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c43b444008012a96ed3ab2900236704bddb27409.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58515"/>
              <a:ext cx="6444618" cy="638443"/>
            </a:xfrm>
            <a:custGeom>
              <a:avLst/>
              <a:pathLst>
                <a:path w="6444618" h="638443">
                  <a:moveTo>
                    <a:pt x="0" y="279319"/>
                  </a:moveTo>
                  <a:lnTo>
                    <a:pt x="268525" y="638443"/>
                  </a:lnTo>
                  <a:lnTo>
                    <a:pt x="537051" y="199513"/>
                  </a:lnTo>
                  <a:lnTo>
                    <a:pt x="805577" y="159610"/>
                  </a:lnTo>
                  <a:lnTo>
                    <a:pt x="1074103" y="319221"/>
                  </a:lnTo>
                  <a:lnTo>
                    <a:pt x="1342628" y="39902"/>
                  </a:lnTo>
                  <a:lnTo>
                    <a:pt x="1611154" y="0"/>
                  </a:lnTo>
                  <a:lnTo>
                    <a:pt x="1879680" y="39902"/>
                  </a:lnTo>
                  <a:lnTo>
                    <a:pt x="2148206" y="39902"/>
                  </a:lnTo>
                  <a:lnTo>
                    <a:pt x="2416732" y="39902"/>
                  </a:lnTo>
                  <a:lnTo>
                    <a:pt x="2685257" y="79805"/>
                  </a:lnTo>
                  <a:lnTo>
                    <a:pt x="2953783" y="119708"/>
                  </a:lnTo>
                  <a:lnTo>
                    <a:pt x="3222309" y="239416"/>
                  </a:lnTo>
                  <a:lnTo>
                    <a:pt x="3490835" y="39902"/>
                  </a:lnTo>
                  <a:lnTo>
                    <a:pt x="3759360" y="279319"/>
                  </a:lnTo>
                  <a:lnTo>
                    <a:pt x="4027886" y="199513"/>
                  </a:lnTo>
                  <a:lnTo>
                    <a:pt x="4296412" y="199513"/>
                  </a:lnTo>
                  <a:lnTo>
                    <a:pt x="4564938" y="159610"/>
                  </a:lnTo>
                  <a:lnTo>
                    <a:pt x="4833464" y="239416"/>
                  </a:lnTo>
                  <a:lnTo>
                    <a:pt x="5101989" y="119708"/>
                  </a:lnTo>
                  <a:lnTo>
                    <a:pt x="5370515" y="239416"/>
                  </a:lnTo>
                  <a:lnTo>
                    <a:pt x="5639041" y="279319"/>
                  </a:lnTo>
                  <a:lnTo>
                    <a:pt x="5907567" y="279319"/>
                  </a:lnTo>
                  <a:lnTo>
                    <a:pt x="6176092" y="319221"/>
                  </a:lnTo>
                  <a:lnTo>
                    <a:pt x="6444618" y="359124"/>
                  </a:lnTo>
                </a:path>
              </a:pathLst>
            </a:custGeom>
            <a:ln w="27101" cap="flat">
              <a:solidFill>
                <a:srgbClr val="F8766D">
                  <a:alpha val="100000"/>
                </a:srgbClr>
              </a:solidFill>
              <a:prstDash val="solid"/>
              <a:round/>
            </a:ln>
          </p:spPr>
          <p:txBody>
            <a:bodyPr/>
            <a:lstStyle/>
            <a:p/>
          </p:txBody>
        </p:sp>
        <p:sp>
          <p:nvSpPr>
            <p:cNvPr id="28" name="pl28"/>
            <p:cNvSpPr/>
            <p:nvPr/>
          </p:nvSpPr>
          <p:spPr>
            <a:xfrm>
              <a:off x="1448278" y="1518126"/>
              <a:ext cx="6444618" cy="598540"/>
            </a:xfrm>
            <a:custGeom>
              <a:avLst/>
              <a:pathLst>
                <a:path w="6444618" h="598540">
                  <a:moveTo>
                    <a:pt x="0" y="598540"/>
                  </a:moveTo>
                  <a:lnTo>
                    <a:pt x="268525" y="558638"/>
                  </a:lnTo>
                  <a:lnTo>
                    <a:pt x="537051" y="518735"/>
                  </a:lnTo>
                  <a:lnTo>
                    <a:pt x="805577" y="79805"/>
                  </a:lnTo>
                  <a:lnTo>
                    <a:pt x="1074103" y="199513"/>
                  </a:lnTo>
                  <a:lnTo>
                    <a:pt x="1342628" y="39902"/>
                  </a:lnTo>
                  <a:lnTo>
                    <a:pt x="1611154" y="39902"/>
                  </a:lnTo>
                  <a:lnTo>
                    <a:pt x="1879680" y="0"/>
                  </a:lnTo>
                  <a:lnTo>
                    <a:pt x="2148206" y="79805"/>
                  </a:lnTo>
                  <a:lnTo>
                    <a:pt x="2416732" y="79805"/>
                  </a:lnTo>
                  <a:lnTo>
                    <a:pt x="2685257" y="239416"/>
                  </a:lnTo>
                  <a:lnTo>
                    <a:pt x="2953783" y="359124"/>
                  </a:lnTo>
                  <a:lnTo>
                    <a:pt x="3222309" y="79805"/>
                  </a:lnTo>
                  <a:lnTo>
                    <a:pt x="3490835" y="119708"/>
                  </a:lnTo>
                  <a:lnTo>
                    <a:pt x="3759360" y="159610"/>
                  </a:lnTo>
                  <a:lnTo>
                    <a:pt x="4027886" y="119708"/>
                  </a:lnTo>
                  <a:lnTo>
                    <a:pt x="4296412" y="119708"/>
                  </a:lnTo>
                  <a:lnTo>
                    <a:pt x="4564938" y="79805"/>
                  </a:lnTo>
                  <a:lnTo>
                    <a:pt x="4833464" y="79805"/>
                  </a:lnTo>
                  <a:lnTo>
                    <a:pt x="5101989" y="0"/>
                  </a:lnTo>
                  <a:lnTo>
                    <a:pt x="5370515" y="239416"/>
                  </a:lnTo>
                  <a:lnTo>
                    <a:pt x="5639041" y="279319"/>
                  </a:lnTo>
                  <a:lnTo>
                    <a:pt x="5907567" y="279319"/>
                  </a:lnTo>
                  <a:lnTo>
                    <a:pt x="6176092" y="159610"/>
                  </a:lnTo>
                  <a:lnTo>
                    <a:pt x="6444618" y="199513"/>
                  </a:lnTo>
                </a:path>
              </a:pathLst>
            </a:custGeom>
            <a:ln w="27101" cap="flat">
              <a:solidFill>
                <a:srgbClr val="7CAE00">
                  <a:alpha val="100000"/>
                </a:srgbClr>
              </a:solidFill>
              <a:prstDash val="solid"/>
              <a:round/>
            </a:ln>
          </p:spPr>
          <p:txBody>
            <a:bodyPr/>
            <a:lstStyle/>
            <a:p/>
          </p:txBody>
        </p:sp>
        <p:sp>
          <p:nvSpPr>
            <p:cNvPr id="29" name="pl29"/>
            <p:cNvSpPr/>
            <p:nvPr/>
          </p:nvSpPr>
          <p:spPr>
            <a:xfrm>
              <a:off x="1448278" y="1478223"/>
              <a:ext cx="6444618" cy="359124"/>
            </a:xfrm>
            <a:custGeom>
              <a:avLst/>
              <a:pathLst>
                <a:path w="6444618" h="359124">
                  <a:moveTo>
                    <a:pt x="0" y="279319"/>
                  </a:moveTo>
                  <a:lnTo>
                    <a:pt x="268525" y="79805"/>
                  </a:lnTo>
                  <a:lnTo>
                    <a:pt x="537051" y="79805"/>
                  </a:lnTo>
                  <a:lnTo>
                    <a:pt x="805577" y="79805"/>
                  </a:lnTo>
                  <a:lnTo>
                    <a:pt x="1074103" y="119708"/>
                  </a:lnTo>
                  <a:lnTo>
                    <a:pt x="1342628" y="39902"/>
                  </a:lnTo>
                  <a:lnTo>
                    <a:pt x="1611154" y="0"/>
                  </a:lnTo>
                  <a:lnTo>
                    <a:pt x="1879680" y="0"/>
                  </a:lnTo>
                  <a:lnTo>
                    <a:pt x="2148206" y="119708"/>
                  </a:lnTo>
                  <a:lnTo>
                    <a:pt x="2416732" y="0"/>
                  </a:lnTo>
                  <a:lnTo>
                    <a:pt x="2685257" y="279319"/>
                  </a:lnTo>
                  <a:lnTo>
                    <a:pt x="2953783" y="279319"/>
                  </a:lnTo>
                  <a:lnTo>
                    <a:pt x="3222309" y="39902"/>
                  </a:lnTo>
                  <a:lnTo>
                    <a:pt x="3490835" y="119708"/>
                  </a:lnTo>
                  <a:lnTo>
                    <a:pt x="3759360" y="159610"/>
                  </a:lnTo>
                  <a:lnTo>
                    <a:pt x="4027886" y="39902"/>
                  </a:lnTo>
                  <a:lnTo>
                    <a:pt x="4296412" y="79805"/>
                  </a:lnTo>
                  <a:lnTo>
                    <a:pt x="4564938" y="79805"/>
                  </a:lnTo>
                  <a:lnTo>
                    <a:pt x="4833464" y="0"/>
                  </a:lnTo>
                  <a:lnTo>
                    <a:pt x="5101989" y="0"/>
                  </a:lnTo>
                  <a:lnTo>
                    <a:pt x="5370515" y="199513"/>
                  </a:lnTo>
                  <a:lnTo>
                    <a:pt x="5639041" y="359124"/>
                  </a:lnTo>
                  <a:lnTo>
                    <a:pt x="5907567" y="279319"/>
                  </a:lnTo>
                  <a:lnTo>
                    <a:pt x="6176092" y="79805"/>
                  </a:lnTo>
                  <a:lnTo>
                    <a:pt x="6444618" y="79805"/>
                  </a:lnTo>
                </a:path>
              </a:pathLst>
            </a:custGeom>
            <a:ln w="27101" cap="flat">
              <a:solidFill>
                <a:srgbClr val="00BFC4">
                  <a:alpha val="100000"/>
                </a:srgbClr>
              </a:solidFill>
              <a:prstDash val="solid"/>
              <a:round/>
            </a:ln>
          </p:spPr>
          <p:txBody>
            <a:bodyPr/>
            <a:lstStyle/>
            <a:p/>
          </p:txBody>
        </p:sp>
        <p:sp>
          <p:nvSpPr>
            <p:cNvPr id="30" name="pl30"/>
            <p:cNvSpPr/>
            <p:nvPr/>
          </p:nvSpPr>
          <p:spPr>
            <a:xfrm>
              <a:off x="1448278" y="1558029"/>
              <a:ext cx="6444618" cy="917762"/>
            </a:xfrm>
            <a:custGeom>
              <a:avLst/>
              <a:pathLst>
                <a:path w="6444618" h="917762">
                  <a:moveTo>
                    <a:pt x="0" y="359124"/>
                  </a:moveTo>
                  <a:lnTo>
                    <a:pt x="268525" y="399027"/>
                  </a:lnTo>
                  <a:lnTo>
                    <a:pt x="537051" y="0"/>
                  </a:lnTo>
                  <a:lnTo>
                    <a:pt x="805577" y="917762"/>
                  </a:lnTo>
                  <a:lnTo>
                    <a:pt x="1074103" y="917762"/>
                  </a:lnTo>
                  <a:lnTo>
                    <a:pt x="1342628" y="798054"/>
                  </a:lnTo>
                  <a:lnTo>
                    <a:pt x="1611154" y="319221"/>
                  </a:lnTo>
                  <a:lnTo>
                    <a:pt x="1879680" y="0"/>
                  </a:lnTo>
                  <a:lnTo>
                    <a:pt x="2148206" y="917762"/>
                  </a:lnTo>
                  <a:lnTo>
                    <a:pt x="2416732" y="877859"/>
                  </a:lnTo>
                  <a:lnTo>
                    <a:pt x="2685257" y="758151"/>
                  </a:lnTo>
                  <a:lnTo>
                    <a:pt x="2953783" y="678346"/>
                  </a:lnTo>
                  <a:lnTo>
                    <a:pt x="3222309" y="518735"/>
                  </a:lnTo>
                  <a:lnTo>
                    <a:pt x="3490835" y="837957"/>
                  </a:lnTo>
                  <a:lnTo>
                    <a:pt x="3759360" y="199513"/>
                  </a:lnTo>
                  <a:lnTo>
                    <a:pt x="4027886" y="279319"/>
                  </a:lnTo>
                  <a:lnTo>
                    <a:pt x="4296412" y="239416"/>
                  </a:lnTo>
                  <a:lnTo>
                    <a:pt x="4564938" y="159610"/>
                  </a:lnTo>
                  <a:lnTo>
                    <a:pt x="4833464" y="199513"/>
                  </a:lnTo>
                  <a:lnTo>
                    <a:pt x="5101989" y="159610"/>
                  </a:lnTo>
                  <a:lnTo>
                    <a:pt x="5370515" y="199513"/>
                  </a:lnTo>
                  <a:lnTo>
                    <a:pt x="5639041" y="279319"/>
                  </a:lnTo>
                  <a:lnTo>
                    <a:pt x="5907567" y="359124"/>
                  </a:lnTo>
                  <a:lnTo>
                    <a:pt x="6176092" y="359124"/>
                  </a:lnTo>
                  <a:lnTo>
                    <a:pt x="6444618" y="279319"/>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67926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67926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79897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59945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207829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71916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87877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2115" y="1285507"/>
              <a:ext cx="259307" cy="263165"/>
            </a:xfrm>
            <a:custGeom>
              <a:avLst/>
              <a:pathLst>
                <a:path w="259307" h="263165">
                  <a:moveTo>
                    <a:pt x="259307" y="0"/>
                  </a:moveTo>
                  <a:lnTo>
                    <a:pt x="0" y="263165"/>
                  </a:lnTo>
                </a:path>
              </a:pathLst>
            </a:custGeom>
          </p:spPr>
          <p:txBody>
            <a:bodyPr/>
            <a:lstStyle/>
            <a:p/>
          </p:txBody>
        </p:sp>
        <p:sp>
          <p:nvSpPr>
            <p:cNvPr id="41" name="pl41"/>
            <p:cNvSpPr/>
            <p:nvPr/>
          </p:nvSpPr>
          <p:spPr>
            <a:xfrm>
              <a:off x="7909266" y="1722657"/>
              <a:ext cx="252156" cy="77286"/>
            </a:xfrm>
            <a:custGeom>
              <a:avLst/>
              <a:pathLst>
                <a:path w="252156" h="77286">
                  <a:moveTo>
                    <a:pt x="252156" y="77286"/>
                  </a:moveTo>
                  <a:lnTo>
                    <a:pt x="0" y="0"/>
                  </a:lnTo>
                </a:path>
              </a:pathLst>
            </a:custGeom>
          </p:spPr>
          <p:txBody>
            <a:bodyPr/>
            <a:lstStyle/>
            <a:p/>
          </p:txBody>
        </p:sp>
        <p:sp>
          <p:nvSpPr>
            <p:cNvPr id="42" name="pl42"/>
            <p:cNvSpPr/>
            <p:nvPr/>
          </p:nvSpPr>
          <p:spPr>
            <a:xfrm>
              <a:off x="7906079" y="1563474"/>
              <a:ext cx="255344" cy="146597"/>
            </a:xfrm>
            <a:custGeom>
              <a:avLst/>
              <a:pathLst>
                <a:path w="255344" h="146597">
                  <a:moveTo>
                    <a:pt x="255344" y="0"/>
                  </a:moveTo>
                  <a:lnTo>
                    <a:pt x="0" y="146597"/>
                  </a:lnTo>
                </a:path>
              </a:pathLst>
            </a:custGeom>
          </p:spPr>
          <p:txBody>
            <a:bodyPr/>
            <a:lstStyle/>
            <a:p/>
          </p:txBody>
        </p:sp>
        <p:sp>
          <p:nvSpPr>
            <p:cNvPr id="43" name="pl43"/>
            <p:cNvSpPr/>
            <p:nvPr/>
          </p:nvSpPr>
          <p:spPr>
            <a:xfrm>
              <a:off x="7903383" y="1846236"/>
              <a:ext cx="258039" cy="218727"/>
            </a:xfrm>
            <a:custGeom>
              <a:avLst/>
              <a:pathLst>
                <a:path w="258039" h="218727">
                  <a:moveTo>
                    <a:pt x="258039" y="218727"/>
                  </a:moveTo>
                  <a:lnTo>
                    <a:pt x="0" y="0"/>
                  </a:lnTo>
                </a:path>
              </a:pathLst>
            </a:custGeom>
          </p:spPr>
          <p:txBody>
            <a:bodyPr/>
            <a:lstStyle/>
            <a:p/>
          </p:txBody>
        </p:sp>
        <p:sp>
          <p:nvSpPr>
            <p:cNvPr id="44" name="pg44"/>
            <p:cNvSpPr/>
            <p:nvPr/>
          </p:nvSpPr>
          <p:spPr>
            <a:xfrm>
              <a:off x="8092843" y="117356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121440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93%</a:t>
              </a:r>
            </a:p>
          </p:txBody>
        </p:sp>
        <p:sp>
          <p:nvSpPr>
            <p:cNvPr id="46" name="pg46"/>
            <p:cNvSpPr/>
            <p:nvPr/>
          </p:nvSpPr>
          <p:spPr>
            <a:xfrm>
              <a:off x="8092843" y="172222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15703" y="176306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89%</a:t>
              </a:r>
            </a:p>
          </p:txBody>
        </p:sp>
        <p:sp>
          <p:nvSpPr>
            <p:cNvPr id="48" name="pg48"/>
            <p:cNvSpPr/>
            <p:nvPr/>
          </p:nvSpPr>
          <p:spPr>
            <a:xfrm>
              <a:off x="8092843" y="145033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149117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89%</a:t>
              </a:r>
            </a:p>
          </p:txBody>
        </p:sp>
        <p:sp>
          <p:nvSpPr>
            <p:cNvPr id="50" name="pg50"/>
            <p:cNvSpPr/>
            <p:nvPr/>
          </p:nvSpPr>
          <p:spPr>
            <a:xfrm>
              <a:off x="8092843" y="199612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03696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86%</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68720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Colombia,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93%.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2024, MCV1 coverage was below, but close to the 95% target and MCV2 coverage NA.
Between 2023 and 2024, 1 vaccines increased coverage, 2 declined and 1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39660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44253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48847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291957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196550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101143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140381"/>
              <a:ext cx="249014" cy="733258"/>
            </a:xfrm>
            <a:prstGeom prst="rect">
              <a:avLst/>
            </a:prstGeom>
            <a:solidFill>
              <a:srgbClr val="1CABE2">
                <a:alpha val="100000"/>
              </a:srgbClr>
            </a:solidFill>
          </p:spPr>
          <p:txBody>
            <a:bodyPr/>
            <a:lstStyle/>
            <a:p/>
          </p:txBody>
        </p:sp>
        <p:sp>
          <p:nvSpPr>
            <p:cNvPr id="23" name="rc23"/>
            <p:cNvSpPr/>
            <p:nvPr/>
          </p:nvSpPr>
          <p:spPr>
            <a:xfrm>
              <a:off x="1587736" y="2418810"/>
              <a:ext cx="249014" cy="1454829"/>
            </a:xfrm>
            <a:prstGeom prst="rect">
              <a:avLst/>
            </a:prstGeom>
            <a:solidFill>
              <a:srgbClr val="1CABE2">
                <a:alpha val="100000"/>
              </a:srgbClr>
            </a:solidFill>
          </p:spPr>
          <p:txBody>
            <a:bodyPr/>
            <a:lstStyle/>
            <a:p/>
          </p:txBody>
        </p:sp>
        <p:sp>
          <p:nvSpPr>
            <p:cNvPr id="24" name="rc24"/>
            <p:cNvSpPr/>
            <p:nvPr/>
          </p:nvSpPr>
          <p:spPr>
            <a:xfrm>
              <a:off x="1864419" y="3308583"/>
              <a:ext cx="249014" cy="565056"/>
            </a:xfrm>
            <a:prstGeom prst="rect">
              <a:avLst/>
            </a:prstGeom>
            <a:solidFill>
              <a:srgbClr val="1CABE2">
                <a:alpha val="100000"/>
              </a:srgbClr>
            </a:solidFill>
          </p:spPr>
          <p:txBody>
            <a:bodyPr/>
            <a:lstStyle/>
            <a:p/>
          </p:txBody>
        </p:sp>
        <p:sp>
          <p:nvSpPr>
            <p:cNvPr id="25" name="rc25"/>
            <p:cNvSpPr/>
            <p:nvPr/>
          </p:nvSpPr>
          <p:spPr>
            <a:xfrm>
              <a:off x="2141101" y="3391358"/>
              <a:ext cx="249014" cy="482281"/>
            </a:xfrm>
            <a:prstGeom prst="rect">
              <a:avLst/>
            </a:prstGeom>
            <a:solidFill>
              <a:srgbClr val="1CABE2">
                <a:alpha val="100000"/>
              </a:srgbClr>
            </a:solidFill>
          </p:spPr>
          <p:txBody>
            <a:bodyPr/>
            <a:lstStyle/>
            <a:p/>
          </p:txBody>
        </p:sp>
        <p:sp>
          <p:nvSpPr>
            <p:cNvPr id="26" name="rc26"/>
            <p:cNvSpPr/>
            <p:nvPr/>
          </p:nvSpPr>
          <p:spPr>
            <a:xfrm>
              <a:off x="2417783" y="3082880"/>
              <a:ext cx="249014" cy="790759"/>
            </a:xfrm>
            <a:prstGeom prst="rect">
              <a:avLst/>
            </a:prstGeom>
            <a:solidFill>
              <a:srgbClr val="1CABE2">
                <a:alpha val="100000"/>
              </a:srgbClr>
            </a:solidFill>
          </p:spPr>
          <p:txBody>
            <a:bodyPr/>
            <a:lstStyle/>
            <a:p/>
          </p:txBody>
        </p:sp>
        <p:sp>
          <p:nvSpPr>
            <p:cNvPr id="27" name="rc27"/>
            <p:cNvSpPr/>
            <p:nvPr/>
          </p:nvSpPr>
          <p:spPr>
            <a:xfrm>
              <a:off x="2694466" y="3641238"/>
              <a:ext cx="249014" cy="232401"/>
            </a:xfrm>
            <a:prstGeom prst="rect">
              <a:avLst/>
            </a:prstGeom>
            <a:solidFill>
              <a:srgbClr val="1CABE2">
                <a:alpha val="100000"/>
              </a:srgbClr>
            </a:solidFill>
          </p:spPr>
          <p:txBody>
            <a:bodyPr/>
            <a:lstStyle/>
            <a:p/>
          </p:txBody>
        </p:sp>
        <p:sp>
          <p:nvSpPr>
            <p:cNvPr id="28" name="rc28"/>
            <p:cNvSpPr/>
            <p:nvPr/>
          </p:nvSpPr>
          <p:spPr>
            <a:xfrm>
              <a:off x="2971148" y="3721494"/>
              <a:ext cx="249014" cy="152145"/>
            </a:xfrm>
            <a:prstGeom prst="rect">
              <a:avLst/>
            </a:prstGeom>
            <a:solidFill>
              <a:srgbClr val="1CABE2">
                <a:alpha val="100000"/>
              </a:srgbClr>
            </a:solidFill>
          </p:spPr>
          <p:txBody>
            <a:bodyPr/>
            <a:lstStyle/>
            <a:p/>
          </p:txBody>
        </p:sp>
        <p:sp>
          <p:nvSpPr>
            <p:cNvPr id="29" name="rc29"/>
            <p:cNvSpPr/>
            <p:nvPr/>
          </p:nvSpPr>
          <p:spPr>
            <a:xfrm>
              <a:off x="3247830" y="3647430"/>
              <a:ext cx="249014" cy="226209"/>
            </a:xfrm>
            <a:prstGeom prst="rect">
              <a:avLst/>
            </a:prstGeom>
            <a:solidFill>
              <a:srgbClr val="1CABE2">
                <a:alpha val="100000"/>
              </a:srgbClr>
            </a:solidFill>
          </p:spPr>
          <p:txBody>
            <a:bodyPr/>
            <a:lstStyle/>
            <a:p/>
          </p:txBody>
        </p:sp>
        <p:sp>
          <p:nvSpPr>
            <p:cNvPr id="30" name="rc30"/>
            <p:cNvSpPr/>
            <p:nvPr/>
          </p:nvSpPr>
          <p:spPr>
            <a:xfrm>
              <a:off x="3524513" y="3649033"/>
              <a:ext cx="249014" cy="224606"/>
            </a:xfrm>
            <a:prstGeom prst="rect">
              <a:avLst/>
            </a:prstGeom>
            <a:solidFill>
              <a:srgbClr val="1CABE2">
                <a:alpha val="100000"/>
              </a:srgbClr>
            </a:solidFill>
          </p:spPr>
          <p:txBody>
            <a:bodyPr/>
            <a:lstStyle/>
            <a:p/>
          </p:txBody>
        </p:sp>
        <p:sp>
          <p:nvSpPr>
            <p:cNvPr id="31" name="rc31"/>
            <p:cNvSpPr/>
            <p:nvPr/>
          </p:nvSpPr>
          <p:spPr>
            <a:xfrm>
              <a:off x="3801195" y="3652983"/>
              <a:ext cx="249014" cy="220656"/>
            </a:xfrm>
            <a:prstGeom prst="rect">
              <a:avLst/>
            </a:prstGeom>
            <a:solidFill>
              <a:srgbClr val="1CABE2">
                <a:alpha val="100000"/>
              </a:srgbClr>
            </a:solidFill>
          </p:spPr>
          <p:txBody>
            <a:bodyPr/>
            <a:lstStyle/>
            <a:p/>
          </p:txBody>
        </p:sp>
        <p:sp>
          <p:nvSpPr>
            <p:cNvPr id="32" name="rc32"/>
            <p:cNvSpPr/>
            <p:nvPr/>
          </p:nvSpPr>
          <p:spPr>
            <a:xfrm>
              <a:off x="4077877" y="3588192"/>
              <a:ext cx="249014" cy="285447"/>
            </a:xfrm>
            <a:prstGeom prst="rect">
              <a:avLst/>
            </a:prstGeom>
            <a:solidFill>
              <a:srgbClr val="1CABE2">
                <a:alpha val="100000"/>
              </a:srgbClr>
            </a:solidFill>
          </p:spPr>
          <p:txBody>
            <a:bodyPr/>
            <a:lstStyle/>
            <a:p/>
          </p:txBody>
        </p:sp>
        <p:sp>
          <p:nvSpPr>
            <p:cNvPr id="33" name="rc33"/>
            <p:cNvSpPr/>
            <p:nvPr/>
          </p:nvSpPr>
          <p:spPr>
            <a:xfrm>
              <a:off x="4354560" y="3525815"/>
              <a:ext cx="249014" cy="347824"/>
            </a:xfrm>
            <a:prstGeom prst="rect">
              <a:avLst/>
            </a:prstGeom>
            <a:solidFill>
              <a:srgbClr val="1CABE2">
                <a:alpha val="100000"/>
              </a:srgbClr>
            </a:solidFill>
          </p:spPr>
          <p:txBody>
            <a:bodyPr/>
            <a:lstStyle/>
            <a:p/>
          </p:txBody>
        </p:sp>
        <p:sp>
          <p:nvSpPr>
            <p:cNvPr id="34" name="rc34"/>
            <p:cNvSpPr/>
            <p:nvPr/>
          </p:nvSpPr>
          <p:spPr>
            <a:xfrm>
              <a:off x="4631242" y="3322770"/>
              <a:ext cx="249014" cy="550869"/>
            </a:xfrm>
            <a:prstGeom prst="rect">
              <a:avLst/>
            </a:prstGeom>
            <a:solidFill>
              <a:srgbClr val="1CABE2">
                <a:alpha val="100000"/>
              </a:srgbClr>
            </a:solidFill>
          </p:spPr>
          <p:txBody>
            <a:bodyPr/>
            <a:lstStyle/>
            <a:p/>
          </p:txBody>
        </p:sp>
        <p:sp>
          <p:nvSpPr>
            <p:cNvPr id="35" name="rc35"/>
            <p:cNvSpPr/>
            <p:nvPr/>
          </p:nvSpPr>
          <p:spPr>
            <a:xfrm>
              <a:off x="4907924" y="3669650"/>
              <a:ext cx="249014" cy="203989"/>
            </a:xfrm>
            <a:prstGeom prst="rect">
              <a:avLst/>
            </a:prstGeom>
            <a:solidFill>
              <a:srgbClr val="1CABE2">
                <a:alpha val="100000"/>
              </a:srgbClr>
            </a:solidFill>
          </p:spPr>
          <p:txBody>
            <a:bodyPr/>
            <a:lstStyle/>
            <a:p/>
          </p:txBody>
        </p:sp>
        <p:sp>
          <p:nvSpPr>
            <p:cNvPr id="36" name="rc36"/>
            <p:cNvSpPr/>
            <p:nvPr/>
          </p:nvSpPr>
          <p:spPr>
            <a:xfrm>
              <a:off x="5184607" y="3270688"/>
              <a:ext cx="249014" cy="602951"/>
            </a:xfrm>
            <a:prstGeom prst="rect">
              <a:avLst/>
            </a:prstGeom>
            <a:solidFill>
              <a:srgbClr val="1CABE2">
                <a:alpha val="100000"/>
              </a:srgbClr>
            </a:solidFill>
          </p:spPr>
          <p:txBody>
            <a:bodyPr/>
            <a:lstStyle/>
            <a:p/>
          </p:txBody>
        </p:sp>
        <p:sp>
          <p:nvSpPr>
            <p:cNvPr id="37" name="rc37"/>
            <p:cNvSpPr/>
            <p:nvPr/>
          </p:nvSpPr>
          <p:spPr>
            <a:xfrm>
              <a:off x="5461289" y="3415725"/>
              <a:ext cx="249014" cy="457914"/>
            </a:xfrm>
            <a:prstGeom prst="rect">
              <a:avLst/>
            </a:prstGeom>
            <a:solidFill>
              <a:srgbClr val="1CABE2">
                <a:alpha val="100000"/>
              </a:srgbClr>
            </a:solidFill>
          </p:spPr>
          <p:txBody>
            <a:bodyPr/>
            <a:lstStyle/>
            <a:p/>
          </p:txBody>
        </p:sp>
        <p:sp>
          <p:nvSpPr>
            <p:cNvPr id="38" name="rc38"/>
            <p:cNvSpPr/>
            <p:nvPr/>
          </p:nvSpPr>
          <p:spPr>
            <a:xfrm>
              <a:off x="5737971" y="3426420"/>
              <a:ext cx="249014" cy="447219"/>
            </a:xfrm>
            <a:prstGeom prst="rect">
              <a:avLst/>
            </a:prstGeom>
            <a:solidFill>
              <a:srgbClr val="1CABE2">
                <a:alpha val="100000"/>
              </a:srgbClr>
            </a:solidFill>
          </p:spPr>
          <p:txBody>
            <a:bodyPr/>
            <a:lstStyle/>
            <a:p/>
          </p:txBody>
        </p:sp>
        <p:sp>
          <p:nvSpPr>
            <p:cNvPr id="39" name="rc39"/>
            <p:cNvSpPr/>
            <p:nvPr/>
          </p:nvSpPr>
          <p:spPr>
            <a:xfrm>
              <a:off x="6014654" y="3487147"/>
              <a:ext cx="249014" cy="386492"/>
            </a:xfrm>
            <a:prstGeom prst="rect">
              <a:avLst/>
            </a:prstGeom>
            <a:solidFill>
              <a:srgbClr val="1CABE2">
                <a:alpha val="100000"/>
              </a:srgbClr>
            </a:solidFill>
          </p:spPr>
          <p:txBody>
            <a:bodyPr/>
            <a:lstStyle/>
            <a:p/>
          </p:txBody>
        </p:sp>
        <p:sp>
          <p:nvSpPr>
            <p:cNvPr id="40" name="rc40"/>
            <p:cNvSpPr/>
            <p:nvPr/>
          </p:nvSpPr>
          <p:spPr>
            <a:xfrm>
              <a:off x="6291336" y="3347872"/>
              <a:ext cx="249014" cy="525767"/>
            </a:xfrm>
            <a:prstGeom prst="rect">
              <a:avLst/>
            </a:prstGeom>
            <a:solidFill>
              <a:srgbClr val="1CABE2">
                <a:alpha val="100000"/>
              </a:srgbClr>
            </a:solidFill>
          </p:spPr>
          <p:txBody>
            <a:bodyPr/>
            <a:lstStyle/>
            <a:p/>
          </p:txBody>
        </p:sp>
        <p:sp>
          <p:nvSpPr>
            <p:cNvPr id="41" name="rc41"/>
            <p:cNvSpPr/>
            <p:nvPr/>
          </p:nvSpPr>
          <p:spPr>
            <a:xfrm>
              <a:off x="6568018" y="3538485"/>
              <a:ext cx="249014" cy="335154"/>
            </a:xfrm>
            <a:prstGeom prst="rect">
              <a:avLst/>
            </a:prstGeom>
            <a:solidFill>
              <a:srgbClr val="1CABE2">
                <a:alpha val="100000"/>
              </a:srgbClr>
            </a:solidFill>
          </p:spPr>
          <p:txBody>
            <a:bodyPr/>
            <a:lstStyle/>
            <a:p/>
          </p:txBody>
        </p:sp>
        <p:sp>
          <p:nvSpPr>
            <p:cNvPr id="42" name="rc42"/>
            <p:cNvSpPr/>
            <p:nvPr/>
          </p:nvSpPr>
          <p:spPr>
            <a:xfrm>
              <a:off x="6844701" y="3333695"/>
              <a:ext cx="249014" cy="539945"/>
            </a:xfrm>
            <a:prstGeom prst="rect">
              <a:avLst/>
            </a:prstGeom>
            <a:solidFill>
              <a:srgbClr val="1CABE2">
                <a:alpha val="100000"/>
              </a:srgbClr>
            </a:solidFill>
          </p:spPr>
          <p:txBody>
            <a:bodyPr/>
            <a:lstStyle/>
            <a:p/>
          </p:txBody>
        </p:sp>
        <p:sp>
          <p:nvSpPr>
            <p:cNvPr id="43" name="rc43"/>
            <p:cNvSpPr/>
            <p:nvPr/>
          </p:nvSpPr>
          <p:spPr>
            <a:xfrm>
              <a:off x="7121383" y="3266232"/>
              <a:ext cx="249014" cy="607407"/>
            </a:xfrm>
            <a:prstGeom prst="rect">
              <a:avLst/>
            </a:prstGeom>
            <a:solidFill>
              <a:srgbClr val="1CABE2">
                <a:alpha val="100000"/>
              </a:srgbClr>
            </a:solidFill>
          </p:spPr>
          <p:txBody>
            <a:bodyPr/>
            <a:lstStyle/>
            <a:p/>
          </p:txBody>
        </p:sp>
        <p:sp>
          <p:nvSpPr>
            <p:cNvPr id="44" name="rc44"/>
            <p:cNvSpPr/>
            <p:nvPr/>
          </p:nvSpPr>
          <p:spPr>
            <a:xfrm>
              <a:off x="7398065" y="3269066"/>
              <a:ext cx="249014" cy="604573"/>
            </a:xfrm>
            <a:prstGeom prst="rect">
              <a:avLst/>
            </a:prstGeom>
            <a:solidFill>
              <a:srgbClr val="1CABE2">
                <a:alpha val="100000"/>
              </a:srgbClr>
            </a:solidFill>
          </p:spPr>
          <p:txBody>
            <a:bodyPr/>
            <a:lstStyle/>
            <a:p/>
          </p:txBody>
        </p:sp>
        <p:sp>
          <p:nvSpPr>
            <p:cNvPr id="45" name="rc45"/>
            <p:cNvSpPr/>
            <p:nvPr/>
          </p:nvSpPr>
          <p:spPr>
            <a:xfrm>
              <a:off x="7674748" y="3206775"/>
              <a:ext cx="249014" cy="666864"/>
            </a:xfrm>
            <a:prstGeom prst="rect">
              <a:avLst/>
            </a:prstGeom>
            <a:solidFill>
              <a:srgbClr val="1CABE2">
                <a:alpha val="100000"/>
              </a:srgbClr>
            </a:solidFill>
          </p:spPr>
          <p:txBody>
            <a:bodyPr/>
            <a:lstStyle/>
            <a:p/>
          </p:txBody>
        </p:sp>
        <p:sp>
          <p:nvSpPr>
            <p:cNvPr id="46" name="rc46"/>
            <p:cNvSpPr/>
            <p:nvPr/>
          </p:nvSpPr>
          <p:spPr>
            <a:xfrm>
              <a:off x="7951430" y="3144303"/>
              <a:ext cx="249014" cy="729337"/>
            </a:xfrm>
            <a:prstGeom prst="rect">
              <a:avLst/>
            </a:prstGeom>
            <a:solidFill>
              <a:srgbClr val="1CABE2">
                <a:alpha val="100000"/>
              </a:srgbClr>
            </a:solidFill>
          </p:spPr>
          <p:txBody>
            <a:bodyPr/>
            <a:lstStyle/>
            <a:p/>
          </p:txBody>
        </p:sp>
        <p:sp>
          <p:nvSpPr>
            <p:cNvPr id="47" name="rc47"/>
            <p:cNvSpPr/>
            <p:nvPr/>
          </p:nvSpPr>
          <p:spPr>
            <a:xfrm>
              <a:off x="1311054" y="2162710"/>
              <a:ext cx="249014" cy="977671"/>
            </a:xfrm>
            <a:prstGeom prst="rect">
              <a:avLst/>
            </a:prstGeom>
            <a:solidFill>
              <a:srgbClr val="B3B3B3">
                <a:alpha val="100000"/>
              </a:srgbClr>
            </a:solidFill>
          </p:spPr>
          <p:txBody>
            <a:bodyPr/>
            <a:lstStyle/>
            <a:p/>
          </p:txBody>
        </p:sp>
        <p:sp>
          <p:nvSpPr>
            <p:cNvPr id="48" name="rc48"/>
            <p:cNvSpPr/>
            <p:nvPr/>
          </p:nvSpPr>
          <p:spPr>
            <a:xfrm>
              <a:off x="1587736" y="2257163"/>
              <a:ext cx="249014" cy="161647"/>
            </a:xfrm>
            <a:prstGeom prst="rect">
              <a:avLst/>
            </a:prstGeom>
            <a:solidFill>
              <a:srgbClr val="B3B3B3">
                <a:alpha val="100000"/>
              </a:srgbClr>
            </a:solidFill>
          </p:spPr>
          <p:txBody>
            <a:bodyPr/>
            <a:lstStyle/>
            <a:p/>
          </p:txBody>
        </p:sp>
        <p:sp>
          <p:nvSpPr>
            <p:cNvPr id="49" name="rc49"/>
            <p:cNvSpPr/>
            <p:nvPr/>
          </p:nvSpPr>
          <p:spPr>
            <a:xfrm>
              <a:off x="1864419" y="2339919"/>
              <a:ext cx="249014" cy="968664"/>
            </a:xfrm>
            <a:prstGeom prst="rect">
              <a:avLst/>
            </a:prstGeom>
            <a:solidFill>
              <a:srgbClr val="B3B3B3">
                <a:alpha val="100000"/>
              </a:srgbClr>
            </a:solidFill>
          </p:spPr>
          <p:txBody>
            <a:bodyPr/>
            <a:lstStyle/>
            <a:p/>
          </p:txBody>
        </p:sp>
        <p:sp>
          <p:nvSpPr>
            <p:cNvPr id="50" name="rc50"/>
            <p:cNvSpPr/>
            <p:nvPr/>
          </p:nvSpPr>
          <p:spPr>
            <a:xfrm>
              <a:off x="2141101" y="3230598"/>
              <a:ext cx="249014" cy="160760"/>
            </a:xfrm>
            <a:prstGeom prst="rect">
              <a:avLst/>
            </a:prstGeom>
            <a:solidFill>
              <a:srgbClr val="B3B3B3">
                <a:alpha val="100000"/>
              </a:srgbClr>
            </a:solidFill>
          </p:spPr>
          <p:txBody>
            <a:bodyPr/>
            <a:lstStyle/>
            <a:p/>
          </p:txBody>
        </p:sp>
        <p:sp>
          <p:nvSpPr>
            <p:cNvPr id="51" name="rc51"/>
            <p:cNvSpPr/>
            <p:nvPr/>
          </p:nvSpPr>
          <p:spPr>
            <a:xfrm>
              <a:off x="2417783" y="3003797"/>
              <a:ext cx="249014" cy="79082"/>
            </a:xfrm>
            <a:prstGeom prst="rect">
              <a:avLst/>
            </a:prstGeom>
            <a:solidFill>
              <a:srgbClr val="B3B3B3">
                <a:alpha val="100000"/>
              </a:srgbClr>
            </a:solidFill>
          </p:spPr>
          <p:txBody>
            <a:bodyPr/>
            <a:lstStyle/>
            <a:p/>
          </p:txBody>
        </p:sp>
        <p:sp>
          <p:nvSpPr>
            <p:cNvPr id="52" name="rc52"/>
            <p:cNvSpPr/>
            <p:nvPr/>
          </p:nvSpPr>
          <p:spPr>
            <a:xfrm>
              <a:off x="2694466" y="3331376"/>
              <a:ext cx="249014" cy="309862"/>
            </a:xfrm>
            <a:prstGeom prst="rect">
              <a:avLst/>
            </a:prstGeom>
            <a:solidFill>
              <a:srgbClr val="B3B3B3">
                <a:alpha val="100000"/>
              </a:srgbClr>
            </a:solidFill>
          </p:spPr>
          <p:txBody>
            <a:bodyPr/>
            <a:lstStyle/>
            <a:p/>
          </p:txBody>
        </p:sp>
        <p:sp>
          <p:nvSpPr>
            <p:cNvPr id="53" name="rc53"/>
            <p:cNvSpPr/>
            <p:nvPr/>
          </p:nvSpPr>
          <p:spPr>
            <a:xfrm>
              <a:off x="2971148" y="3341117"/>
              <a:ext cx="249014" cy="380377"/>
            </a:xfrm>
            <a:prstGeom prst="rect">
              <a:avLst/>
            </a:prstGeom>
            <a:solidFill>
              <a:srgbClr val="B3B3B3">
                <a:alpha val="100000"/>
              </a:srgbClr>
            </a:solidFill>
          </p:spPr>
          <p:txBody>
            <a:bodyPr/>
            <a:lstStyle/>
            <a:p/>
          </p:txBody>
        </p:sp>
        <p:sp>
          <p:nvSpPr>
            <p:cNvPr id="54" name="rc54"/>
            <p:cNvSpPr/>
            <p:nvPr/>
          </p:nvSpPr>
          <p:spPr>
            <a:xfrm>
              <a:off x="3247830" y="3421211"/>
              <a:ext cx="249014" cy="226218"/>
            </a:xfrm>
            <a:prstGeom prst="rect">
              <a:avLst/>
            </a:prstGeom>
            <a:solidFill>
              <a:srgbClr val="B3B3B3">
                <a:alpha val="100000"/>
              </a:srgbClr>
            </a:solidFill>
          </p:spPr>
          <p:txBody>
            <a:bodyPr/>
            <a:lstStyle/>
            <a:p/>
          </p:txBody>
        </p:sp>
        <p:sp>
          <p:nvSpPr>
            <p:cNvPr id="55" name="rc55"/>
            <p:cNvSpPr/>
            <p:nvPr/>
          </p:nvSpPr>
          <p:spPr>
            <a:xfrm>
              <a:off x="3524513" y="3274695"/>
              <a:ext cx="249014" cy="374338"/>
            </a:xfrm>
            <a:prstGeom prst="rect">
              <a:avLst/>
            </a:prstGeom>
            <a:solidFill>
              <a:srgbClr val="B3B3B3">
                <a:alpha val="100000"/>
              </a:srgbClr>
            </a:solidFill>
          </p:spPr>
          <p:txBody>
            <a:bodyPr/>
            <a:lstStyle/>
            <a:p/>
          </p:txBody>
        </p:sp>
        <p:sp>
          <p:nvSpPr>
            <p:cNvPr id="56" name="rc56"/>
            <p:cNvSpPr/>
            <p:nvPr/>
          </p:nvSpPr>
          <p:spPr>
            <a:xfrm>
              <a:off x="3801195" y="3285237"/>
              <a:ext cx="249014" cy="367745"/>
            </a:xfrm>
            <a:prstGeom prst="rect">
              <a:avLst/>
            </a:prstGeom>
            <a:solidFill>
              <a:srgbClr val="B3B3B3">
                <a:alpha val="100000"/>
              </a:srgbClr>
            </a:solidFill>
          </p:spPr>
          <p:txBody>
            <a:bodyPr/>
            <a:lstStyle/>
            <a:p/>
          </p:txBody>
        </p:sp>
        <p:sp>
          <p:nvSpPr>
            <p:cNvPr id="57" name="rc57"/>
            <p:cNvSpPr/>
            <p:nvPr/>
          </p:nvSpPr>
          <p:spPr>
            <a:xfrm>
              <a:off x="4077877" y="3017288"/>
              <a:ext cx="249014" cy="570904"/>
            </a:xfrm>
            <a:prstGeom prst="rect">
              <a:avLst/>
            </a:prstGeom>
            <a:solidFill>
              <a:srgbClr val="B3B3B3">
                <a:alpha val="100000"/>
              </a:srgbClr>
            </a:solidFill>
          </p:spPr>
          <p:txBody>
            <a:bodyPr/>
            <a:lstStyle/>
            <a:p/>
          </p:txBody>
        </p:sp>
        <p:sp>
          <p:nvSpPr>
            <p:cNvPr id="58" name="rc58"/>
            <p:cNvSpPr/>
            <p:nvPr/>
          </p:nvSpPr>
          <p:spPr>
            <a:xfrm>
              <a:off x="4354560" y="2830176"/>
              <a:ext cx="249014" cy="695639"/>
            </a:xfrm>
            <a:prstGeom prst="rect">
              <a:avLst/>
            </a:prstGeom>
            <a:solidFill>
              <a:srgbClr val="B3B3B3">
                <a:alpha val="100000"/>
              </a:srgbClr>
            </a:solidFill>
          </p:spPr>
          <p:txBody>
            <a:bodyPr/>
            <a:lstStyle/>
            <a:p/>
          </p:txBody>
        </p:sp>
        <p:sp>
          <p:nvSpPr>
            <p:cNvPr id="59" name="rc59"/>
            <p:cNvSpPr/>
            <p:nvPr/>
          </p:nvSpPr>
          <p:spPr>
            <a:xfrm>
              <a:off x="4631242" y="3322770"/>
              <a:ext cx="249014" cy="0"/>
            </a:xfrm>
            <a:prstGeom prst="rect">
              <a:avLst/>
            </a:prstGeom>
            <a:solidFill>
              <a:srgbClr val="B3B3B3">
                <a:alpha val="100000"/>
              </a:srgbClr>
            </a:solidFill>
          </p:spPr>
          <p:txBody>
            <a:bodyPr/>
            <a:lstStyle/>
            <a:p/>
          </p:txBody>
        </p:sp>
        <p:sp>
          <p:nvSpPr>
            <p:cNvPr id="60" name="rc60"/>
            <p:cNvSpPr/>
            <p:nvPr/>
          </p:nvSpPr>
          <p:spPr>
            <a:xfrm>
              <a:off x="4907924" y="3261681"/>
              <a:ext cx="249014" cy="407968"/>
            </a:xfrm>
            <a:prstGeom prst="rect">
              <a:avLst/>
            </a:prstGeom>
            <a:solidFill>
              <a:srgbClr val="B3B3B3">
                <a:alpha val="100000"/>
              </a:srgbClr>
            </a:solidFill>
          </p:spPr>
          <p:txBody>
            <a:bodyPr/>
            <a:lstStyle/>
            <a:p/>
          </p:txBody>
        </p:sp>
        <p:sp>
          <p:nvSpPr>
            <p:cNvPr id="61" name="rc61"/>
            <p:cNvSpPr/>
            <p:nvPr/>
          </p:nvSpPr>
          <p:spPr>
            <a:xfrm>
              <a:off x="5184607" y="3203693"/>
              <a:ext cx="249014" cy="66994"/>
            </a:xfrm>
            <a:prstGeom prst="rect">
              <a:avLst/>
            </a:prstGeom>
            <a:solidFill>
              <a:srgbClr val="B3B3B3">
                <a:alpha val="100000"/>
              </a:srgbClr>
            </a:solidFill>
          </p:spPr>
          <p:txBody>
            <a:bodyPr/>
            <a:lstStyle/>
            <a:p/>
          </p:txBody>
        </p:sp>
        <p:sp>
          <p:nvSpPr>
            <p:cNvPr id="62" name="rc62"/>
            <p:cNvSpPr/>
            <p:nvPr/>
          </p:nvSpPr>
          <p:spPr>
            <a:xfrm>
              <a:off x="5461289" y="3284894"/>
              <a:ext cx="249014" cy="130831"/>
            </a:xfrm>
            <a:prstGeom prst="rect">
              <a:avLst/>
            </a:prstGeom>
            <a:solidFill>
              <a:srgbClr val="B3B3B3">
                <a:alpha val="100000"/>
              </a:srgbClr>
            </a:solidFill>
          </p:spPr>
          <p:txBody>
            <a:bodyPr/>
            <a:lstStyle/>
            <a:p/>
          </p:txBody>
        </p:sp>
        <p:sp>
          <p:nvSpPr>
            <p:cNvPr id="63" name="rc63"/>
            <p:cNvSpPr/>
            <p:nvPr/>
          </p:nvSpPr>
          <p:spPr>
            <a:xfrm>
              <a:off x="5737971" y="3298642"/>
              <a:ext cx="249014" cy="127778"/>
            </a:xfrm>
            <a:prstGeom prst="rect">
              <a:avLst/>
            </a:prstGeom>
            <a:solidFill>
              <a:srgbClr val="B3B3B3">
                <a:alpha val="100000"/>
              </a:srgbClr>
            </a:solidFill>
          </p:spPr>
          <p:txBody>
            <a:bodyPr/>
            <a:lstStyle/>
            <a:p/>
          </p:txBody>
        </p:sp>
        <p:sp>
          <p:nvSpPr>
            <p:cNvPr id="64" name="rc64"/>
            <p:cNvSpPr/>
            <p:nvPr/>
          </p:nvSpPr>
          <p:spPr>
            <a:xfrm>
              <a:off x="6014654" y="3358309"/>
              <a:ext cx="249014" cy="128837"/>
            </a:xfrm>
            <a:prstGeom prst="rect">
              <a:avLst/>
            </a:prstGeom>
            <a:solidFill>
              <a:srgbClr val="B3B3B3">
                <a:alpha val="100000"/>
              </a:srgbClr>
            </a:solidFill>
          </p:spPr>
          <p:txBody>
            <a:bodyPr/>
            <a:lstStyle/>
            <a:p/>
          </p:txBody>
        </p:sp>
        <p:sp>
          <p:nvSpPr>
            <p:cNvPr id="65" name="rc65"/>
            <p:cNvSpPr/>
            <p:nvPr/>
          </p:nvSpPr>
          <p:spPr>
            <a:xfrm>
              <a:off x="6291336" y="3347872"/>
              <a:ext cx="249014" cy="0"/>
            </a:xfrm>
            <a:prstGeom prst="rect">
              <a:avLst/>
            </a:prstGeom>
            <a:solidFill>
              <a:srgbClr val="B3B3B3">
                <a:alpha val="100000"/>
              </a:srgbClr>
            </a:solidFill>
          </p:spPr>
          <p:txBody>
            <a:bodyPr/>
            <a:lstStyle/>
            <a:p/>
          </p:txBody>
        </p:sp>
        <p:sp>
          <p:nvSpPr>
            <p:cNvPr id="66" name="rc66"/>
            <p:cNvSpPr/>
            <p:nvPr/>
          </p:nvSpPr>
          <p:spPr>
            <a:xfrm>
              <a:off x="6568018" y="3471452"/>
              <a:ext cx="249014" cy="67032"/>
            </a:xfrm>
            <a:prstGeom prst="rect">
              <a:avLst/>
            </a:prstGeom>
            <a:solidFill>
              <a:srgbClr val="B3B3B3">
                <a:alpha val="100000"/>
              </a:srgbClr>
            </a:solidFill>
          </p:spPr>
          <p:txBody>
            <a:bodyPr/>
            <a:lstStyle/>
            <a:p/>
          </p:txBody>
        </p:sp>
        <p:sp>
          <p:nvSpPr>
            <p:cNvPr id="67" name="rc67"/>
            <p:cNvSpPr/>
            <p:nvPr/>
          </p:nvSpPr>
          <p:spPr>
            <a:xfrm>
              <a:off x="6844701" y="3063722"/>
              <a:ext cx="249014" cy="269972"/>
            </a:xfrm>
            <a:prstGeom prst="rect">
              <a:avLst/>
            </a:prstGeom>
            <a:solidFill>
              <a:srgbClr val="B3B3B3">
                <a:alpha val="100000"/>
              </a:srgbClr>
            </a:solidFill>
          </p:spPr>
          <p:txBody>
            <a:bodyPr/>
            <a:lstStyle/>
            <a:p/>
          </p:txBody>
        </p:sp>
        <p:sp>
          <p:nvSpPr>
            <p:cNvPr id="68" name="rc68"/>
            <p:cNvSpPr/>
            <p:nvPr/>
          </p:nvSpPr>
          <p:spPr>
            <a:xfrm>
              <a:off x="7121383" y="2996269"/>
              <a:ext cx="249014" cy="269962"/>
            </a:xfrm>
            <a:prstGeom prst="rect">
              <a:avLst/>
            </a:prstGeom>
            <a:solidFill>
              <a:srgbClr val="B3B3B3">
                <a:alpha val="100000"/>
              </a:srgbClr>
            </a:solidFill>
          </p:spPr>
          <p:txBody>
            <a:bodyPr/>
            <a:lstStyle/>
            <a:p/>
          </p:txBody>
        </p:sp>
        <p:sp>
          <p:nvSpPr>
            <p:cNvPr id="69" name="rc69"/>
            <p:cNvSpPr/>
            <p:nvPr/>
          </p:nvSpPr>
          <p:spPr>
            <a:xfrm>
              <a:off x="7398065" y="3000372"/>
              <a:ext cx="249014" cy="268694"/>
            </a:xfrm>
            <a:prstGeom prst="rect">
              <a:avLst/>
            </a:prstGeom>
            <a:solidFill>
              <a:srgbClr val="B3B3B3">
                <a:alpha val="100000"/>
              </a:srgbClr>
            </a:solidFill>
          </p:spPr>
          <p:txBody>
            <a:bodyPr/>
            <a:lstStyle/>
            <a:p/>
          </p:txBody>
        </p:sp>
        <p:sp>
          <p:nvSpPr>
            <p:cNvPr id="70" name="rc70"/>
            <p:cNvSpPr/>
            <p:nvPr/>
          </p:nvSpPr>
          <p:spPr>
            <a:xfrm>
              <a:off x="7674748" y="3206775"/>
              <a:ext cx="249014" cy="0"/>
            </a:xfrm>
            <a:prstGeom prst="rect">
              <a:avLst/>
            </a:prstGeom>
            <a:solidFill>
              <a:srgbClr val="B3B3B3">
                <a:alpha val="100000"/>
              </a:srgbClr>
            </a:solidFill>
          </p:spPr>
          <p:txBody>
            <a:bodyPr/>
            <a:lstStyle/>
            <a:p/>
          </p:txBody>
        </p:sp>
        <p:sp>
          <p:nvSpPr>
            <p:cNvPr id="71" name="rc71"/>
            <p:cNvSpPr/>
            <p:nvPr/>
          </p:nvSpPr>
          <p:spPr>
            <a:xfrm>
              <a:off x="7951430" y="3144303"/>
              <a:ext cx="249014" cy="0"/>
            </a:xfrm>
            <a:prstGeom prst="rect">
              <a:avLst/>
            </a:prstGeom>
            <a:solidFill>
              <a:srgbClr val="B3B3B3">
                <a:alpha val="100000"/>
              </a:srgbClr>
            </a:solidFill>
          </p:spPr>
          <p:txBody>
            <a:bodyPr/>
            <a:lstStyle/>
            <a:p/>
          </p:txBody>
        </p:sp>
        <p:sp>
          <p:nvSpPr>
            <p:cNvPr id="72" name="pl72"/>
            <p:cNvSpPr/>
            <p:nvPr/>
          </p:nvSpPr>
          <p:spPr>
            <a:xfrm>
              <a:off x="1435561" y="1079121"/>
              <a:ext cx="6640376" cy="456247"/>
            </a:xfrm>
            <a:custGeom>
              <a:avLst/>
              <a:pathLst>
                <a:path w="6640376" h="456247">
                  <a:moveTo>
                    <a:pt x="0" y="199608"/>
                  </a:moveTo>
                  <a:lnTo>
                    <a:pt x="276682" y="456247"/>
                  </a:lnTo>
                  <a:lnTo>
                    <a:pt x="553364" y="142577"/>
                  </a:lnTo>
                  <a:lnTo>
                    <a:pt x="830047" y="114061"/>
                  </a:lnTo>
                  <a:lnTo>
                    <a:pt x="1106729" y="228123"/>
                  </a:lnTo>
                  <a:lnTo>
                    <a:pt x="1383411" y="28515"/>
                  </a:lnTo>
                  <a:lnTo>
                    <a:pt x="1660094" y="0"/>
                  </a:lnTo>
                  <a:lnTo>
                    <a:pt x="1936776" y="28515"/>
                  </a:lnTo>
                  <a:lnTo>
                    <a:pt x="2213458" y="28515"/>
                  </a:lnTo>
                  <a:lnTo>
                    <a:pt x="2490141" y="28515"/>
                  </a:lnTo>
                  <a:lnTo>
                    <a:pt x="2766823" y="57030"/>
                  </a:lnTo>
                  <a:lnTo>
                    <a:pt x="3043505" y="85546"/>
                  </a:lnTo>
                  <a:lnTo>
                    <a:pt x="3320188" y="171092"/>
                  </a:lnTo>
                  <a:lnTo>
                    <a:pt x="3596870" y="28515"/>
                  </a:lnTo>
                  <a:lnTo>
                    <a:pt x="3873552" y="199608"/>
                  </a:lnTo>
                  <a:lnTo>
                    <a:pt x="4150235" y="142577"/>
                  </a:lnTo>
                  <a:lnTo>
                    <a:pt x="4426917" y="142577"/>
                  </a:lnTo>
                  <a:lnTo>
                    <a:pt x="4703599" y="114061"/>
                  </a:lnTo>
                  <a:lnTo>
                    <a:pt x="4980282" y="171092"/>
                  </a:lnTo>
                  <a:lnTo>
                    <a:pt x="5256964" y="85546"/>
                  </a:lnTo>
                  <a:lnTo>
                    <a:pt x="5533646" y="171092"/>
                  </a:lnTo>
                  <a:lnTo>
                    <a:pt x="5810329" y="199608"/>
                  </a:lnTo>
                  <a:lnTo>
                    <a:pt x="6087011" y="199608"/>
                  </a:lnTo>
                  <a:lnTo>
                    <a:pt x="6363693" y="228123"/>
                  </a:lnTo>
                  <a:lnTo>
                    <a:pt x="6640376" y="256639"/>
                  </a:lnTo>
                </a:path>
              </a:pathLst>
            </a:custGeom>
            <a:ln w="27101" cap="flat">
              <a:solidFill>
                <a:srgbClr val="0058AB">
                  <a:alpha val="50196"/>
                </a:srgbClr>
              </a:solidFill>
              <a:prstDash val="solid"/>
              <a:round/>
            </a:ln>
          </p:spPr>
          <p:txBody>
            <a:bodyPr/>
            <a:lstStyle/>
            <a:p/>
          </p:txBody>
        </p:sp>
        <p:sp>
          <p:nvSpPr>
            <p:cNvPr id="73" name="pl73"/>
            <p:cNvSpPr/>
            <p:nvPr/>
          </p:nvSpPr>
          <p:spPr>
            <a:xfrm>
              <a:off x="1435561" y="1193183"/>
              <a:ext cx="6640376" cy="427732"/>
            </a:xfrm>
            <a:custGeom>
              <a:avLst/>
              <a:pathLst>
                <a:path w="6640376" h="427732">
                  <a:moveTo>
                    <a:pt x="0" y="427732"/>
                  </a:moveTo>
                  <a:lnTo>
                    <a:pt x="276682" y="399216"/>
                  </a:lnTo>
                  <a:lnTo>
                    <a:pt x="553364" y="370701"/>
                  </a:lnTo>
                  <a:lnTo>
                    <a:pt x="830047" y="57030"/>
                  </a:lnTo>
                  <a:lnTo>
                    <a:pt x="1106729" y="142577"/>
                  </a:lnTo>
                  <a:lnTo>
                    <a:pt x="1383411" y="28515"/>
                  </a:lnTo>
                  <a:lnTo>
                    <a:pt x="1660094" y="28515"/>
                  </a:lnTo>
                  <a:lnTo>
                    <a:pt x="1936776" y="0"/>
                  </a:lnTo>
                  <a:lnTo>
                    <a:pt x="2213458" y="57030"/>
                  </a:lnTo>
                  <a:lnTo>
                    <a:pt x="2490141" y="57030"/>
                  </a:lnTo>
                  <a:lnTo>
                    <a:pt x="2766823" y="171092"/>
                  </a:lnTo>
                  <a:lnTo>
                    <a:pt x="3043505" y="256639"/>
                  </a:lnTo>
                  <a:lnTo>
                    <a:pt x="3320188" y="57030"/>
                  </a:lnTo>
                  <a:lnTo>
                    <a:pt x="3596870" y="85546"/>
                  </a:lnTo>
                  <a:lnTo>
                    <a:pt x="3873552" y="114061"/>
                  </a:lnTo>
                  <a:lnTo>
                    <a:pt x="4150235" y="85546"/>
                  </a:lnTo>
                  <a:lnTo>
                    <a:pt x="4426917" y="85546"/>
                  </a:lnTo>
                  <a:lnTo>
                    <a:pt x="4703599" y="57030"/>
                  </a:lnTo>
                  <a:lnTo>
                    <a:pt x="4980282" y="57030"/>
                  </a:lnTo>
                  <a:lnTo>
                    <a:pt x="5256964" y="0"/>
                  </a:lnTo>
                  <a:lnTo>
                    <a:pt x="5533646" y="171092"/>
                  </a:lnTo>
                  <a:lnTo>
                    <a:pt x="5810329" y="199608"/>
                  </a:lnTo>
                  <a:lnTo>
                    <a:pt x="6087011" y="199608"/>
                  </a:lnTo>
                  <a:lnTo>
                    <a:pt x="6363693" y="114061"/>
                  </a:lnTo>
                  <a:lnTo>
                    <a:pt x="6640376" y="142577"/>
                  </a:lnTo>
                </a:path>
              </a:pathLst>
            </a:custGeom>
            <a:ln w="27101" cap="flat">
              <a:solidFill>
                <a:srgbClr val="333333">
                  <a:alpha val="50196"/>
                </a:srgbClr>
              </a:solidFill>
              <a:prstDash val="solid"/>
              <a:round/>
            </a:ln>
          </p:spPr>
          <p:txBody>
            <a:bodyPr/>
            <a:lstStyle/>
            <a:p/>
          </p:txBody>
        </p:sp>
        <p:sp>
          <p:nvSpPr>
            <p:cNvPr id="74" name="tx74"/>
            <p:cNvSpPr/>
            <p:nvPr/>
          </p:nvSpPr>
          <p:spPr>
            <a:xfrm>
              <a:off x="6632236"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5" name="tx75"/>
            <p:cNvSpPr/>
            <p:nvPr/>
          </p:nvSpPr>
          <p:spPr>
            <a:xfrm>
              <a:off x="6908918" y="1093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6" name="tx76"/>
            <p:cNvSpPr/>
            <p:nvPr/>
          </p:nvSpPr>
          <p:spPr>
            <a:xfrm>
              <a:off x="7185600" y="1121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7" name="tx77"/>
            <p:cNvSpPr/>
            <p:nvPr/>
          </p:nvSpPr>
          <p:spPr>
            <a:xfrm>
              <a:off x="7462283" y="1121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8" name="tx78"/>
            <p:cNvSpPr/>
            <p:nvPr/>
          </p:nvSpPr>
          <p:spPr>
            <a:xfrm>
              <a:off x="7738965" y="11504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8015647" y="1178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0" name="tx80"/>
            <p:cNvSpPr/>
            <p:nvPr/>
          </p:nvSpPr>
          <p:spPr>
            <a:xfrm>
              <a:off x="6632236"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1" name="tx81"/>
            <p:cNvSpPr/>
            <p:nvPr/>
          </p:nvSpPr>
          <p:spPr>
            <a:xfrm>
              <a:off x="6908918" y="1416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88</a:t>
              </a:r>
            </a:p>
          </p:txBody>
        </p:sp>
        <p:sp>
          <p:nvSpPr>
            <p:cNvPr id="82" name="tx82"/>
            <p:cNvSpPr/>
            <p:nvPr/>
          </p:nvSpPr>
          <p:spPr>
            <a:xfrm>
              <a:off x="7185600" y="1445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87</a:t>
              </a:r>
            </a:p>
          </p:txBody>
        </p:sp>
        <p:sp>
          <p:nvSpPr>
            <p:cNvPr id="83" name="tx83"/>
            <p:cNvSpPr/>
            <p:nvPr/>
          </p:nvSpPr>
          <p:spPr>
            <a:xfrm>
              <a:off x="7462283" y="1445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87</a:t>
              </a:r>
            </a:p>
          </p:txBody>
        </p:sp>
        <p:sp>
          <p:nvSpPr>
            <p:cNvPr id="84" name="tx84"/>
            <p:cNvSpPr/>
            <p:nvPr/>
          </p:nvSpPr>
          <p:spPr>
            <a:xfrm>
              <a:off x="7738965" y="1359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90</a:t>
              </a:r>
            </a:p>
          </p:txBody>
        </p:sp>
        <p:sp>
          <p:nvSpPr>
            <p:cNvPr id="85" name="tx85"/>
            <p:cNvSpPr/>
            <p:nvPr/>
          </p:nvSpPr>
          <p:spPr>
            <a:xfrm>
              <a:off x="8015647" y="138843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89</a:t>
              </a:r>
            </a:p>
          </p:txBody>
        </p:sp>
        <p:sp>
          <p:nvSpPr>
            <p:cNvPr id="86" name="tx86"/>
            <p:cNvSpPr/>
            <p:nvPr/>
          </p:nvSpPr>
          <p:spPr>
            <a:xfrm>
              <a:off x="1375271" y="346921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77</a:t>
              </a:r>
            </a:p>
          </p:txBody>
        </p:sp>
        <p:sp>
          <p:nvSpPr>
            <p:cNvPr id="87" name="tx87"/>
            <p:cNvSpPr/>
            <p:nvPr/>
          </p:nvSpPr>
          <p:spPr>
            <a:xfrm>
              <a:off x="2758683" y="371832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88" name="tx88"/>
            <p:cNvSpPr/>
            <p:nvPr/>
          </p:nvSpPr>
          <p:spPr>
            <a:xfrm>
              <a:off x="4142095" y="36904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89" name="tx89"/>
            <p:cNvSpPr/>
            <p:nvPr/>
          </p:nvSpPr>
          <p:spPr>
            <a:xfrm>
              <a:off x="5525506" y="36042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90" name="tx90"/>
            <p:cNvSpPr/>
            <p:nvPr/>
          </p:nvSpPr>
          <p:spPr>
            <a:xfrm>
              <a:off x="6632236" y="36655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1" name="tx91"/>
            <p:cNvSpPr/>
            <p:nvPr/>
          </p:nvSpPr>
          <p:spPr>
            <a:xfrm>
              <a:off x="6908918" y="356455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2" name="tx92"/>
            <p:cNvSpPr/>
            <p:nvPr/>
          </p:nvSpPr>
          <p:spPr>
            <a:xfrm>
              <a:off x="7185600" y="35294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93" name="tx93"/>
            <p:cNvSpPr/>
            <p:nvPr/>
          </p:nvSpPr>
          <p:spPr>
            <a:xfrm>
              <a:off x="7462283" y="35308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94" name="tx94"/>
            <p:cNvSpPr/>
            <p:nvPr/>
          </p:nvSpPr>
          <p:spPr>
            <a:xfrm>
              <a:off x="7738965" y="34997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a:t>
              </a:r>
            </a:p>
          </p:txBody>
        </p:sp>
        <p:sp>
          <p:nvSpPr>
            <p:cNvPr id="95" name="tx95"/>
            <p:cNvSpPr/>
            <p:nvPr/>
          </p:nvSpPr>
          <p:spPr>
            <a:xfrm>
              <a:off x="8015647" y="34685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96" name="tx96"/>
            <p:cNvSpPr/>
            <p:nvPr/>
          </p:nvSpPr>
          <p:spPr>
            <a:xfrm>
              <a:off x="1345126" y="261110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97" name="tx97"/>
            <p:cNvSpPr/>
            <p:nvPr/>
          </p:nvSpPr>
          <p:spPr>
            <a:xfrm>
              <a:off x="2758683" y="34458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98" name="tx98"/>
            <p:cNvSpPr/>
            <p:nvPr/>
          </p:nvSpPr>
          <p:spPr>
            <a:xfrm>
              <a:off x="4142095" y="32623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a:t>
              </a:r>
            </a:p>
          </p:txBody>
        </p:sp>
        <p:sp>
          <p:nvSpPr>
            <p:cNvPr id="99" name="tx99"/>
            <p:cNvSpPr/>
            <p:nvPr/>
          </p:nvSpPr>
          <p:spPr>
            <a:xfrm>
              <a:off x="5525506" y="331119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0" name="tx100"/>
            <p:cNvSpPr/>
            <p:nvPr/>
          </p:nvSpPr>
          <p:spPr>
            <a:xfrm>
              <a:off x="6662380" y="346717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101" name="tx101"/>
            <p:cNvSpPr/>
            <p:nvPr/>
          </p:nvSpPr>
          <p:spPr>
            <a:xfrm>
              <a:off x="6908918" y="31582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2" name="tx102"/>
            <p:cNvSpPr/>
            <p:nvPr/>
          </p:nvSpPr>
          <p:spPr>
            <a:xfrm>
              <a:off x="7185600" y="30908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3" name="tx103"/>
            <p:cNvSpPr/>
            <p:nvPr/>
          </p:nvSpPr>
          <p:spPr>
            <a:xfrm>
              <a:off x="7462283" y="3094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04" name="tx104"/>
            <p:cNvSpPr/>
            <p:nvPr/>
          </p:nvSpPr>
          <p:spPr>
            <a:xfrm>
              <a:off x="1345126" y="204467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179</a:t>
              </a:r>
            </a:p>
          </p:txBody>
        </p:sp>
        <p:sp>
          <p:nvSpPr>
            <p:cNvPr id="105" name="tx105"/>
            <p:cNvSpPr/>
            <p:nvPr/>
          </p:nvSpPr>
          <p:spPr>
            <a:xfrm>
              <a:off x="2758683" y="321466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57</a:t>
              </a:r>
            </a:p>
          </p:txBody>
        </p:sp>
        <p:sp>
          <p:nvSpPr>
            <p:cNvPr id="106" name="tx106"/>
            <p:cNvSpPr/>
            <p:nvPr/>
          </p:nvSpPr>
          <p:spPr>
            <a:xfrm>
              <a:off x="4142095" y="28992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107" name="tx107"/>
            <p:cNvSpPr/>
            <p:nvPr/>
          </p:nvSpPr>
          <p:spPr>
            <a:xfrm>
              <a:off x="5525506" y="316685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108" name="tx108"/>
            <p:cNvSpPr/>
            <p:nvPr/>
          </p:nvSpPr>
          <p:spPr>
            <a:xfrm>
              <a:off x="6632236" y="33547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109" name="tx109"/>
            <p:cNvSpPr/>
            <p:nvPr/>
          </p:nvSpPr>
          <p:spPr>
            <a:xfrm>
              <a:off x="6908918" y="2945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110" name="tx110"/>
            <p:cNvSpPr/>
            <p:nvPr/>
          </p:nvSpPr>
          <p:spPr>
            <a:xfrm>
              <a:off x="7185600" y="28782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11" name="tx111"/>
            <p:cNvSpPr/>
            <p:nvPr/>
          </p:nvSpPr>
          <p:spPr>
            <a:xfrm>
              <a:off x="7462283" y="2882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12" name="tx112"/>
            <p:cNvSpPr/>
            <p:nvPr/>
          </p:nvSpPr>
          <p:spPr>
            <a:xfrm>
              <a:off x="7738965" y="30887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13" name="tx113"/>
            <p:cNvSpPr/>
            <p:nvPr/>
          </p:nvSpPr>
          <p:spPr>
            <a:xfrm>
              <a:off x="8015647" y="302626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14" name="tx114"/>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5" name="tx115"/>
            <p:cNvSpPr/>
            <p:nvPr/>
          </p:nvSpPr>
          <p:spPr>
            <a:xfrm>
              <a:off x="577692" y="286745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6" name="tx116"/>
            <p:cNvSpPr/>
            <p:nvPr/>
          </p:nvSpPr>
          <p:spPr>
            <a:xfrm>
              <a:off x="577692" y="191339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7" name="tx117"/>
            <p:cNvSpPr/>
            <p:nvPr/>
          </p:nvSpPr>
          <p:spPr>
            <a:xfrm>
              <a:off x="577692" y="959254"/>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18" name="tx118"/>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9" name="tx129"/>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0" name="tx130"/>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1" name="tx131"/>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4" name="tx134"/>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5" name="pl135"/>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6" name="pl136"/>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7" name="tx137"/>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8" name="tx138"/>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9" name="rc139"/>
            <p:cNvSpPr/>
            <p:nvPr/>
          </p:nvSpPr>
          <p:spPr>
            <a:xfrm>
              <a:off x="4670912" y="4778716"/>
              <a:ext cx="201456" cy="201456"/>
            </a:xfrm>
            <a:prstGeom prst="rect">
              <a:avLst/>
            </a:prstGeom>
            <a:solidFill>
              <a:srgbClr val="B3B3B3">
                <a:alpha val="100000"/>
              </a:srgbClr>
            </a:solidFill>
          </p:spPr>
          <p:txBody>
            <a:bodyPr/>
            <a:lstStyle/>
            <a:p/>
          </p:txBody>
        </p:sp>
        <p:sp>
          <p:nvSpPr>
            <p:cNvPr id="140" name="rc140"/>
            <p:cNvSpPr/>
            <p:nvPr/>
          </p:nvSpPr>
          <p:spPr>
            <a:xfrm>
              <a:off x="5573066" y="4778716"/>
              <a:ext cx="201456" cy="201456"/>
            </a:xfrm>
            <a:prstGeom prst="rect">
              <a:avLst/>
            </a:prstGeom>
            <a:solidFill>
              <a:srgbClr val="1CABE2">
                <a:alpha val="100000"/>
              </a:srgbClr>
            </a:solidFill>
          </p:spPr>
          <p:txBody>
            <a:bodyPr/>
            <a:lstStyle/>
            <a:p/>
          </p:txBody>
        </p:sp>
        <p:sp>
          <p:nvSpPr>
            <p:cNvPr id="141" name="tx141"/>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2" name="tx142"/>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3" name="tx143"/>
            <p:cNvSpPr/>
            <p:nvPr/>
          </p:nvSpPr>
          <p:spPr>
            <a:xfrm>
              <a:off x="966584" y="467611"/>
              <a:ext cx="75108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Colombia, 2000-2024</a:t>
              </a:r>
            </a:p>
          </p:txBody>
        </p:sp>
        <p:sp>
          <p:nvSpPr>
            <p:cNvPr id="144" name="pl144"/>
            <p:cNvSpPr/>
            <p:nvPr/>
          </p:nvSpPr>
          <p:spPr>
            <a:xfrm>
              <a:off x="221227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401471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581716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761960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9" name="pl149"/>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0" name="pl150"/>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1" name="pl151"/>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311349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91594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671838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852082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rc156"/>
            <p:cNvSpPr/>
            <p:nvPr/>
          </p:nvSpPr>
          <p:spPr>
            <a:xfrm>
              <a:off x="1311054" y="5650800"/>
              <a:ext cx="3165902" cy="164676"/>
            </a:xfrm>
            <a:prstGeom prst="rect">
              <a:avLst/>
            </a:prstGeom>
            <a:solidFill>
              <a:srgbClr val="1CABE2">
                <a:alpha val="100000"/>
              </a:srgbClr>
            </a:solidFill>
          </p:spPr>
          <p:txBody>
            <a:bodyPr/>
            <a:lstStyle/>
            <a:p/>
          </p:txBody>
        </p:sp>
        <p:sp>
          <p:nvSpPr>
            <p:cNvPr id="157" name="rc157"/>
            <p:cNvSpPr/>
            <p:nvPr/>
          </p:nvSpPr>
          <p:spPr>
            <a:xfrm>
              <a:off x="1311054" y="5444954"/>
              <a:ext cx="6299270" cy="164676"/>
            </a:xfrm>
            <a:prstGeom prst="rect">
              <a:avLst/>
            </a:prstGeom>
            <a:solidFill>
              <a:srgbClr val="1CABE2">
                <a:alpha val="100000"/>
              </a:srgbClr>
            </a:solidFill>
          </p:spPr>
          <p:txBody>
            <a:bodyPr/>
            <a:lstStyle/>
            <a:p/>
          </p:txBody>
        </p:sp>
        <p:sp>
          <p:nvSpPr>
            <p:cNvPr id="158" name="rc158"/>
            <p:cNvSpPr/>
            <p:nvPr/>
          </p:nvSpPr>
          <p:spPr>
            <a:xfrm>
              <a:off x="1311054" y="5239108"/>
              <a:ext cx="6889390" cy="164676"/>
            </a:xfrm>
            <a:prstGeom prst="rect">
              <a:avLst/>
            </a:prstGeom>
            <a:solidFill>
              <a:srgbClr val="1CABE2">
                <a:alpha val="100000"/>
              </a:srgbClr>
            </a:solidFill>
          </p:spPr>
          <p:txBody>
            <a:bodyPr/>
            <a:lstStyle/>
            <a:p/>
          </p:txBody>
        </p:sp>
        <p:sp>
          <p:nvSpPr>
            <p:cNvPr id="159" name="rc159"/>
            <p:cNvSpPr/>
            <p:nvPr/>
          </p:nvSpPr>
          <p:spPr>
            <a:xfrm>
              <a:off x="4476956" y="5650800"/>
              <a:ext cx="633198" cy="164676"/>
            </a:xfrm>
            <a:prstGeom prst="rect">
              <a:avLst/>
            </a:prstGeom>
            <a:solidFill>
              <a:srgbClr val="B3B3B3">
                <a:alpha val="100000"/>
              </a:srgbClr>
            </a:solidFill>
          </p:spPr>
          <p:txBody>
            <a:bodyPr/>
            <a:lstStyle/>
            <a:p/>
          </p:txBody>
        </p:sp>
        <p:sp>
          <p:nvSpPr>
            <p:cNvPr id="160" name="rc160"/>
            <p:cNvSpPr/>
            <p:nvPr/>
          </p:nvSpPr>
          <p:spPr>
            <a:xfrm>
              <a:off x="7610324" y="5444954"/>
              <a:ext cx="0" cy="164676"/>
            </a:xfrm>
            <a:prstGeom prst="rect">
              <a:avLst/>
            </a:prstGeom>
            <a:solidFill>
              <a:srgbClr val="B3B3B3">
                <a:alpha val="100000"/>
              </a:srgbClr>
            </a:solidFill>
          </p:spPr>
          <p:txBody>
            <a:bodyPr/>
            <a:lstStyle/>
            <a:p/>
          </p:txBody>
        </p:sp>
        <p:sp>
          <p:nvSpPr>
            <p:cNvPr id="161" name="rc161"/>
            <p:cNvSpPr/>
            <p:nvPr/>
          </p:nvSpPr>
          <p:spPr>
            <a:xfrm>
              <a:off x="8200444" y="5239108"/>
              <a:ext cx="0" cy="164676"/>
            </a:xfrm>
            <a:prstGeom prst="rect">
              <a:avLst/>
            </a:prstGeom>
            <a:solidFill>
              <a:srgbClr val="B3B3B3">
                <a:alpha val="100000"/>
              </a:srgbClr>
            </a:solidFill>
          </p:spPr>
          <p:txBody>
            <a:bodyPr/>
            <a:lstStyle/>
            <a:p/>
          </p:txBody>
        </p:sp>
        <p:sp>
          <p:nvSpPr>
            <p:cNvPr id="162" name="tx162"/>
            <p:cNvSpPr/>
            <p:nvPr/>
          </p:nvSpPr>
          <p:spPr>
            <a:xfrm>
              <a:off x="5222681" y="5691414"/>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42.2</a:t>
              </a:r>
            </a:p>
          </p:txBody>
        </p:sp>
        <p:sp>
          <p:nvSpPr>
            <p:cNvPr id="163" name="tx163"/>
            <p:cNvSpPr/>
            <p:nvPr/>
          </p:nvSpPr>
          <p:spPr>
            <a:xfrm>
              <a:off x="7722851"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69.9</a:t>
              </a:r>
            </a:p>
          </p:txBody>
        </p:sp>
        <p:sp>
          <p:nvSpPr>
            <p:cNvPr id="164" name="tx164"/>
            <p:cNvSpPr/>
            <p:nvPr/>
          </p:nvSpPr>
          <p:spPr>
            <a:xfrm>
              <a:off x="8312971"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76.4</a:t>
              </a:r>
            </a:p>
          </p:txBody>
        </p:sp>
        <p:sp>
          <p:nvSpPr>
            <p:cNvPr id="165" name="tx165"/>
            <p:cNvSpPr/>
            <p:nvPr/>
          </p:nvSpPr>
          <p:spPr>
            <a:xfrm>
              <a:off x="2781478"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35.1</a:t>
              </a:r>
            </a:p>
          </p:txBody>
        </p:sp>
        <p:sp>
          <p:nvSpPr>
            <p:cNvPr id="166" name="tx166"/>
            <p:cNvSpPr/>
            <p:nvPr/>
          </p:nvSpPr>
          <p:spPr>
            <a:xfrm>
              <a:off x="4348162"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69.9</a:t>
              </a:r>
            </a:p>
          </p:txBody>
        </p:sp>
        <p:sp>
          <p:nvSpPr>
            <p:cNvPr id="167" name="tx167"/>
            <p:cNvSpPr/>
            <p:nvPr/>
          </p:nvSpPr>
          <p:spPr>
            <a:xfrm>
              <a:off x="4643222"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76.4</a:t>
              </a:r>
            </a:p>
          </p:txBody>
        </p:sp>
        <p:sp>
          <p:nvSpPr>
            <p:cNvPr id="168" name="tx168"/>
            <p:cNvSpPr/>
            <p:nvPr/>
          </p:nvSpPr>
          <p:spPr>
            <a:xfrm>
              <a:off x="4761401" y="5692826"/>
              <a:ext cx="64309" cy="8169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a:t>
              </a:r>
            </a:p>
          </p:txBody>
        </p:sp>
        <p:sp>
          <p:nvSpPr>
            <p:cNvPr id="169" name="tx169"/>
            <p:cNvSpPr/>
            <p:nvPr/>
          </p:nvSpPr>
          <p:spPr>
            <a:xfrm>
              <a:off x="7496188"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0" name="tx170"/>
            <p:cNvSpPr/>
            <p:nvPr/>
          </p:nvSpPr>
          <p:spPr>
            <a:xfrm>
              <a:off x="8086308" y="527831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71" name="tx171"/>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2" name="tx172"/>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3" name="tx173"/>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4" name="tx174"/>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5" name="tx175"/>
            <p:cNvSpPr/>
            <p:nvPr/>
          </p:nvSpPr>
          <p:spPr>
            <a:xfrm>
              <a:off x="2989214"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6" name="tx176"/>
            <p:cNvSpPr/>
            <p:nvPr/>
          </p:nvSpPr>
          <p:spPr>
            <a:xfrm>
              <a:off x="4791657"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77" name="tx177"/>
            <p:cNvSpPr/>
            <p:nvPr/>
          </p:nvSpPr>
          <p:spPr>
            <a:xfrm>
              <a:off x="6594101"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78" name="tx178"/>
            <p:cNvSpPr/>
            <p:nvPr/>
          </p:nvSpPr>
          <p:spPr>
            <a:xfrm>
              <a:off x="8396544"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80K</a:t>
              </a:r>
            </a:p>
          </p:txBody>
        </p:sp>
        <p:sp>
          <p:nvSpPr>
            <p:cNvPr id="179" name="tx179"/>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0" name="tx180"/>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1" name="tx181"/>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2" name="tx182"/>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Colombia.
In 2024, DTP1 coverage in Colombia remained relatively constant within 1% at 89%. The number of children missing out on any DTP vaccination (zero-dose children) increased from 70,000 in 2023 to 76,000 in 2024.
DTP3 coverage remained relatively constant within 1% at 89% in 2024, leaving 76,000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457124"/>
            </a:xfrm>
            <a:custGeom>
              <a:avLst/>
              <a:pathLst>
                <a:path w="3397293" h="457124">
                  <a:moveTo>
                    <a:pt x="0" y="199991"/>
                  </a:moveTo>
                  <a:lnTo>
                    <a:pt x="141553" y="457124"/>
                  </a:lnTo>
                  <a:lnTo>
                    <a:pt x="283107" y="142851"/>
                  </a:lnTo>
                  <a:lnTo>
                    <a:pt x="424661" y="114281"/>
                  </a:lnTo>
                  <a:lnTo>
                    <a:pt x="566215" y="228562"/>
                  </a:lnTo>
                  <a:lnTo>
                    <a:pt x="707769" y="28570"/>
                  </a:lnTo>
                  <a:lnTo>
                    <a:pt x="849323" y="0"/>
                  </a:lnTo>
                  <a:lnTo>
                    <a:pt x="990877" y="28570"/>
                  </a:lnTo>
                  <a:lnTo>
                    <a:pt x="1132431" y="28570"/>
                  </a:lnTo>
                  <a:lnTo>
                    <a:pt x="1273984" y="28570"/>
                  </a:lnTo>
                  <a:lnTo>
                    <a:pt x="1415538" y="57140"/>
                  </a:lnTo>
                  <a:lnTo>
                    <a:pt x="1557092" y="85710"/>
                  </a:lnTo>
                  <a:lnTo>
                    <a:pt x="1698646" y="171421"/>
                  </a:lnTo>
                  <a:lnTo>
                    <a:pt x="1840200" y="28570"/>
                  </a:lnTo>
                  <a:lnTo>
                    <a:pt x="1981754" y="199991"/>
                  </a:lnTo>
                  <a:lnTo>
                    <a:pt x="2123308" y="142851"/>
                  </a:lnTo>
                  <a:lnTo>
                    <a:pt x="2264862" y="142851"/>
                  </a:lnTo>
                  <a:lnTo>
                    <a:pt x="2406416" y="114281"/>
                  </a:lnTo>
                  <a:lnTo>
                    <a:pt x="2547969" y="171421"/>
                  </a:lnTo>
                  <a:lnTo>
                    <a:pt x="2689523" y="85710"/>
                  </a:lnTo>
                  <a:lnTo>
                    <a:pt x="2831077" y="171421"/>
                  </a:lnTo>
                  <a:lnTo>
                    <a:pt x="2972631" y="199991"/>
                  </a:lnTo>
                  <a:lnTo>
                    <a:pt x="3114185" y="199991"/>
                  </a:lnTo>
                  <a:lnTo>
                    <a:pt x="3255739" y="228562"/>
                  </a:lnTo>
                  <a:lnTo>
                    <a:pt x="3397293" y="257132"/>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399983"/>
            </a:xfrm>
            <a:custGeom>
              <a:avLst/>
              <a:pathLst>
                <a:path w="3397293" h="399983">
                  <a:moveTo>
                    <a:pt x="0" y="28570"/>
                  </a:moveTo>
                  <a:lnTo>
                    <a:pt x="141553" y="57140"/>
                  </a:lnTo>
                  <a:lnTo>
                    <a:pt x="283107" y="28570"/>
                  </a:lnTo>
                  <a:lnTo>
                    <a:pt x="424661" y="28570"/>
                  </a:lnTo>
                  <a:lnTo>
                    <a:pt x="566215" y="28570"/>
                  </a:lnTo>
                  <a:lnTo>
                    <a:pt x="707769" y="0"/>
                  </a:lnTo>
                  <a:lnTo>
                    <a:pt x="849323" y="28570"/>
                  </a:lnTo>
                  <a:lnTo>
                    <a:pt x="990877" y="57140"/>
                  </a:lnTo>
                  <a:lnTo>
                    <a:pt x="1132431" y="0"/>
                  </a:lnTo>
                  <a:lnTo>
                    <a:pt x="1273984" y="28570"/>
                  </a:lnTo>
                  <a:lnTo>
                    <a:pt x="1415538" y="28570"/>
                  </a:lnTo>
                  <a:lnTo>
                    <a:pt x="1557092" y="28570"/>
                  </a:lnTo>
                  <a:lnTo>
                    <a:pt x="1698646" y="28570"/>
                  </a:lnTo>
                  <a:lnTo>
                    <a:pt x="1840200" y="85710"/>
                  </a:lnTo>
                  <a:lnTo>
                    <a:pt x="1981754" y="57140"/>
                  </a:lnTo>
                  <a:lnTo>
                    <a:pt x="2123308" y="28570"/>
                  </a:lnTo>
                  <a:lnTo>
                    <a:pt x="2264862" y="57140"/>
                  </a:lnTo>
                  <a:lnTo>
                    <a:pt x="2406416" y="114281"/>
                  </a:lnTo>
                  <a:lnTo>
                    <a:pt x="2547969" y="199991"/>
                  </a:lnTo>
                  <a:lnTo>
                    <a:pt x="2689523" y="314272"/>
                  </a:lnTo>
                  <a:lnTo>
                    <a:pt x="2831077" y="342843"/>
                  </a:lnTo>
                  <a:lnTo>
                    <a:pt x="2972631" y="399983"/>
                  </a:lnTo>
                  <a:lnTo>
                    <a:pt x="3114185" y="285702"/>
                  </a:lnTo>
                  <a:lnTo>
                    <a:pt x="3255739" y="28570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457124"/>
            </a:xfrm>
            <a:custGeom>
              <a:avLst/>
              <a:pathLst>
                <a:path w="3397293" h="457124">
                  <a:moveTo>
                    <a:pt x="0" y="199991"/>
                  </a:moveTo>
                  <a:lnTo>
                    <a:pt x="141553" y="457124"/>
                  </a:lnTo>
                  <a:lnTo>
                    <a:pt x="283107" y="142851"/>
                  </a:lnTo>
                  <a:lnTo>
                    <a:pt x="424661" y="114281"/>
                  </a:lnTo>
                  <a:lnTo>
                    <a:pt x="566215" y="228562"/>
                  </a:lnTo>
                  <a:lnTo>
                    <a:pt x="707769" y="28570"/>
                  </a:lnTo>
                  <a:lnTo>
                    <a:pt x="849323" y="0"/>
                  </a:lnTo>
                  <a:lnTo>
                    <a:pt x="990877" y="28570"/>
                  </a:lnTo>
                  <a:lnTo>
                    <a:pt x="1132431" y="28570"/>
                  </a:lnTo>
                  <a:lnTo>
                    <a:pt x="1273984" y="28570"/>
                  </a:lnTo>
                  <a:lnTo>
                    <a:pt x="1415538" y="57140"/>
                  </a:lnTo>
                  <a:lnTo>
                    <a:pt x="1557092" y="85710"/>
                  </a:lnTo>
                  <a:lnTo>
                    <a:pt x="1698646" y="171421"/>
                  </a:lnTo>
                  <a:lnTo>
                    <a:pt x="1840200" y="28570"/>
                  </a:lnTo>
                  <a:lnTo>
                    <a:pt x="1981754" y="199991"/>
                  </a:lnTo>
                  <a:lnTo>
                    <a:pt x="2123308" y="142851"/>
                  </a:lnTo>
                  <a:lnTo>
                    <a:pt x="2264862" y="142851"/>
                  </a:lnTo>
                  <a:lnTo>
                    <a:pt x="2406416" y="114281"/>
                  </a:lnTo>
                  <a:lnTo>
                    <a:pt x="2547969" y="171421"/>
                  </a:lnTo>
                  <a:lnTo>
                    <a:pt x="2689523" y="85710"/>
                  </a:lnTo>
                  <a:lnTo>
                    <a:pt x="2831077" y="171421"/>
                  </a:lnTo>
                  <a:lnTo>
                    <a:pt x="2972631" y="199991"/>
                  </a:lnTo>
                  <a:lnTo>
                    <a:pt x="3114185" y="199991"/>
                  </a:lnTo>
                  <a:lnTo>
                    <a:pt x="3255739" y="228562"/>
                  </a:lnTo>
                  <a:lnTo>
                    <a:pt x="3397293" y="257132"/>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457124"/>
            </a:xfrm>
            <a:custGeom>
              <a:avLst/>
              <a:pathLst>
                <a:path w="3397293" h="457124">
                  <a:moveTo>
                    <a:pt x="0" y="199991"/>
                  </a:moveTo>
                  <a:lnTo>
                    <a:pt x="141553" y="457124"/>
                  </a:lnTo>
                  <a:lnTo>
                    <a:pt x="283107" y="142851"/>
                  </a:lnTo>
                  <a:lnTo>
                    <a:pt x="424661" y="114281"/>
                  </a:lnTo>
                  <a:lnTo>
                    <a:pt x="566215" y="228562"/>
                  </a:lnTo>
                  <a:lnTo>
                    <a:pt x="707769" y="28570"/>
                  </a:lnTo>
                  <a:lnTo>
                    <a:pt x="849323" y="0"/>
                  </a:lnTo>
                  <a:lnTo>
                    <a:pt x="990877" y="28570"/>
                  </a:lnTo>
                  <a:lnTo>
                    <a:pt x="1132431" y="28570"/>
                  </a:lnTo>
                  <a:lnTo>
                    <a:pt x="1273984" y="28570"/>
                  </a:lnTo>
                  <a:lnTo>
                    <a:pt x="1415538" y="57140"/>
                  </a:lnTo>
                  <a:lnTo>
                    <a:pt x="1557092" y="85710"/>
                  </a:lnTo>
                  <a:lnTo>
                    <a:pt x="1698646" y="171421"/>
                  </a:lnTo>
                  <a:lnTo>
                    <a:pt x="1840200" y="28570"/>
                  </a:lnTo>
                  <a:lnTo>
                    <a:pt x="1981754" y="199991"/>
                  </a:lnTo>
                  <a:lnTo>
                    <a:pt x="2123308" y="142851"/>
                  </a:lnTo>
                  <a:lnTo>
                    <a:pt x="2264862" y="142851"/>
                  </a:lnTo>
                  <a:lnTo>
                    <a:pt x="2406416" y="114281"/>
                  </a:lnTo>
                  <a:lnTo>
                    <a:pt x="2547969" y="171421"/>
                  </a:lnTo>
                  <a:lnTo>
                    <a:pt x="2689523" y="85710"/>
                  </a:lnTo>
                  <a:lnTo>
                    <a:pt x="2831077" y="171421"/>
                  </a:lnTo>
                  <a:lnTo>
                    <a:pt x="2972631" y="199991"/>
                  </a:lnTo>
                  <a:lnTo>
                    <a:pt x="3114185" y="199991"/>
                  </a:lnTo>
                  <a:lnTo>
                    <a:pt x="3255739" y="228562"/>
                  </a:lnTo>
                  <a:lnTo>
                    <a:pt x="3397293" y="257132"/>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83983"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511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511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385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6631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2211" y="4830005"/>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Colombia</a:t>
              </a:r>
            </a:p>
          </p:txBody>
        </p:sp>
        <p:sp>
          <p:nvSpPr>
            <p:cNvPr id="60" name="tx60"/>
            <p:cNvSpPr/>
            <p:nvPr/>
          </p:nvSpPr>
          <p:spPr>
            <a:xfrm>
              <a:off x="287095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3409"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19226" y="471005"/>
              <a:ext cx="260077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Colombia, 2000-2024</a:t>
              </a:r>
            </a:p>
          </p:txBody>
        </p:sp>
        <p:sp>
          <p:nvSpPr>
            <p:cNvPr id="63" name="pl63"/>
            <p:cNvSpPr/>
            <p:nvPr/>
          </p:nvSpPr>
          <p:spPr>
            <a:xfrm>
              <a:off x="5267799" y="31597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2773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39507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60086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7185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83623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9539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453854"/>
              <a:ext cx="3397293" cy="1411706"/>
            </a:xfrm>
            <a:custGeom>
              <a:avLst/>
              <a:pathLst>
                <a:path w="3397293" h="1411706">
                  <a:moveTo>
                    <a:pt x="0" y="617621"/>
                  </a:moveTo>
                  <a:lnTo>
                    <a:pt x="141553" y="1411706"/>
                  </a:lnTo>
                  <a:lnTo>
                    <a:pt x="283107" y="441158"/>
                  </a:lnTo>
                  <a:lnTo>
                    <a:pt x="424661" y="352926"/>
                  </a:lnTo>
                  <a:lnTo>
                    <a:pt x="566215" y="705853"/>
                  </a:lnTo>
                  <a:lnTo>
                    <a:pt x="707769" y="88231"/>
                  </a:lnTo>
                  <a:lnTo>
                    <a:pt x="849323" y="0"/>
                  </a:lnTo>
                  <a:lnTo>
                    <a:pt x="990877" y="88231"/>
                  </a:lnTo>
                  <a:lnTo>
                    <a:pt x="1132431" y="88231"/>
                  </a:lnTo>
                  <a:lnTo>
                    <a:pt x="1273984" y="88231"/>
                  </a:lnTo>
                  <a:lnTo>
                    <a:pt x="1415538" y="176463"/>
                  </a:lnTo>
                  <a:lnTo>
                    <a:pt x="1557092" y="264694"/>
                  </a:lnTo>
                  <a:lnTo>
                    <a:pt x="1698646" y="529389"/>
                  </a:lnTo>
                  <a:lnTo>
                    <a:pt x="1840200" y="88231"/>
                  </a:lnTo>
                  <a:lnTo>
                    <a:pt x="1981754" y="617621"/>
                  </a:lnTo>
                  <a:lnTo>
                    <a:pt x="2123308" y="441158"/>
                  </a:lnTo>
                  <a:lnTo>
                    <a:pt x="2264862" y="441158"/>
                  </a:lnTo>
                  <a:lnTo>
                    <a:pt x="2406416" y="352926"/>
                  </a:lnTo>
                  <a:lnTo>
                    <a:pt x="2547969" y="529389"/>
                  </a:lnTo>
                  <a:lnTo>
                    <a:pt x="2689523" y="264694"/>
                  </a:lnTo>
                  <a:lnTo>
                    <a:pt x="2831077" y="529389"/>
                  </a:lnTo>
                  <a:lnTo>
                    <a:pt x="2972631" y="617621"/>
                  </a:lnTo>
                  <a:lnTo>
                    <a:pt x="3114185" y="617621"/>
                  </a:lnTo>
                  <a:lnTo>
                    <a:pt x="3255739" y="705853"/>
                  </a:lnTo>
                  <a:lnTo>
                    <a:pt x="3397293" y="794084"/>
                  </a:lnTo>
                </a:path>
              </a:pathLst>
            </a:custGeom>
            <a:ln w="27101" cap="flat">
              <a:solidFill>
                <a:srgbClr val="0058AB">
                  <a:alpha val="100000"/>
                </a:srgbClr>
              </a:solidFill>
              <a:prstDash val="solid"/>
              <a:round/>
            </a:ln>
          </p:spPr>
          <p:txBody>
            <a:bodyPr/>
            <a:lstStyle/>
            <a:p/>
          </p:txBody>
        </p:sp>
        <p:sp>
          <p:nvSpPr>
            <p:cNvPr id="78" name="pl78"/>
            <p:cNvSpPr/>
            <p:nvPr/>
          </p:nvSpPr>
          <p:spPr>
            <a:xfrm>
              <a:off x="5437664" y="2718549"/>
              <a:ext cx="3397293" cy="705853"/>
            </a:xfrm>
            <a:custGeom>
              <a:avLst/>
              <a:pathLst>
                <a:path w="3397293" h="705853">
                  <a:moveTo>
                    <a:pt x="0" y="705853"/>
                  </a:moveTo>
                  <a:lnTo>
                    <a:pt x="141553" y="617621"/>
                  </a:lnTo>
                  <a:lnTo>
                    <a:pt x="283107" y="617621"/>
                  </a:lnTo>
                  <a:lnTo>
                    <a:pt x="424661" y="529389"/>
                  </a:lnTo>
                  <a:lnTo>
                    <a:pt x="566215" y="441158"/>
                  </a:lnTo>
                  <a:lnTo>
                    <a:pt x="707769" y="352926"/>
                  </a:lnTo>
                  <a:lnTo>
                    <a:pt x="849323" y="264694"/>
                  </a:lnTo>
                  <a:lnTo>
                    <a:pt x="990877" y="264694"/>
                  </a:lnTo>
                  <a:lnTo>
                    <a:pt x="1132431" y="176463"/>
                  </a:lnTo>
                  <a:lnTo>
                    <a:pt x="1273984" y="88231"/>
                  </a:lnTo>
                  <a:lnTo>
                    <a:pt x="1415538" y="88231"/>
                  </a:lnTo>
                  <a:lnTo>
                    <a:pt x="1557092" y="88231"/>
                  </a:lnTo>
                  <a:lnTo>
                    <a:pt x="1698646" y="88231"/>
                  </a:lnTo>
                  <a:lnTo>
                    <a:pt x="1840200" y="88231"/>
                  </a:lnTo>
                  <a:lnTo>
                    <a:pt x="1981754" y="88231"/>
                  </a:lnTo>
                  <a:lnTo>
                    <a:pt x="2123308" y="88231"/>
                  </a:lnTo>
                  <a:lnTo>
                    <a:pt x="2264862" y="0"/>
                  </a:lnTo>
                  <a:lnTo>
                    <a:pt x="2406416" y="0"/>
                  </a:lnTo>
                  <a:lnTo>
                    <a:pt x="2547969" y="0"/>
                  </a:lnTo>
                  <a:lnTo>
                    <a:pt x="2689523" y="0"/>
                  </a:lnTo>
                  <a:lnTo>
                    <a:pt x="2831077" y="176463"/>
                  </a:lnTo>
                  <a:lnTo>
                    <a:pt x="2972631" y="264694"/>
                  </a:lnTo>
                  <a:lnTo>
                    <a:pt x="3114185" y="88231"/>
                  </a:lnTo>
                  <a:lnTo>
                    <a:pt x="3255739" y="88231"/>
                  </a:lnTo>
                  <a:lnTo>
                    <a:pt x="3397293" y="88231"/>
                  </a:lnTo>
                </a:path>
              </a:pathLst>
            </a:custGeom>
            <a:ln w="27101" cap="flat">
              <a:solidFill>
                <a:srgbClr val="80BD41">
                  <a:alpha val="100000"/>
                </a:srgbClr>
              </a:solidFill>
              <a:prstDash val="solid"/>
              <a:round/>
            </a:ln>
          </p:spPr>
          <p:txBody>
            <a:bodyPr/>
            <a:lstStyle/>
            <a:p/>
          </p:txBody>
        </p:sp>
        <p:sp>
          <p:nvSpPr>
            <p:cNvPr id="79" name="pl79"/>
            <p:cNvSpPr/>
            <p:nvPr/>
          </p:nvSpPr>
          <p:spPr>
            <a:xfrm>
              <a:off x="5437664" y="1748000"/>
              <a:ext cx="3397293" cy="1235243"/>
            </a:xfrm>
            <a:custGeom>
              <a:avLst/>
              <a:pathLst>
                <a:path w="3397293" h="1235243">
                  <a:moveTo>
                    <a:pt x="0" y="88231"/>
                  </a:moveTo>
                  <a:lnTo>
                    <a:pt x="141553" y="176463"/>
                  </a:lnTo>
                  <a:lnTo>
                    <a:pt x="283107" y="88231"/>
                  </a:lnTo>
                  <a:lnTo>
                    <a:pt x="424661" y="88231"/>
                  </a:lnTo>
                  <a:lnTo>
                    <a:pt x="566215" y="88231"/>
                  </a:lnTo>
                  <a:lnTo>
                    <a:pt x="707769" y="0"/>
                  </a:lnTo>
                  <a:lnTo>
                    <a:pt x="849323" y="88231"/>
                  </a:lnTo>
                  <a:lnTo>
                    <a:pt x="990877" y="176463"/>
                  </a:lnTo>
                  <a:lnTo>
                    <a:pt x="1132431" y="0"/>
                  </a:lnTo>
                  <a:lnTo>
                    <a:pt x="1273984" y="88231"/>
                  </a:lnTo>
                  <a:lnTo>
                    <a:pt x="1415538" y="88231"/>
                  </a:lnTo>
                  <a:lnTo>
                    <a:pt x="1557092" y="88231"/>
                  </a:lnTo>
                  <a:lnTo>
                    <a:pt x="1698646" y="88231"/>
                  </a:lnTo>
                  <a:lnTo>
                    <a:pt x="1840200" y="264694"/>
                  </a:lnTo>
                  <a:lnTo>
                    <a:pt x="1981754" y="176463"/>
                  </a:lnTo>
                  <a:lnTo>
                    <a:pt x="2123308" y="88231"/>
                  </a:lnTo>
                  <a:lnTo>
                    <a:pt x="2264862" y="176463"/>
                  </a:lnTo>
                  <a:lnTo>
                    <a:pt x="2406416" y="352926"/>
                  </a:lnTo>
                  <a:lnTo>
                    <a:pt x="2547969" y="617621"/>
                  </a:lnTo>
                  <a:lnTo>
                    <a:pt x="2689523" y="970548"/>
                  </a:lnTo>
                  <a:lnTo>
                    <a:pt x="2831077" y="1058779"/>
                  </a:lnTo>
                  <a:lnTo>
                    <a:pt x="2972631" y="1235243"/>
                  </a:lnTo>
                  <a:lnTo>
                    <a:pt x="3114185" y="882316"/>
                  </a:lnTo>
                  <a:lnTo>
                    <a:pt x="3255739" y="882316"/>
                  </a:lnTo>
                  <a:lnTo>
                    <a:pt x="3397293" y="1058779"/>
                  </a:lnTo>
                </a:path>
              </a:pathLst>
            </a:custGeom>
            <a:ln w="27101" cap="flat">
              <a:solidFill>
                <a:srgbClr val="961A49">
                  <a:alpha val="100000"/>
                </a:srgbClr>
              </a:solidFill>
              <a:prstDash val="solid"/>
              <a:round/>
            </a:ln>
          </p:spPr>
          <p:txBody>
            <a:bodyPr/>
            <a:lstStyle/>
            <a:p/>
          </p:txBody>
        </p:sp>
        <p:sp>
          <p:nvSpPr>
            <p:cNvPr id="80" name="pl80"/>
            <p:cNvSpPr/>
            <p:nvPr/>
          </p:nvSpPr>
          <p:spPr>
            <a:xfrm>
              <a:off x="5437664" y="271854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453854"/>
              <a:ext cx="3397293" cy="1411706"/>
            </a:xfrm>
            <a:custGeom>
              <a:avLst/>
              <a:pathLst>
                <a:path w="3397293" h="1411706">
                  <a:moveTo>
                    <a:pt x="0" y="617621"/>
                  </a:moveTo>
                  <a:lnTo>
                    <a:pt x="141553" y="1411706"/>
                  </a:lnTo>
                  <a:lnTo>
                    <a:pt x="283107" y="441158"/>
                  </a:lnTo>
                  <a:lnTo>
                    <a:pt x="424661" y="352926"/>
                  </a:lnTo>
                  <a:lnTo>
                    <a:pt x="566215" y="705853"/>
                  </a:lnTo>
                  <a:lnTo>
                    <a:pt x="707769" y="88231"/>
                  </a:lnTo>
                  <a:lnTo>
                    <a:pt x="849323" y="0"/>
                  </a:lnTo>
                  <a:lnTo>
                    <a:pt x="990877" y="88231"/>
                  </a:lnTo>
                  <a:lnTo>
                    <a:pt x="1132431" y="88231"/>
                  </a:lnTo>
                  <a:lnTo>
                    <a:pt x="1273984" y="88231"/>
                  </a:lnTo>
                  <a:lnTo>
                    <a:pt x="1415538" y="176463"/>
                  </a:lnTo>
                  <a:lnTo>
                    <a:pt x="1557092" y="264694"/>
                  </a:lnTo>
                  <a:lnTo>
                    <a:pt x="1698646" y="529389"/>
                  </a:lnTo>
                  <a:lnTo>
                    <a:pt x="1840200" y="88231"/>
                  </a:lnTo>
                  <a:lnTo>
                    <a:pt x="1981754" y="617621"/>
                  </a:lnTo>
                  <a:lnTo>
                    <a:pt x="2123308" y="441158"/>
                  </a:lnTo>
                  <a:lnTo>
                    <a:pt x="2264862" y="441158"/>
                  </a:lnTo>
                  <a:lnTo>
                    <a:pt x="2406416" y="352926"/>
                  </a:lnTo>
                  <a:lnTo>
                    <a:pt x="2547969" y="529389"/>
                  </a:lnTo>
                  <a:lnTo>
                    <a:pt x="2689523" y="264694"/>
                  </a:lnTo>
                  <a:lnTo>
                    <a:pt x="2831077" y="529389"/>
                  </a:lnTo>
                  <a:lnTo>
                    <a:pt x="2972631" y="617621"/>
                  </a:lnTo>
                  <a:lnTo>
                    <a:pt x="3114185" y="617621"/>
                  </a:lnTo>
                  <a:lnTo>
                    <a:pt x="3255739" y="705853"/>
                  </a:lnTo>
                  <a:lnTo>
                    <a:pt x="3397293" y="794084"/>
                  </a:lnTo>
                </a:path>
              </a:pathLst>
            </a:custGeom>
            <a:ln w="43362" cap="flat">
              <a:solidFill>
                <a:srgbClr val="000000">
                  <a:alpha val="100000"/>
                </a:srgbClr>
              </a:solidFill>
              <a:prstDash val="solid"/>
              <a:round/>
            </a:ln>
          </p:spPr>
          <p:txBody>
            <a:bodyPr/>
            <a:lstStyle/>
            <a:p/>
          </p:txBody>
        </p:sp>
        <p:sp>
          <p:nvSpPr>
            <p:cNvPr id="82" name="pl82"/>
            <p:cNvSpPr/>
            <p:nvPr/>
          </p:nvSpPr>
          <p:spPr>
            <a:xfrm>
              <a:off x="5437664" y="1783293"/>
              <a:ext cx="0" cy="1288182"/>
            </a:xfrm>
            <a:custGeom>
              <a:avLst/>
              <a:pathLst>
                <a:path w="0" h="1288182">
                  <a:moveTo>
                    <a:pt x="0" y="1288182"/>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783293"/>
              <a:ext cx="0" cy="758792"/>
            </a:xfrm>
            <a:custGeom>
              <a:avLst/>
              <a:pathLst>
                <a:path w="0" h="758792">
                  <a:moveTo>
                    <a:pt x="0" y="75879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783293"/>
              <a:ext cx="0" cy="847023"/>
            </a:xfrm>
            <a:custGeom>
              <a:avLst/>
              <a:pathLst>
                <a:path w="0" h="847023">
                  <a:moveTo>
                    <a:pt x="0" y="84702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783293"/>
              <a:ext cx="0" cy="1111718"/>
            </a:xfrm>
            <a:custGeom>
              <a:avLst/>
              <a:pathLst>
                <a:path w="0" h="1111718">
                  <a:moveTo>
                    <a:pt x="0" y="111171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783293"/>
              <a:ext cx="0" cy="935255"/>
            </a:xfrm>
            <a:custGeom>
              <a:avLst/>
              <a:pathLst>
                <a:path w="0" h="935255">
                  <a:moveTo>
                    <a:pt x="0" y="93525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783293"/>
              <a:ext cx="0" cy="1376413"/>
            </a:xfrm>
            <a:custGeom>
              <a:avLst/>
              <a:pathLst>
                <a:path w="0" h="1376413">
                  <a:moveTo>
                    <a:pt x="0" y="137641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783293"/>
              <a:ext cx="0" cy="1464645"/>
            </a:xfrm>
            <a:custGeom>
              <a:avLst/>
              <a:pathLst>
                <a:path w="0" h="1464645">
                  <a:moveTo>
                    <a:pt x="0" y="146464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453854"/>
              <a:ext cx="3397293" cy="1411706"/>
            </a:xfrm>
            <a:custGeom>
              <a:avLst/>
              <a:pathLst>
                <a:path w="3397293" h="1411706">
                  <a:moveTo>
                    <a:pt x="0" y="617621"/>
                  </a:moveTo>
                  <a:lnTo>
                    <a:pt x="141553" y="1411706"/>
                  </a:lnTo>
                  <a:lnTo>
                    <a:pt x="283107" y="441158"/>
                  </a:lnTo>
                  <a:lnTo>
                    <a:pt x="424661" y="352926"/>
                  </a:lnTo>
                  <a:lnTo>
                    <a:pt x="566215" y="705853"/>
                  </a:lnTo>
                  <a:lnTo>
                    <a:pt x="707769" y="88231"/>
                  </a:lnTo>
                  <a:lnTo>
                    <a:pt x="849323" y="0"/>
                  </a:lnTo>
                  <a:lnTo>
                    <a:pt x="990877" y="88231"/>
                  </a:lnTo>
                  <a:lnTo>
                    <a:pt x="1132431" y="88231"/>
                  </a:lnTo>
                  <a:lnTo>
                    <a:pt x="1273984" y="88231"/>
                  </a:lnTo>
                  <a:lnTo>
                    <a:pt x="1415538" y="176463"/>
                  </a:lnTo>
                  <a:lnTo>
                    <a:pt x="1557092" y="264694"/>
                  </a:lnTo>
                  <a:lnTo>
                    <a:pt x="1698646" y="529389"/>
                  </a:lnTo>
                  <a:lnTo>
                    <a:pt x="1840200" y="88231"/>
                  </a:lnTo>
                  <a:lnTo>
                    <a:pt x="1981754" y="617621"/>
                  </a:lnTo>
                  <a:lnTo>
                    <a:pt x="2123308" y="441158"/>
                  </a:lnTo>
                  <a:lnTo>
                    <a:pt x="2264862" y="441158"/>
                  </a:lnTo>
                  <a:lnTo>
                    <a:pt x="2406416" y="352926"/>
                  </a:lnTo>
                  <a:lnTo>
                    <a:pt x="2547969" y="529389"/>
                  </a:lnTo>
                  <a:lnTo>
                    <a:pt x="2689523" y="264694"/>
                  </a:lnTo>
                  <a:lnTo>
                    <a:pt x="2831077" y="529389"/>
                  </a:lnTo>
                  <a:lnTo>
                    <a:pt x="2972631" y="617621"/>
                  </a:lnTo>
                  <a:lnTo>
                    <a:pt x="3114185" y="617621"/>
                  </a:lnTo>
                  <a:lnTo>
                    <a:pt x="3255739" y="705853"/>
                  </a:lnTo>
                  <a:lnTo>
                    <a:pt x="3397293" y="794084"/>
                  </a:lnTo>
                </a:path>
              </a:pathLst>
            </a:custGeom>
            <a:ln w="27101" cap="flat">
              <a:solidFill>
                <a:srgbClr val="0058AB">
                  <a:alpha val="100000"/>
                </a:srgbClr>
              </a:solidFill>
              <a:prstDash val="solid"/>
              <a:round/>
            </a:ln>
          </p:spPr>
          <p:txBody>
            <a:bodyPr/>
            <a:lstStyle/>
            <a:p/>
          </p:txBody>
        </p:sp>
        <p:sp>
          <p:nvSpPr>
            <p:cNvPr id="90" name="tx90"/>
            <p:cNvSpPr/>
            <p:nvPr/>
          </p:nvSpPr>
          <p:spPr>
            <a:xfrm>
              <a:off x="5389469" y="170920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1" name="tx91"/>
            <p:cNvSpPr/>
            <p:nvPr/>
          </p:nvSpPr>
          <p:spPr>
            <a:xfrm>
              <a:off x="6115288" y="170888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823058" y="170888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512777" y="170888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8097042" y="17075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45208" y="1708937"/>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6" name="tx96"/>
            <p:cNvSpPr/>
            <p:nvPr/>
          </p:nvSpPr>
          <p:spPr>
            <a:xfrm>
              <a:off x="8786762" y="170756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8902429" y="276766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76766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9" name="tx99"/>
            <p:cNvSpPr/>
            <p:nvPr/>
          </p:nvSpPr>
          <p:spPr>
            <a:xfrm>
              <a:off x="5003259" y="354875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66643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7841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9018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97181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97181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92055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8300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38910" y="4830005"/>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Colombia</a:t>
              </a:r>
            </a:p>
          </p:txBody>
        </p:sp>
        <p:sp>
          <p:nvSpPr>
            <p:cNvPr id="116" name="tx116"/>
            <p:cNvSpPr/>
            <p:nvPr/>
          </p:nvSpPr>
          <p:spPr>
            <a:xfrm>
              <a:off x="718765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50108"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27493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19044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10595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02147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23269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14820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06371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97922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3364500" cy="149993"/>
            </a:xfrm>
            <a:prstGeom prst="rect">
              <a:avLst/>
            </a:prstGeom>
            <a:solidFill>
              <a:srgbClr val="1CABE2">
                <a:alpha val="80000"/>
              </a:srgbClr>
            </a:solidFill>
          </p:spPr>
          <p:txBody>
            <a:bodyPr/>
            <a:lstStyle/>
            <a:p/>
          </p:txBody>
        </p:sp>
        <p:sp>
          <p:nvSpPr>
            <p:cNvPr id="132" name="rc132"/>
            <p:cNvSpPr/>
            <p:nvPr/>
          </p:nvSpPr>
          <p:spPr>
            <a:xfrm>
              <a:off x="1317178" y="5637654"/>
              <a:ext cx="6694426" cy="149993"/>
            </a:xfrm>
            <a:prstGeom prst="rect">
              <a:avLst/>
            </a:prstGeom>
            <a:solidFill>
              <a:srgbClr val="1CABE2">
                <a:alpha val="80000"/>
              </a:srgbClr>
            </a:solidFill>
          </p:spPr>
          <p:txBody>
            <a:bodyPr/>
            <a:lstStyle/>
            <a:p/>
          </p:txBody>
        </p:sp>
        <p:sp>
          <p:nvSpPr>
            <p:cNvPr id="133" name="rc133"/>
            <p:cNvSpPr/>
            <p:nvPr/>
          </p:nvSpPr>
          <p:spPr>
            <a:xfrm>
              <a:off x="1317178" y="5450161"/>
              <a:ext cx="7321564" cy="149993"/>
            </a:xfrm>
            <a:prstGeom prst="rect">
              <a:avLst/>
            </a:prstGeom>
            <a:solidFill>
              <a:srgbClr val="1CABE2">
                <a:alpha val="80000"/>
              </a:srgbClr>
            </a:solidFill>
          </p:spPr>
          <p:txBody>
            <a:bodyPr/>
            <a:lstStyle/>
            <a:p/>
          </p:txBody>
        </p:sp>
        <p:sp>
          <p:nvSpPr>
            <p:cNvPr id="134" name="tx134"/>
            <p:cNvSpPr/>
            <p:nvPr/>
          </p:nvSpPr>
          <p:spPr>
            <a:xfrm>
              <a:off x="7580568" y="5658183"/>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70,000</a:t>
              </a:r>
            </a:p>
          </p:txBody>
        </p:sp>
        <p:sp>
          <p:nvSpPr>
            <p:cNvPr id="135" name="tx135"/>
            <p:cNvSpPr/>
            <p:nvPr/>
          </p:nvSpPr>
          <p:spPr>
            <a:xfrm>
              <a:off x="8207706"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76,000</a:t>
              </a:r>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80540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1" name="tx141"/>
            <p:cNvSpPr/>
            <p:nvPr/>
          </p:nvSpPr>
          <p:spPr>
            <a:xfrm>
              <a:off x="472091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2" name="tx142"/>
            <p:cNvSpPr/>
            <p:nvPr/>
          </p:nvSpPr>
          <p:spPr>
            <a:xfrm>
              <a:off x="663642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3" name="tx143"/>
            <p:cNvSpPr/>
            <p:nvPr/>
          </p:nvSpPr>
          <p:spPr>
            <a:xfrm>
              <a:off x="855194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80,000</a:t>
              </a:r>
            </a:p>
          </p:txBody>
        </p:sp>
        <p:sp>
          <p:nvSpPr>
            <p:cNvPr id="144" name="tx144"/>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Colombia (89%) was the same as the global average and 4 percentage points higher than the average across all LACR countries (85%).
National DTP1 coverage was 6 percentage points lower than in 2019 (95%).
This equates to 76,000 zero-dose children in 2024 compared to 35,000 zero-dose children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806843"/>
              <a:ext cx="231165" cy="16493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527716"/>
              <a:ext cx="231165" cy="19285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197840"/>
              <a:ext cx="231165" cy="225838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806843"/>
              <a:ext cx="231165" cy="1649382"/>
            </a:xfrm>
            <a:prstGeom prst="rect">
              <a:avLst/>
            </a:prstGeom>
            <a:solidFill>
              <a:srgbClr val="0083CF">
                <a:alpha val="100000"/>
              </a:srgbClr>
            </a:solidFill>
          </p:spPr>
          <p:txBody>
            <a:bodyPr/>
            <a:lstStyle/>
            <a:p/>
          </p:txBody>
        </p:sp>
        <p:sp>
          <p:nvSpPr>
            <p:cNvPr id="46" name="rc46"/>
            <p:cNvSpPr/>
            <p:nvPr/>
          </p:nvSpPr>
          <p:spPr>
            <a:xfrm>
              <a:off x="1099195" y="1756092"/>
              <a:ext cx="231165" cy="1700132"/>
            </a:xfrm>
            <a:prstGeom prst="rect">
              <a:avLst/>
            </a:prstGeom>
            <a:solidFill>
              <a:srgbClr val="0083CF">
                <a:alpha val="100000"/>
              </a:srgbClr>
            </a:solidFill>
          </p:spPr>
          <p:txBody>
            <a:bodyPr/>
            <a:lstStyle/>
            <a:p/>
          </p:txBody>
        </p:sp>
        <p:sp>
          <p:nvSpPr>
            <p:cNvPr id="47" name="rc47"/>
            <p:cNvSpPr/>
            <p:nvPr/>
          </p:nvSpPr>
          <p:spPr>
            <a:xfrm>
              <a:off x="1356046" y="1578467"/>
              <a:ext cx="231165" cy="1877758"/>
            </a:xfrm>
            <a:prstGeom prst="rect">
              <a:avLst/>
            </a:prstGeom>
            <a:solidFill>
              <a:srgbClr val="0083CF">
                <a:alpha val="100000"/>
              </a:srgbClr>
            </a:solidFill>
          </p:spPr>
          <p:txBody>
            <a:bodyPr/>
            <a:lstStyle/>
            <a:p/>
          </p:txBody>
        </p:sp>
        <p:sp>
          <p:nvSpPr>
            <p:cNvPr id="48" name="rc48"/>
            <p:cNvSpPr/>
            <p:nvPr/>
          </p:nvSpPr>
          <p:spPr>
            <a:xfrm>
              <a:off x="1612896" y="1553091"/>
              <a:ext cx="231165" cy="1903133"/>
            </a:xfrm>
            <a:prstGeom prst="rect">
              <a:avLst/>
            </a:prstGeom>
            <a:solidFill>
              <a:srgbClr val="0083CF">
                <a:alpha val="100000"/>
              </a:srgbClr>
            </a:solidFill>
          </p:spPr>
          <p:txBody>
            <a:bodyPr/>
            <a:lstStyle/>
            <a:p/>
          </p:txBody>
        </p:sp>
        <p:sp>
          <p:nvSpPr>
            <p:cNvPr id="49" name="rc49"/>
            <p:cNvSpPr/>
            <p:nvPr/>
          </p:nvSpPr>
          <p:spPr>
            <a:xfrm>
              <a:off x="2126598" y="1527716"/>
              <a:ext cx="231165" cy="1928508"/>
            </a:xfrm>
            <a:prstGeom prst="rect">
              <a:avLst/>
            </a:prstGeom>
            <a:solidFill>
              <a:srgbClr val="0083CF">
                <a:alpha val="100000"/>
              </a:srgbClr>
            </a:solidFill>
          </p:spPr>
          <p:txBody>
            <a:bodyPr/>
            <a:lstStyle/>
            <a:p/>
          </p:txBody>
        </p:sp>
        <p:sp>
          <p:nvSpPr>
            <p:cNvPr id="50" name="rc50"/>
            <p:cNvSpPr/>
            <p:nvPr/>
          </p:nvSpPr>
          <p:spPr>
            <a:xfrm>
              <a:off x="2383449" y="1426216"/>
              <a:ext cx="231165" cy="2030008"/>
            </a:xfrm>
            <a:prstGeom prst="rect">
              <a:avLst/>
            </a:prstGeom>
            <a:solidFill>
              <a:srgbClr val="0083CF">
                <a:alpha val="100000"/>
              </a:srgbClr>
            </a:solidFill>
          </p:spPr>
          <p:txBody>
            <a:bodyPr/>
            <a:lstStyle/>
            <a:p/>
          </p:txBody>
        </p:sp>
        <p:sp>
          <p:nvSpPr>
            <p:cNvPr id="51" name="rc51"/>
            <p:cNvSpPr/>
            <p:nvPr/>
          </p:nvSpPr>
          <p:spPr>
            <a:xfrm>
              <a:off x="2897150" y="1350091"/>
              <a:ext cx="231165" cy="2106134"/>
            </a:xfrm>
            <a:prstGeom prst="rect">
              <a:avLst/>
            </a:prstGeom>
            <a:solidFill>
              <a:srgbClr val="0083CF">
                <a:alpha val="100000"/>
              </a:srgbClr>
            </a:solidFill>
          </p:spPr>
          <p:txBody>
            <a:bodyPr/>
            <a:lstStyle/>
            <a:p/>
          </p:txBody>
        </p:sp>
        <p:sp>
          <p:nvSpPr>
            <p:cNvPr id="52" name="rc52"/>
            <p:cNvSpPr/>
            <p:nvPr/>
          </p:nvSpPr>
          <p:spPr>
            <a:xfrm>
              <a:off x="3154001" y="1350091"/>
              <a:ext cx="231165" cy="2106134"/>
            </a:xfrm>
            <a:prstGeom prst="rect">
              <a:avLst/>
            </a:prstGeom>
            <a:solidFill>
              <a:srgbClr val="0083CF">
                <a:alpha val="100000"/>
              </a:srgbClr>
            </a:solidFill>
          </p:spPr>
          <p:txBody>
            <a:bodyPr/>
            <a:lstStyle/>
            <a:p/>
          </p:txBody>
        </p:sp>
        <p:sp>
          <p:nvSpPr>
            <p:cNvPr id="53" name="rc53"/>
            <p:cNvSpPr/>
            <p:nvPr/>
          </p:nvSpPr>
          <p:spPr>
            <a:xfrm>
              <a:off x="3924553" y="1197840"/>
              <a:ext cx="231165" cy="2258384"/>
            </a:xfrm>
            <a:prstGeom prst="rect">
              <a:avLst/>
            </a:prstGeom>
            <a:solidFill>
              <a:srgbClr val="F26A21">
                <a:alpha val="100000"/>
              </a:srgbClr>
            </a:solidFill>
          </p:spPr>
          <p:txBody>
            <a:bodyPr/>
            <a:lstStyle/>
            <a:p/>
          </p:txBody>
        </p:sp>
        <p:sp>
          <p:nvSpPr>
            <p:cNvPr id="54" name="rc54"/>
            <p:cNvSpPr/>
            <p:nvPr/>
          </p:nvSpPr>
          <p:spPr>
            <a:xfrm>
              <a:off x="4181404"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806843"/>
              <a:ext cx="193568" cy="193568"/>
            </a:xfrm>
            <a:custGeom>
              <a:avLst/>
              <a:pathLst>
                <a:path w="193568" h="193568">
                  <a:moveTo>
                    <a:pt x="185283" y="0"/>
                  </a:moveTo>
                  <a:lnTo>
                    <a:pt x="193568" y="0"/>
                  </a:lnTo>
                  <a:lnTo>
                    <a:pt x="0" y="193568"/>
                  </a:lnTo>
                  <a:lnTo>
                    <a:pt x="0" y="185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806843"/>
              <a:ext cx="110719" cy="110719"/>
            </a:xfrm>
            <a:custGeom>
              <a:avLst/>
              <a:pathLst>
                <a:path w="110719" h="110719">
                  <a:moveTo>
                    <a:pt x="102434" y="0"/>
                  </a:moveTo>
                  <a:lnTo>
                    <a:pt x="110719" y="0"/>
                  </a:lnTo>
                  <a:lnTo>
                    <a:pt x="0" y="110719"/>
                  </a:lnTo>
                  <a:lnTo>
                    <a:pt x="0" y="102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806843"/>
              <a:ext cx="27870" cy="27870"/>
            </a:xfrm>
            <a:custGeom>
              <a:avLst/>
              <a:pathLst>
                <a:path w="27870" h="27870">
                  <a:moveTo>
                    <a:pt x="19586" y="0"/>
                  </a:moveTo>
                  <a:lnTo>
                    <a:pt x="27870" y="0"/>
                  </a:lnTo>
                  <a:lnTo>
                    <a:pt x="0" y="27870"/>
                  </a:lnTo>
                  <a:lnTo>
                    <a:pt x="0" y="19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6092"/>
              <a:ext cx="231165" cy="236014"/>
            </a:xfrm>
            <a:custGeom>
              <a:avLst/>
              <a:pathLst>
                <a:path w="231165" h="236014">
                  <a:moveTo>
                    <a:pt x="227730" y="0"/>
                  </a:moveTo>
                  <a:lnTo>
                    <a:pt x="231165" y="0"/>
                  </a:lnTo>
                  <a:lnTo>
                    <a:pt x="231165" y="4849"/>
                  </a:lnTo>
                  <a:lnTo>
                    <a:pt x="0" y="236014"/>
                  </a:lnTo>
                  <a:lnTo>
                    <a:pt x="0" y="227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756092"/>
              <a:ext cx="153166" cy="153166"/>
            </a:xfrm>
            <a:custGeom>
              <a:avLst/>
              <a:pathLst>
                <a:path w="153166" h="153166">
                  <a:moveTo>
                    <a:pt x="144881" y="0"/>
                  </a:moveTo>
                  <a:lnTo>
                    <a:pt x="153166" y="0"/>
                  </a:lnTo>
                  <a:lnTo>
                    <a:pt x="0" y="153166"/>
                  </a:lnTo>
                  <a:lnTo>
                    <a:pt x="0" y="144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756092"/>
              <a:ext cx="70317" cy="70317"/>
            </a:xfrm>
            <a:custGeom>
              <a:avLst/>
              <a:pathLst>
                <a:path w="70317" h="70317">
                  <a:moveTo>
                    <a:pt x="62032" y="0"/>
                  </a:moveTo>
                  <a:lnTo>
                    <a:pt x="70317" y="0"/>
                  </a:lnTo>
                  <a:lnTo>
                    <a:pt x="0" y="70317"/>
                  </a:lnTo>
                  <a:lnTo>
                    <a:pt x="0" y="62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356046" y="18272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356046" y="17443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356046" y="1661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356046" y="1578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356046" y="1578467"/>
              <a:ext cx="156789" cy="156789"/>
            </a:xfrm>
            <a:custGeom>
              <a:avLst/>
              <a:pathLst>
                <a:path w="156789" h="156789">
                  <a:moveTo>
                    <a:pt x="148505" y="0"/>
                  </a:moveTo>
                  <a:lnTo>
                    <a:pt x="156789" y="0"/>
                  </a:lnTo>
                  <a:lnTo>
                    <a:pt x="0" y="156789"/>
                  </a:lnTo>
                  <a:lnTo>
                    <a:pt x="0" y="148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356046" y="1578467"/>
              <a:ext cx="73941" cy="73941"/>
            </a:xfrm>
            <a:custGeom>
              <a:avLst/>
              <a:pathLst>
                <a:path w="73941" h="73941">
                  <a:moveTo>
                    <a:pt x="65656" y="0"/>
                  </a:moveTo>
                  <a:lnTo>
                    <a:pt x="73941" y="0"/>
                  </a:lnTo>
                  <a:lnTo>
                    <a:pt x="0" y="73941"/>
                  </a:lnTo>
                  <a:lnTo>
                    <a:pt x="0" y="65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12896" y="1570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12896" y="1553091"/>
              <a:ext cx="173860" cy="173860"/>
            </a:xfrm>
            <a:custGeom>
              <a:avLst/>
              <a:pathLst>
                <a:path w="173860" h="173860">
                  <a:moveTo>
                    <a:pt x="165576" y="0"/>
                  </a:moveTo>
                  <a:lnTo>
                    <a:pt x="173860" y="0"/>
                  </a:lnTo>
                  <a:lnTo>
                    <a:pt x="0" y="173860"/>
                  </a:lnTo>
                  <a:lnTo>
                    <a:pt x="0" y="165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12896" y="1553091"/>
              <a:ext cx="91012" cy="91012"/>
            </a:xfrm>
            <a:custGeom>
              <a:avLst/>
              <a:pathLst>
                <a:path w="91012" h="91012">
                  <a:moveTo>
                    <a:pt x="82727" y="0"/>
                  </a:moveTo>
                  <a:lnTo>
                    <a:pt x="91012" y="0"/>
                  </a:lnTo>
                  <a:lnTo>
                    <a:pt x="0" y="91012"/>
                  </a:lnTo>
                  <a:lnTo>
                    <a:pt x="0" y="82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12896" y="1553091"/>
              <a:ext cx="8163" cy="8163"/>
            </a:xfrm>
            <a:custGeom>
              <a:avLst/>
              <a:pathLst>
                <a:path w="8163" h="8163">
                  <a:moveTo>
                    <a:pt x="0" y="8163"/>
                  </a:moveTo>
                  <a:lnTo>
                    <a:pt x="0" y="0"/>
                  </a:lnTo>
                  <a:lnTo>
                    <a:pt x="816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527716"/>
              <a:ext cx="182627" cy="182627"/>
            </a:xfrm>
            <a:custGeom>
              <a:avLst/>
              <a:pathLst>
                <a:path w="182627" h="182627">
                  <a:moveTo>
                    <a:pt x="174342" y="0"/>
                  </a:moveTo>
                  <a:lnTo>
                    <a:pt x="182627" y="0"/>
                  </a:lnTo>
                  <a:lnTo>
                    <a:pt x="0" y="182627"/>
                  </a:lnTo>
                  <a:lnTo>
                    <a:pt x="0" y="174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27716"/>
              <a:ext cx="99778" cy="99778"/>
            </a:xfrm>
            <a:custGeom>
              <a:avLst/>
              <a:pathLst>
                <a:path w="99778" h="99778">
                  <a:moveTo>
                    <a:pt x="91494" y="0"/>
                  </a:moveTo>
                  <a:lnTo>
                    <a:pt x="99778" y="0"/>
                  </a:lnTo>
                  <a:lnTo>
                    <a:pt x="0" y="99778"/>
                  </a:lnTo>
                  <a:lnTo>
                    <a:pt x="0" y="914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527716"/>
              <a:ext cx="16930" cy="16930"/>
            </a:xfrm>
            <a:custGeom>
              <a:avLst/>
              <a:pathLst>
                <a:path w="16930" h="16930">
                  <a:moveTo>
                    <a:pt x="8645" y="0"/>
                  </a:moveTo>
                  <a:lnTo>
                    <a:pt x="16930" y="0"/>
                  </a:lnTo>
                  <a:lnTo>
                    <a:pt x="0" y="16930"/>
                  </a:lnTo>
                  <a:lnTo>
                    <a:pt x="0" y="8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383449" y="15454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383449" y="1462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383449" y="1426216"/>
              <a:ext cx="192975" cy="192975"/>
            </a:xfrm>
            <a:custGeom>
              <a:avLst/>
              <a:pathLst>
                <a:path w="192975" h="192975">
                  <a:moveTo>
                    <a:pt x="184690" y="0"/>
                  </a:moveTo>
                  <a:lnTo>
                    <a:pt x="192975" y="0"/>
                  </a:lnTo>
                  <a:lnTo>
                    <a:pt x="0" y="192975"/>
                  </a:lnTo>
                  <a:lnTo>
                    <a:pt x="0" y="1846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383449" y="1426216"/>
              <a:ext cx="110126" cy="110126"/>
            </a:xfrm>
            <a:custGeom>
              <a:avLst/>
              <a:pathLst>
                <a:path w="110126" h="110126">
                  <a:moveTo>
                    <a:pt x="101841" y="0"/>
                  </a:moveTo>
                  <a:lnTo>
                    <a:pt x="110126" y="0"/>
                  </a:lnTo>
                  <a:lnTo>
                    <a:pt x="0" y="110126"/>
                  </a:lnTo>
                  <a:lnTo>
                    <a:pt x="0" y="101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383449" y="1426216"/>
              <a:ext cx="27277" cy="27277"/>
            </a:xfrm>
            <a:custGeom>
              <a:avLst/>
              <a:pathLst>
                <a:path w="27277" h="27277">
                  <a:moveTo>
                    <a:pt x="18992" y="0"/>
                  </a:moveTo>
                  <a:lnTo>
                    <a:pt x="27277" y="0"/>
                  </a:lnTo>
                  <a:lnTo>
                    <a:pt x="0" y="27277"/>
                  </a:lnTo>
                  <a:lnTo>
                    <a:pt x="0" y="18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3631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350091"/>
              <a:ext cx="169643" cy="169643"/>
            </a:xfrm>
            <a:custGeom>
              <a:avLst/>
              <a:pathLst>
                <a:path w="169643" h="169643">
                  <a:moveTo>
                    <a:pt x="161358" y="0"/>
                  </a:moveTo>
                  <a:lnTo>
                    <a:pt x="169643" y="0"/>
                  </a:lnTo>
                  <a:lnTo>
                    <a:pt x="0" y="169643"/>
                  </a:lnTo>
                  <a:lnTo>
                    <a:pt x="0" y="1613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350091"/>
              <a:ext cx="86794" cy="86794"/>
            </a:xfrm>
            <a:custGeom>
              <a:avLst/>
              <a:pathLst>
                <a:path w="86794" h="86794">
                  <a:moveTo>
                    <a:pt x="78509" y="0"/>
                  </a:moveTo>
                  <a:lnTo>
                    <a:pt x="86794" y="0"/>
                  </a:lnTo>
                  <a:lnTo>
                    <a:pt x="0" y="86794"/>
                  </a:lnTo>
                  <a:lnTo>
                    <a:pt x="0" y="7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50091"/>
              <a:ext cx="3945" cy="3945"/>
            </a:xfrm>
            <a:custGeom>
              <a:avLst/>
              <a:pathLst>
                <a:path w="3945" h="3945">
                  <a:moveTo>
                    <a:pt x="0" y="3945"/>
                  </a:moveTo>
                  <a:lnTo>
                    <a:pt x="0" y="0"/>
                  </a:lnTo>
                  <a:lnTo>
                    <a:pt x="3945"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354992" y="3426051"/>
              <a:ext cx="30174" cy="30174"/>
            </a:xfrm>
            <a:custGeom>
              <a:avLst/>
              <a:pathLst>
                <a:path w="30174" h="30174">
                  <a:moveTo>
                    <a:pt x="30174" y="0"/>
                  </a:moveTo>
                  <a:lnTo>
                    <a:pt x="30174" y="8284"/>
                  </a:lnTo>
                  <a:lnTo>
                    <a:pt x="8284" y="30174"/>
                  </a:lnTo>
                  <a:lnTo>
                    <a:pt x="0" y="30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272143" y="3343202"/>
              <a:ext cx="113023" cy="113023"/>
            </a:xfrm>
            <a:custGeom>
              <a:avLst/>
              <a:pathLst>
                <a:path w="113023" h="113023">
                  <a:moveTo>
                    <a:pt x="113023" y="0"/>
                  </a:moveTo>
                  <a:lnTo>
                    <a:pt x="113023" y="8284"/>
                  </a:lnTo>
                  <a:lnTo>
                    <a:pt x="8284" y="113023"/>
                  </a:lnTo>
                  <a:lnTo>
                    <a:pt x="0" y="1130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189295" y="3260353"/>
              <a:ext cx="195871" cy="195871"/>
            </a:xfrm>
            <a:custGeom>
              <a:avLst/>
              <a:pathLst>
                <a:path w="195871" h="195871">
                  <a:moveTo>
                    <a:pt x="195871" y="0"/>
                  </a:moveTo>
                  <a:lnTo>
                    <a:pt x="195871" y="8284"/>
                  </a:lnTo>
                  <a:lnTo>
                    <a:pt x="8284" y="195871"/>
                  </a:lnTo>
                  <a:lnTo>
                    <a:pt x="0" y="195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154001" y="3177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154001" y="3094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154001" y="30118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154001" y="29289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154001" y="28461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154001" y="27632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154001" y="26804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154001" y="25975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154001" y="25147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154001" y="24318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154001" y="23490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154001" y="22661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154001" y="21833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154001" y="21004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154001" y="20176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154001" y="19347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154001" y="18519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154001" y="17690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154001" y="16862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154001" y="16033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154001" y="15205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154001" y="14376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154001" y="13548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154001" y="1350091"/>
              <a:ext cx="161339" cy="161339"/>
            </a:xfrm>
            <a:custGeom>
              <a:avLst/>
              <a:pathLst>
                <a:path w="161339" h="161339">
                  <a:moveTo>
                    <a:pt x="153054" y="0"/>
                  </a:moveTo>
                  <a:lnTo>
                    <a:pt x="161339" y="0"/>
                  </a:lnTo>
                  <a:lnTo>
                    <a:pt x="0" y="161339"/>
                  </a:lnTo>
                  <a:lnTo>
                    <a:pt x="0" y="1530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154001" y="1350091"/>
              <a:ext cx="78490" cy="78490"/>
            </a:xfrm>
            <a:custGeom>
              <a:avLst/>
              <a:pathLst>
                <a:path w="78490" h="78490">
                  <a:moveTo>
                    <a:pt x="70205" y="0"/>
                  </a:moveTo>
                  <a:lnTo>
                    <a:pt x="78490" y="0"/>
                  </a:lnTo>
                  <a:lnTo>
                    <a:pt x="0" y="78490"/>
                  </a:lnTo>
                  <a:lnTo>
                    <a:pt x="0" y="702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100632" y="3401138"/>
              <a:ext cx="55086" cy="55086"/>
            </a:xfrm>
            <a:custGeom>
              <a:avLst/>
              <a:pathLst>
                <a:path w="55086" h="55086">
                  <a:moveTo>
                    <a:pt x="55086" y="0"/>
                  </a:moveTo>
                  <a:lnTo>
                    <a:pt x="55086" y="8284"/>
                  </a:lnTo>
                  <a:lnTo>
                    <a:pt x="8284" y="55086"/>
                  </a:lnTo>
                  <a:lnTo>
                    <a:pt x="0" y="550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17783" y="3318289"/>
              <a:ext cx="137935" cy="137935"/>
            </a:xfrm>
            <a:custGeom>
              <a:avLst/>
              <a:pathLst>
                <a:path w="137935" h="137935">
                  <a:moveTo>
                    <a:pt x="137935" y="0"/>
                  </a:moveTo>
                  <a:lnTo>
                    <a:pt x="137935" y="8284"/>
                  </a:lnTo>
                  <a:lnTo>
                    <a:pt x="8284" y="137935"/>
                  </a:lnTo>
                  <a:lnTo>
                    <a:pt x="0" y="137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934935" y="3235441"/>
              <a:ext cx="220784" cy="220784"/>
            </a:xfrm>
            <a:custGeom>
              <a:avLst/>
              <a:pathLst>
                <a:path w="220784" h="220784">
                  <a:moveTo>
                    <a:pt x="220784" y="0"/>
                  </a:moveTo>
                  <a:lnTo>
                    <a:pt x="220784" y="8284"/>
                  </a:lnTo>
                  <a:lnTo>
                    <a:pt x="8284" y="220784"/>
                  </a:lnTo>
                  <a:lnTo>
                    <a:pt x="0" y="220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924553" y="31525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924553" y="3069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924553" y="2986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3924553" y="29040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3924553" y="28211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3924553" y="27383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3924553" y="26554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3924553" y="25726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3924553" y="24898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3924553" y="24069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3924553" y="23241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3924553" y="22412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3924553" y="21584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3924553" y="20755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3924553" y="19927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3924553" y="19098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3924553" y="18270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3924553" y="17441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3924553" y="16613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3924553" y="15784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3924553" y="14956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3924553" y="14127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3924553" y="13299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3924553" y="12470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3924553" y="1197840"/>
              <a:ext cx="205829" cy="205829"/>
            </a:xfrm>
            <a:custGeom>
              <a:avLst/>
              <a:pathLst>
                <a:path w="205829" h="205829">
                  <a:moveTo>
                    <a:pt x="197544" y="0"/>
                  </a:moveTo>
                  <a:lnTo>
                    <a:pt x="205829" y="0"/>
                  </a:lnTo>
                  <a:lnTo>
                    <a:pt x="0" y="205829"/>
                  </a:lnTo>
                  <a:lnTo>
                    <a:pt x="0" y="1975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3924553" y="1197840"/>
              <a:ext cx="122980" cy="122980"/>
            </a:xfrm>
            <a:custGeom>
              <a:avLst/>
              <a:pathLst>
                <a:path w="122980" h="122980">
                  <a:moveTo>
                    <a:pt x="114695" y="0"/>
                  </a:moveTo>
                  <a:lnTo>
                    <a:pt x="122980" y="0"/>
                  </a:lnTo>
                  <a:lnTo>
                    <a:pt x="0" y="122980"/>
                  </a:lnTo>
                  <a:lnTo>
                    <a:pt x="0" y="1146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3924553" y="1197840"/>
              <a:ext cx="40131" cy="40131"/>
            </a:xfrm>
            <a:custGeom>
              <a:avLst/>
              <a:pathLst>
                <a:path w="40131" h="40131">
                  <a:moveTo>
                    <a:pt x="31846" y="0"/>
                  </a:moveTo>
                  <a:lnTo>
                    <a:pt x="40131" y="0"/>
                  </a:lnTo>
                  <a:lnTo>
                    <a:pt x="0" y="40131"/>
                  </a:lnTo>
                  <a:lnTo>
                    <a:pt x="0" y="318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349179" y="3392834"/>
              <a:ext cx="63390" cy="63390"/>
            </a:xfrm>
            <a:custGeom>
              <a:avLst/>
              <a:pathLst>
                <a:path w="63390" h="63390">
                  <a:moveTo>
                    <a:pt x="63390" y="0"/>
                  </a:moveTo>
                  <a:lnTo>
                    <a:pt x="63390" y="8284"/>
                  </a:lnTo>
                  <a:lnTo>
                    <a:pt x="8284" y="63390"/>
                  </a:lnTo>
                  <a:lnTo>
                    <a:pt x="0" y="633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266330" y="3309985"/>
              <a:ext cx="146239" cy="146239"/>
            </a:xfrm>
            <a:custGeom>
              <a:avLst/>
              <a:pathLst>
                <a:path w="146239" h="146239">
                  <a:moveTo>
                    <a:pt x="146239" y="0"/>
                  </a:moveTo>
                  <a:lnTo>
                    <a:pt x="146239" y="8284"/>
                  </a:lnTo>
                  <a:lnTo>
                    <a:pt x="8284" y="146239"/>
                  </a:lnTo>
                  <a:lnTo>
                    <a:pt x="0" y="14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183481" y="3227136"/>
              <a:ext cx="229088" cy="229088"/>
            </a:xfrm>
            <a:custGeom>
              <a:avLst/>
              <a:pathLst>
                <a:path w="229088" h="229088">
                  <a:moveTo>
                    <a:pt x="229088" y="0"/>
                  </a:moveTo>
                  <a:lnTo>
                    <a:pt x="229088" y="8284"/>
                  </a:lnTo>
                  <a:lnTo>
                    <a:pt x="8284" y="229088"/>
                  </a:lnTo>
                  <a:lnTo>
                    <a:pt x="0" y="2290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181404" y="31442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181404" y="30614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181404" y="2978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181404" y="28957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181404" y="28128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181404" y="27300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181404" y="26471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181404" y="25643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181404" y="24814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181404" y="23986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181404" y="23157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181404" y="22329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4181404" y="21501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4181404" y="20672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4181404" y="19844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4181404" y="19015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4181404" y="18187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4181404" y="17358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4181404" y="1653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4181404" y="1570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4181404" y="1487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4181404" y="1404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4181404" y="1321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4181404" y="1238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4181404" y="1155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4181404" y="1147090"/>
              <a:ext cx="165426" cy="165426"/>
            </a:xfrm>
            <a:custGeom>
              <a:avLst/>
              <a:pathLst>
                <a:path w="165426" h="165426">
                  <a:moveTo>
                    <a:pt x="157141" y="0"/>
                  </a:moveTo>
                  <a:lnTo>
                    <a:pt x="165426" y="0"/>
                  </a:lnTo>
                  <a:lnTo>
                    <a:pt x="0" y="165426"/>
                  </a:lnTo>
                  <a:lnTo>
                    <a:pt x="0" y="1571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4181404" y="1147090"/>
              <a:ext cx="82577" cy="82577"/>
            </a:xfrm>
            <a:custGeom>
              <a:avLst/>
              <a:pathLst>
                <a:path w="82577" h="82577">
                  <a:moveTo>
                    <a:pt x="74292" y="0"/>
                  </a:moveTo>
                  <a:lnTo>
                    <a:pt x="82577" y="0"/>
                  </a:lnTo>
                  <a:lnTo>
                    <a:pt x="0" y="82577"/>
                  </a:lnTo>
                  <a:lnTo>
                    <a:pt x="0" y="742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42344" y="1806843"/>
              <a:ext cx="231165" cy="1649382"/>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099195" y="1756092"/>
              <a:ext cx="231165" cy="170013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356046" y="1578467"/>
              <a:ext cx="231165" cy="1877758"/>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612896" y="1553091"/>
              <a:ext cx="231165" cy="1903133"/>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126598" y="1527716"/>
              <a:ext cx="231165" cy="192850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383449" y="1426216"/>
              <a:ext cx="231165" cy="203000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2897150" y="1350091"/>
              <a:ext cx="231165" cy="210613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3154001" y="1350091"/>
              <a:ext cx="231165" cy="210613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3924553" y="1197840"/>
              <a:ext cx="231165" cy="225838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4181404" y="1147090"/>
              <a:ext cx="231165" cy="2309135"/>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887589" y="16606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334" name="tx334"/>
            <p:cNvSpPr/>
            <p:nvPr/>
          </p:nvSpPr>
          <p:spPr>
            <a:xfrm>
              <a:off x="1144440"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35" name="tx335"/>
            <p:cNvSpPr/>
            <p:nvPr/>
          </p:nvSpPr>
          <p:spPr>
            <a:xfrm>
              <a:off x="1401290"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36" name="tx336"/>
            <p:cNvSpPr/>
            <p:nvPr/>
          </p:nvSpPr>
          <p:spPr>
            <a:xfrm>
              <a:off x="1658141"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7" name="tx337"/>
            <p:cNvSpPr/>
            <p:nvPr/>
          </p:nvSpPr>
          <p:spPr>
            <a:xfrm>
              <a:off x="1914992"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8" name="tx338"/>
            <p:cNvSpPr/>
            <p:nvPr/>
          </p:nvSpPr>
          <p:spPr>
            <a:xfrm>
              <a:off x="2171843" y="136482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339" name="tx339"/>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0" name="tx340"/>
            <p:cNvSpPr/>
            <p:nvPr/>
          </p:nvSpPr>
          <p:spPr>
            <a:xfrm>
              <a:off x="2685544"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1" name="tx341"/>
            <p:cNvSpPr/>
            <p:nvPr/>
          </p:nvSpPr>
          <p:spPr>
            <a:xfrm>
              <a:off x="2942395"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2" name="tx342"/>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3" name="tx343"/>
            <p:cNvSpPr/>
            <p:nvPr/>
          </p:nvSpPr>
          <p:spPr>
            <a:xfrm>
              <a:off x="3456096"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44" name="tx344"/>
            <p:cNvSpPr/>
            <p:nvPr/>
          </p:nvSpPr>
          <p:spPr>
            <a:xfrm>
              <a:off x="3969798"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5" name="tx345"/>
            <p:cNvSpPr/>
            <p:nvPr/>
          </p:nvSpPr>
          <p:spPr>
            <a:xfrm>
              <a:off x="3712947"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6" name="tx346"/>
            <p:cNvSpPr/>
            <p:nvPr/>
          </p:nvSpPr>
          <p:spPr>
            <a:xfrm>
              <a:off x="422664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7" name="tx347"/>
            <p:cNvSpPr/>
            <p:nvPr/>
          </p:nvSpPr>
          <p:spPr>
            <a:xfrm>
              <a:off x="448349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8" name="tx348"/>
            <p:cNvSpPr/>
            <p:nvPr/>
          </p:nvSpPr>
          <p:spPr>
            <a:xfrm>
              <a:off x="4740350"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9" name="tx349"/>
            <p:cNvSpPr/>
            <p:nvPr/>
          </p:nvSpPr>
          <p:spPr>
            <a:xfrm>
              <a:off x="4997201"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0" name="tx350"/>
            <p:cNvSpPr/>
            <p:nvPr/>
          </p:nvSpPr>
          <p:spPr>
            <a:xfrm>
              <a:off x="5254052"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51" name="tx351"/>
            <p:cNvSpPr/>
            <p:nvPr/>
          </p:nvSpPr>
          <p:spPr>
            <a:xfrm>
              <a:off x="5510902"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52" name="tx352"/>
            <p:cNvSpPr/>
            <p:nvPr/>
          </p:nvSpPr>
          <p:spPr>
            <a:xfrm>
              <a:off x="5767753"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3" name="tx353"/>
            <p:cNvSpPr/>
            <p:nvPr/>
          </p:nvSpPr>
          <p:spPr>
            <a:xfrm>
              <a:off x="6281455"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4" name="tx354"/>
            <p:cNvSpPr/>
            <p:nvPr/>
          </p:nvSpPr>
          <p:spPr>
            <a:xfrm>
              <a:off x="6024604"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5" name="tx355"/>
            <p:cNvSpPr/>
            <p:nvPr/>
          </p:nvSpPr>
          <p:spPr>
            <a:xfrm>
              <a:off x="6795156"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6" name="tx356"/>
            <p:cNvSpPr/>
            <p:nvPr/>
          </p:nvSpPr>
          <p:spPr>
            <a:xfrm>
              <a:off x="7052007"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7" name="tx357"/>
            <p:cNvSpPr/>
            <p:nvPr/>
          </p:nvSpPr>
          <p:spPr>
            <a:xfrm>
              <a:off x="6538305"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8" name="tx358"/>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9" name="tx359"/>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0" name="tx36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1" name="tx361"/>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2" name="tx362"/>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3" name="tx363"/>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4" name="tx364"/>
            <p:cNvSpPr/>
            <p:nvPr/>
          </p:nvSpPr>
          <p:spPr>
            <a:xfrm>
              <a:off x="730885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5" name="pg365"/>
            <p:cNvSpPr/>
            <p:nvPr/>
          </p:nvSpPr>
          <p:spPr>
            <a:xfrm>
              <a:off x="895261" y="25348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927782" y="25657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115211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1184633" y="25402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1408962"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144148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1635668" y="240796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1668189" y="24388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pg373"/>
            <p:cNvSpPr/>
            <p:nvPr/>
          </p:nvSpPr>
          <p:spPr>
            <a:xfrm>
              <a:off x="2179514" y="2395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2212036" y="24261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pg375"/>
            <p:cNvSpPr/>
            <p:nvPr/>
          </p:nvSpPr>
          <p:spPr>
            <a:xfrm>
              <a:off x="2436365"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2468887" y="23770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7" name="pg377"/>
            <p:cNvSpPr/>
            <p:nvPr/>
          </p:nvSpPr>
          <p:spPr>
            <a:xfrm>
              <a:off x="295006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2982588" y="2338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9" name="pg379"/>
            <p:cNvSpPr/>
            <p:nvPr/>
          </p:nvSpPr>
          <p:spPr>
            <a:xfrm>
              <a:off x="320691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3239439" y="2338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3977470"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4009991"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4234320"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4266842"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5" name="tx385"/>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6" name="tx386"/>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7" name="tx387"/>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8" name="tx388"/>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9" name="tx389"/>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0" name="tx390"/>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1" name="tx391"/>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2" name="tx392"/>
            <p:cNvSpPr/>
            <p:nvPr/>
          </p:nvSpPr>
          <p:spPr>
            <a:xfrm rot="-5400000">
              <a:off x="1210646"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93" name="tx393"/>
            <p:cNvSpPr/>
            <p:nvPr/>
          </p:nvSpPr>
          <p:spPr>
            <a:xfrm rot="-5400000">
              <a:off x="1424795"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94" name="tx394"/>
            <p:cNvSpPr/>
            <p:nvPr/>
          </p:nvSpPr>
          <p:spPr>
            <a:xfrm rot="-5400000">
              <a:off x="1684682"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95" name="tx395"/>
            <p:cNvSpPr/>
            <p:nvPr/>
          </p:nvSpPr>
          <p:spPr>
            <a:xfrm rot="-5400000">
              <a:off x="2101628"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96" name="tx396"/>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97" name="tx397"/>
            <p:cNvSpPr/>
            <p:nvPr/>
          </p:nvSpPr>
          <p:spPr>
            <a:xfrm rot="-5400000">
              <a:off x="2442171"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98" name="tx398"/>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99" name="tx399"/>
            <p:cNvSpPr/>
            <p:nvPr/>
          </p:nvSpPr>
          <p:spPr>
            <a:xfrm rot="-5400000">
              <a:off x="312122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00" name="tx400"/>
            <p:cNvSpPr/>
            <p:nvPr/>
          </p:nvSpPr>
          <p:spPr>
            <a:xfrm rot="-5400000">
              <a:off x="318305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01" name="tx401"/>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2" name="tx402"/>
            <p:cNvSpPr/>
            <p:nvPr/>
          </p:nvSpPr>
          <p:spPr>
            <a:xfrm rot="-5400000">
              <a:off x="3743376"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03" name="tx403"/>
            <p:cNvSpPr/>
            <p:nvPr/>
          </p:nvSpPr>
          <p:spPr>
            <a:xfrm rot="-5400000">
              <a:off x="4121509"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04" name="tx404"/>
            <p:cNvSpPr/>
            <p:nvPr/>
          </p:nvSpPr>
          <p:spPr>
            <a:xfrm rot="-5400000">
              <a:off x="4292855"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05" name="tx405"/>
            <p:cNvSpPr/>
            <p:nvPr/>
          </p:nvSpPr>
          <p:spPr>
            <a:xfrm rot="-5400000">
              <a:off x="4151376"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06" name="tx406"/>
            <p:cNvSpPr/>
            <p:nvPr/>
          </p:nvSpPr>
          <p:spPr>
            <a:xfrm rot="-5400000">
              <a:off x="4794005"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5024560"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8" name="tx408"/>
            <p:cNvSpPr/>
            <p:nvPr/>
          </p:nvSpPr>
          <p:spPr>
            <a:xfrm rot="-5400000">
              <a:off x="5289289"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9" name="tx409"/>
            <p:cNvSpPr/>
            <p:nvPr/>
          </p:nvSpPr>
          <p:spPr>
            <a:xfrm rot="-5400000">
              <a:off x="5203029"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0" name="tx410"/>
            <p:cNvSpPr/>
            <p:nvPr/>
          </p:nvSpPr>
          <p:spPr>
            <a:xfrm rot="-5400000">
              <a:off x="5448761"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11" name="tx411"/>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12" name="tx412"/>
            <p:cNvSpPr/>
            <p:nvPr/>
          </p:nvSpPr>
          <p:spPr>
            <a:xfrm rot="-5400000">
              <a:off x="6312736"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3" name="tx413"/>
            <p:cNvSpPr/>
            <p:nvPr/>
          </p:nvSpPr>
          <p:spPr>
            <a:xfrm rot="-5400000">
              <a:off x="6704614"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4" name="tx414"/>
            <p:cNvSpPr/>
            <p:nvPr/>
          </p:nvSpPr>
          <p:spPr>
            <a:xfrm rot="-5400000">
              <a:off x="676344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15" name="tx415"/>
            <p:cNvSpPr/>
            <p:nvPr/>
          </p:nvSpPr>
          <p:spPr>
            <a:xfrm rot="-5400000">
              <a:off x="6708151"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16" name="tx416"/>
            <p:cNvSpPr/>
            <p:nvPr/>
          </p:nvSpPr>
          <p:spPr>
            <a:xfrm rot="-5400000">
              <a:off x="7292731"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7" name="tx417"/>
            <p:cNvSpPr/>
            <p:nvPr/>
          </p:nvSpPr>
          <p:spPr>
            <a:xfrm rot="-5400000">
              <a:off x="772420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18" name="tx418"/>
            <p:cNvSpPr/>
            <p:nvPr/>
          </p:nvSpPr>
          <p:spPr>
            <a:xfrm rot="-5400000">
              <a:off x="7889550"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19" name="tx419"/>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0" name="tx420"/>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21" name="tx421"/>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2" name="tx422"/>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3" name="rc423"/>
            <p:cNvSpPr/>
            <p:nvPr/>
          </p:nvSpPr>
          <p:spPr>
            <a:xfrm>
              <a:off x="4247114" y="6114116"/>
              <a:ext cx="219455" cy="219455"/>
            </a:xfrm>
            <a:prstGeom prst="rect">
              <a:avLst/>
            </a:prstGeom>
            <a:solidFill>
              <a:srgbClr val="FFFFFF">
                <a:alpha val="100000"/>
              </a:srgbClr>
            </a:solidFill>
          </p:spPr>
          <p:txBody>
            <a:bodyPr/>
            <a:lstStyle/>
            <a:p/>
          </p:txBody>
        </p:sp>
        <p:sp>
          <p:nvSpPr>
            <p:cNvPr id="424" name="pg42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rc42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0" name="tx43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1" name="tx431"/>
            <p:cNvSpPr/>
            <p:nvPr/>
          </p:nvSpPr>
          <p:spPr>
            <a:xfrm>
              <a:off x="803816" y="398022"/>
              <a:ext cx="55537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LACR, 2024</a:t>
              </a:r>
            </a:p>
          </p:txBody>
        </p:sp>
        <p:sp>
          <p:nvSpPr>
            <p:cNvPr id="432" name="tx43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3" name="tx43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2024, Colombia ranked number 12 out of 32 countries for lowest DTP1 coverage (based on tied ranks).
Colombia was in the top 10 countries with the most zero-dose children (rank=7).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630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21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789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369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949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5287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0108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68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3267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847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6427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8006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586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116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745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4325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905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7484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9064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0644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2224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3803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5383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963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85427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0122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1702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3281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486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6441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486255"/>
              <a:ext cx="4155057" cy="315724"/>
            </a:xfrm>
            <a:custGeom>
              <a:avLst/>
              <a:pathLst>
                <a:path w="4155057" h="315724">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724"/>
                  </a:lnTo>
                  <a:lnTo>
                    <a:pt x="1399009" y="315706"/>
                  </a:lnTo>
                  <a:lnTo>
                    <a:pt x="1412999" y="315684"/>
                  </a:lnTo>
                  <a:lnTo>
                    <a:pt x="1426989" y="315658"/>
                  </a:lnTo>
                  <a:lnTo>
                    <a:pt x="1440979" y="315628"/>
                  </a:lnTo>
                  <a:lnTo>
                    <a:pt x="1454969" y="315593"/>
                  </a:lnTo>
                  <a:lnTo>
                    <a:pt x="1468959" y="315551"/>
                  </a:lnTo>
                  <a:lnTo>
                    <a:pt x="1482949" y="315502"/>
                  </a:lnTo>
                  <a:lnTo>
                    <a:pt x="1496939" y="315444"/>
                  </a:lnTo>
                  <a:lnTo>
                    <a:pt x="1510930" y="315377"/>
                  </a:lnTo>
                  <a:lnTo>
                    <a:pt x="1524920" y="315298"/>
                  </a:lnTo>
                  <a:lnTo>
                    <a:pt x="1538910" y="315204"/>
                  </a:lnTo>
                  <a:lnTo>
                    <a:pt x="1552900" y="315095"/>
                  </a:lnTo>
                  <a:lnTo>
                    <a:pt x="1566890" y="314966"/>
                  </a:lnTo>
                  <a:lnTo>
                    <a:pt x="1580880" y="314815"/>
                  </a:lnTo>
                  <a:lnTo>
                    <a:pt x="1594870" y="314638"/>
                  </a:lnTo>
                  <a:lnTo>
                    <a:pt x="1608860" y="314429"/>
                  </a:lnTo>
                  <a:lnTo>
                    <a:pt x="1622850" y="314185"/>
                  </a:lnTo>
                  <a:lnTo>
                    <a:pt x="1636840" y="313898"/>
                  </a:lnTo>
                  <a:lnTo>
                    <a:pt x="1650830" y="313562"/>
                  </a:lnTo>
                  <a:lnTo>
                    <a:pt x="1664821" y="313167"/>
                  </a:lnTo>
                  <a:lnTo>
                    <a:pt x="1678811" y="312705"/>
                  </a:lnTo>
                  <a:lnTo>
                    <a:pt x="1692801" y="312163"/>
                  </a:lnTo>
                  <a:lnTo>
                    <a:pt x="1706791" y="311528"/>
                  </a:lnTo>
                  <a:lnTo>
                    <a:pt x="1720781" y="310786"/>
                  </a:lnTo>
                  <a:lnTo>
                    <a:pt x="1734771" y="309918"/>
                  </a:lnTo>
                  <a:lnTo>
                    <a:pt x="1748761" y="308903"/>
                  </a:lnTo>
                  <a:lnTo>
                    <a:pt x="1762751" y="307720"/>
                  </a:lnTo>
                  <a:lnTo>
                    <a:pt x="1776741" y="306340"/>
                  </a:lnTo>
                  <a:lnTo>
                    <a:pt x="1790731" y="304733"/>
                  </a:lnTo>
                  <a:lnTo>
                    <a:pt x="1804722" y="302867"/>
                  </a:lnTo>
                  <a:lnTo>
                    <a:pt x="1818712" y="300702"/>
                  </a:lnTo>
                  <a:lnTo>
                    <a:pt x="1832702" y="298196"/>
                  </a:lnTo>
                  <a:lnTo>
                    <a:pt x="1846692" y="295304"/>
                  </a:lnTo>
                  <a:lnTo>
                    <a:pt x="1860682" y="291975"/>
                  </a:lnTo>
                  <a:lnTo>
                    <a:pt x="1874672" y="288158"/>
                  </a:lnTo>
                  <a:lnTo>
                    <a:pt x="1888662" y="283796"/>
                  </a:lnTo>
                  <a:lnTo>
                    <a:pt x="1902652" y="278835"/>
                  </a:lnTo>
                  <a:lnTo>
                    <a:pt x="1916642" y="273220"/>
                  </a:lnTo>
                  <a:lnTo>
                    <a:pt x="1930632" y="266904"/>
                  </a:lnTo>
                  <a:lnTo>
                    <a:pt x="1944622" y="259842"/>
                  </a:lnTo>
                  <a:lnTo>
                    <a:pt x="1958613" y="252006"/>
                  </a:lnTo>
                  <a:lnTo>
                    <a:pt x="1972603" y="243378"/>
                  </a:lnTo>
                  <a:lnTo>
                    <a:pt x="1986593" y="233962"/>
                  </a:lnTo>
                  <a:lnTo>
                    <a:pt x="2000583" y="223785"/>
                  </a:lnTo>
                  <a:lnTo>
                    <a:pt x="2014573" y="212900"/>
                  </a:lnTo>
                  <a:lnTo>
                    <a:pt x="2028563" y="201385"/>
                  </a:lnTo>
                  <a:lnTo>
                    <a:pt x="2042553" y="189347"/>
                  </a:lnTo>
                  <a:lnTo>
                    <a:pt x="2056543" y="176916"/>
                  </a:lnTo>
                  <a:lnTo>
                    <a:pt x="2070533" y="164241"/>
                  </a:lnTo>
                  <a:lnTo>
                    <a:pt x="2084523" y="151483"/>
                  </a:lnTo>
                  <a:lnTo>
                    <a:pt x="2098513" y="138807"/>
                  </a:lnTo>
                  <a:lnTo>
                    <a:pt x="2112504" y="126376"/>
                  </a:lnTo>
                  <a:lnTo>
                    <a:pt x="2126494" y="114338"/>
                  </a:lnTo>
                  <a:lnTo>
                    <a:pt x="2140484" y="102824"/>
                  </a:lnTo>
                  <a:lnTo>
                    <a:pt x="2154474" y="91938"/>
                  </a:lnTo>
                  <a:lnTo>
                    <a:pt x="2168464" y="81762"/>
                  </a:lnTo>
                  <a:lnTo>
                    <a:pt x="2182454" y="72346"/>
                  </a:lnTo>
                  <a:lnTo>
                    <a:pt x="2196444" y="63718"/>
                  </a:lnTo>
                  <a:lnTo>
                    <a:pt x="2210434" y="55881"/>
                  </a:lnTo>
                  <a:lnTo>
                    <a:pt x="2224424" y="48820"/>
                  </a:lnTo>
                  <a:lnTo>
                    <a:pt x="2238414" y="42503"/>
                  </a:lnTo>
                  <a:lnTo>
                    <a:pt x="2252404" y="36889"/>
                  </a:lnTo>
                  <a:lnTo>
                    <a:pt x="2266395" y="31928"/>
                  </a:lnTo>
                  <a:lnTo>
                    <a:pt x="2280385" y="27566"/>
                  </a:lnTo>
                  <a:lnTo>
                    <a:pt x="2294375" y="23748"/>
                  </a:lnTo>
                  <a:lnTo>
                    <a:pt x="2308365" y="20420"/>
                  </a:lnTo>
                  <a:lnTo>
                    <a:pt x="2322355" y="17527"/>
                  </a:lnTo>
                  <a:lnTo>
                    <a:pt x="2336345" y="15022"/>
                  </a:lnTo>
                  <a:lnTo>
                    <a:pt x="2350335" y="12857"/>
                  </a:lnTo>
                  <a:lnTo>
                    <a:pt x="2364325" y="10990"/>
                  </a:lnTo>
                  <a:lnTo>
                    <a:pt x="2378315" y="9384"/>
                  </a:lnTo>
                  <a:lnTo>
                    <a:pt x="2392305" y="8004"/>
                  </a:lnTo>
                  <a:lnTo>
                    <a:pt x="2406296" y="6820"/>
                  </a:lnTo>
                  <a:lnTo>
                    <a:pt x="2420286" y="5806"/>
                  </a:lnTo>
                  <a:lnTo>
                    <a:pt x="2434276" y="4938"/>
                  </a:lnTo>
                  <a:lnTo>
                    <a:pt x="2448266" y="4195"/>
                  </a:lnTo>
                  <a:lnTo>
                    <a:pt x="2462256" y="3561"/>
                  </a:lnTo>
                  <a:lnTo>
                    <a:pt x="2476246" y="3019"/>
                  </a:lnTo>
                  <a:lnTo>
                    <a:pt x="2490236" y="2556"/>
                  </a:lnTo>
                  <a:lnTo>
                    <a:pt x="2504226" y="2162"/>
                  </a:lnTo>
                  <a:lnTo>
                    <a:pt x="2518216" y="1825"/>
                  </a:lnTo>
                  <a:lnTo>
                    <a:pt x="2532206" y="1539"/>
                  </a:lnTo>
                  <a:lnTo>
                    <a:pt x="2546196" y="1294"/>
                  </a:lnTo>
                  <a:lnTo>
                    <a:pt x="2560187" y="1086"/>
                  </a:lnTo>
                  <a:lnTo>
                    <a:pt x="2574177" y="909"/>
                  </a:lnTo>
                  <a:lnTo>
                    <a:pt x="2588167" y="758"/>
                  </a:lnTo>
                  <a:lnTo>
                    <a:pt x="2602157" y="629"/>
                  </a:lnTo>
                  <a:lnTo>
                    <a:pt x="2616147" y="519"/>
                  </a:lnTo>
                  <a:lnTo>
                    <a:pt x="2630137" y="426"/>
                  </a:lnTo>
                  <a:lnTo>
                    <a:pt x="2644127" y="347"/>
                  </a:lnTo>
                  <a:lnTo>
                    <a:pt x="2658117" y="279"/>
                  </a:lnTo>
                  <a:lnTo>
                    <a:pt x="2672107" y="222"/>
                  </a:lnTo>
                  <a:lnTo>
                    <a:pt x="2686097" y="173"/>
                  </a:lnTo>
                  <a:lnTo>
                    <a:pt x="2700087" y="131"/>
                  </a:lnTo>
                  <a:lnTo>
                    <a:pt x="2714078" y="96"/>
                  </a:lnTo>
                  <a:lnTo>
                    <a:pt x="2728068" y="66"/>
                  </a:lnTo>
                  <a:lnTo>
                    <a:pt x="2742058" y="40"/>
                  </a:lnTo>
                  <a:lnTo>
                    <a:pt x="2756048" y="18"/>
                  </a:lnTo>
                  <a:lnTo>
                    <a:pt x="2770038" y="0"/>
                  </a:lnTo>
                  <a:lnTo>
                    <a:pt x="2770038" y="0"/>
                  </a:lnTo>
                  <a:lnTo>
                    <a:pt x="2784028" y="18"/>
                  </a:lnTo>
                  <a:lnTo>
                    <a:pt x="2798018" y="40"/>
                  </a:lnTo>
                  <a:lnTo>
                    <a:pt x="2812008" y="66"/>
                  </a:lnTo>
                  <a:lnTo>
                    <a:pt x="2825998" y="96"/>
                  </a:lnTo>
                  <a:lnTo>
                    <a:pt x="2839988" y="131"/>
                  </a:lnTo>
                  <a:lnTo>
                    <a:pt x="2853978" y="173"/>
                  </a:lnTo>
                  <a:lnTo>
                    <a:pt x="2867969" y="222"/>
                  </a:lnTo>
                  <a:lnTo>
                    <a:pt x="2881959" y="279"/>
                  </a:lnTo>
                  <a:lnTo>
                    <a:pt x="2895949" y="347"/>
                  </a:lnTo>
                  <a:lnTo>
                    <a:pt x="2909939" y="426"/>
                  </a:lnTo>
                  <a:lnTo>
                    <a:pt x="2923929" y="519"/>
                  </a:lnTo>
                  <a:lnTo>
                    <a:pt x="2937919" y="629"/>
                  </a:lnTo>
                  <a:lnTo>
                    <a:pt x="2951909" y="758"/>
                  </a:lnTo>
                  <a:lnTo>
                    <a:pt x="2965899" y="909"/>
                  </a:lnTo>
                  <a:lnTo>
                    <a:pt x="2979889" y="1086"/>
                  </a:lnTo>
                  <a:lnTo>
                    <a:pt x="2993879" y="1294"/>
                  </a:lnTo>
                  <a:lnTo>
                    <a:pt x="3007870" y="1539"/>
                  </a:lnTo>
                  <a:lnTo>
                    <a:pt x="3021860" y="1825"/>
                  </a:lnTo>
                  <a:lnTo>
                    <a:pt x="3035850" y="2162"/>
                  </a:lnTo>
                  <a:lnTo>
                    <a:pt x="3049840" y="2556"/>
                  </a:lnTo>
                  <a:lnTo>
                    <a:pt x="3063830" y="3019"/>
                  </a:lnTo>
                  <a:lnTo>
                    <a:pt x="3077820" y="3561"/>
                  </a:lnTo>
                  <a:lnTo>
                    <a:pt x="3091810" y="4195"/>
                  </a:lnTo>
                  <a:lnTo>
                    <a:pt x="3105800" y="4938"/>
                  </a:lnTo>
                  <a:lnTo>
                    <a:pt x="3119790" y="5806"/>
                  </a:lnTo>
                  <a:lnTo>
                    <a:pt x="3133780" y="6820"/>
                  </a:lnTo>
                  <a:lnTo>
                    <a:pt x="3147770" y="8004"/>
                  </a:lnTo>
                  <a:lnTo>
                    <a:pt x="3161761" y="9384"/>
                  </a:lnTo>
                  <a:lnTo>
                    <a:pt x="3175751" y="10990"/>
                  </a:lnTo>
                  <a:lnTo>
                    <a:pt x="3189741" y="12857"/>
                  </a:lnTo>
                  <a:lnTo>
                    <a:pt x="3203731" y="15022"/>
                  </a:lnTo>
                  <a:lnTo>
                    <a:pt x="3217721" y="17527"/>
                  </a:lnTo>
                  <a:lnTo>
                    <a:pt x="3231711" y="20420"/>
                  </a:lnTo>
                  <a:lnTo>
                    <a:pt x="3245701" y="23748"/>
                  </a:lnTo>
                  <a:lnTo>
                    <a:pt x="3259691" y="27566"/>
                  </a:lnTo>
                  <a:lnTo>
                    <a:pt x="3273681" y="31928"/>
                  </a:lnTo>
                  <a:lnTo>
                    <a:pt x="3287671" y="36889"/>
                  </a:lnTo>
                  <a:lnTo>
                    <a:pt x="3301661" y="42503"/>
                  </a:lnTo>
                  <a:lnTo>
                    <a:pt x="3315652" y="48820"/>
                  </a:lnTo>
                  <a:lnTo>
                    <a:pt x="3329642" y="55881"/>
                  </a:lnTo>
                  <a:lnTo>
                    <a:pt x="3343632" y="63718"/>
                  </a:lnTo>
                  <a:lnTo>
                    <a:pt x="3357622" y="72346"/>
                  </a:lnTo>
                  <a:lnTo>
                    <a:pt x="3371612" y="81762"/>
                  </a:lnTo>
                  <a:lnTo>
                    <a:pt x="3385602" y="91938"/>
                  </a:lnTo>
                  <a:lnTo>
                    <a:pt x="3399592" y="102824"/>
                  </a:lnTo>
                  <a:lnTo>
                    <a:pt x="3413582" y="114338"/>
                  </a:lnTo>
                  <a:lnTo>
                    <a:pt x="3427572" y="126376"/>
                  </a:lnTo>
                  <a:lnTo>
                    <a:pt x="3441562" y="138807"/>
                  </a:lnTo>
                  <a:lnTo>
                    <a:pt x="3455552" y="151483"/>
                  </a:lnTo>
                  <a:lnTo>
                    <a:pt x="3469543" y="164241"/>
                  </a:lnTo>
                  <a:lnTo>
                    <a:pt x="3483533" y="176916"/>
                  </a:lnTo>
                  <a:lnTo>
                    <a:pt x="3497523" y="189347"/>
                  </a:lnTo>
                  <a:lnTo>
                    <a:pt x="3511513" y="201385"/>
                  </a:lnTo>
                  <a:lnTo>
                    <a:pt x="3525503" y="212900"/>
                  </a:lnTo>
                  <a:lnTo>
                    <a:pt x="3539493" y="223785"/>
                  </a:lnTo>
                  <a:lnTo>
                    <a:pt x="3553483" y="233962"/>
                  </a:lnTo>
                  <a:lnTo>
                    <a:pt x="3567473" y="243378"/>
                  </a:lnTo>
                  <a:lnTo>
                    <a:pt x="3581463" y="252006"/>
                  </a:lnTo>
                  <a:lnTo>
                    <a:pt x="3595453" y="259842"/>
                  </a:lnTo>
                  <a:lnTo>
                    <a:pt x="3609444" y="266904"/>
                  </a:lnTo>
                  <a:lnTo>
                    <a:pt x="3623434" y="273220"/>
                  </a:lnTo>
                  <a:lnTo>
                    <a:pt x="3637424" y="278835"/>
                  </a:lnTo>
                  <a:lnTo>
                    <a:pt x="3651414" y="283796"/>
                  </a:lnTo>
                  <a:lnTo>
                    <a:pt x="3665404" y="288158"/>
                  </a:lnTo>
                  <a:lnTo>
                    <a:pt x="3679394" y="291975"/>
                  </a:lnTo>
                  <a:lnTo>
                    <a:pt x="3693384" y="295304"/>
                  </a:lnTo>
                  <a:lnTo>
                    <a:pt x="3707374" y="298196"/>
                  </a:lnTo>
                  <a:lnTo>
                    <a:pt x="3721364" y="300702"/>
                  </a:lnTo>
                  <a:lnTo>
                    <a:pt x="3735354" y="302867"/>
                  </a:lnTo>
                  <a:lnTo>
                    <a:pt x="3749344" y="304733"/>
                  </a:lnTo>
                  <a:lnTo>
                    <a:pt x="3763335" y="306340"/>
                  </a:lnTo>
                  <a:lnTo>
                    <a:pt x="3777325" y="307720"/>
                  </a:lnTo>
                  <a:lnTo>
                    <a:pt x="3791315" y="308903"/>
                  </a:lnTo>
                  <a:lnTo>
                    <a:pt x="3805305" y="309918"/>
                  </a:lnTo>
                  <a:lnTo>
                    <a:pt x="3819295" y="310786"/>
                  </a:lnTo>
                  <a:lnTo>
                    <a:pt x="3833285" y="311528"/>
                  </a:lnTo>
                  <a:lnTo>
                    <a:pt x="3847275" y="312163"/>
                  </a:lnTo>
                  <a:lnTo>
                    <a:pt x="3861265" y="312705"/>
                  </a:lnTo>
                  <a:lnTo>
                    <a:pt x="3875255" y="313167"/>
                  </a:lnTo>
                  <a:lnTo>
                    <a:pt x="3889245" y="313562"/>
                  </a:lnTo>
                  <a:lnTo>
                    <a:pt x="3903235" y="313898"/>
                  </a:lnTo>
                  <a:lnTo>
                    <a:pt x="3917226" y="314185"/>
                  </a:lnTo>
                  <a:lnTo>
                    <a:pt x="3931216" y="314429"/>
                  </a:lnTo>
                  <a:lnTo>
                    <a:pt x="3945206" y="314638"/>
                  </a:lnTo>
                  <a:lnTo>
                    <a:pt x="3959196" y="314815"/>
                  </a:lnTo>
                  <a:lnTo>
                    <a:pt x="3973186" y="314966"/>
                  </a:lnTo>
                  <a:lnTo>
                    <a:pt x="3987176" y="315095"/>
                  </a:lnTo>
                  <a:lnTo>
                    <a:pt x="4001166" y="315204"/>
                  </a:lnTo>
                  <a:lnTo>
                    <a:pt x="4015156" y="315298"/>
                  </a:lnTo>
                  <a:lnTo>
                    <a:pt x="4029146" y="315377"/>
                  </a:lnTo>
                  <a:lnTo>
                    <a:pt x="4043136" y="315444"/>
                  </a:lnTo>
                  <a:lnTo>
                    <a:pt x="4057126" y="315502"/>
                  </a:lnTo>
                  <a:lnTo>
                    <a:pt x="4071117" y="315551"/>
                  </a:lnTo>
                  <a:lnTo>
                    <a:pt x="4085107" y="315593"/>
                  </a:lnTo>
                  <a:lnTo>
                    <a:pt x="4099097" y="315628"/>
                  </a:lnTo>
                  <a:lnTo>
                    <a:pt x="4113087" y="315658"/>
                  </a:lnTo>
                  <a:lnTo>
                    <a:pt x="4127077" y="315684"/>
                  </a:lnTo>
                  <a:lnTo>
                    <a:pt x="4141067" y="315706"/>
                  </a:lnTo>
                  <a:lnTo>
                    <a:pt x="4155057" y="315724"/>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78973"/>
              <a:ext cx="4155057" cy="631767"/>
            </a:xfrm>
            <a:custGeom>
              <a:avLst/>
              <a:pathLst>
                <a:path w="4155057" h="631767">
                  <a:moveTo>
                    <a:pt x="0" y="316042"/>
                  </a:moveTo>
                  <a:lnTo>
                    <a:pt x="13990" y="316061"/>
                  </a:lnTo>
                  <a:lnTo>
                    <a:pt x="27980" y="316082"/>
                  </a:lnTo>
                  <a:lnTo>
                    <a:pt x="41970" y="316108"/>
                  </a:lnTo>
                  <a:lnTo>
                    <a:pt x="55960" y="316138"/>
                  </a:lnTo>
                  <a:lnTo>
                    <a:pt x="69950" y="316174"/>
                  </a:lnTo>
                  <a:lnTo>
                    <a:pt x="83940" y="316215"/>
                  </a:lnTo>
                  <a:lnTo>
                    <a:pt x="97930" y="316264"/>
                  </a:lnTo>
                  <a:lnTo>
                    <a:pt x="111920" y="316322"/>
                  </a:lnTo>
                  <a:lnTo>
                    <a:pt x="125910" y="316389"/>
                  </a:lnTo>
                  <a:lnTo>
                    <a:pt x="139900" y="316469"/>
                  </a:lnTo>
                  <a:lnTo>
                    <a:pt x="153891" y="316562"/>
                  </a:lnTo>
                  <a:lnTo>
                    <a:pt x="167881" y="316671"/>
                  </a:lnTo>
                  <a:lnTo>
                    <a:pt x="181871" y="316800"/>
                  </a:lnTo>
                  <a:lnTo>
                    <a:pt x="195861" y="316951"/>
                  </a:lnTo>
                  <a:lnTo>
                    <a:pt x="209851" y="317129"/>
                  </a:lnTo>
                  <a:lnTo>
                    <a:pt x="223841" y="317337"/>
                  </a:lnTo>
                  <a:lnTo>
                    <a:pt x="237831" y="317581"/>
                  </a:lnTo>
                  <a:lnTo>
                    <a:pt x="251821" y="317868"/>
                  </a:lnTo>
                  <a:lnTo>
                    <a:pt x="265811" y="318204"/>
                  </a:lnTo>
                  <a:lnTo>
                    <a:pt x="279801" y="318599"/>
                  </a:lnTo>
                  <a:lnTo>
                    <a:pt x="293791" y="319061"/>
                  </a:lnTo>
                  <a:lnTo>
                    <a:pt x="307782" y="319603"/>
                  </a:lnTo>
                  <a:lnTo>
                    <a:pt x="321772" y="320238"/>
                  </a:lnTo>
                  <a:lnTo>
                    <a:pt x="335762" y="320980"/>
                  </a:lnTo>
                  <a:lnTo>
                    <a:pt x="349752" y="321849"/>
                  </a:lnTo>
                  <a:lnTo>
                    <a:pt x="363742" y="322863"/>
                  </a:lnTo>
                  <a:lnTo>
                    <a:pt x="377732" y="324047"/>
                  </a:lnTo>
                  <a:lnTo>
                    <a:pt x="391722" y="325427"/>
                  </a:lnTo>
                  <a:lnTo>
                    <a:pt x="405712" y="327033"/>
                  </a:lnTo>
                  <a:lnTo>
                    <a:pt x="419702" y="328899"/>
                  </a:lnTo>
                  <a:lnTo>
                    <a:pt x="433692" y="331064"/>
                  </a:lnTo>
                  <a:lnTo>
                    <a:pt x="447682" y="333570"/>
                  </a:lnTo>
                  <a:lnTo>
                    <a:pt x="461673" y="336462"/>
                  </a:lnTo>
                  <a:lnTo>
                    <a:pt x="475663" y="339791"/>
                  </a:lnTo>
                  <a:lnTo>
                    <a:pt x="489653" y="343609"/>
                  </a:lnTo>
                  <a:lnTo>
                    <a:pt x="503643" y="347971"/>
                  </a:lnTo>
                  <a:lnTo>
                    <a:pt x="517633" y="352932"/>
                  </a:lnTo>
                  <a:lnTo>
                    <a:pt x="531623" y="358546"/>
                  </a:lnTo>
                  <a:lnTo>
                    <a:pt x="545613" y="364862"/>
                  </a:lnTo>
                  <a:lnTo>
                    <a:pt x="559603" y="371924"/>
                  </a:lnTo>
                  <a:lnTo>
                    <a:pt x="573593" y="379761"/>
                  </a:lnTo>
                  <a:lnTo>
                    <a:pt x="587583" y="388389"/>
                  </a:lnTo>
                  <a:lnTo>
                    <a:pt x="601574" y="397804"/>
                  </a:lnTo>
                  <a:lnTo>
                    <a:pt x="615564" y="407981"/>
                  </a:lnTo>
                  <a:lnTo>
                    <a:pt x="629554" y="418866"/>
                  </a:lnTo>
                  <a:lnTo>
                    <a:pt x="643544" y="430381"/>
                  </a:lnTo>
                  <a:lnTo>
                    <a:pt x="657534" y="442419"/>
                  </a:lnTo>
                  <a:lnTo>
                    <a:pt x="671524" y="454850"/>
                  </a:lnTo>
                  <a:lnTo>
                    <a:pt x="685514" y="467525"/>
                  </a:lnTo>
                  <a:lnTo>
                    <a:pt x="699504" y="480283"/>
                  </a:lnTo>
                  <a:lnTo>
                    <a:pt x="713494" y="492959"/>
                  </a:lnTo>
                  <a:lnTo>
                    <a:pt x="727484" y="505390"/>
                  </a:lnTo>
                  <a:lnTo>
                    <a:pt x="741474" y="517428"/>
                  </a:lnTo>
                  <a:lnTo>
                    <a:pt x="755465" y="528943"/>
                  </a:lnTo>
                  <a:lnTo>
                    <a:pt x="769455" y="539828"/>
                  </a:lnTo>
                  <a:lnTo>
                    <a:pt x="783445" y="550005"/>
                  </a:lnTo>
                  <a:lnTo>
                    <a:pt x="797435" y="559420"/>
                  </a:lnTo>
                  <a:lnTo>
                    <a:pt x="811425" y="568048"/>
                  </a:lnTo>
                  <a:lnTo>
                    <a:pt x="825415" y="575885"/>
                  </a:lnTo>
                  <a:lnTo>
                    <a:pt x="839405" y="582946"/>
                  </a:lnTo>
                  <a:lnTo>
                    <a:pt x="853395" y="589263"/>
                  </a:lnTo>
                  <a:lnTo>
                    <a:pt x="867385" y="594877"/>
                  </a:lnTo>
                  <a:lnTo>
                    <a:pt x="881375" y="599838"/>
                  </a:lnTo>
                  <a:lnTo>
                    <a:pt x="895365" y="604200"/>
                  </a:lnTo>
                  <a:lnTo>
                    <a:pt x="909356" y="608018"/>
                  </a:lnTo>
                  <a:lnTo>
                    <a:pt x="923346" y="611347"/>
                  </a:lnTo>
                  <a:lnTo>
                    <a:pt x="937336" y="614239"/>
                  </a:lnTo>
                  <a:lnTo>
                    <a:pt x="951326" y="616744"/>
                  </a:lnTo>
                  <a:lnTo>
                    <a:pt x="965316" y="618909"/>
                  </a:lnTo>
                  <a:lnTo>
                    <a:pt x="979306" y="620776"/>
                  </a:lnTo>
                  <a:lnTo>
                    <a:pt x="993296" y="622382"/>
                  </a:lnTo>
                  <a:lnTo>
                    <a:pt x="1007286" y="623762"/>
                  </a:lnTo>
                  <a:lnTo>
                    <a:pt x="1021276" y="624946"/>
                  </a:lnTo>
                  <a:lnTo>
                    <a:pt x="1035266" y="625960"/>
                  </a:lnTo>
                  <a:lnTo>
                    <a:pt x="1049256" y="626829"/>
                  </a:lnTo>
                  <a:lnTo>
                    <a:pt x="1063247" y="627571"/>
                  </a:lnTo>
                  <a:lnTo>
                    <a:pt x="1077237" y="628206"/>
                  </a:lnTo>
                  <a:lnTo>
                    <a:pt x="1091227" y="628747"/>
                  </a:lnTo>
                  <a:lnTo>
                    <a:pt x="1105217" y="629210"/>
                  </a:lnTo>
                  <a:lnTo>
                    <a:pt x="1119207" y="629604"/>
                  </a:lnTo>
                  <a:lnTo>
                    <a:pt x="1133197" y="629941"/>
                  </a:lnTo>
                  <a:lnTo>
                    <a:pt x="1147187" y="630228"/>
                  </a:lnTo>
                  <a:lnTo>
                    <a:pt x="1161177" y="630472"/>
                  </a:lnTo>
                  <a:lnTo>
                    <a:pt x="1175167" y="630680"/>
                  </a:lnTo>
                  <a:lnTo>
                    <a:pt x="1189157" y="630858"/>
                  </a:lnTo>
                  <a:lnTo>
                    <a:pt x="1203148" y="631009"/>
                  </a:lnTo>
                  <a:lnTo>
                    <a:pt x="1217138" y="631137"/>
                  </a:lnTo>
                  <a:lnTo>
                    <a:pt x="1231128" y="631247"/>
                  </a:lnTo>
                  <a:lnTo>
                    <a:pt x="1245118" y="631340"/>
                  </a:lnTo>
                  <a:lnTo>
                    <a:pt x="1259108" y="631419"/>
                  </a:lnTo>
                  <a:lnTo>
                    <a:pt x="1273098" y="631487"/>
                  </a:lnTo>
                  <a:lnTo>
                    <a:pt x="1287088" y="631545"/>
                  </a:lnTo>
                  <a:lnTo>
                    <a:pt x="1301078" y="631593"/>
                  </a:lnTo>
                  <a:lnTo>
                    <a:pt x="1315068" y="631635"/>
                  </a:lnTo>
                  <a:lnTo>
                    <a:pt x="1329058" y="631671"/>
                  </a:lnTo>
                  <a:lnTo>
                    <a:pt x="1343048" y="631701"/>
                  </a:lnTo>
                  <a:lnTo>
                    <a:pt x="1357039" y="631726"/>
                  </a:lnTo>
                  <a:lnTo>
                    <a:pt x="1371029" y="631748"/>
                  </a:lnTo>
                  <a:lnTo>
                    <a:pt x="1385019" y="631767"/>
                  </a:lnTo>
                  <a:lnTo>
                    <a:pt x="1385019" y="631661"/>
                  </a:lnTo>
                  <a:lnTo>
                    <a:pt x="1399009" y="631624"/>
                  </a:lnTo>
                  <a:lnTo>
                    <a:pt x="1412999" y="631580"/>
                  </a:lnTo>
                  <a:lnTo>
                    <a:pt x="1426989" y="631529"/>
                  </a:lnTo>
                  <a:lnTo>
                    <a:pt x="1440979" y="631468"/>
                  </a:lnTo>
                  <a:lnTo>
                    <a:pt x="1454969" y="631397"/>
                  </a:lnTo>
                  <a:lnTo>
                    <a:pt x="1468959" y="631314"/>
                  </a:lnTo>
                  <a:lnTo>
                    <a:pt x="1482949" y="631216"/>
                  </a:lnTo>
                  <a:lnTo>
                    <a:pt x="1496939" y="631101"/>
                  </a:lnTo>
                  <a:lnTo>
                    <a:pt x="1510930" y="630966"/>
                  </a:lnTo>
                  <a:lnTo>
                    <a:pt x="1524920" y="630807"/>
                  </a:lnTo>
                  <a:lnTo>
                    <a:pt x="1538910" y="630621"/>
                  </a:lnTo>
                  <a:lnTo>
                    <a:pt x="1552900" y="630402"/>
                  </a:lnTo>
                  <a:lnTo>
                    <a:pt x="1566890" y="630145"/>
                  </a:lnTo>
                  <a:lnTo>
                    <a:pt x="1580880" y="629843"/>
                  </a:lnTo>
                  <a:lnTo>
                    <a:pt x="1594870" y="629488"/>
                  </a:lnTo>
                  <a:lnTo>
                    <a:pt x="1608860" y="629071"/>
                  </a:lnTo>
                  <a:lnTo>
                    <a:pt x="1622850" y="628583"/>
                  </a:lnTo>
                  <a:lnTo>
                    <a:pt x="1636840" y="628009"/>
                  </a:lnTo>
                  <a:lnTo>
                    <a:pt x="1650830" y="627336"/>
                  </a:lnTo>
                  <a:lnTo>
                    <a:pt x="1664821" y="626547"/>
                  </a:lnTo>
                  <a:lnTo>
                    <a:pt x="1678811" y="625622"/>
                  </a:lnTo>
                  <a:lnTo>
                    <a:pt x="1692801" y="624538"/>
                  </a:lnTo>
                  <a:lnTo>
                    <a:pt x="1706791" y="623269"/>
                  </a:lnTo>
                  <a:lnTo>
                    <a:pt x="1720781" y="621784"/>
                  </a:lnTo>
                  <a:lnTo>
                    <a:pt x="1734771" y="620048"/>
                  </a:lnTo>
                  <a:lnTo>
                    <a:pt x="1748761" y="618019"/>
                  </a:lnTo>
                  <a:lnTo>
                    <a:pt x="1762751" y="615652"/>
                  </a:lnTo>
                  <a:lnTo>
                    <a:pt x="1776741" y="612892"/>
                  </a:lnTo>
                  <a:lnTo>
                    <a:pt x="1790731" y="609679"/>
                  </a:lnTo>
                  <a:lnTo>
                    <a:pt x="1804722" y="605946"/>
                  </a:lnTo>
                  <a:lnTo>
                    <a:pt x="1818712" y="601616"/>
                  </a:lnTo>
                  <a:lnTo>
                    <a:pt x="1832702" y="596605"/>
                  </a:lnTo>
                  <a:lnTo>
                    <a:pt x="1846692" y="590820"/>
                  </a:lnTo>
                  <a:lnTo>
                    <a:pt x="1860682" y="584163"/>
                  </a:lnTo>
                  <a:lnTo>
                    <a:pt x="1874672" y="576528"/>
                  </a:lnTo>
                  <a:lnTo>
                    <a:pt x="1888662" y="567804"/>
                  </a:lnTo>
                  <a:lnTo>
                    <a:pt x="1902652" y="557882"/>
                  </a:lnTo>
                  <a:lnTo>
                    <a:pt x="1916642" y="546653"/>
                  </a:lnTo>
                  <a:lnTo>
                    <a:pt x="1930632" y="534020"/>
                  </a:lnTo>
                  <a:lnTo>
                    <a:pt x="1944622" y="519897"/>
                  </a:lnTo>
                  <a:lnTo>
                    <a:pt x="1958613" y="504224"/>
                  </a:lnTo>
                  <a:lnTo>
                    <a:pt x="1972603" y="486968"/>
                  </a:lnTo>
                  <a:lnTo>
                    <a:pt x="1986593" y="468137"/>
                  </a:lnTo>
                  <a:lnTo>
                    <a:pt x="2000583" y="447783"/>
                  </a:lnTo>
                  <a:lnTo>
                    <a:pt x="2014573" y="426013"/>
                  </a:lnTo>
                  <a:lnTo>
                    <a:pt x="2028563" y="402983"/>
                  </a:lnTo>
                  <a:lnTo>
                    <a:pt x="2042553" y="378907"/>
                  </a:lnTo>
                  <a:lnTo>
                    <a:pt x="2056543" y="354045"/>
                  </a:lnTo>
                  <a:lnTo>
                    <a:pt x="2070533" y="328694"/>
                  </a:lnTo>
                  <a:lnTo>
                    <a:pt x="2084523" y="303178"/>
                  </a:lnTo>
                  <a:lnTo>
                    <a:pt x="2098513" y="277827"/>
                  </a:lnTo>
                  <a:lnTo>
                    <a:pt x="2112504" y="252965"/>
                  </a:lnTo>
                  <a:lnTo>
                    <a:pt x="2126494" y="228889"/>
                  </a:lnTo>
                  <a:lnTo>
                    <a:pt x="2140484" y="205860"/>
                  </a:lnTo>
                  <a:lnTo>
                    <a:pt x="2154474" y="184089"/>
                  </a:lnTo>
                  <a:lnTo>
                    <a:pt x="2168464" y="163736"/>
                  </a:lnTo>
                  <a:lnTo>
                    <a:pt x="2182454" y="144904"/>
                  </a:lnTo>
                  <a:lnTo>
                    <a:pt x="2196444" y="127648"/>
                  </a:lnTo>
                  <a:lnTo>
                    <a:pt x="2210434" y="111975"/>
                  </a:lnTo>
                  <a:lnTo>
                    <a:pt x="2224424" y="97852"/>
                  </a:lnTo>
                  <a:lnTo>
                    <a:pt x="2238414" y="85219"/>
                  </a:lnTo>
                  <a:lnTo>
                    <a:pt x="2252404" y="73991"/>
                  </a:lnTo>
                  <a:lnTo>
                    <a:pt x="2266395" y="64068"/>
                  </a:lnTo>
                  <a:lnTo>
                    <a:pt x="2280385" y="55345"/>
                  </a:lnTo>
                  <a:lnTo>
                    <a:pt x="2294375" y="47709"/>
                  </a:lnTo>
                  <a:lnTo>
                    <a:pt x="2308365" y="41052"/>
                  </a:lnTo>
                  <a:lnTo>
                    <a:pt x="2322355" y="35267"/>
                  </a:lnTo>
                  <a:lnTo>
                    <a:pt x="2336345" y="30256"/>
                  </a:lnTo>
                  <a:lnTo>
                    <a:pt x="2350335" y="25926"/>
                  </a:lnTo>
                  <a:lnTo>
                    <a:pt x="2364325" y="22193"/>
                  </a:lnTo>
                  <a:lnTo>
                    <a:pt x="2378315" y="18981"/>
                  </a:lnTo>
                  <a:lnTo>
                    <a:pt x="2392305" y="16221"/>
                  </a:lnTo>
                  <a:lnTo>
                    <a:pt x="2406296" y="13853"/>
                  </a:lnTo>
                  <a:lnTo>
                    <a:pt x="2420286" y="11824"/>
                  </a:lnTo>
                  <a:lnTo>
                    <a:pt x="2434276" y="10088"/>
                  </a:lnTo>
                  <a:lnTo>
                    <a:pt x="2448266" y="8603"/>
                  </a:lnTo>
                  <a:lnTo>
                    <a:pt x="2462256" y="7334"/>
                  </a:lnTo>
                  <a:lnTo>
                    <a:pt x="2476246" y="6250"/>
                  </a:lnTo>
                  <a:lnTo>
                    <a:pt x="2490236" y="5325"/>
                  </a:lnTo>
                  <a:lnTo>
                    <a:pt x="2504226" y="4536"/>
                  </a:lnTo>
                  <a:lnTo>
                    <a:pt x="2518216" y="3863"/>
                  </a:lnTo>
                  <a:lnTo>
                    <a:pt x="2532206" y="3290"/>
                  </a:lnTo>
                  <a:lnTo>
                    <a:pt x="2546196" y="2801"/>
                  </a:lnTo>
                  <a:lnTo>
                    <a:pt x="2560187" y="2384"/>
                  </a:lnTo>
                  <a:lnTo>
                    <a:pt x="2574177" y="2030"/>
                  </a:lnTo>
                  <a:lnTo>
                    <a:pt x="2588167" y="1727"/>
                  </a:lnTo>
                  <a:lnTo>
                    <a:pt x="2602157" y="1470"/>
                  </a:lnTo>
                  <a:lnTo>
                    <a:pt x="2616147" y="1251"/>
                  </a:lnTo>
                  <a:lnTo>
                    <a:pt x="2630137" y="1065"/>
                  </a:lnTo>
                  <a:lnTo>
                    <a:pt x="2644127" y="906"/>
                  </a:lnTo>
                  <a:lnTo>
                    <a:pt x="2658117" y="771"/>
                  </a:lnTo>
                  <a:lnTo>
                    <a:pt x="2672107" y="656"/>
                  </a:lnTo>
                  <a:lnTo>
                    <a:pt x="2686097" y="558"/>
                  </a:lnTo>
                  <a:lnTo>
                    <a:pt x="2700087" y="475"/>
                  </a:lnTo>
                  <a:lnTo>
                    <a:pt x="2714078" y="404"/>
                  </a:lnTo>
                  <a:lnTo>
                    <a:pt x="2728068" y="344"/>
                  </a:lnTo>
                  <a:lnTo>
                    <a:pt x="2742058" y="292"/>
                  </a:lnTo>
                  <a:lnTo>
                    <a:pt x="2756048" y="249"/>
                  </a:lnTo>
                  <a:lnTo>
                    <a:pt x="2770038" y="21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96466"/>
              <a:ext cx="4155057" cy="631661"/>
            </a:xfrm>
            <a:custGeom>
              <a:avLst/>
              <a:pathLst>
                <a:path w="4155057" h="631661">
                  <a:moveTo>
                    <a:pt x="0" y="0"/>
                  </a:moveTo>
                  <a:lnTo>
                    <a:pt x="13990" y="27"/>
                  </a:lnTo>
                  <a:lnTo>
                    <a:pt x="27980" y="60"/>
                  </a:lnTo>
                  <a:lnTo>
                    <a:pt x="41970" y="99"/>
                  </a:lnTo>
                  <a:lnTo>
                    <a:pt x="55960" y="144"/>
                  </a:lnTo>
                  <a:lnTo>
                    <a:pt x="69950" y="197"/>
                  </a:lnTo>
                  <a:lnTo>
                    <a:pt x="83940" y="259"/>
                  </a:lnTo>
                  <a:lnTo>
                    <a:pt x="97930" y="333"/>
                  </a:lnTo>
                  <a:lnTo>
                    <a:pt x="111920" y="419"/>
                  </a:lnTo>
                  <a:lnTo>
                    <a:pt x="125910" y="520"/>
                  </a:lnTo>
                  <a:lnTo>
                    <a:pt x="139900" y="639"/>
                  </a:lnTo>
                  <a:lnTo>
                    <a:pt x="153891" y="779"/>
                  </a:lnTo>
                  <a:lnTo>
                    <a:pt x="167881" y="944"/>
                  </a:lnTo>
                  <a:lnTo>
                    <a:pt x="181871" y="1137"/>
                  </a:lnTo>
                  <a:lnTo>
                    <a:pt x="195861" y="1363"/>
                  </a:lnTo>
                  <a:lnTo>
                    <a:pt x="209851" y="1629"/>
                  </a:lnTo>
                  <a:lnTo>
                    <a:pt x="223841" y="1942"/>
                  </a:lnTo>
                  <a:lnTo>
                    <a:pt x="237831" y="2308"/>
                  </a:lnTo>
                  <a:lnTo>
                    <a:pt x="251821" y="2738"/>
                  </a:lnTo>
                  <a:lnTo>
                    <a:pt x="265811" y="3243"/>
                  </a:lnTo>
                  <a:lnTo>
                    <a:pt x="279801" y="3835"/>
                  </a:lnTo>
                  <a:lnTo>
                    <a:pt x="293791" y="4529"/>
                  </a:lnTo>
                  <a:lnTo>
                    <a:pt x="307782" y="5341"/>
                  </a:lnTo>
                  <a:lnTo>
                    <a:pt x="321772" y="6293"/>
                  </a:lnTo>
                  <a:lnTo>
                    <a:pt x="335762" y="7407"/>
                  </a:lnTo>
                  <a:lnTo>
                    <a:pt x="349752" y="8709"/>
                  </a:lnTo>
                  <a:lnTo>
                    <a:pt x="363742" y="10231"/>
                  </a:lnTo>
                  <a:lnTo>
                    <a:pt x="377732" y="12006"/>
                  </a:lnTo>
                  <a:lnTo>
                    <a:pt x="391722" y="14076"/>
                  </a:lnTo>
                  <a:lnTo>
                    <a:pt x="405712" y="16486"/>
                  </a:lnTo>
                  <a:lnTo>
                    <a:pt x="419702" y="19286"/>
                  </a:lnTo>
                  <a:lnTo>
                    <a:pt x="433692" y="22533"/>
                  </a:lnTo>
                  <a:lnTo>
                    <a:pt x="447682" y="26291"/>
                  </a:lnTo>
                  <a:lnTo>
                    <a:pt x="461673" y="30630"/>
                  </a:lnTo>
                  <a:lnTo>
                    <a:pt x="475663" y="35623"/>
                  </a:lnTo>
                  <a:lnTo>
                    <a:pt x="489653" y="41349"/>
                  </a:lnTo>
                  <a:lnTo>
                    <a:pt x="503643" y="47892"/>
                  </a:lnTo>
                  <a:lnTo>
                    <a:pt x="517633" y="55334"/>
                  </a:lnTo>
                  <a:lnTo>
                    <a:pt x="531623" y="63755"/>
                  </a:lnTo>
                  <a:lnTo>
                    <a:pt x="545613" y="73230"/>
                  </a:lnTo>
                  <a:lnTo>
                    <a:pt x="559603" y="83822"/>
                  </a:lnTo>
                  <a:lnTo>
                    <a:pt x="573593" y="95577"/>
                  </a:lnTo>
                  <a:lnTo>
                    <a:pt x="587583" y="108519"/>
                  </a:lnTo>
                  <a:lnTo>
                    <a:pt x="601574" y="122643"/>
                  </a:lnTo>
                  <a:lnTo>
                    <a:pt x="615564" y="137908"/>
                  </a:lnTo>
                  <a:lnTo>
                    <a:pt x="629554" y="154236"/>
                  </a:lnTo>
                  <a:lnTo>
                    <a:pt x="643544" y="171508"/>
                  </a:lnTo>
                  <a:lnTo>
                    <a:pt x="657534" y="189565"/>
                  </a:lnTo>
                  <a:lnTo>
                    <a:pt x="671524" y="208211"/>
                  </a:lnTo>
                  <a:lnTo>
                    <a:pt x="685514" y="227224"/>
                  </a:lnTo>
                  <a:lnTo>
                    <a:pt x="699504" y="246362"/>
                  </a:lnTo>
                  <a:lnTo>
                    <a:pt x="713494" y="265375"/>
                  </a:lnTo>
                  <a:lnTo>
                    <a:pt x="727484" y="284021"/>
                  </a:lnTo>
                  <a:lnTo>
                    <a:pt x="741474" y="302078"/>
                  </a:lnTo>
                  <a:lnTo>
                    <a:pt x="755465" y="319350"/>
                  </a:lnTo>
                  <a:lnTo>
                    <a:pt x="769455" y="335678"/>
                  </a:lnTo>
                  <a:lnTo>
                    <a:pt x="783445" y="350943"/>
                  </a:lnTo>
                  <a:lnTo>
                    <a:pt x="797435" y="365067"/>
                  </a:lnTo>
                  <a:lnTo>
                    <a:pt x="811425" y="378009"/>
                  </a:lnTo>
                  <a:lnTo>
                    <a:pt x="825415" y="389764"/>
                  </a:lnTo>
                  <a:lnTo>
                    <a:pt x="839405" y="400356"/>
                  </a:lnTo>
                  <a:lnTo>
                    <a:pt x="853395" y="409831"/>
                  </a:lnTo>
                  <a:lnTo>
                    <a:pt x="867385" y="418252"/>
                  </a:lnTo>
                  <a:lnTo>
                    <a:pt x="881375" y="425694"/>
                  </a:lnTo>
                  <a:lnTo>
                    <a:pt x="895365" y="432237"/>
                  </a:lnTo>
                  <a:lnTo>
                    <a:pt x="909356" y="437963"/>
                  </a:lnTo>
                  <a:lnTo>
                    <a:pt x="923346" y="442956"/>
                  </a:lnTo>
                  <a:lnTo>
                    <a:pt x="937336" y="447295"/>
                  </a:lnTo>
                  <a:lnTo>
                    <a:pt x="951326" y="451053"/>
                  </a:lnTo>
                  <a:lnTo>
                    <a:pt x="965316" y="454300"/>
                  </a:lnTo>
                  <a:lnTo>
                    <a:pt x="979306" y="457100"/>
                  </a:lnTo>
                  <a:lnTo>
                    <a:pt x="993296" y="459510"/>
                  </a:lnTo>
                  <a:lnTo>
                    <a:pt x="1007286" y="461580"/>
                  </a:lnTo>
                  <a:lnTo>
                    <a:pt x="1021276" y="463355"/>
                  </a:lnTo>
                  <a:lnTo>
                    <a:pt x="1035266" y="464877"/>
                  </a:lnTo>
                  <a:lnTo>
                    <a:pt x="1049256" y="466179"/>
                  </a:lnTo>
                  <a:lnTo>
                    <a:pt x="1063247" y="467293"/>
                  </a:lnTo>
                  <a:lnTo>
                    <a:pt x="1077237" y="468245"/>
                  </a:lnTo>
                  <a:lnTo>
                    <a:pt x="1091227" y="469057"/>
                  </a:lnTo>
                  <a:lnTo>
                    <a:pt x="1105217" y="469751"/>
                  </a:lnTo>
                  <a:lnTo>
                    <a:pt x="1119207" y="470343"/>
                  </a:lnTo>
                  <a:lnTo>
                    <a:pt x="1133197" y="470848"/>
                  </a:lnTo>
                  <a:lnTo>
                    <a:pt x="1147187" y="471278"/>
                  </a:lnTo>
                  <a:lnTo>
                    <a:pt x="1161177" y="471644"/>
                  </a:lnTo>
                  <a:lnTo>
                    <a:pt x="1175167" y="471957"/>
                  </a:lnTo>
                  <a:lnTo>
                    <a:pt x="1189157" y="472223"/>
                  </a:lnTo>
                  <a:lnTo>
                    <a:pt x="1203148" y="472449"/>
                  </a:lnTo>
                  <a:lnTo>
                    <a:pt x="1217138" y="472642"/>
                  </a:lnTo>
                  <a:lnTo>
                    <a:pt x="1231128" y="472807"/>
                  </a:lnTo>
                  <a:lnTo>
                    <a:pt x="1245118" y="472947"/>
                  </a:lnTo>
                  <a:lnTo>
                    <a:pt x="1259108" y="473066"/>
                  </a:lnTo>
                  <a:lnTo>
                    <a:pt x="1273098" y="473167"/>
                  </a:lnTo>
                  <a:lnTo>
                    <a:pt x="1287088" y="473253"/>
                  </a:lnTo>
                  <a:lnTo>
                    <a:pt x="1301078" y="473327"/>
                  </a:lnTo>
                  <a:lnTo>
                    <a:pt x="1315068" y="473389"/>
                  </a:lnTo>
                  <a:lnTo>
                    <a:pt x="1329058" y="473442"/>
                  </a:lnTo>
                  <a:lnTo>
                    <a:pt x="1343048" y="473487"/>
                  </a:lnTo>
                  <a:lnTo>
                    <a:pt x="1357039" y="473526"/>
                  </a:lnTo>
                  <a:lnTo>
                    <a:pt x="1371029" y="473559"/>
                  </a:lnTo>
                  <a:lnTo>
                    <a:pt x="1385019" y="473587"/>
                  </a:lnTo>
                  <a:lnTo>
                    <a:pt x="1385019" y="473798"/>
                  </a:lnTo>
                  <a:lnTo>
                    <a:pt x="1399009" y="473808"/>
                  </a:lnTo>
                  <a:lnTo>
                    <a:pt x="1412999" y="473819"/>
                  </a:lnTo>
                  <a:lnTo>
                    <a:pt x="1426989" y="473831"/>
                  </a:lnTo>
                  <a:lnTo>
                    <a:pt x="1440979" y="473847"/>
                  </a:lnTo>
                  <a:lnTo>
                    <a:pt x="1454969" y="473864"/>
                  </a:lnTo>
                  <a:lnTo>
                    <a:pt x="1468959" y="473885"/>
                  </a:lnTo>
                  <a:lnTo>
                    <a:pt x="1482949" y="473910"/>
                  </a:lnTo>
                  <a:lnTo>
                    <a:pt x="1496939" y="473938"/>
                  </a:lnTo>
                  <a:lnTo>
                    <a:pt x="1510930" y="473972"/>
                  </a:lnTo>
                  <a:lnTo>
                    <a:pt x="1524920" y="474012"/>
                  </a:lnTo>
                  <a:lnTo>
                    <a:pt x="1538910" y="474058"/>
                  </a:lnTo>
                  <a:lnTo>
                    <a:pt x="1552900" y="474113"/>
                  </a:lnTo>
                  <a:lnTo>
                    <a:pt x="1566890" y="474177"/>
                  </a:lnTo>
                  <a:lnTo>
                    <a:pt x="1580880" y="474253"/>
                  </a:lnTo>
                  <a:lnTo>
                    <a:pt x="1594870" y="474342"/>
                  </a:lnTo>
                  <a:lnTo>
                    <a:pt x="1608860" y="474446"/>
                  </a:lnTo>
                  <a:lnTo>
                    <a:pt x="1622850" y="474568"/>
                  </a:lnTo>
                  <a:lnTo>
                    <a:pt x="1636840" y="474711"/>
                  </a:lnTo>
                  <a:lnTo>
                    <a:pt x="1650830" y="474880"/>
                  </a:lnTo>
                  <a:lnTo>
                    <a:pt x="1664821" y="475077"/>
                  </a:lnTo>
                  <a:lnTo>
                    <a:pt x="1678811" y="475308"/>
                  </a:lnTo>
                  <a:lnTo>
                    <a:pt x="1692801" y="475579"/>
                  </a:lnTo>
                  <a:lnTo>
                    <a:pt x="1706791" y="475896"/>
                  </a:lnTo>
                  <a:lnTo>
                    <a:pt x="1720781" y="476268"/>
                  </a:lnTo>
                  <a:lnTo>
                    <a:pt x="1734771" y="476702"/>
                  </a:lnTo>
                  <a:lnTo>
                    <a:pt x="1748761" y="477209"/>
                  </a:lnTo>
                  <a:lnTo>
                    <a:pt x="1762751" y="477801"/>
                  </a:lnTo>
                  <a:lnTo>
                    <a:pt x="1776741" y="478491"/>
                  </a:lnTo>
                  <a:lnTo>
                    <a:pt x="1790731" y="479294"/>
                  </a:lnTo>
                  <a:lnTo>
                    <a:pt x="1804722" y="480227"/>
                  </a:lnTo>
                  <a:lnTo>
                    <a:pt x="1818712" y="481310"/>
                  </a:lnTo>
                  <a:lnTo>
                    <a:pt x="1832702" y="482562"/>
                  </a:lnTo>
                  <a:lnTo>
                    <a:pt x="1846692" y="484009"/>
                  </a:lnTo>
                  <a:lnTo>
                    <a:pt x="1860682" y="485673"/>
                  </a:lnTo>
                  <a:lnTo>
                    <a:pt x="1874672" y="487582"/>
                  </a:lnTo>
                  <a:lnTo>
                    <a:pt x="1888662" y="489763"/>
                  </a:lnTo>
                  <a:lnTo>
                    <a:pt x="1902652" y="492243"/>
                  </a:lnTo>
                  <a:lnTo>
                    <a:pt x="1916642" y="495050"/>
                  </a:lnTo>
                  <a:lnTo>
                    <a:pt x="1930632" y="498209"/>
                  </a:lnTo>
                  <a:lnTo>
                    <a:pt x="1944622" y="501739"/>
                  </a:lnTo>
                  <a:lnTo>
                    <a:pt x="1958613" y="505658"/>
                  </a:lnTo>
                  <a:lnTo>
                    <a:pt x="1972603" y="509972"/>
                  </a:lnTo>
                  <a:lnTo>
                    <a:pt x="1986593" y="514679"/>
                  </a:lnTo>
                  <a:lnTo>
                    <a:pt x="2000583" y="519768"/>
                  </a:lnTo>
                  <a:lnTo>
                    <a:pt x="2014573" y="525211"/>
                  </a:lnTo>
                  <a:lnTo>
                    <a:pt x="2028563" y="530968"/>
                  </a:lnTo>
                  <a:lnTo>
                    <a:pt x="2042553" y="536987"/>
                  </a:lnTo>
                  <a:lnTo>
                    <a:pt x="2056543" y="543202"/>
                  </a:lnTo>
                  <a:lnTo>
                    <a:pt x="2070533" y="549540"/>
                  </a:lnTo>
                  <a:lnTo>
                    <a:pt x="2084523" y="555919"/>
                  </a:lnTo>
                  <a:lnTo>
                    <a:pt x="2098513" y="562257"/>
                  </a:lnTo>
                  <a:lnTo>
                    <a:pt x="2112504" y="568472"/>
                  </a:lnTo>
                  <a:lnTo>
                    <a:pt x="2126494" y="574491"/>
                  </a:lnTo>
                  <a:lnTo>
                    <a:pt x="2140484" y="580249"/>
                  </a:lnTo>
                  <a:lnTo>
                    <a:pt x="2154474" y="585691"/>
                  </a:lnTo>
                  <a:lnTo>
                    <a:pt x="2168464" y="590780"/>
                  </a:lnTo>
                  <a:lnTo>
                    <a:pt x="2182454" y="595488"/>
                  </a:lnTo>
                  <a:lnTo>
                    <a:pt x="2196444" y="599802"/>
                  </a:lnTo>
                  <a:lnTo>
                    <a:pt x="2210434" y="603720"/>
                  </a:lnTo>
                  <a:lnTo>
                    <a:pt x="2224424" y="607251"/>
                  </a:lnTo>
                  <a:lnTo>
                    <a:pt x="2238414" y="610409"/>
                  </a:lnTo>
                  <a:lnTo>
                    <a:pt x="2252404" y="613216"/>
                  </a:lnTo>
                  <a:lnTo>
                    <a:pt x="2266395" y="615697"/>
                  </a:lnTo>
                  <a:lnTo>
                    <a:pt x="2280385" y="617877"/>
                  </a:lnTo>
                  <a:lnTo>
                    <a:pt x="2294375" y="619786"/>
                  </a:lnTo>
                  <a:lnTo>
                    <a:pt x="2308365" y="621451"/>
                  </a:lnTo>
                  <a:lnTo>
                    <a:pt x="2322355" y="622897"/>
                  </a:lnTo>
                  <a:lnTo>
                    <a:pt x="2336345" y="624150"/>
                  </a:lnTo>
                  <a:lnTo>
                    <a:pt x="2350335" y="625232"/>
                  </a:lnTo>
                  <a:lnTo>
                    <a:pt x="2364325" y="626165"/>
                  </a:lnTo>
                  <a:lnTo>
                    <a:pt x="2378315" y="626969"/>
                  </a:lnTo>
                  <a:lnTo>
                    <a:pt x="2392305" y="627658"/>
                  </a:lnTo>
                  <a:lnTo>
                    <a:pt x="2406296" y="628250"/>
                  </a:lnTo>
                  <a:lnTo>
                    <a:pt x="2420286" y="628758"/>
                  </a:lnTo>
                  <a:lnTo>
                    <a:pt x="2434276" y="629192"/>
                  </a:lnTo>
                  <a:lnTo>
                    <a:pt x="2448266" y="629563"/>
                  </a:lnTo>
                  <a:lnTo>
                    <a:pt x="2462256" y="629880"/>
                  </a:lnTo>
                  <a:lnTo>
                    <a:pt x="2476246" y="630151"/>
                  </a:lnTo>
                  <a:lnTo>
                    <a:pt x="2490236" y="630382"/>
                  </a:lnTo>
                  <a:lnTo>
                    <a:pt x="2504226" y="630580"/>
                  </a:lnTo>
                  <a:lnTo>
                    <a:pt x="2518216" y="630748"/>
                  </a:lnTo>
                  <a:lnTo>
                    <a:pt x="2532206" y="630891"/>
                  </a:lnTo>
                  <a:lnTo>
                    <a:pt x="2546196" y="631013"/>
                  </a:lnTo>
                  <a:lnTo>
                    <a:pt x="2560187" y="631118"/>
                  </a:lnTo>
                  <a:lnTo>
                    <a:pt x="2574177" y="631206"/>
                  </a:lnTo>
                  <a:lnTo>
                    <a:pt x="2588167" y="631282"/>
                  </a:lnTo>
                  <a:lnTo>
                    <a:pt x="2602157" y="631346"/>
                  </a:lnTo>
                  <a:lnTo>
                    <a:pt x="2616147" y="631401"/>
                  </a:lnTo>
                  <a:lnTo>
                    <a:pt x="2630137" y="631447"/>
                  </a:lnTo>
                  <a:lnTo>
                    <a:pt x="2644127" y="631487"/>
                  </a:lnTo>
                  <a:lnTo>
                    <a:pt x="2658117" y="631521"/>
                  </a:lnTo>
                  <a:lnTo>
                    <a:pt x="2672107" y="631550"/>
                  </a:lnTo>
                  <a:lnTo>
                    <a:pt x="2686097" y="631574"/>
                  </a:lnTo>
                  <a:lnTo>
                    <a:pt x="2700087" y="631595"/>
                  </a:lnTo>
                  <a:lnTo>
                    <a:pt x="2714078" y="631613"/>
                  </a:lnTo>
                  <a:lnTo>
                    <a:pt x="2728068" y="631628"/>
                  </a:lnTo>
                  <a:lnTo>
                    <a:pt x="2742058" y="631641"/>
                  </a:lnTo>
                  <a:lnTo>
                    <a:pt x="2756048" y="631652"/>
                  </a:lnTo>
                  <a:lnTo>
                    <a:pt x="2770038" y="631661"/>
                  </a:lnTo>
                  <a:lnTo>
                    <a:pt x="2770038" y="631608"/>
                  </a:lnTo>
                  <a:lnTo>
                    <a:pt x="2784028" y="631589"/>
                  </a:lnTo>
                  <a:lnTo>
                    <a:pt x="2798018" y="631567"/>
                  </a:lnTo>
                  <a:lnTo>
                    <a:pt x="2812008" y="631542"/>
                  </a:lnTo>
                  <a:lnTo>
                    <a:pt x="2825998" y="631512"/>
                  </a:lnTo>
                  <a:lnTo>
                    <a:pt x="2839988" y="631476"/>
                  </a:lnTo>
                  <a:lnTo>
                    <a:pt x="2853978" y="631435"/>
                  </a:lnTo>
                  <a:lnTo>
                    <a:pt x="2867969" y="631386"/>
                  </a:lnTo>
                  <a:lnTo>
                    <a:pt x="2881959" y="631328"/>
                  </a:lnTo>
                  <a:lnTo>
                    <a:pt x="2895949" y="631261"/>
                  </a:lnTo>
                  <a:lnTo>
                    <a:pt x="2909939" y="631181"/>
                  </a:lnTo>
                  <a:lnTo>
                    <a:pt x="2923929" y="631088"/>
                  </a:lnTo>
                  <a:lnTo>
                    <a:pt x="2937919" y="630978"/>
                  </a:lnTo>
                  <a:lnTo>
                    <a:pt x="2951909" y="630850"/>
                  </a:lnTo>
                  <a:lnTo>
                    <a:pt x="2965899" y="630699"/>
                  </a:lnTo>
                  <a:lnTo>
                    <a:pt x="2979889" y="630521"/>
                  </a:lnTo>
                  <a:lnTo>
                    <a:pt x="2993879" y="630313"/>
                  </a:lnTo>
                  <a:lnTo>
                    <a:pt x="3007870" y="630069"/>
                  </a:lnTo>
                  <a:lnTo>
                    <a:pt x="3021860" y="629782"/>
                  </a:lnTo>
                  <a:lnTo>
                    <a:pt x="3035850" y="629445"/>
                  </a:lnTo>
                  <a:lnTo>
                    <a:pt x="3049840" y="629051"/>
                  </a:lnTo>
                  <a:lnTo>
                    <a:pt x="3063830" y="628588"/>
                  </a:lnTo>
                  <a:lnTo>
                    <a:pt x="3077820" y="628047"/>
                  </a:lnTo>
                  <a:lnTo>
                    <a:pt x="3091810" y="627412"/>
                  </a:lnTo>
                  <a:lnTo>
                    <a:pt x="3105800" y="626670"/>
                  </a:lnTo>
                  <a:lnTo>
                    <a:pt x="3119790" y="625801"/>
                  </a:lnTo>
                  <a:lnTo>
                    <a:pt x="3133780" y="624787"/>
                  </a:lnTo>
                  <a:lnTo>
                    <a:pt x="3147770" y="623603"/>
                  </a:lnTo>
                  <a:lnTo>
                    <a:pt x="3161761" y="622223"/>
                  </a:lnTo>
                  <a:lnTo>
                    <a:pt x="3175751" y="620617"/>
                  </a:lnTo>
                  <a:lnTo>
                    <a:pt x="3189741" y="618750"/>
                  </a:lnTo>
                  <a:lnTo>
                    <a:pt x="3203731" y="616585"/>
                  </a:lnTo>
                  <a:lnTo>
                    <a:pt x="3217721" y="614080"/>
                  </a:lnTo>
                  <a:lnTo>
                    <a:pt x="3231711" y="611188"/>
                  </a:lnTo>
                  <a:lnTo>
                    <a:pt x="3245701" y="607859"/>
                  </a:lnTo>
                  <a:lnTo>
                    <a:pt x="3259691" y="604041"/>
                  </a:lnTo>
                  <a:lnTo>
                    <a:pt x="3273681" y="599679"/>
                  </a:lnTo>
                  <a:lnTo>
                    <a:pt x="3287671" y="594718"/>
                  </a:lnTo>
                  <a:lnTo>
                    <a:pt x="3301661" y="589104"/>
                  </a:lnTo>
                  <a:lnTo>
                    <a:pt x="3315652" y="582787"/>
                  </a:lnTo>
                  <a:lnTo>
                    <a:pt x="3329642" y="575726"/>
                  </a:lnTo>
                  <a:lnTo>
                    <a:pt x="3343632" y="567889"/>
                  </a:lnTo>
                  <a:lnTo>
                    <a:pt x="3357622" y="559261"/>
                  </a:lnTo>
                  <a:lnTo>
                    <a:pt x="3371612" y="549846"/>
                  </a:lnTo>
                  <a:lnTo>
                    <a:pt x="3385602" y="539669"/>
                  </a:lnTo>
                  <a:lnTo>
                    <a:pt x="3399592" y="528784"/>
                  </a:lnTo>
                  <a:lnTo>
                    <a:pt x="3413582" y="517269"/>
                  </a:lnTo>
                  <a:lnTo>
                    <a:pt x="3427572" y="505231"/>
                  </a:lnTo>
                  <a:lnTo>
                    <a:pt x="3441562" y="492800"/>
                  </a:lnTo>
                  <a:lnTo>
                    <a:pt x="3455552" y="480125"/>
                  </a:lnTo>
                  <a:lnTo>
                    <a:pt x="3469543" y="467366"/>
                  </a:lnTo>
                  <a:lnTo>
                    <a:pt x="3483533" y="454691"/>
                  </a:lnTo>
                  <a:lnTo>
                    <a:pt x="3497523" y="442260"/>
                  </a:lnTo>
                  <a:lnTo>
                    <a:pt x="3511513" y="430222"/>
                  </a:lnTo>
                  <a:lnTo>
                    <a:pt x="3525503" y="418707"/>
                  </a:lnTo>
                  <a:lnTo>
                    <a:pt x="3539493" y="407822"/>
                  </a:lnTo>
                  <a:lnTo>
                    <a:pt x="3553483" y="397645"/>
                  </a:lnTo>
                  <a:lnTo>
                    <a:pt x="3567473" y="388230"/>
                  </a:lnTo>
                  <a:lnTo>
                    <a:pt x="3581463" y="379602"/>
                  </a:lnTo>
                  <a:lnTo>
                    <a:pt x="3595453" y="371765"/>
                  </a:lnTo>
                  <a:lnTo>
                    <a:pt x="3609444" y="364704"/>
                  </a:lnTo>
                  <a:lnTo>
                    <a:pt x="3623434" y="358387"/>
                  </a:lnTo>
                  <a:lnTo>
                    <a:pt x="3637424" y="352773"/>
                  </a:lnTo>
                  <a:lnTo>
                    <a:pt x="3651414" y="347812"/>
                  </a:lnTo>
                  <a:lnTo>
                    <a:pt x="3665404" y="343450"/>
                  </a:lnTo>
                  <a:lnTo>
                    <a:pt x="3679394" y="339632"/>
                  </a:lnTo>
                  <a:lnTo>
                    <a:pt x="3693384" y="336303"/>
                  </a:lnTo>
                  <a:lnTo>
                    <a:pt x="3707374" y="333411"/>
                  </a:lnTo>
                  <a:lnTo>
                    <a:pt x="3721364" y="330906"/>
                  </a:lnTo>
                  <a:lnTo>
                    <a:pt x="3735354" y="328741"/>
                  </a:lnTo>
                  <a:lnTo>
                    <a:pt x="3749344" y="326874"/>
                  </a:lnTo>
                  <a:lnTo>
                    <a:pt x="3763335" y="325268"/>
                  </a:lnTo>
                  <a:lnTo>
                    <a:pt x="3777325" y="323888"/>
                  </a:lnTo>
                  <a:lnTo>
                    <a:pt x="3791315" y="322704"/>
                  </a:lnTo>
                  <a:lnTo>
                    <a:pt x="3805305" y="321690"/>
                  </a:lnTo>
                  <a:lnTo>
                    <a:pt x="3819295" y="320821"/>
                  </a:lnTo>
                  <a:lnTo>
                    <a:pt x="3833285" y="320079"/>
                  </a:lnTo>
                  <a:lnTo>
                    <a:pt x="3847275" y="319444"/>
                  </a:lnTo>
                  <a:lnTo>
                    <a:pt x="3861265" y="318903"/>
                  </a:lnTo>
                  <a:lnTo>
                    <a:pt x="3875255" y="318440"/>
                  </a:lnTo>
                  <a:lnTo>
                    <a:pt x="3889245" y="318046"/>
                  </a:lnTo>
                  <a:lnTo>
                    <a:pt x="3903235" y="317709"/>
                  </a:lnTo>
                  <a:lnTo>
                    <a:pt x="3917226" y="317422"/>
                  </a:lnTo>
                  <a:lnTo>
                    <a:pt x="3931216" y="317178"/>
                  </a:lnTo>
                  <a:lnTo>
                    <a:pt x="3945206" y="316970"/>
                  </a:lnTo>
                  <a:lnTo>
                    <a:pt x="3959196" y="316792"/>
                  </a:lnTo>
                  <a:lnTo>
                    <a:pt x="3973186" y="316641"/>
                  </a:lnTo>
                  <a:lnTo>
                    <a:pt x="3987176" y="316513"/>
                  </a:lnTo>
                  <a:lnTo>
                    <a:pt x="4001166" y="316403"/>
                  </a:lnTo>
                  <a:lnTo>
                    <a:pt x="4015156" y="316310"/>
                  </a:lnTo>
                  <a:lnTo>
                    <a:pt x="4029146" y="316230"/>
                  </a:lnTo>
                  <a:lnTo>
                    <a:pt x="4043136" y="316163"/>
                  </a:lnTo>
                  <a:lnTo>
                    <a:pt x="4057126" y="316105"/>
                  </a:lnTo>
                  <a:lnTo>
                    <a:pt x="4071117" y="316056"/>
                  </a:lnTo>
                  <a:lnTo>
                    <a:pt x="4085107" y="316015"/>
                  </a:lnTo>
                  <a:lnTo>
                    <a:pt x="4099097" y="315979"/>
                  </a:lnTo>
                  <a:lnTo>
                    <a:pt x="4113087" y="315949"/>
                  </a:lnTo>
                  <a:lnTo>
                    <a:pt x="4127077" y="315924"/>
                  </a:lnTo>
                  <a:lnTo>
                    <a:pt x="4141067" y="315902"/>
                  </a:lnTo>
                  <a:lnTo>
                    <a:pt x="4155057" y="315883"/>
                  </a:lnTo>
                </a:path>
              </a:pathLst>
            </a:custGeom>
            <a:ln w="40651" cap="flat">
              <a:solidFill>
                <a:srgbClr val="D3D3D3">
                  <a:alpha val="100000"/>
                </a:srgbClr>
              </a:solidFill>
              <a:prstDash val="solid"/>
              <a:round/>
            </a:ln>
          </p:spPr>
          <p:txBody>
            <a:bodyPr/>
            <a:lstStyle/>
            <a:p/>
          </p:txBody>
        </p:sp>
        <p:sp>
          <p:nvSpPr>
            <p:cNvPr id="39" name="pl39"/>
            <p:cNvSpPr/>
            <p:nvPr/>
          </p:nvSpPr>
          <p:spPr>
            <a:xfrm>
              <a:off x="2737948" y="438037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90688"/>
              <a:ext cx="4155057" cy="631608"/>
            </a:xfrm>
            <a:custGeom>
              <a:avLst/>
              <a:pathLst>
                <a:path w="4155057" h="631608">
                  <a:moveTo>
                    <a:pt x="0" y="315883"/>
                  </a:moveTo>
                  <a:lnTo>
                    <a:pt x="13990" y="315902"/>
                  </a:lnTo>
                  <a:lnTo>
                    <a:pt x="27980" y="315924"/>
                  </a:lnTo>
                  <a:lnTo>
                    <a:pt x="41970" y="315949"/>
                  </a:lnTo>
                  <a:lnTo>
                    <a:pt x="55960" y="315979"/>
                  </a:lnTo>
                  <a:lnTo>
                    <a:pt x="69950" y="316015"/>
                  </a:lnTo>
                  <a:lnTo>
                    <a:pt x="83940" y="316056"/>
                  </a:lnTo>
                  <a:lnTo>
                    <a:pt x="97930" y="316105"/>
                  </a:lnTo>
                  <a:lnTo>
                    <a:pt x="111920" y="316163"/>
                  </a:lnTo>
                  <a:lnTo>
                    <a:pt x="125910" y="316230"/>
                  </a:lnTo>
                  <a:lnTo>
                    <a:pt x="139900" y="316310"/>
                  </a:lnTo>
                  <a:lnTo>
                    <a:pt x="153891" y="316403"/>
                  </a:lnTo>
                  <a:lnTo>
                    <a:pt x="167881" y="316513"/>
                  </a:lnTo>
                  <a:lnTo>
                    <a:pt x="181871" y="316641"/>
                  </a:lnTo>
                  <a:lnTo>
                    <a:pt x="195861" y="316792"/>
                  </a:lnTo>
                  <a:lnTo>
                    <a:pt x="209851" y="316970"/>
                  </a:lnTo>
                  <a:lnTo>
                    <a:pt x="223841" y="317178"/>
                  </a:lnTo>
                  <a:lnTo>
                    <a:pt x="237831" y="317422"/>
                  </a:lnTo>
                  <a:lnTo>
                    <a:pt x="251821" y="317709"/>
                  </a:lnTo>
                  <a:lnTo>
                    <a:pt x="265811" y="318046"/>
                  </a:lnTo>
                  <a:lnTo>
                    <a:pt x="279801" y="318440"/>
                  </a:lnTo>
                  <a:lnTo>
                    <a:pt x="293791" y="318903"/>
                  </a:lnTo>
                  <a:lnTo>
                    <a:pt x="307782" y="319444"/>
                  </a:lnTo>
                  <a:lnTo>
                    <a:pt x="321772" y="320079"/>
                  </a:lnTo>
                  <a:lnTo>
                    <a:pt x="335762" y="320821"/>
                  </a:lnTo>
                  <a:lnTo>
                    <a:pt x="349752" y="321690"/>
                  </a:lnTo>
                  <a:lnTo>
                    <a:pt x="363742" y="322704"/>
                  </a:lnTo>
                  <a:lnTo>
                    <a:pt x="377732" y="323888"/>
                  </a:lnTo>
                  <a:lnTo>
                    <a:pt x="391722" y="325268"/>
                  </a:lnTo>
                  <a:lnTo>
                    <a:pt x="405712" y="326874"/>
                  </a:lnTo>
                  <a:lnTo>
                    <a:pt x="419702" y="328741"/>
                  </a:lnTo>
                  <a:lnTo>
                    <a:pt x="433692" y="330906"/>
                  </a:lnTo>
                  <a:lnTo>
                    <a:pt x="447682" y="333411"/>
                  </a:lnTo>
                  <a:lnTo>
                    <a:pt x="461673" y="336303"/>
                  </a:lnTo>
                  <a:lnTo>
                    <a:pt x="475663" y="339632"/>
                  </a:lnTo>
                  <a:lnTo>
                    <a:pt x="489653" y="343450"/>
                  </a:lnTo>
                  <a:lnTo>
                    <a:pt x="503643" y="347812"/>
                  </a:lnTo>
                  <a:lnTo>
                    <a:pt x="517633" y="352773"/>
                  </a:lnTo>
                  <a:lnTo>
                    <a:pt x="531623" y="358387"/>
                  </a:lnTo>
                  <a:lnTo>
                    <a:pt x="545613" y="364704"/>
                  </a:lnTo>
                  <a:lnTo>
                    <a:pt x="559603" y="371765"/>
                  </a:lnTo>
                  <a:lnTo>
                    <a:pt x="573593" y="379602"/>
                  </a:lnTo>
                  <a:lnTo>
                    <a:pt x="587583" y="388230"/>
                  </a:lnTo>
                  <a:lnTo>
                    <a:pt x="601574" y="397645"/>
                  </a:lnTo>
                  <a:lnTo>
                    <a:pt x="615564" y="407822"/>
                  </a:lnTo>
                  <a:lnTo>
                    <a:pt x="629554" y="418707"/>
                  </a:lnTo>
                  <a:lnTo>
                    <a:pt x="643544" y="430222"/>
                  </a:lnTo>
                  <a:lnTo>
                    <a:pt x="657534" y="442260"/>
                  </a:lnTo>
                  <a:lnTo>
                    <a:pt x="671524" y="454691"/>
                  </a:lnTo>
                  <a:lnTo>
                    <a:pt x="685514" y="467366"/>
                  </a:lnTo>
                  <a:lnTo>
                    <a:pt x="699504" y="480125"/>
                  </a:lnTo>
                  <a:lnTo>
                    <a:pt x="713494" y="492800"/>
                  </a:lnTo>
                  <a:lnTo>
                    <a:pt x="727484" y="505231"/>
                  </a:lnTo>
                  <a:lnTo>
                    <a:pt x="741474" y="517269"/>
                  </a:lnTo>
                  <a:lnTo>
                    <a:pt x="755465" y="528784"/>
                  </a:lnTo>
                  <a:lnTo>
                    <a:pt x="769455" y="539669"/>
                  </a:lnTo>
                  <a:lnTo>
                    <a:pt x="783445" y="549846"/>
                  </a:lnTo>
                  <a:lnTo>
                    <a:pt x="797435" y="559261"/>
                  </a:lnTo>
                  <a:lnTo>
                    <a:pt x="811425" y="567889"/>
                  </a:lnTo>
                  <a:lnTo>
                    <a:pt x="825415" y="575726"/>
                  </a:lnTo>
                  <a:lnTo>
                    <a:pt x="839405" y="582787"/>
                  </a:lnTo>
                  <a:lnTo>
                    <a:pt x="853395" y="589104"/>
                  </a:lnTo>
                  <a:lnTo>
                    <a:pt x="867385" y="594718"/>
                  </a:lnTo>
                  <a:lnTo>
                    <a:pt x="881375" y="599679"/>
                  </a:lnTo>
                  <a:lnTo>
                    <a:pt x="895365" y="604041"/>
                  </a:lnTo>
                  <a:lnTo>
                    <a:pt x="909356" y="607859"/>
                  </a:lnTo>
                  <a:lnTo>
                    <a:pt x="923346" y="611188"/>
                  </a:lnTo>
                  <a:lnTo>
                    <a:pt x="937336" y="614080"/>
                  </a:lnTo>
                  <a:lnTo>
                    <a:pt x="951326" y="616585"/>
                  </a:lnTo>
                  <a:lnTo>
                    <a:pt x="965316" y="618750"/>
                  </a:lnTo>
                  <a:lnTo>
                    <a:pt x="979306" y="620617"/>
                  </a:lnTo>
                  <a:lnTo>
                    <a:pt x="993296" y="622223"/>
                  </a:lnTo>
                  <a:lnTo>
                    <a:pt x="1007286" y="623603"/>
                  </a:lnTo>
                  <a:lnTo>
                    <a:pt x="1021276" y="624787"/>
                  </a:lnTo>
                  <a:lnTo>
                    <a:pt x="1035266" y="625801"/>
                  </a:lnTo>
                  <a:lnTo>
                    <a:pt x="1049256" y="626670"/>
                  </a:lnTo>
                  <a:lnTo>
                    <a:pt x="1063247" y="627412"/>
                  </a:lnTo>
                  <a:lnTo>
                    <a:pt x="1077237" y="628047"/>
                  </a:lnTo>
                  <a:lnTo>
                    <a:pt x="1091227" y="628588"/>
                  </a:lnTo>
                  <a:lnTo>
                    <a:pt x="1105217" y="629051"/>
                  </a:lnTo>
                  <a:lnTo>
                    <a:pt x="1119207" y="629445"/>
                  </a:lnTo>
                  <a:lnTo>
                    <a:pt x="1133197" y="629782"/>
                  </a:lnTo>
                  <a:lnTo>
                    <a:pt x="1147187" y="630069"/>
                  </a:lnTo>
                  <a:lnTo>
                    <a:pt x="1161177" y="630313"/>
                  </a:lnTo>
                  <a:lnTo>
                    <a:pt x="1175167" y="630521"/>
                  </a:lnTo>
                  <a:lnTo>
                    <a:pt x="1189157" y="630699"/>
                  </a:lnTo>
                  <a:lnTo>
                    <a:pt x="1203148" y="630850"/>
                  </a:lnTo>
                  <a:lnTo>
                    <a:pt x="1217138" y="630978"/>
                  </a:lnTo>
                  <a:lnTo>
                    <a:pt x="1231128" y="631088"/>
                  </a:lnTo>
                  <a:lnTo>
                    <a:pt x="1245118" y="631181"/>
                  </a:lnTo>
                  <a:lnTo>
                    <a:pt x="1259108" y="631261"/>
                  </a:lnTo>
                  <a:lnTo>
                    <a:pt x="1273098" y="631328"/>
                  </a:lnTo>
                  <a:lnTo>
                    <a:pt x="1287088" y="631386"/>
                  </a:lnTo>
                  <a:lnTo>
                    <a:pt x="1301078" y="631435"/>
                  </a:lnTo>
                  <a:lnTo>
                    <a:pt x="1315068" y="631476"/>
                  </a:lnTo>
                  <a:lnTo>
                    <a:pt x="1329058" y="631512"/>
                  </a:lnTo>
                  <a:lnTo>
                    <a:pt x="1343048" y="631542"/>
                  </a:lnTo>
                  <a:lnTo>
                    <a:pt x="1357039" y="631567"/>
                  </a:lnTo>
                  <a:lnTo>
                    <a:pt x="1371029" y="631589"/>
                  </a:lnTo>
                  <a:lnTo>
                    <a:pt x="1385019" y="631608"/>
                  </a:lnTo>
                  <a:lnTo>
                    <a:pt x="1385019" y="631502"/>
                  </a:lnTo>
                  <a:lnTo>
                    <a:pt x="1399009" y="631465"/>
                  </a:lnTo>
                  <a:lnTo>
                    <a:pt x="1412999" y="631421"/>
                  </a:lnTo>
                  <a:lnTo>
                    <a:pt x="1426989" y="631370"/>
                  </a:lnTo>
                  <a:lnTo>
                    <a:pt x="1440979" y="631309"/>
                  </a:lnTo>
                  <a:lnTo>
                    <a:pt x="1454969" y="631239"/>
                  </a:lnTo>
                  <a:lnTo>
                    <a:pt x="1468959" y="631155"/>
                  </a:lnTo>
                  <a:lnTo>
                    <a:pt x="1482949" y="631057"/>
                  </a:lnTo>
                  <a:lnTo>
                    <a:pt x="1496939" y="630942"/>
                  </a:lnTo>
                  <a:lnTo>
                    <a:pt x="1510930" y="630807"/>
                  </a:lnTo>
                  <a:lnTo>
                    <a:pt x="1524920" y="630649"/>
                  </a:lnTo>
                  <a:lnTo>
                    <a:pt x="1538910" y="630462"/>
                  </a:lnTo>
                  <a:lnTo>
                    <a:pt x="1552900" y="630243"/>
                  </a:lnTo>
                  <a:lnTo>
                    <a:pt x="1566890" y="629986"/>
                  </a:lnTo>
                  <a:lnTo>
                    <a:pt x="1580880" y="629684"/>
                  </a:lnTo>
                  <a:lnTo>
                    <a:pt x="1594870" y="629329"/>
                  </a:lnTo>
                  <a:lnTo>
                    <a:pt x="1608860" y="628912"/>
                  </a:lnTo>
                  <a:lnTo>
                    <a:pt x="1622850" y="628424"/>
                  </a:lnTo>
                  <a:lnTo>
                    <a:pt x="1636840" y="627850"/>
                  </a:lnTo>
                  <a:lnTo>
                    <a:pt x="1650830" y="627177"/>
                  </a:lnTo>
                  <a:lnTo>
                    <a:pt x="1664821" y="626388"/>
                  </a:lnTo>
                  <a:lnTo>
                    <a:pt x="1678811" y="625463"/>
                  </a:lnTo>
                  <a:lnTo>
                    <a:pt x="1692801" y="624379"/>
                  </a:lnTo>
                  <a:lnTo>
                    <a:pt x="1706791" y="623110"/>
                  </a:lnTo>
                  <a:lnTo>
                    <a:pt x="1720781" y="621625"/>
                  </a:lnTo>
                  <a:lnTo>
                    <a:pt x="1734771" y="619889"/>
                  </a:lnTo>
                  <a:lnTo>
                    <a:pt x="1748761" y="617860"/>
                  </a:lnTo>
                  <a:lnTo>
                    <a:pt x="1762751" y="615493"/>
                  </a:lnTo>
                  <a:lnTo>
                    <a:pt x="1776741" y="612733"/>
                  </a:lnTo>
                  <a:lnTo>
                    <a:pt x="1790731" y="609520"/>
                  </a:lnTo>
                  <a:lnTo>
                    <a:pt x="1804722" y="605787"/>
                  </a:lnTo>
                  <a:lnTo>
                    <a:pt x="1818712" y="601457"/>
                  </a:lnTo>
                  <a:lnTo>
                    <a:pt x="1832702" y="596446"/>
                  </a:lnTo>
                  <a:lnTo>
                    <a:pt x="1846692" y="590661"/>
                  </a:lnTo>
                  <a:lnTo>
                    <a:pt x="1860682" y="584004"/>
                  </a:lnTo>
                  <a:lnTo>
                    <a:pt x="1874672" y="576369"/>
                  </a:lnTo>
                  <a:lnTo>
                    <a:pt x="1888662" y="567645"/>
                  </a:lnTo>
                  <a:lnTo>
                    <a:pt x="1902652" y="557723"/>
                  </a:lnTo>
                  <a:lnTo>
                    <a:pt x="1916642" y="546494"/>
                  </a:lnTo>
                  <a:lnTo>
                    <a:pt x="1930632" y="533861"/>
                  </a:lnTo>
                  <a:lnTo>
                    <a:pt x="1944622" y="519738"/>
                  </a:lnTo>
                  <a:lnTo>
                    <a:pt x="1958613" y="504065"/>
                  </a:lnTo>
                  <a:lnTo>
                    <a:pt x="1972603" y="486809"/>
                  </a:lnTo>
                  <a:lnTo>
                    <a:pt x="1986593" y="467978"/>
                  </a:lnTo>
                  <a:lnTo>
                    <a:pt x="2000583" y="447624"/>
                  </a:lnTo>
                  <a:lnTo>
                    <a:pt x="2014573" y="425854"/>
                  </a:lnTo>
                  <a:lnTo>
                    <a:pt x="2028563" y="402824"/>
                  </a:lnTo>
                  <a:lnTo>
                    <a:pt x="2042553" y="378748"/>
                  </a:lnTo>
                  <a:lnTo>
                    <a:pt x="2056543" y="353886"/>
                  </a:lnTo>
                  <a:lnTo>
                    <a:pt x="2070533" y="328535"/>
                  </a:lnTo>
                  <a:lnTo>
                    <a:pt x="2084523" y="303019"/>
                  </a:lnTo>
                  <a:lnTo>
                    <a:pt x="2098513" y="277668"/>
                  </a:lnTo>
                  <a:lnTo>
                    <a:pt x="2112504" y="252806"/>
                  </a:lnTo>
                  <a:lnTo>
                    <a:pt x="2126494" y="228730"/>
                  </a:lnTo>
                  <a:lnTo>
                    <a:pt x="2140484" y="205701"/>
                  </a:lnTo>
                  <a:lnTo>
                    <a:pt x="2154474" y="183930"/>
                  </a:lnTo>
                  <a:lnTo>
                    <a:pt x="2168464" y="163577"/>
                  </a:lnTo>
                  <a:lnTo>
                    <a:pt x="2182454" y="144745"/>
                  </a:lnTo>
                  <a:lnTo>
                    <a:pt x="2196444" y="127490"/>
                  </a:lnTo>
                  <a:lnTo>
                    <a:pt x="2210434" y="111816"/>
                  </a:lnTo>
                  <a:lnTo>
                    <a:pt x="2224424" y="97693"/>
                  </a:lnTo>
                  <a:lnTo>
                    <a:pt x="2238414" y="85060"/>
                  </a:lnTo>
                  <a:lnTo>
                    <a:pt x="2252404" y="73832"/>
                  </a:lnTo>
                  <a:lnTo>
                    <a:pt x="2266395" y="63909"/>
                  </a:lnTo>
                  <a:lnTo>
                    <a:pt x="2280385" y="55186"/>
                  </a:lnTo>
                  <a:lnTo>
                    <a:pt x="2294375" y="47550"/>
                  </a:lnTo>
                  <a:lnTo>
                    <a:pt x="2308365" y="40893"/>
                  </a:lnTo>
                  <a:lnTo>
                    <a:pt x="2322355" y="35108"/>
                  </a:lnTo>
                  <a:lnTo>
                    <a:pt x="2336345" y="30097"/>
                  </a:lnTo>
                  <a:lnTo>
                    <a:pt x="2350335" y="25767"/>
                  </a:lnTo>
                  <a:lnTo>
                    <a:pt x="2364325" y="22034"/>
                  </a:lnTo>
                  <a:lnTo>
                    <a:pt x="2378315" y="18822"/>
                  </a:lnTo>
                  <a:lnTo>
                    <a:pt x="2392305" y="16062"/>
                  </a:lnTo>
                  <a:lnTo>
                    <a:pt x="2406296" y="13694"/>
                  </a:lnTo>
                  <a:lnTo>
                    <a:pt x="2420286" y="11665"/>
                  </a:lnTo>
                  <a:lnTo>
                    <a:pt x="2434276" y="9929"/>
                  </a:lnTo>
                  <a:lnTo>
                    <a:pt x="2448266" y="8444"/>
                  </a:lnTo>
                  <a:lnTo>
                    <a:pt x="2462256" y="7175"/>
                  </a:lnTo>
                  <a:lnTo>
                    <a:pt x="2476246" y="6091"/>
                  </a:lnTo>
                  <a:lnTo>
                    <a:pt x="2490236" y="5166"/>
                  </a:lnTo>
                  <a:lnTo>
                    <a:pt x="2504226" y="4377"/>
                  </a:lnTo>
                  <a:lnTo>
                    <a:pt x="2518216" y="3704"/>
                  </a:lnTo>
                  <a:lnTo>
                    <a:pt x="2532206" y="3131"/>
                  </a:lnTo>
                  <a:lnTo>
                    <a:pt x="2546196" y="2642"/>
                  </a:lnTo>
                  <a:lnTo>
                    <a:pt x="2560187" y="2225"/>
                  </a:lnTo>
                  <a:lnTo>
                    <a:pt x="2574177" y="1871"/>
                  </a:lnTo>
                  <a:lnTo>
                    <a:pt x="2588167" y="1569"/>
                  </a:lnTo>
                  <a:lnTo>
                    <a:pt x="2602157" y="1311"/>
                  </a:lnTo>
                  <a:lnTo>
                    <a:pt x="2616147" y="1092"/>
                  </a:lnTo>
                  <a:lnTo>
                    <a:pt x="2630137" y="906"/>
                  </a:lnTo>
                  <a:lnTo>
                    <a:pt x="2644127" y="747"/>
                  </a:lnTo>
                  <a:lnTo>
                    <a:pt x="2658117" y="612"/>
                  </a:lnTo>
                  <a:lnTo>
                    <a:pt x="2672107" y="497"/>
                  </a:lnTo>
                  <a:lnTo>
                    <a:pt x="2686097" y="399"/>
                  </a:lnTo>
                  <a:lnTo>
                    <a:pt x="2700087" y="316"/>
                  </a:lnTo>
                  <a:lnTo>
                    <a:pt x="2714078" y="245"/>
                  </a:lnTo>
                  <a:lnTo>
                    <a:pt x="2728068" y="185"/>
                  </a:lnTo>
                  <a:lnTo>
                    <a:pt x="2742058" y="133"/>
                  </a:lnTo>
                  <a:lnTo>
                    <a:pt x="2756048" y="90"/>
                  </a:lnTo>
                  <a:lnTo>
                    <a:pt x="2770038" y="52"/>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36994"/>
              <a:ext cx="4155057" cy="315777"/>
            </a:xfrm>
            <a:custGeom>
              <a:avLst/>
              <a:pathLst>
                <a:path w="4155057" h="315777">
                  <a:moveTo>
                    <a:pt x="0" y="52"/>
                  </a:moveTo>
                  <a:lnTo>
                    <a:pt x="13990" y="71"/>
                  </a:lnTo>
                  <a:lnTo>
                    <a:pt x="27980" y="93"/>
                  </a:lnTo>
                  <a:lnTo>
                    <a:pt x="41970" y="119"/>
                  </a:lnTo>
                  <a:lnTo>
                    <a:pt x="55960" y="149"/>
                  </a:lnTo>
                  <a:lnTo>
                    <a:pt x="69950" y="184"/>
                  </a:lnTo>
                  <a:lnTo>
                    <a:pt x="83940" y="226"/>
                  </a:lnTo>
                  <a:lnTo>
                    <a:pt x="97930" y="275"/>
                  </a:lnTo>
                  <a:lnTo>
                    <a:pt x="111920" y="332"/>
                  </a:lnTo>
                  <a:lnTo>
                    <a:pt x="125910" y="400"/>
                  </a:lnTo>
                  <a:lnTo>
                    <a:pt x="139900" y="479"/>
                  </a:lnTo>
                  <a:lnTo>
                    <a:pt x="153891" y="572"/>
                  </a:lnTo>
                  <a:lnTo>
                    <a:pt x="167881" y="682"/>
                  </a:lnTo>
                  <a:lnTo>
                    <a:pt x="181871" y="811"/>
                  </a:lnTo>
                  <a:lnTo>
                    <a:pt x="195861" y="962"/>
                  </a:lnTo>
                  <a:lnTo>
                    <a:pt x="209851" y="1139"/>
                  </a:lnTo>
                  <a:lnTo>
                    <a:pt x="223841" y="1347"/>
                  </a:lnTo>
                  <a:lnTo>
                    <a:pt x="237831" y="1592"/>
                  </a:lnTo>
                  <a:lnTo>
                    <a:pt x="251821" y="1878"/>
                  </a:lnTo>
                  <a:lnTo>
                    <a:pt x="265811" y="2215"/>
                  </a:lnTo>
                  <a:lnTo>
                    <a:pt x="279801" y="2609"/>
                  </a:lnTo>
                  <a:lnTo>
                    <a:pt x="293791" y="3072"/>
                  </a:lnTo>
                  <a:lnTo>
                    <a:pt x="307782" y="3614"/>
                  </a:lnTo>
                  <a:lnTo>
                    <a:pt x="321772" y="4248"/>
                  </a:lnTo>
                  <a:lnTo>
                    <a:pt x="335762" y="4991"/>
                  </a:lnTo>
                  <a:lnTo>
                    <a:pt x="349752" y="5859"/>
                  </a:lnTo>
                  <a:lnTo>
                    <a:pt x="363742" y="6873"/>
                  </a:lnTo>
                  <a:lnTo>
                    <a:pt x="377732" y="8057"/>
                  </a:lnTo>
                  <a:lnTo>
                    <a:pt x="391722" y="9437"/>
                  </a:lnTo>
                  <a:lnTo>
                    <a:pt x="405712" y="11043"/>
                  </a:lnTo>
                  <a:lnTo>
                    <a:pt x="419702" y="12910"/>
                  </a:lnTo>
                  <a:lnTo>
                    <a:pt x="433692" y="15075"/>
                  </a:lnTo>
                  <a:lnTo>
                    <a:pt x="447682" y="17580"/>
                  </a:lnTo>
                  <a:lnTo>
                    <a:pt x="461673" y="20473"/>
                  </a:lnTo>
                  <a:lnTo>
                    <a:pt x="475663" y="23801"/>
                  </a:lnTo>
                  <a:lnTo>
                    <a:pt x="489653" y="27619"/>
                  </a:lnTo>
                  <a:lnTo>
                    <a:pt x="503643" y="31981"/>
                  </a:lnTo>
                  <a:lnTo>
                    <a:pt x="517633" y="36942"/>
                  </a:lnTo>
                  <a:lnTo>
                    <a:pt x="531623" y="42556"/>
                  </a:lnTo>
                  <a:lnTo>
                    <a:pt x="545613" y="48873"/>
                  </a:lnTo>
                  <a:lnTo>
                    <a:pt x="559603" y="55934"/>
                  </a:lnTo>
                  <a:lnTo>
                    <a:pt x="573593" y="63771"/>
                  </a:lnTo>
                  <a:lnTo>
                    <a:pt x="587583" y="72399"/>
                  </a:lnTo>
                  <a:lnTo>
                    <a:pt x="601574" y="81815"/>
                  </a:lnTo>
                  <a:lnTo>
                    <a:pt x="615564" y="91991"/>
                  </a:lnTo>
                  <a:lnTo>
                    <a:pt x="629554" y="102877"/>
                  </a:lnTo>
                  <a:lnTo>
                    <a:pt x="643544" y="114391"/>
                  </a:lnTo>
                  <a:lnTo>
                    <a:pt x="657534" y="126429"/>
                  </a:lnTo>
                  <a:lnTo>
                    <a:pt x="671524" y="138860"/>
                  </a:lnTo>
                  <a:lnTo>
                    <a:pt x="685514" y="151536"/>
                  </a:lnTo>
                  <a:lnTo>
                    <a:pt x="699504" y="164294"/>
                  </a:lnTo>
                  <a:lnTo>
                    <a:pt x="713494" y="176969"/>
                  </a:lnTo>
                  <a:lnTo>
                    <a:pt x="727484" y="189400"/>
                  </a:lnTo>
                  <a:lnTo>
                    <a:pt x="741474" y="201438"/>
                  </a:lnTo>
                  <a:lnTo>
                    <a:pt x="755465" y="212953"/>
                  </a:lnTo>
                  <a:lnTo>
                    <a:pt x="769455" y="223838"/>
                  </a:lnTo>
                  <a:lnTo>
                    <a:pt x="783445" y="234015"/>
                  </a:lnTo>
                  <a:lnTo>
                    <a:pt x="797435" y="243431"/>
                  </a:lnTo>
                  <a:lnTo>
                    <a:pt x="811425" y="252059"/>
                  </a:lnTo>
                  <a:lnTo>
                    <a:pt x="825415" y="259895"/>
                  </a:lnTo>
                  <a:lnTo>
                    <a:pt x="839405" y="266957"/>
                  </a:lnTo>
                  <a:lnTo>
                    <a:pt x="853395" y="273273"/>
                  </a:lnTo>
                  <a:lnTo>
                    <a:pt x="867385" y="278888"/>
                  </a:lnTo>
                  <a:lnTo>
                    <a:pt x="881375" y="283849"/>
                  </a:lnTo>
                  <a:lnTo>
                    <a:pt x="895365" y="288211"/>
                  </a:lnTo>
                  <a:lnTo>
                    <a:pt x="909356" y="292028"/>
                  </a:lnTo>
                  <a:lnTo>
                    <a:pt x="923346" y="295357"/>
                  </a:lnTo>
                  <a:lnTo>
                    <a:pt x="937336" y="298249"/>
                  </a:lnTo>
                  <a:lnTo>
                    <a:pt x="951326" y="300755"/>
                  </a:lnTo>
                  <a:lnTo>
                    <a:pt x="965316" y="302920"/>
                  </a:lnTo>
                  <a:lnTo>
                    <a:pt x="979306" y="304786"/>
                  </a:lnTo>
                  <a:lnTo>
                    <a:pt x="993296" y="306393"/>
                  </a:lnTo>
                  <a:lnTo>
                    <a:pt x="1007286" y="307773"/>
                  </a:lnTo>
                  <a:lnTo>
                    <a:pt x="1021276" y="308956"/>
                  </a:lnTo>
                  <a:lnTo>
                    <a:pt x="1035266" y="309971"/>
                  </a:lnTo>
                  <a:lnTo>
                    <a:pt x="1049256" y="310839"/>
                  </a:lnTo>
                  <a:lnTo>
                    <a:pt x="1063247" y="311581"/>
                  </a:lnTo>
                  <a:lnTo>
                    <a:pt x="1077237" y="312216"/>
                  </a:lnTo>
                  <a:lnTo>
                    <a:pt x="1091227" y="312758"/>
                  </a:lnTo>
                  <a:lnTo>
                    <a:pt x="1105217" y="313220"/>
                  </a:lnTo>
                  <a:lnTo>
                    <a:pt x="1119207" y="313615"/>
                  </a:lnTo>
                  <a:lnTo>
                    <a:pt x="1133197" y="313951"/>
                  </a:lnTo>
                  <a:lnTo>
                    <a:pt x="1147187" y="314238"/>
                  </a:lnTo>
                  <a:lnTo>
                    <a:pt x="1161177" y="314482"/>
                  </a:lnTo>
                  <a:lnTo>
                    <a:pt x="1175167" y="314691"/>
                  </a:lnTo>
                  <a:lnTo>
                    <a:pt x="1189157" y="314868"/>
                  </a:lnTo>
                  <a:lnTo>
                    <a:pt x="1203148" y="315019"/>
                  </a:lnTo>
                  <a:lnTo>
                    <a:pt x="1217138" y="315148"/>
                  </a:lnTo>
                  <a:lnTo>
                    <a:pt x="1231128" y="315257"/>
                  </a:lnTo>
                  <a:lnTo>
                    <a:pt x="1245118" y="315351"/>
                  </a:lnTo>
                  <a:lnTo>
                    <a:pt x="1259108" y="315430"/>
                  </a:lnTo>
                  <a:lnTo>
                    <a:pt x="1273098" y="315497"/>
                  </a:lnTo>
                  <a:lnTo>
                    <a:pt x="1287088" y="315555"/>
                  </a:lnTo>
                  <a:lnTo>
                    <a:pt x="1301078" y="315604"/>
                  </a:lnTo>
                  <a:lnTo>
                    <a:pt x="1315068" y="315646"/>
                  </a:lnTo>
                  <a:lnTo>
                    <a:pt x="1329058" y="315681"/>
                  </a:lnTo>
                  <a:lnTo>
                    <a:pt x="1343048" y="315711"/>
                  </a:lnTo>
                  <a:lnTo>
                    <a:pt x="1357039" y="315737"/>
                  </a:lnTo>
                  <a:lnTo>
                    <a:pt x="1371029" y="315759"/>
                  </a:lnTo>
                  <a:lnTo>
                    <a:pt x="1385019" y="315777"/>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068"/>
              <a:ext cx="4155057" cy="157915"/>
            </a:xfrm>
            <a:custGeom>
              <a:avLst/>
              <a:pathLst>
                <a:path w="4155057" h="15791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16730"/>
              <a:ext cx="4155057" cy="473692"/>
            </a:xfrm>
            <a:custGeom>
              <a:avLst/>
              <a:pathLst>
                <a:path w="4155057" h="473692">
                  <a:moveTo>
                    <a:pt x="0" y="473692"/>
                  </a:moveTo>
                  <a:lnTo>
                    <a:pt x="13990" y="473674"/>
                  </a:lnTo>
                  <a:lnTo>
                    <a:pt x="27980" y="473652"/>
                  </a:lnTo>
                  <a:lnTo>
                    <a:pt x="41970" y="473626"/>
                  </a:lnTo>
                  <a:lnTo>
                    <a:pt x="55960" y="473596"/>
                  </a:lnTo>
                  <a:lnTo>
                    <a:pt x="69950" y="473561"/>
                  </a:lnTo>
                  <a:lnTo>
                    <a:pt x="83940" y="473519"/>
                  </a:lnTo>
                  <a:lnTo>
                    <a:pt x="97930" y="473470"/>
                  </a:lnTo>
                  <a:lnTo>
                    <a:pt x="111920" y="473413"/>
                  </a:lnTo>
                  <a:lnTo>
                    <a:pt x="125910" y="473345"/>
                  </a:lnTo>
                  <a:lnTo>
                    <a:pt x="139900" y="473266"/>
                  </a:lnTo>
                  <a:lnTo>
                    <a:pt x="153891" y="473173"/>
                  </a:lnTo>
                  <a:lnTo>
                    <a:pt x="167881" y="473063"/>
                  </a:lnTo>
                  <a:lnTo>
                    <a:pt x="181871" y="472934"/>
                  </a:lnTo>
                  <a:lnTo>
                    <a:pt x="195861" y="472783"/>
                  </a:lnTo>
                  <a:lnTo>
                    <a:pt x="209851" y="472606"/>
                  </a:lnTo>
                  <a:lnTo>
                    <a:pt x="223841" y="472398"/>
                  </a:lnTo>
                  <a:lnTo>
                    <a:pt x="237831" y="472153"/>
                  </a:lnTo>
                  <a:lnTo>
                    <a:pt x="251821" y="471867"/>
                  </a:lnTo>
                  <a:lnTo>
                    <a:pt x="265811" y="471530"/>
                  </a:lnTo>
                  <a:lnTo>
                    <a:pt x="279801" y="471136"/>
                  </a:lnTo>
                  <a:lnTo>
                    <a:pt x="293791" y="470673"/>
                  </a:lnTo>
                  <a:lnTo>
                    <a:pt x="307782" y="470131"/>
                  </a:lnTo>
                  <a:lnTo>
                    <a:pt x="321772" y="469497"/>
                  </a:lnTo>
                  <a:lnTo>
                    <a:pt x="335762" y="468754"/>
                  </a:lnTo>
                  <a:lnTo>
                    <a:pt x="349752" y="467886"/>
                  </a:lnTo>
                  <a:lnTo>
                    <a:pt x="363742" y="466872"/>
                  </a:lnTo>
                  <a:lnTo>
                    <a:pt x="377732" y="465688"/>
                  </a:lnTo>
                  <a:lnTo>
                    <a:pt x="391722" y="464308"/>
                  </a:lnTo>
                  <a:lnTo>
                    <a:pt x="405712" y="462702"/>
                  </a:lnTo>
                  <a:lnTo>
                    <a:pt x="419702" y="460835"/>
                  </a:lnTo>
                  <a:lnTo>
                    <a:pt x="433692" y="458670"/>
                  </a:lnTo>
                  <a:lnTo>
                    <a:pt x="447682" y="456164"/>
                  </a:lnTo>
                  <a:lnTo>
                    <a:pt x="461673" y="453272"/>
                  </a:lnTo>
                  <a:lnTo>
                    <a:pt x="475663" y="449944"/>
                  </a:lnTo>
                  <a:lnTo>
                    <a:pt x="489653" y="446126"/>
                  </a:lnTo>
                  <a:lnTo>
                    <a:pt x="503643" y="441764"/>
                  </a:lnTo>
                  <a:lnTo>
                    <a:pt x="517633" y="436803"/>
                  </a:lnTo>
                  <a:lnTo>
                    <a:pt x="531623" y="431189"/>
                  </a:lnTo>
                  <a:lnTo>
                    <a:pt x="545613" y="424872"/>
                  </a:lnTo>
                  <a:lnTo>
                    <a:pt x="559603" y="417811"/>
                  </a:lnTo>
                  <a:lnTo>
                    <a:pt x="573593" y="409974"/>
                  </a:lnTo>
                  <a:lnTo>
                    <a:pt x="587583" y="401346"/>
                  </a:lnTo>
                  <a:lnTo>
                    <a:pt x="601574" y="391930"/>
                  </a:lnTo>
                  <a:lnTo>
                    <a:pt x="615564" y="381754"/>
                  </a:lnTo>
                  <a:lnTo>
                    <a:pt x="629554" y="370868"/>
                  </a:lnTo>
                  <a:lnTo>
                    <a:pt x="643544" y="359354"/>
                  </a:lnTo>
                  <a:lnTo>
                    <a:pt x="657534" y="347316"/>
                  </a:lnTo>
                  <a:lnTo>
                    <a:pt x="671524" y="334885"/>
                  </a:lnTo>
                  <a:lnTo>
                    <a:pt x="685514" y="322209"/>
                  </a:lnTo>
                  <a:lnTo>
                    <a:pt x="699504" y="309451"/>
                  </a:lnTo>
                  <a:lnTo>
                    <a:pt x="713494" y="296776"/>
                  </a:lnTo>
                  <a:lnTo>
                    <a:pt x="727484" y="284345"/>
                  </a:lnTo>
                  <a:lnTo>
                    <a:pt x="741474" y="272307"/>
                  </a:lnTo>
                  <a:lnTo>
                    <a:pt x="755465" y="260792"/>
                  </a:lnTo>
                  <a:lnTo>
                    <a:pt x="769455" y="249907"/>
                  </a:lnTo>
                  <a:lnTo>
                    <a:pt x="783445" y="239730"/>
                  </a:lnTo>
                  <a:lnTo>
                    <a:pt x="797435" y="230314"/>
                  </a:lnTo>
                  <a:lnTo>
                    <a:pt x="811425" y="221686"/>
                  </a:lnTo>
                  <a:lnTo>
                    <a:pt x="825415" y="213850"/>
                  </a:lnTo>
                  <a:lnTo>
                    <a:pt x="839405" y="206788"/>
                  </a:lnTo>
                  <a:lnTo>
                    <a:pt x="853395" y="200472"/>
                  </a:lnTo>
                  <a:lnTo>
                    <a:pt x="867385" y="194857"/>
                  </a:lnTo>
                  <a:lnTo>
                    <a:pt x="881375" y="189896"/>
                  </a:lnTo>
                  <a:lnTo>
                    <a:pt x="895365" y="185534"/>
                  </a:lnTo>
                  <a:lnTo>
                    <a:pt x="909356" y="181717"/>
                  </a:lnTo>
                  <a:lnTo>
                    <a:pt x="923346" y="178388"/>
                  </a:lnTo>
                  <a:lnTo>
                    <a:pt x="937336" y="175496"/>
                  </a:lnTo>
                  <a:lnTo>
                    <a:pt x="951326" y="172990"/>
                  </a:lnTo>
                  <a:lnTo>
                    <a:pt x="965316" y="170825"/>
                  </a:lnTo>
                  <a:lnTo>
                    <a:pt x="979306" y="168959"/>
                  </a:lnTo>
                  <a:lnTo>
                    <a:pt x="993296" y="167352"/>
                  </a:lnTo>
                  <a:lnTo>
                    <a:pt x="1007286" y="165972"/>
                  </a:lnTo>
                  <a:lnTo>
                    <a:pt x="1021276" y="164789"/>
                  </a:lnTo>
                  <a:lnTo>
                    <a:pt x="1035266" y="163774"/>
                  </a:lnTo>
                  <a:lnTo>
                    <a:pt x="1049256" y="162906"/>
                  </a:lnTo>
                  <a:lnTo>
                    <a:pt x="1063247" y="162164"/>
                  </a:lnTo>
                  <a:lnTo>
                    <a:pt x="1077237" y="161529"/>
                  </a:lnTo>
                  <a:lnTo>
                    <a:pt x="1091227" y="160987"/>
                  </a:lnTo>
                  <a:lnTo>
                    <a:pt x="1105217" y="160525"/>
                  </a:lnTo>
                  <a:lnTo>
                    <a:pt x="1119207" y="160130"/>
                  </a:lnTo>
                  <a:lnTo>
                    <a:pt x="1133197" y="159794"/>
                  </a:lnTo>
                  <a:lnTo>
                    <a:pt x="1147187" y="159507"/>
                  </a:lnTo>
                  <a:lnTo>
                    <a:pt x="1161177" y="159263"/>
                  </a:lnTo>
                  <a:lnTo>
                    <a:pt x="1175167" y="159054"/>
                  </a:lnTo>
                  <a:lnTo>
                    <a:pt x="1189157" y="158877"/>
                  </a:lnTo>
                  <a:lnTo>
                    <a:pt x="1203148" y="158726"/>
                  </a:lnTo>
                  <a:lnTo>
                    <a:pt x="1217138" y="158597"/>
                  </a:lnTo>
                  <a:lnTo>
                    <a:pt x="1231128" y="158488"/>
                  </a:lnTo>
                  <a:lnTo>
                    <a:pt x="1245118" y="158394"/>
                  </a:lnTo>
                  <a:lnTo>
                    <a:pt x="1259108" y="158315"/>
                  </a:lnTo>
                  <a:lnTo>
                    <a:pt x="1273098" y="158248"/>
                  </a:lnTo>
                  <a:lnTo>
                    <a:pt x="1287088" y="158190"/>
                  </a:lnTo>
                  <a:lnTo>
                    <a:pt x="1301078" y="158141"/>
                  </a:lnTo>
                  <a:lnTo>
                    <a:pt x="1315068" y="158099"/>
                  </a:lnTo>
                  <a:lnTo>
                    <a:pt x="1329058" y="158064"/>
                  </a:lnTo>
                  <a:lnTo>
                    <a:pt x="1343048" y="158034"/>
                  </a:lnTo>
                  <a:lnTo>
                    <a:pt x="1357039" y="158008"/>
                  </a:lnTo>
                  <a:lnTo>
                    <a:pt x="1371029" y="157986"/>
                  </a:lnTo>
                  <a:lnTo>
                    <a:pt x="1385019" y="157968"/>
                  </a:lnTo>
                  <a:lnTo>
                    <a:pt x="1385019" y="157915"/>
                  </a:lnTo>
                  <a:lnTo>
                    <a:pt x="1399009" y="157924"/>
                  </a:lnTo>
                  <a:lnTo>
                    <a:pt x="1412999" y="157935"/>
                  </a:lnTo>
                  <a:lnTo>
                    <a:pt x="1426989" y="157948"/>
                  </a:lnTo>
                  <a:lnTo>
                    <a:pt x="1440979" y="157963"/>
                  </a:lnTo>
                  <a:lnTo>
                    <a:pt x="1454969" y="157981"/>
                  </a:lnTo>
                  <a:lnTo>
                    <a:pt x="1468959" y="158001"/>
                  </a:lnTo>
                  <a:lnTo>
                    <a:pt x="1482949" y="158026"/>
                  </a:lnTo>
                  <a:lnTo>
                    <a:pt x="1496939" y="158055"/>
                  </a:lnTo>
                  <a:lnTo>
                    <a:pt x="1510930" y="158088"/>
                  </a:lnTo>
                  <a:lnTo>
                    <a:pt x="1524920" y="158128"/>
                  </a:lnTo>
                  <a:lnTo>
                    <a:pt x="1538910" y="158175"/>
                  </a:lnTo>
                  <a:lnTo>
                    <a:pt x="1552900" y="158230"/>
                  </a:lnTo>
                  <a:lnTo>
                    <a:pt x="1566890" y="158294"/>
                  </a:lnTo>
                  <a:lnTo>
                    <a:pt x="1580880" y="158369"/>
                  </a:lnTo>
                  <a:lnTo>
                    <a:pt x="1594870" y="158458"/>
                  </a:lnTo>
                  <a:lnTo>
                    <a:pt x="1608860" y="158562"/>
                  </a:lnTo>
                  <a:lnTo>
                    <a:pt x="1622850" y="158684"/>
                  </a:lnTo>
                  <a:lnTo>
                    <a:pt x="1636840" y="158828"/>
                  </a:lnTo>
                  <a:lnTo>
                    <a:pt x="1650830" y="158996"/>
                  </a:lnTo>
                  <a:lnTo>
                    <a:pt x="1664821" y="159193"/>
                  </a:lnTo>
                  <a:lnTo>
                    <a:pt x="1678811" y="159425"/>
                  </a:lnTo>
                  <a:lnTo>
                    <a:pt x="1692801" y="159695"/>
                  </a:lnTo>
                  <a:lnTo>
                    <a:pt x="1706791" y="160013"/>
                  </a:lnTo>
                  <a:lnTo>
                    <a:pt x="1720781" y="160384"/>
                  </a:lnTo>
                  <a:lnTo>
                    <a:pt x="1734771" y="160818"/>
                  </a:lnTo>
                  <a:lnTo>
                    <a:pt x="1748761" y="161325"/>
                  </a:lnTo>
                  <a:lnTo>
                    <a:pt x="1762751" y="161917"/>
                  </a:lnTo>
                  <a:lnTo>
                    <a:pt x="1776741" y="162607"/>
                  </a:lnTo>
                  <a:lnTo>
                    <a:pt x="1790731" y="163410"/>
                  </a:lnTo>
                  <a:lnTo>
                    <a:pt x="1804722" y="164344"/>
                  </a:lnTo>
                  <a:lnTo>
                    <a:pt x="1818712" y="165426"/>
                  </a:lnTo>
                  <a:lnTo>
                    <a:pt x="1832702" y="166679"/>
                  </a:lnTo>
                  <a:lnTo>
                    <a:pt x="1846692" y="168125"/>
                  </a:lnTo>
                  <a:lnTo>
                    <a:pt x="1860682" y="169789"/>
                  </a:lnTo>
                  <a:lnTo>
                    <a:pt x="1874672" y="171698"/>
                  </a:lnTo>
                  <a:lnTo>
                    <a:pt x="1888662" y="173879"/>
                  </a:lnTo>
                  <a:lnTo>
                    <a:pt x="1902652" y="176360"/>
                  </a:lnTo>
                  <a:lnTo>
                    <a:pt x="1916642" y="179167"/>
                  </a:lnTo>
                  <a:lnTo>
                    <a:pt x="1930632" y="182325"/>
                  </a:lnTo>
                  <a:lnTo>
                    <a:pt x="1944622" y="185856"/>
                  </a:lnTo>
                  <a:lnTo>
                    <a:pt x="1958613" y="189774"/>
                  </a:lnTo>
                  <a:lnTo>
                    <a:pt x="1972603" y="194088"/>
                  </a:lnTo>
                  <a:lnTo>
                    <a:pt x="1986593" y="198796"/>
                  </a:lnTo>
                  <a:lnTo>
                    <a:pt x="2000583" y="203884"/>
                  </a:lnTo>
                  <a:lnTo>
                    <a:pt x="2014573" y="209327"/>
                  </a:lnTo>
                  <a:lnTo>
                    <a:pt x="2028563" y="215084"/>
                  </a:lnTo>
                  <a:lnTo>
                    <a:pt x="2042553" y="221103"/>
                  </a:lnTo>
                  <a:lnTo>
                    <a:pt x="2056543" y="227319"/>
                  </a:lnTo>
                  <a:lnTo>
                    <a:pt x="2070533" y="233656"/>
                  </a:lnTo>
                  <a:lnTo>
                    <a:pt x="2084523" y="240036"/>
                  </a:lnTo>
                  <a:lnTo>
                    <a:pt x="2098513" y="246373"/>
                  </a:lnTo>
                  <a:lnTo>
                    <a:pt x="2112504" y="252589"/>
                  </a:lnTo>
                  <a:lnTo>
                    <a:pt x="2126494" y="258608"/>
                  </a:lnTo>
                  <a:lnTo>
                    <a:pt x="2140484" y="264365"/>
                  </a:lnTo>
                  <a:lnTo>
                    <a:pt x="2154474" y="269808"/>
                  </a:lnTo>
                  <a:lnTo>
                    <a:pt x="2168464" y="274896"/>
                  </a:lnTo>
                  <a:lnTo>
                    <a:pt x="2182454" y="279604"/>
                  </a:lnTo>
                  <a:lnTo>
                    <a:pt x="2196444" y="283918"/>
                  </a:lnTo>
                  <a:lnTo>
                    <a:pt x="2210434" y="287836"/>
                  </a:lnTo>
                  <a:lnTo>
                    <a:pt x="2224424" y="291367"/>
                  </a:lnTo>
                  <a:lnTo>
                    <a:pt x="2238414" y="294525"/>
                  </a:lnTo>
                  <a:lnTo>
                    <a:pt x="2252404" y="297332"/>
                  </a:lnTo>
                  <a:lnTo>
                    <a:pt x="2266395" y="299813"/>
                  </a:lnTo>
                  <a:lnTo>
                    <a:pt x="2280385" y="301994"/>
                  </a:lnTo>
                  <a:lnTo>
                    <a:pt x="2294375" y="303903"/>
                  </a:lnTo>
                  <a:lnTo>
                    <a:pt x="2308365" y="305567"/>
                  </a:lnTo>
                  <a:lnTo>
                    <a:pt x="2322355" y="307013"/>
                  </a:lnTo>
                  <a:lnTo>
                    <a:pt x="2336345" y="308266"/>
                  </a:lnTo>
                  <a:lnTo>
                    <a:pt x="2350335" y="309348"/>
                  </a:lnTo>
                  <a:lnTo>
                    <a:pt x="2364325" y="310282"/>
                  </a:lnTo>
                  <a:lnTo>
                    <a:pt x="2378315" y="311085"/>
                  </a:lnTo>
                  <a:lnTo>
                    <a:pt x="2392305" y="311775"/>
                  </a:lnTo>
                  <a:lnTo>
                    <a:pt x="2406296" y="312367"/>
                  </a:lnTo>
                  <a:lnTo>
                    <a:pt x="2420286" y="312874"/>
                  </a:lnTo>
                  <a:lnTo>
                    <a:pt x="2434276" y="313308"/>
                  </a:lnTo>
                  <a:lnTo>
                    <a:pt x="2448266" y="313679"/>
                  </a:lnTo>
                  <a:lnTo>
                    <a:pt x="2462256" y="313997"/>
                  </a:lnTo>
                  <a:lnTo>
                    <a:pt x="2476246" y="314267"/>
                  </a:lnTo>
                  <a:lnTo>
                    <a:pt x="2490236" y="314499"/>
                  </a:lnTo>
                  <a:lnTo>
                    <a:pt x="2504226" y="314696"/>
                  </a:lnTo>
                  <a:lnTo>
                    <a:pt x="2518216" y="314864"/>
                  </a:lnTo>
                  <a:lnTo>
                    <a:pt x="2532206" y="315008"/>
                  </a:lnTo>
                  <a:lnTo>
                    <a:pt x="2546196" y="315130"/>
                  </a:lnTo>
                  <a:lnTo>
                    <a:pt x="2560187" y="315234"/>
                  </a:lnTo>
                  <a:lnTo>
                    <a:pt x="2574177" y="315323"/>
                  </a:lnTo>
                  <a:lnTo>
                    <a:pt x="2588167" y="315398"/>
                  </a:lnTo>
                  <a:lnTo>
                    <a:pt x="2602157" y="315462"/>
                  </a:lnTo>
                  <a:lnTo>
                    <a:pt x="2616147" y="315517"/>
                  </a:lnTo>
                  <a:lnTo>
                    <a:pt x="2630137" y="315564"/>
                  </a:lnTo>
                  <a:lnTo>
                    <a:pt x="2644127" y="315604"/>
                  </a:lnTo>
                  <a:lnTo>
                    <a:pt x="2658117" y="315637"/>
                  </a:lnTo>
                  <a:lnTo>
                    <a:pt x="2672107" y="315666"/>
                  </a:lnTo>
                  <a:lnTo>
                    <a:pt x="2686097" y="315691"/>
                  </a:lnTo>
                  <a:lnTo>
                    <a:pt x="2700087" y="315711"/>
                  </a:lnTo>
                  <a:lnTo>
                    <a:pt x="2714078" y="315729"/>
                  </a:lnTo>
                  <a:lnTo>
                    <a:pt x="2728068" y="315744"/>
                  </a:lnTo>
                  <a:lnTo>
                    <a:pt x="2742058" y="315757"/>
                  </a:lnTo>
                  <a:lnTo>
                    <a:pt x="2756048" y="315768"/>
                  </a:lnTo>
                  <a:lnTo>
                    <a:pt x="2770038" y="315777"/>
                  </a:lnTo>
                  <a:lnTo>
                    <a:pt x="2770038" y="315724"/>
                  </a:lnTo>
                  <a:lnTo>
                    <a:pt x="2784028" y="315706"/>
                  </a:lnTo>
                  <a:lnTo>
                    <a:pt x="2798018" y="315684"/>
                  </a:lnTo>
                  <a:lnTo>
                    <a:pt x="2812008" y="315658"/>
                  </a:lnTo>
                  <a:lnTo>
                    <a:pt x="2825998" y="315628"/>
                  </a:lnTo>
                  <a:lnTo>
                    <a:pt x="2839988" y="315593"/>
                  </a:lnTo>
                  <a:lnTo>
                    <a:pt x="2853978" y="315551"/>
                  </a:lnTo>
                  <a:lnTo>
                    <a:pt x="2867969" y="315502"/>
                  </a:lnTo>
                  <a:lnTo>
                    <a:pt x="2881959" y="315444"/>
                  </a:lnTo>
                  <a:lnTo>
                    <a:pt x="2895949" y="315377"/>
                  </a:lnTo>
                  <a:lnTo>
                    <a:pt x="2909939" y="315298"/>
                  </a:lnTo>
                  <a:lnTo>
                    <a:pt x="2923929" y="315204"/>
                  </a:lnTo>
                  <a:lnTo>
                    <a:pt x="2937919" y="315095"/>
                  </a:lnTo>
                  <a:lnTo>
                    <a:pt x="2951909" y="314966"/>
                  </a:lnTo>
                  <a:lnTo>
                    <a:pt x="2965899" y="314815"/>
                  </a:lnTo>
                  <a:lnTo>
                    <a:pt x="2979889" y="314638"/>
                  </a:lnTo>
                  <a:lnTo>
                    <a:pt x="2993879" y="314429"/>
                  </a:lnTo>
                  <a:lnTo>
                    <a:pt x="3007870" y="314185"/>
                  </a:lnTo>
                  <a:lnTo>
                    <a:pt x="3021860" y="313898"/>
                  </a:lnTo>
                  <a:lnTo>
                    <a:pt x="3035850" y="313562"/>
                  </a:lnTo>
                  <a:lnTo>
                    <a:pt x="3049840" y="313167"/>
                  </a:lnTo>
                  <a:lnTo>
                    <a:pt x="3063830" y="312705"/>
                  </a:lnTo>
                  <a:lnTo>
                    <a:pt x="3077820" y="312163"/>
                  </a:lnTo>
                  <a:lnTo>
                    <a:pt x="3091810" y="311528"/>
                  </a:lnTo>
                  <a:lnTo>
                    <a:pt x="3105800" y="310786"/>
                  </a:lnTo>
                  <a:lnTo>
                    <a:pt x="3119790" y="309918"/>
                  </a:lnTo>
                  <a:lnTo>
                    <a:pt x="3133780" y="308903"/>
                  </a:lnTo>
                  <a:lnTo>
                    <a:pt x="3147770" y="307720"/>
                  </a:lnTo>
                  <a:lnTo>
                    <a:pt x="3161761" y="306340"/>
                  </a:lnTo>
                  <a:lnTo>
                    <a:pt x="3175751" y="304733"/>
                  </a:lnTo>
                  <a:lnTo>
                    <a:pt x="3189741" y="302867"/>
                  </a:lnTo>
                  <a:lnTo>
                    <a:pt x="3203731" y="300702"/>
                  </a:lnTo>
                  <a:lnTo>
                    <a:pt x="3217721" y="298196"/>
                  </a:lnTo>
                  <a:lnTo>
                    <a:pt x="3231711" y="295304"/>
                  </a:lnTo>
                  <a:lnTo>
                    <a:pt x="3245701" y="291975"/>
                  </a:lnTo>
                  <a:lnTo>
                    <a:pt x="3259691" y="288158"/>
                  </a:lnTo>
                  <a:lnTo>
                    <a:pt x="3273681" y="283796"/>
                  </a:lnTo>
                  <a:lnTo>
                    <a:pt x="3287671" y="278835"/>
                  </a:lnTo>
                  <a:lnTo>
                    <a:pt x="3301661" y="273220"/>
                  </a:lnTo>
                  <a:lnTo>
                    <a:pt x="3315652" y="266904"/>
                  </a:lnTo>
                  <a:lnTo>
                    <a:pt x="3329642" y="259842"/>
                  </a:lnTo>
                  <a:lnTo>
                    <a:pt x="3343632" y="252006"/>
                  </a:lnTo>
                  <a:lnTo>
                    <a:pt x="3357622" y="243378"/>
                  </a:lnTo>
                  <a:lnTo>
                    <a:pt x="3371612" y="233962"/>
                  </a:lnTo>
                  <a:lnTo>
                    <a:pt x="3385602" y="223785"/>
                  </a:lnTo>
                  <a:lnTo>
                    <a:pt x="3399592" y="212900"/>
                  </a:lnTo>
                  <a:lnTo>
                    <a:pt x="3413582" y="201385"/>
                  </a:lnTo>
                  <a:lnTo>
                    <a:pt x="3427572" y="189347"/>
                  </a:lnTo>
                  <a:lnTo>
                    <a:pt x="3441562" y="176916"/>
                  </a:lnTo>
                  <a:lnTo>
                    <a:pt x="3455552" y="164241"/>
                  </a:lnTo>
                  <a:lnTo>
                    <a:pt x="3469543" y="151483"/>
                  </a:lnTo>
                  <a:lnTo>
                    <a:pt x="3483533" y="138807"/>
                  </a:lnTo>
                  <a:lnTo>
                    <a:pt x="3497523" y="126376"/>
                  </a:lnTo>
                  <a:lnTo>
                    <a:pt x="3511513" y="114338"/>
                  </a:lnTo>
                  <a:lnTo>
                    <a:pt x="3525503" y="102824"/>
                  </a:lnTo>
                  <a:lnTo>
                    <a:pt x="3539493" y="91938"/>
                  </a:lnTo>
                  <a:lnTo>
                    <a:pt x="3553483" y="81762"/>
                  </a:lnTo>
                  <a:lnTo>
                    <a:pt x="3567473" y="72346"/>
                  </a:lnTo>
                  <a:lnTo>
                    <a:pt x="3581463" y="63718"/>
                  </a:lnTo>
                  <a:lnTo>
                    <a:pt x="3595453" y="55881"/>
                  </a:lnTo>
                  <a:lnTo>
                    <a:pt x="3609444" y="48820"/>
                  </a:lnTo>
                  <a:lnTo>
                    <a:pt x="3623434" y="42503"/>
                  </a:lnTo>
                  <a:lnTo>
                    <a:pt x="3637424" y="36889"/>
                  </a:lnTo>
                  <a:lnTo>
                    <a:pt x="3651414" y="31928"/>
                  </a:lnTo>
                  <a:lnTo>
                    <a:pt x="3665404" y="27566"/>
                  </a:lnTo>
                  <a:lnTo>
                    <a:pt x="3679394" y="23748"/>
                  </a:lnTo>
                  <a:lnTo>
                    <a:pt x="3693384" y="20420"/>
                  </a:lnTo>
                  <a:lnTo>
                    <a:pt x="3707374" y="17527"/>
                  </a:lnTo>
                  <a:lnTo>
                    <a:pt x="3721364" y="15022"/>
                  </a:lnTo>
                  <a:lnTo>
                    <a:pt x="3735354" y="12857"/>
                  </a:lnTo>
                  <a:lnTo>
                    <a:pt x="3749344" y="10990"/>
                  </a:lnTo>
                  <a:lnTo>
                    <a:pt x="3763335" y="9384"/>
                  </a:lnTo>
                  <a:lnTo>
                    <a:pt x="3777325" y="8004"/>
                  </a:lnTo>
                  <a:lnTo>
                    <a:pt x="3791315" y="6820"/>
                  </a:lnTo>
                  <a:lnTo>
                    <a:pt x="3805305" y="5806"/>
                  </a:lnTo>
                  <a:lnTo>
                    <a:pt x="3819295" y="4938"/>
                  </a:lnTo>
                  <a:lnTo>
                    <a:pt x="3833285" y="4195"/>
                  </a:lnTo>
                  <a:lnTo>
                    <a:pt x="3847275" y="3561"/>
                  </a:lnTo>
                  <a:lnTo>
                    <a:pt x="3861265" y="3019"/>
                  </a:lnTo>
                  <a:lnTo>
                    <a:pt x="3875255" y="2556"/>
                  </a:lnTo>
                  <a:lnTo>
                    <a:pt x="3889245" y="2162"/>
                  </a:lnTo>
                  <a:lnTo>
                    <a:pt x="3903235" y="1825"/>
                  </a:lnTo>
                  <a:lnTo>
                    <a:pt x="3917226" y="1539"/>
                  </a:lnTo>
                  <a:lnTo>
                    <a:pt x="3931216" y="1294"/>
                  </a:lnTo>
                  <a:lnTo>
                    <a:pt x="3945206" y="1086"/>
                  </a:lnTo>
                  <a:lnTo>
                    <a:pt x="3959196" y="909"/>
                  </a:lnTo>
                  <a:lnTo>
                    <a:pt x="3973186" y="758"/>
                  </a:lnTo>
                  <a:lnTo>
                    <a:pt x="3987176" y="629"/>
                  </a:lnTo>
                  <a:lnTo>
                    <a:pt x="4001166" y="519"/>
                  </a:lnTo>
                  <a:lnTo>
                    <a:pt x="4015156" y="426"/>
                  </a:lnTo>
                  <a:lnTo>
                    <a:pt x="4029146" y="347"/>
                  </a:lnTo>
                  <a:lnTo>
                    <a:pt x="4043136" y="279"/>
                  </a:lnTo>
                  <a:lnTo>
                    <a:pt x="4057126" y="222"/>
                  </a:lnTo>
                  <a:lnTo>
                    <a:pt x="4071117" y="173"/>
                  </a:lnTo>
                  <a:lnTo>
                    <a:pt x="4085107" y="131"/>
                  </a:lnTo>
                  <a:lnTo>
                    <a:pt x="4099097" y="96"/>
                  </a:lnTo>
                  <a:lnTo>
                    <a:pt x="4113087" y="66"/>
                  </a:lnTo>
                  <a:lnTo>
                    <a:pt x="4127077" y="40"/>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79079"/>
              <a:ext cx="4155057" cy="473745"/>
            </a:xfrm>
            <a:custGeom>
              <a:avLst/>
              <a:pathLst>
                <a:path w="4155057" h="47374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830"/>
                  </a:lnTo>
                  <a:lnTo>
                    <a:pt x="1399009" y="315830"/>
                  </a:lnTo>
                  <a:lnTo>
                    <a:pt x="1412999" y="315830"/>
                  </a:lnTo>
                  <a:lnTo>
                    <a:pt x="1426989" y="315830"/>
                  </a:lnTo>
                  <a:lnTo>
                    <a:pt x="1440979" y="315830"/>
                  </a:lnTo>
                  <a:lnTo>
                    <a:pt x="1454969" y="315830"/>
                  </a:lnTo>
                  <a:lnTo>
                    <a:pt x="1468959" y="315830"/>
                  </a:lnTo>
                  <a:lnTo>
                    <a:pt x="1482949" y="315830"/>
                  </a:lnTo>
                  <a:lnTo>
                    <a:pt x="1496939" y="315830"/>
                  </a:lnTo>
                  <a:lnTo>
                    <a:pt x="1510930" y="315830"/>
                  </a:lnTo>
                  <a:lnTo>
                    <a:pt x="1524920" y="315830"/>
                  </a:lnTo>
                  <a:lnTo>
                    <a:pt x="1538910" y="315830"/>
                  </a:lnTo>
                  <a:lnTo>
                    <a:pt x="1552900" y="315830"/>
                  </a:lnTo>
                  <a:lnTo>
                    <a:pt x="1566890" y="315830"/>
                  </a:lnTo>
                  <a:lnTo>
                    <a:pt x="1580880" y="315830"/>
                  </a:lnTo>
                  <a:lnTo>
                    <a:pt x="1594870" y="315830"/>
                  </a:lnTo>
                  <a:lnTo>
                    <a:pt x="1608860" y="315830"/>
                  </a:lnTo>
                  <a:lnTo>
                    <a:pt x="1622850" y="315830"/>
                  </a:lnTo>
                  <a:lnTo>
                    <a:pt x="1636840" y="315830"/>
                  </a:lnTo>
                  <a:lnTo>
                    <a:pt x="1650830" y="315830"/>
                  </a:lnTo>
                  <a:lnTo>
                    <a:pt x="1664821" y="315830"/>
                  </a:lnTo>
                  <a:lnTo>
                    <a:pt x="1678811" y="315830"/>
                  </a:lnTo>
                  <a:lnTo>
                    <a:pt x="1692801" y="315830"/>
                  </a:lnTo>
                  <a:lnTo>
                    <a:pt x="1706791" y="315830"/>
                  </a:lnTo>
                  <a:lnTo>
                    <a:pt x="1720781" y="315830"/>
                  </a:lnTo>
                  <a:lnTo>
                    <a:pt x="1734771" y="315830"/>
                  </a:lnTo>
                  <a:lnTo>
                    <a:pt x="1748761" y="315830"/>
                  </a:lnTo>
                  <a:lnTo>
                    <a:pt x="1762751" y="315830"/>
                  </a:lnTo>
                  <a:lnTo>
                    <a:pt x="1776741" y="315830"/>
                  </a:lnTo>
                  <a:lnTo>
                    <a:pt x="1790731" y="315830"/>
                  </a:lnTo>
                  <a:lnTo>
                    <a:pt x="1804722" y="315830"/>
                  </a:lnTo>
                  <a:lnTo>
                    <a:pt x="1818712" y="315830"/>
                  </a:lnTo>
                  <a:lnTo>
                    <a:pt x="1832702" y="315830"/>
                  </a:lnTo>
                  <a:lnTo>
                    <a:pt x="1846692" y="315830"/>
                  </a:lnTo>
                  <a:lnTo>
                    <a:pt x="1860682" y="315830"/>
                  </a:lnTo>
                  <a:lnTo>
                    <a:pt x="1874672" y="315830"/>
                  </a:lnTo>
                  <a:lnTo>
                    <a:pt x="1888662" y="315830"/>
                  </a:lnTo>
                  <a:lnTo>
                    <a:pt x="1902652" y="315830"/>
                  </a:lnTo>
                  <a:lnTo>
                    <a:pt x="1916642" y="315830"/>
                  </a:lnTo>
                  <a:lnTo>
                    <a:pt x="1930632" y="315830"/>
                  </a:lnTo>
                  <a:lnTo>
                    <a:pt x="1944622" y="315830"/>
                  </a:lnTo>
                  <a:lnTo>
                    <a:pt x="1958613" y="315830"/>
                  </a:lnTo>
                  <a:lnTo>
                    <a:pt x="1972603" y="315830"/>
                  </a:lnTo>
                  <a:lnTo>
                    <a:pt x="1986593" y="315830"/>
                  </a:lnTo>
                  <a:lnTo>
                    <a:pt x="2000583" y="315830"/>
                  </a:lnTo>
                  <a:lnTo>
                    <a:pt x="2014573" y="315830"/>
                  </a:lnTo>
                  <a:lnTo>
                    <a:pt x="2028563" y="315830"/>
                  </a:lnTo>
                  <a:lnTo>
                    <a:pt x="2042553" y="315830"/>
                  </a:lnTo>
                  <a:lnTo>
                    <a:pt x="2056543" y="315830"/>
                  </a:lnTo>
                  <a:lnTo>
                    <a:pt x="2070533" y="315830"/>
                  </a:lnTo>
                  <a:lnTo>
                    <a:pt x="2084523" y="315830"/>
                  </a:lnTo>
                  <a:lnTo>
                    <a:pt x="2098513" y="315830"/>
                  </a:lnTo>
                  <a:lnTo>
                    <a:pt x="2112504" y="315830"/>
                  </a:lnTo>
                  <a:lnTo>
                    <a:pt x="2126494" y="315830"/>
                  </a:lnTo>
                  <a:lnTo>
                    <a:pt x="2140484" y="315830"/>
                  </a:lnTo>
                  <a:lnTo>
                    <a:pt x="2154474" y="315830"/>
                  </a:lnTo>
                  <a:lnTo>
                    <a:pt x="2168464" y="315830"/>
                  </a:lnTo>
                  <a:lnTo>
                    <a:pt x="2182454" y="315830"/>
                  </a:lnTo>
                  <a:lnTo>
                    <a:pt x="2196444" y="315830"/>
                  </a:lnTo>
                  <a:lnTo>
                    <a:pt x="2210434" y="315830"/>
                  </a:lnTo>
                  <a:lnTo>
                    <a:pt x="2224424" y="315830"/>
                  </a:lnTo>
                  <a:lnTo>
                    <a:pt x="2238414" y="315830"/>
                  </a:lnTo>
                  <a:lnTo>
                    <a:pt x="2252404" y="315830"/>
                  </a:lnTo>
                  <a:lnTo>
                    <a:pt x="2266395" y="315830"/>
                  </a:lnTo>
                  <a:lnTo>
                    <a:pt x="2280385" y="315830"/>
                  </a:lnTo>
                  <a:lnTo>
                    <a:pt x="2294375" y="315830"/>
                  </a:lnTo>
                  <a:lnTo>
                    <a:pt x="2308365" y="315830"/>
                  </a:lnTo>
                  <a:lnTo>
                    <a:pt x="2322355" y="315830"/>
                  </a:lnTo>
                  <a:lnTo>
                    <a:pt x="2336345" y="315830"/>
                  </a:lnTo>
                  <a:lnTo>
                    <a:pt x="2350335" y="315830"/>
                  </a:lnTo>
                  <a:lnTo>
                    <a:pt x="2364325" y="315830"/>
                  </a:lnTo>
                  <a:lnTo>
                    <a:pt x="2378315" y="315830"/>
                  </a:lnTo>
                  <a:lnTo>
                    <a:pt x="2392305" y="315830"/>
                  </a:lnTo>
                  <a:lnTo>
                    <a:pt x="2406296" y="315830"/>
                  </a:lnTo>
                  <a:lnTo>
                    <a:pt x="2420286" y="315830"/>
                  </a:lnTo>
                  <a:lnTo>
                    <a:pt x="2434276" y="315830"/>
                  </a:lnTo>
                  <a:lnTo>
                    <a:pt x="2448266" y="315830"/>
                  </a:lnTo>
                  <a:lnTo>
                    <a:pt x="2462256" y="315830"/>
                  </a:lnTo>
                  <a:lnTo>
                    <a:pt x="2476246" y="315830"/>
                  </a:lnTo>
                  <a:lnTo>
                    <a:pt x="2490236" y="315830"/>
                  </a:lnTo>
                  <a:lnTo>
                    <a:pt x="2504226" y="315830"/>
                  </a:lnTo>
                  <a:lnTo>
                    <a:pt x="2518216" y="315830"/>
                  </a:lnTo>
                  <a:lnTo>
                    <a:pt x="2532206" y="315830"/>
                  </a:lnTo>
                  <a:lnTo>
                    <a:pt x="2546196" y="315830"/>
                  </a:lnTo>
                  <a:lnTo>
                    <a:pt x="2560187" y="315830"/>
                  </a:lnTo>
                  <a:lnTo>
                    <a:pt x="2574177" y="315830"/>
                  </a:lnTo>
                  <a:lnTo>
                    <a:pt x="2588167" y="315830"/>
                  </a:lnTo>
                  <a:lnTo>
                    <a:pt x="2602157" y="315830"/>
                  </a:lnTo>
                  <a:lnTo>
                    <a:pt x="2616147" y="315830"/>
                  </a:lnTo>
                  <a:lnTo>
                    <a:pt x="2630137" y="315830"/>
                  </a:lnTo>
                  <a:lnTo>
                    <a:pt x="2644127" y="315830"/>
                  </a:lnTo>
                  <a:lnTo>
                    <a:pt x="2658117" y="315830"/>
                  </a:lnTo>
                  <a:lnTo>
                    <a:pt x="2672107" y="315830"/>
                  </a:lnTo>
                  <a:lnTo>
                    <a:pt x="2686097" y="315830"/>
                  </a:lnTo>
                  <a:lnTo>
                    <a:pt x="2700087" y="315830"/>
                  </a:lnTo>
                  <a:lnTo>
                    <a:pt x="2714078" y="315830"/>
                  </a:lnTo>
                  <a:lnTo>
                    <a:pt x="2728068" y="315830"/>
                  </a:lnTo>
                  <a:lnTo>
                    <a:pt x="2742058" y="315830"/>
                  </a:lnTo>
                  <a:lnTo>
                    <a:pt x="2756048" y="315830"/>
                  </a:lnTo>
                  <a:lnTo>
                    <a:pt x="2770038" y="315830"/>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F26A21">
                  <a:alpha val="100000"/>
                </a:srgbClr>
              </a:solidFill>
              <a:prstDash val="solid"/>
              <a:round/>
            </a:ln>
          </p:spPr>
          <p:txBody>
            <a:bodyPr/>
            <a:lstStyle/>
            <a:p/>
          </p:txBody>
        </p:sp>
        <p:sp>
          <p:nvSpPr>
            <p:cNvPr id="45" name="pl45"/>
            <p:cNvSpPr/>
            <p:nvPr/>
          </p:nvSpPr>
          <p:spPr>
            <a:xfrm>
              <a:off x="2737948" y="2800794"/>
              <a:ext cx="4155057" cy="1421555"/>
            </a:xfrm>
            <a:custGeom>
              <a:avLst/>
              <a:pathLst>
                <a:path w="4155057" h="142155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6148"/>
                  </a:lnTo>
                  <a:lnTo>
                    <a:pt x="1399009" y="316204"/>
                  </a:lnTo>
                  <a:lnTo>
                    <a:pt x="1412999" y="316269"/>
                  </a:lnTo>
                  <a:lnTo>
                    <a:pt x="1426989" y="316346"/>
                  </a:lnTo>
                  <a:lnTo>
                    <a:pt x="1440979" y="316437"/>
                  </a:lnTo>
                  <a:lnTo>
                    <a:pt x="1454969" y="316543"/>
                  </a:lnTo>
                  <a:lnTo>
                    <a:pt x="1468959" y="316668"/>
                  </a:lnTo>
                  <a:lnTo>
                    <a:pt x="1482949" y="316815"/>
                  </a:lnTo>
                  <a:lnTo>
                    <a:pt x="1496939" y="316987"/>
                  </a:lnTo>
                  <a:lnTo>
                    <a:pt x="1510930" y="317190"/>
                  </a:lnTo>
                  <a:lnTo>
                    <a:pt x="1524920" y="317428"/>
                  </a:lnTo>
                  <a:lnTo>
                    <a:pt x="1538910" y="317708"/>
                  </a:lnTo>
                  <a:lnTo>
                    <a:pt x="1552900" y="318036"/>
                  </a:lnTo>
                  <a:lnTo>
                    <a:pt x="1566890" y="318422"/>
                  </a:lnTo>
                  <a:lnTo>
                    <a:pt x="1580880" y="318875"/>
                  </a:lnTo>
                  <a:lnTo>
                    <a:pt x="1594870" y="319407"/>
                  </a:lnTo>
                  <a:lnTo>
                    <a:pt x="1608860" y="320032"/>
                  </a:lnTo>
                  <a:lnTo>
                    <a:pt x="1622850" y="320765"/>
                  </a:lnTo>
                  <a:lnTo>
                    <a:pt x="1636840" y="321626"/>
                  </a:lnTo>
                  <a:lnTo>
                    <a:pt x="1650830" y="322635"/>
                  </a:lnTo>
                  <a:lnTo>
                    <a:pt x="1664821" y="323819"/>
                  </a:lnTo>
                  <a:lnTo>
                    <a:pt x="1678811" y="325206"/>
                  </a:lnTo>
                  <a:lnTo>
                    <a:pt x="1692801" y="326832"/>
                  </a:lnTo>
                  <a:lnTo>
                    <a:pt x="1706791" y="328735"/>
                  </a:lnTo>
                  <a:lnTo>
                    <a:pt x="1720781" y="330963"/>
                  </a:lnTo>
                  <a:lnTo>
                    <a:pt x="1734771" y="333567"/>
                  </a:lnTo>
                  <a:lnTo>
                    <a:pt x="1748761" y="336610"/>
                  </a:lnTo>
                  <a:lnTo>
                    <a:pt x="1762751" y="340162"/>
                  </a:lnTo>
                  <a:lnTo>
                    <a:pt x="1776741" y="344302"/>
                  </a:lnTo>
                  <a:lnTo>
                    <a:pt x="1790731" y="349120"/>
                  </a:lnTo>
                  <a:lnTo>
                    <a:pt x="1804722" y="354720"/>
                  </a:lnTo>
                  <a:lnTo>
                    <a:pt x="1818712" y="361215"/>
                  </a:lnTo>
                  <a:lnTo>
                    <a:pt x="1832702" y="368732"/>
                  </a:lnTo>
                  <a:lnTo>
                    <a:pt x="1846692" y="377409"/>
                  </a:lnTo>
                  <a:lnTo>
                    <a:pt x="1860682" y="387394"/>
                  </a:lnTo>
                  <a:lnTo>
                    <a:pt x="1874672" y="398848"/>
                  </a:lnTo>
                  <a:lnTo>
                    <a:pt x="1888662" y="411933"/>
                  </a:lnTo>
                  <a:lnTo>
                    <a:pt x="1902652" y="426817"/>
                  </a:lnTo>
                  <a:lnTo>
                    <a:pt x="1916642" y="443659"/>
                  </a:lnTo>
                  <a:lnTo>
                    <a:pt x="1930632" y="462609"/>
                  </a:lnTo>
                  <a:lnTo>
                    <a:pt x="1944622" y="483793"/>
                  </a:lnTo>
                  <a:lnTo>
                    <a:pt x="1958613" y="507304"/>
                  </a:lnTo>
                  <a:lnTo>
                    <a:pt x="1972603" y="533188"/>
                  </a:lnTo>
                  <a:lnTo>
                    <a:pt x="1986593" y="561434"/>
                  </a:lnTo>
                  <a:lnTo>
                    <a:pt x="2000583" y="591964"/>
                  </a:lnTo>
                  <a:lnTo>
                    <a:pt x="2014573" y="624620"/>
                  </a:lnTo>
                  <a:lnTo>
                    <a:pt x="2028563" y="659164"/>
                  </a:lnTo>
                  <a:lnTo>
                    <a:pt x="2042553" y="695278"/>
                  </a:lnTo>
                  <a:lnTo>
                    <a:pt x="2056543" y="732572"/>
                  </a:lnTo>
                  <a:lnTo>
                    <a:pt x="2070533" y="770598"/>
                  </a:lnTo>
                  <a:lnTo>
                    <a:pt x="2084523" y="808872"/>
                  </a:lnTo>
                  <a:lnTo>
                    <a:pt x="2098513" y="846898"/>
                  </a:lnTo>
                  <a:lnTo>
                    <a:pt x="2112504" y="884192"/>
                  </a:lnTo>
                  <a:lnTo>
                    <a:pt x="2126494" y="920306"/>
                  </a:lnTo>
                  <a:lnTo>
                    <a:pt x="2140484" y="954850"/>
                  </a:lnTo>
                  <a:lnTo>
                    <a:pt x="2154474" y="987506"/>
                  </a:lnTo>
                  <a:lnTo>
                    <a:pt x="2168464" y="1018036"/>
                  </a:lnTo>
                  <a:lnTo>
                    <a:pt x="2182454" y="1046283"/>
                  </a:lnTo>
                  <a:lnTo>
                    <a:pt x="2196444" y="1072167"/>
                  </a:lnTo>
                  <a:lnTo>
                    <a:pt x="2210434" y="1095677"/>
                  </a:lnTo>
                  <a:lnTo>
                    <a:pt x="2224424" y="1116861"/>
                  </a:lnTo>
                  <a:lnTo>
                    <a:pt x="2238414" y="1135811"/>
                  </a:lnTo>
                  <a:lnTo>
                    <a:pt x="2252404" y="1152653"/>
                  </a:lnTo>
                  <a:lnTo>
                    <a:pt x="2266395" y="1167537"/>
                  </a:lnTo>
                  <a:lnTo>
                    <a:pt x="2280385" y="1180622"/>
                  </a:lnTo>
                  <a:lnTo>
                    <a:pt x="2294375" y="1192076"/>
                  </a:lnTo>
                  <a:lnTo>
                    <a:pt x="2308365" y="1202062"/>
                  </a:lnTo>
                  <a:lnTo>
                    <a:pt x="2322355" y="1210738"/>
                  </a:lnTo>
                  <a:lnTo>
                    <a:pt x="2336345" y="1218255"/>
                  </a:lnTo>
                  <a:lnTo>
                    <a:pt x="2350335" y="1224750"/>
                  </a:lnTo>
                  <a:lnTo>
                    <a:pt x="2364325" y="1230350"/>
                  </a:lnTo>
                  <a:lnTo>
                    <a:pt x="2378315" y="1235168"/>
                  </a:lnTo>
                  <a:lnTo>
                    <a:pt x="2392305" y="1239308"/>
                  </a:lnTo>
                  <a:lnTo>
                    <a:pt x="2406296" y="1242860"/>
                  </a:lnTo>
                  <a:lnTo>
                    <a:pt x="2420286" y="1245903"/>
                  </a:lnTo>
                  <a:lnTo>
                    <a:pt x="2434276" y="1248507"/>
                  </a:lnTo>
                  <a:lnTo>
                    <a:pt x="2448266" y="1250735"/>
                  </a:lnTo>
                  <a:lnTo>
                    <a:pt x="2462256" y="1252638"/>
                  </a:lnTo>
                  <a:lnTo>
                    <a:pt x="2476246" y="1254264"/>
                  </a:lnTo>
                  <a:lnTo>
                    <a:pt x="2490236" y="1255651"/>
                  </a:lnTo>
                  <a:lnTo>
                    <a:pt x="2504226" y="1256835"/>
                  </a:lnTo>
                  <a:lnTo>
                    <a:pt x="2518216" y="1257844"/>
                  </a:lnTo>
                  <a:lnTo>
                    <a:pt x="2532206" y="1258705"/>
                  </a:lnTo>
                  <a:lnTo>
                    <a:pt x="2546196" y="1259438"/>
                  </a:lnTo>
                  <a:lnTo>
                    <a:pt x="2560187" y="1260063"/>
                  </a:lnTo>
                  <a:lnTo>
                    <a:pt x="2574177" y="1260595"/>
                  </a:lnTo>
                  <a:lnTo>
                    <a:pt x="2588167" y="1261048"/>
                  </a:lnTo>
                  <a:lnTo>
                    <a:pt x="2602157" y="1261434"/>
                  </a:lnTo>
                  <a:lnTo>
                    <a:pt x="2616147" y="1261762"/>
                  </a:lnTo>
                  <a:lnTo>
                    <a:pt x="2630137" y="1262042"/>
                  </a:lnTo>
                  <a:lnTo>
                    <a:pt x="2644127" y="1262280"/>
                  </a:lnTo>
                  <a:lnTo>
                    <a:pt x="2658117" y="1262483"/>
                  </a:lnTo>
                  <a:lnTo>
                    <a:pt x="2672107" y="1262655"/>
                  </a:lnTo>
                  <a:lnTo>
                    <a:pt x="2686097" y="1262802"/>
                  </a:lnTo>
                  <a:lnTo>
                    <a:pt x="2700087" y="1262927"/>
                  </a:lnTo>
                  <a:lnTo>
                    <a:pt x="2714078" y="1263033"/>
                  </a:lnTo>
                  <a:lnTo>
                    <a:pt x="2728068" y="1263124"/>
                  </a:lnTo>
                  <a:lnTo>
                    <a:pt x="2742058" y="1263201"/>
                  </a:lnTo>
                  <a:lnTo>
                    <a:pt x="2756048" y="1263266"/>
                  </a:lnTo>
                  <a:lnTo>
                    <a:pt x="2770038" y="1263322"/>
                  </a:lnTo>
                  <a:lnTo>
                    <a:pt x="2770038" y="1263693"/>
                  </a:lnTo>
                  <a:lnTo>
                    <a:pt x="2784028" y="1263702"/>
                  </a:lnTo>
                  <a:lnTo>
                    <a:pt x="2798018" y="1263713"/>
                  </a:lnTo>
                  <a:lnTo>
                    <a:pt x="2812008" y="1263726"/>
                  </a:lnTo>
                  <a:lnTo>
                    <a:pt x="2825998" y="1263741"/>
                  </a:lnTo>
                  <a:lnTo>
                    <a:pt x="2839988" y="1263759"/>
                  </a:lnTo>
                  <a:lnTo>
                    <a:pt x="2853978" y="1263780"/>
                  </a:lnTo>
                  <a:lnTo>
                    <a:pt x="2867969" y="1263804"/>
                  </a:lnTo>
                  <a:lnTo>
                    <a:pt x="2881959" y="1263833"/>
                  </a:lnTo>
                  <a:lnTo>
                    <a:pt x="2895949" y="1263867"/>
                  </a:lnTo>
                  <a:lnTo>
                    <a:pt x="2909939" y="1263906"/>
                  </a:lnTo>
                  <a:lnTo>
                    <a:pt x="2923929" y="1263953"/>
                  </a:lnTo>
                  <a:lnTo>
                    <a:pt x="2937919" y="1264008"/>
                  </a:lnTo>
                  <a:lnTo>
                    <a:pt x="2951909" y="1264072"/>
                  </a:lnTo>
                  <a:lnTo>
                    <a:pt x="2965899" y="1264147"/>
                  </a:lnTo>
                  <a:lnTo>
                    <a:pt x="2979889" y="1264236"/>
                  </a:lnTo>
                  <a:lnTo>
                    <a:pt x="2993879" y="1264340"/>
                  </a:lnTo>
                  <a:lnTo>
                    <a:pt x="3007870" y="1264462"/>
                  </a:lnTo>
                  <a:lnTo>
                    <a:pt x="3021860" y="1264606"/>
                  </a:lnTo>
                  <a:lnTo>
                    <a:pt x="3035850" y="1264774"/>
                  </a:lnTo>
                  <a:lnTo>
                    <a:pt x="3049840" y="1264971"/>
                  </a:lnTo>
                  <a:lnTo>
                    <a:pt x="3063830" y="1265203"/>
                  </a:lnTo>
                  <a:lnTo>
                    <a:pt x="3077820" y="1265474"/>
                  </a:lnTo>
                  <a:lnTo>
                    <a:pt x="3091810" y="1265791"/>
                  </a:lnTo>
                  <a:lnTo>
                    <a:pt x="3105800" y="1266162"/>
                  </a:lnTo>
                  <a:lnTo>
                    <a:pt x="3119790" y="1266596"/>
                  </a:lnTo>
                  <a:lnTo>
                    <a:pt x="3133780" y="1267103"/>
                  </a:lnTo>
                  <a:lnTo>
                    <a:pt x="3147770" y="1267695"/>
                  </a:lnTo>
                  <a:lnTo>
                    <a:pt x="3161761" y="1268385"/>
                  </a:lnTo>
                  <a:lnTo>
                    <a:pt x="3175751" y="1269188"/>
                  </a:lnTo>
                  <a:lnTo>
                    <a:pt x="3189741" y="1270122"/>
                  </a:lnTo>
                  <a:lnTo>
                    <a:pt x="3203731" y="1271204"/>
                  </a:lnTo>
                  <a:lnTo>
                    <a:pt x="3217721" y="1272457"/>
                  </a:lnTo>
                  <a:lnTo>
                    <a:pt x="3231711" y="1273903"/>
                  </a:lnTo>
                  <a:lnTo>
                    <a:pt x="3245701" y="1275567"/>
                  </a:lnTo>
                  <a:lnTo>
                    <a:pt x="3259691" y="1277476"/>
                  </a:lnTo>
                  <a:lnTo>
                    <a:pt x="3273681" y="1279657"/>
                  </a:lnTo>
                  <a:lnTo>
                    <a:pt x="3287671" y="1282138"/>
                  </a:lnTo>
                  <a:lnTo>
                    <a:pt x="3301661" y="1284945"/>
                  </a:lnTo>
                  <a:lnTo>
                    <a:pt x="3315652" y="1288103"/>
                  </a:lnTo>
                  <a:lnTo>
                    <a:pt x="3329642" y="1291634"/>
                  </a:lnTo>
                  <a:lnTo>
                    <a:pt x="3343632" y="1295552"/>
                  </a:lnTo>
                  <a:lnTo>
                    <a:pt x="3357622" y="1299866"/>
                  </a:lnTo>
                  <a:lnTo>
                    <a:pt x="3371612" y="1304574"/>
                  </a:lnTo>
                  <a:lnTo>
                    <a:pt x="3385602" y="1309662"/>
                  </a:lnTo>
                  <a:lnTo>
                    <a:pt x="3399592" y="1315105"/>
                  </a:lnTo>
                  <a:lnTo>
                    <a:pt x="3413582" y="1320862"/>
                  </a:lnTo>
                  <a:lnTo>
                    <a:pt x="3427572" y="1326881"/>
                  </a:lnTo>
                  <a:lnTo>
                    <a:pt x="3441562" y="1333097"/>
                  </a:lnTo>
                  <a:lnTo>
                    <a:pt x="3455552" y="1339435"/>
                  </a:lnTo>
                  <a:lnTo>
                    <a:pt x="3469543" y="1345814"/>
                  </a:lnTo>
                  <a:lnTo>
                    <a:pt x="3483533" y="1352151"/>
                  </a:lnTo>
                  <a:lnTo>
                    <a:pt x="3497523" y="1358367"/>
                  </a:lnTo>
                  <a:lnTo>
                    <a:pt x="3511513" y="1364386"/>
                  </a:lnTo>
                  <a:lnTo>
                    <a:pt x="3525503" y="1370143"/>
                  </a:lnTo>
                  <a:lnTo>
                    <a:pt x="3539493" y="1375586"/>
                  </a:lnTo>
                  <a:lnTo>
                    <a:pt x="3553483" y="1380674"/>
                  </a:lnTo>
                  <a:lnTo>
                    <a:pt x="3567473" y="1385382"/>
                  </a:lnTo>
                  <a:lnTo>
                    <a:pt x="3581463" y="1389696"/>
                  </a:lnTo>
                  <a:lnTo>
                    <a:pt x="3595453" y="1393614"/>
                  </a:lnTo>
                  <a:lnTo>
                    <a:pt x="3609444" y="1397145"/>
                  </a:lnTo>
                  <a:lnTo>
                    <a:pt x="3623434" y="1400303"/>
                  </a:lnTo>
                  <a:lnTo>
                    <a:pt x="3637424" y="1403110"/>
                  </a:lnTo>
                  <a:lnTo>
                    <a:pt x="3651414" y="1405591"/>
                  </a:lnTo>
                  <a:lnTo>
                    <a:pt x="3665404" y="1407772"/>
                  </a:lnTo>
                  <a:lnTo>
                    <a:pt x="3679394" y="1409681"/>
                  </a:lnTo>
                  <a:lnTo>
                    <a:pt x="3693384" y="1411345"/>
                  </a:lnTo>
                  <a:lnTo>
                    <a:pt x="3707374" y="1412791"/>
                  </a:lnTo>
                  <a:lnTo>
                    <a:pt x="3721364" y="1414044"/>
                  </a:lnTo>
                  <a:lnTo>
                    <a:pt x="3735354" y="1415127"/>
                  </a:lnTo>
                  <a:lnTo>
                    <a:pt x="3749344" y="1416060"/>
                  </a:lnTo>
                  <a:lnTo>
                    <a:pt x="3763335" y="1416863"/>
                  </a:lnTo>
                  <a:lnTo>
                    <a:pt x="3777325" y="1417553"/>
                  </a:lnTo>
                  <a:lnTo>
                    <a:pt x="3791315" y="1418145"/>
                  </a:lnTo>
                  <a:lnTo>
                    <a:pt x="3805305" y="1418652"/>
                  </a:lnTo>
                  <a:lnTo>
                    <a:pt x="3819295" y="1419086"/>
                  </a:lnTo>
                  <a:lnTo>
                    <a:pt x="3833285" y="1419457"/>
                  </a:lnTo>
                  <a:lnTo>
                    <a:pt x="3847275" y="1419775"/>
                  </a:lnTo>
                  <a:lnTo>
                    <a:pt x="3861265" y="1420046"/>
                  </a:lnTo>
                  <a:lnTo>
                    <a:pt x="3875255" y="1420277"/>
                  </a:lnTo>
                  <a:lnTo>
                    <a:pt x="3889245" y="1420474"/>
                  </a:lnTo>
                  <a:lnTo>
                    <a:pt x="3903235" y="1420642"/>
                  </a:lnTo>
                  <a:lnTo>
                    <a:pt x="3917226" y="1420786"/>
                  </a:lnTo>
                  <a:lnTo>
                    <a:pt x="3931216" y="1420908"/>
                  </a:lnTo>
                  <a:lnTo>
                    <a:pt x="3945206" y="1421012"/>
                  </a:lnTo>
                  <a:lnTo>
                    <a:pt x="3959196" y="1421101"/>
                  </a:lnTo>
                  <a:lnTo>
                    <a:pt x="3973186" y="1421176"/>
                  </a:lnTo>
                  <a:lnTo>
                    <a:pt x="3987176" y="1421241"/>
                  </a:lnTo>
                  <a:lnTo>
                    <a:pt x="4001166" y="1421295"/>
                  </a:lnTo>
                  <a:lnTo>
                    <a:pt x="4015156" y="1421342"/>
                  </a:lnTo>
                  <a:lnTo>
                    <a:pt x="4029146" y="1421382"/>
                  </a:lnTo>
                  <a:lnTo>
                    <a:pt x="4043136" y="1421415"/>
                  </a:lnTo>
                  <a:lnTo>
                    <a:pt x="4057126" y="1421444"/>
                  </a:lnTo>
                  <a:lnTo>
                    <a:pt x="4071117" y="1421469"/>
                  </a:lnTo>
                  <a:lnTo>
                    <a:pt x="4085107" y="1421489"/>
                  </a:lnTo>
                  <a:lnTo>
                    <a:pt x="4099097" y="1421507"/>
                  </a:lnTo>
                  <a:lnTo>
                    <a:pt x="4113087" y="1421522"/>
                  </a:lnTo>
                  <a:lnTo>
                    <a:pt x="4127077" y="1421535"/>
                  </a:lnTo>
                  <a:lnTo>
                    <a:pt x="4141067" y="1421546"/>
                  </a:lnTo>
                  <a:lnTo>
                    <a:pt x="4155057" y="1421555"/>
                  </a:lnTo>
                </a:path>
              </a:pathLst>
            </a:custGeom>
            <a:ln w="40651" cap="flat">
              <a:solidFill>
                <a:srgbClr val="D3D3D3">
                  <a:alpha val="100000"/>
                </a:srgbClr>
              </a:solidFill>
              <a:prstDash val="solid"/>
              <a:round/>
            </a:ln>
          </p:spPr>
          <p:txBody>
            <a:bodyPr/>
            <a:lstStyle/>
            <a:p/>
          </p:txBody>
        </p:sp>
        <p:sp>
          <p:nvSpPr>
            <p:cNvPr id="46" name="pl46"/>
            <p:cNvSpPr/>
            <p:nvPr/>
          </p:nvSpPr>
          <p:spPr>
            <a:xfrm>
              <a:off x="2737948" y="3748551"/>
              <a:ext cx="4155057" cy="315830"/>
            </a:xfrm>
            <a:custGeom>
              <a:avLst/>
              <a:pathLst>
                <a:path w="4155057" h="315830">
                  <a:moveTo>
                    <a:pt x="0" y="315830"/>
                  </a:moveTo>
                  <a:lnTo>
                    <a:pt x="13990" y="315821"/>
                  </a:lnTo>
                  <a:lnTo>
                    <a:pt x="27980" y="315810"/>
                  </a:lnTo>
                  <a:lnTo>
                    <a:pt x="41970" y="315797"/>
                  </a:lnTo>
                  <a:lnTo>
                    <a:pt x="55960" y="315782"/>
                  </a:lnTo>
                  <a:lnTo>
                    <a:pt x="69950" y="315764"/>
                  </a:lnTo>
                  <a:lnTo>
                    <a:pt x="83940" y="315743"/>
                  </a:lnTo>
                  <a:lnTo>
                    <a:pt x="97930" y="315719"/>
                  </a:lnTo>
                  <a:lnTo>
                    <a:pt x="111920" y="315690"/>
                  </a:lnTo>
                  <a:lnTo>
                    <a:pt x="125910" y="315657"/>
                  </a:lnTo>
                  <a:lnTo>
                    <a:pt x="139900" y="315617"/>
                  </a:lnTo>
                  <a:lnTo>
                    <a:pt x="153891" y="315570"/>
                  </a:lnTo>
                  <a:lnTo>
                    <a:pt x="167881" y="315515"/>
                  </a:lnTo>
                  <a:lnTo>
                    <a:pt x="181871" y="315451"/>
                  </a:lnTo>
                  <a:lnTo>
                    <a:pt x="195861" y="315376"/>
                  </a:lnTo>
                  <a:lnTo>
                    <a:pt x="209851" y="315287"/>
                  </a:lnTo>
                  <a:lnTo>
                    <a:pt x="223841" y="315183"/>
                  </a:lnTo>
                  <a:lnTo>
                    <a:pt x="237831" y="315061"/>
                  </a:lnTo>
                  <a:lnTo>
                    <a:pt x="251821" y="314917"/>
                  </a:lnTo>
                  <a:lnTo>
                    <a:pt x="265811" y="314749"/>
                  </a:lnTo>
                  <a:lnTo>
                    <a:pt x="279801" y="314552"/>
                  </a:lnTo>
                  <a:lnTo>
                    <a:pt x="293791" y="314320"/>
                  </a:lnTo>
                  <a:lnTo>
                    <a:pt x="307782" y="314050"/>
                  </a:lnTo>
                  <a:lnTo>
                    <a:pt x="321772" y="313732"/>
                  </a:lnTo>
                  <a:lnTo>
                    <a:pt x="335762" y="313361"/>
                  </a:lnTo>
                  <a:lnTo>
                    <a:pt x="349752" y="312927"/>
                  </a:lnTo>
                  <a:lnTo>
                    <a:pt x="363742" y="312420"/>
                  </a:lnTo>
                  <a:lnTo>
                    <a:pt x="377732" y="311828"/>
                  </a:lnTo>
                  <a:lnTo>
                    <a:pt x="391722" y="311138"/>
                  </a:lnTo>
                  <a:lnTo>
                    <a:pt x="405712" y="310335"/>
                  </a:lnTo>
                  <a:lnTo>
                    <a:pt x="419702" y="309401"/>
                  </a:lnTo>
                  <a:lnTo>
                    <a:pt x="433692" y="308319"/>
                  </a:lnTo>
                  <a:lnTo>
                    <a:pt x="447682" y="307066"/>
                  </a:lnTo>
                  <a:lnTo>
                    <a:pt x="461673" y="305620"/>
                  </a:lnTo>
                  <a:lnTo>
                    <a:pt x="475663" y="303956"/>
                  </a:lnTo>
                  <a:lnTo>
                    <a:pt x="489653" y="302047"/>
                  </a:lnTo>
                  <a:lnTo>
                    <a:pt x="503643" y="299866"/>
                  </a:lnTo>
                  <a:lnTo>
                    <a:pt x="517633" y="297385"/>
                  </a:lnTo>
                  <a:lnTo>
                    <a:pt x="531623" y="294578"/>
                  </a:lnTo>
                  <a:lnTo>
                    <a:pt x="545613" y="291420"/>
                  </a:lnTo>
                  <a:lnTo>
                    <a:pt x="559603" y="287889"/>
                  </a:lnTo>
                  <a:lnTo>
                    <a:pt x="573593" y="283971"/>
                  </a:lnTo>
                  <a:lnTo>
                    <a:pt x="587583" y="279657"/>
                  </a:lnTo>
                  <a:lnTo>
                    <a:pt x="601574" y="274949"/>
                  </a:lnTo>
                  <a:lnTo>
                    <a:pt x="615564" y="269861"/>
                  </a:lnTo>
                  <a:lnTo>
                    <a:pt x="629554" y="264418"/>
                  </a:lnTo>
                  <a:lnTo>
                    <a:pt x="643544" y="258661"/>
                  </a:lnTo>
                  <a:lnTo>
                    <a:pt x="657534" y="252642"/>
                  </a:lnTo>
                  <a:lnTo>
                    <a:pt x="671524" y="246426"/>
                  </a:lnTo>
                  <a:lnTo>
                    <a:pt x="685514" y="240089"/>
                  </a:lnTo>
                  <a:lnTo>
                    <a:pt x="699504" y="233709"/>
                  </a:lnTo>
                  <a:lnTo>
                    <a:pt x="713494" y="227372"/>
                  </a:lnTo>
                  <a:lnTo>
                    <a:pt x="727484" y="221156"/>
                  </a:lnTo>
                  <a:lnTo>
                    <a:pt x="741474" y="215137"/>
                  </a:lnTo>
                  <a:lnTo>
                    <a:pt x="755465" y="209380"/>
                  </a:lnTo>
                  <a:lnTo>
                    <a:pt x="769455" y="203937"/>
                  </a:lnTo>
                  <a:lnTo>
                    <a:pt x="783445" y="198849"/>
                  </a:lnTo>
                  <a:lnTo>
                    <a:pt x="797435" y="194141"/>
                  </a:lnTo>
                  <a:lnTo>
                    <a:pt x="811425" y="189827"/>
                  </a:lnTo>
                  <a:lnTo>
                    <a:pt x="825415" y="185909"/>
                  </a:lnTo>
                  <a:lnTo>
                    <a:pt x="839405" y="182378"/>
                  </a:lnTo>
                  <a:lnTo>
                    <a:pt x="853395" y="179220"/>
                  </a:lnTo>
                  <a:lnTo>
                    <a:pt x="867385" y="176413"/>
                  </a:lnTo>
                  <a:lnTo>
                    <a:pt x="881375" y="173932"/>
                  </a:lnTo>
                  <a:lnTo>
                    <a:pt x="895365" y="171751"/>
                  </a:lnTo>
                  <a:lnTo>
                    <a:pt x="909356" y="169842"/>
                  </a:lnTo>
                  <a:lnTo>
                    <a:pt x="923346" y="168178"/>
                  </a:lnTo>
                  <a:lnTo>
                    <a:pt x="937336" y="166732"/>
                  </a:lnTo>
                  <a:lnTo>
                    <a:pt x="951326" y="165479"/>
                  </a:lnTo>
                  <a:lnTo>
                    <a:pt x="965316" y="164397"/>
                  </a:lnTo>
                  <a:lnTo>
                    <a:pt x="979306" y="163463"/>
                  </a:lnTo>
                  <a:lnTo>
                    <a:pt x="993296" y="162660"/>
                  </a:lnTo>
                  <a:lnTo>
                    <a:pt x="1007286" y="161970"/>
                  </a:lnTo>
                  <a:lnTo>
                    <a:pt x="1021276" y="161378"/>
                  </a:lnTo>
                  <a:lnTo>
                    <a:pt x="1035266" y="160871"/>
                  </a:lnTo>
                  <a:lnTo>
                    <a:pt x="1049256" y="160437"/>
                  </a:lnTo>
                  <a:lnTo>
                    <a:pt x="1063247" y="160066"/>
                  </a:lnTo>
                  <a:lnTo>
                    <a:pt x="1077237" y="159748"/>
                  </a:lnTo>
                  <a:lnTo>
                    <a:pt x="1091227" y="159477"/>
                  </a:lnTo>
                  <a:lnTo>
                    <a:pt x="1105217" y="159246"/>
                  </a:lnTo>
                  <a:lnTo>
                    <a:pt x="1119207" y="159049"/>
                  </a:lnTo>
                  <a:lnTo>
                    <a:pt x="1133197" y="158881"/>
                  </a:lnTo>
                  <a:lnTo>
                    <a:pt x="1147187" y="158737"/>
                  </a:lnTo>
                  <a:lnTo>
                    <a:pt x="1161177" y="158615"/>
                  </a:lnTo>
                  <a:lnTo>
                    <a:pt x="1175167" y="158511"/>
                  </a:lnTo>
                  <a:lnTo>
                    <a:pt x="1189157" y="158422"/>
                  </a:lnTo>
                  <a:lnTo>
                    <a:pt x="1203148" y="158347"/>
                  </a:lnTo>
                  <a:lnTo>
                    <a:pt x="1217138" y="158283"/>
                  </a:lnTo>
                  <a:lnTo>
                    <a:pt x="1231128" y="158228"/>
                  </a:lnTo>
                  <a:lnTo>
                    <a:pt x="1245118" y="158181"/>
                  </a:lnTo>
                  <a:lnTo>
                    <a:pt x="1259108" y="158141"/>
                  </a:lnTo>
                  <a:lnTo>
                    <a:pt x="1273098" y="158108"/>
                  </a:lnTo>
                  <a:lnTo>
                    <a:pt x="1287088" y="158079"/>
                  </a:lnTo>
                  <a:lnTo>
                    <a:pt x="1301078" y="158054"/>
                  </a:lnTo>
                  <a:lnTo>
                    <a:pt x="1315068" y="158034"/>
                  </a:lnTo>
                  <a:lnTo>
                    <a:pt x="1329058" y="158016"/>
                  </a:lnTo>
                  <a:lnTo>
                    <a:pt x="1343048" y="158001"/>
                  </a:lnTo>
                  <a:lnTo>
                    <a:pt x="1357039" y="157988"/>
                  </a:lnTo>
                  <a:lnTo>
                    <a:pt x="1371029" y="157977"/>
                  </a:lnTo>
                  <a:lnTo>
                    <a:pt x="1385019" y="157968"/>
                  </a:lnTo>
                  <a:lnTo>
                    <a:pt x="1385019" y="157862"/>
                  </a:lnTo>
                  <a:lnTo>
                    <a:pt x="1399009" y="157853"/>
                  </a:lnTo>
                  <a:lnTo>
                    <a:pt x="1412999" y="157842"/>
                  </a:lnTo>
                  <a:lnTo>
                    <a:pt x="1426989" y="157829"/>
                  </a:lnTo>
                  <a:lnTo>
                    <a:pt x="1440979" y="157814"/>
                  </a:lnTo>
                  <a:lnTo>
                    <a:pt x="1454969" y="157796"/>
                  </a:lnTo>
                  <a:lnTo>
                    <a:pt x="1468959" y="157775"/>
                  </a:lnTo>
                  <a:lnTo>
                    <a:pt x="1482949" y="157751"/>
                  </a:lnTo>
                  <a:lnTo>
                    <a:pt x="1496939" y="157722"/>
                  </a:lnTo>
                  <a:lnTo>
                    <a:pt x="1510930" y="157688"/>
                  </a:lnTo>
                  <a:lnTo>
                    <a:pt x="1524920" y="157649"/>
                  </a:lnTo>
                  <a:lnTo>
                    <a:pt x="1538910" y="157602"/>
                  </a:lnTo>
                  <a:lnTo>
                    <a:pt x="1552900" y="157547"/>
                  </a:lnTo>
                  <a:lnTo>
                    <a:pt x="1566890" y="157483"/>
                  </a:lnTo>
                  <a:lnTo>
                    <a:pt x="1580880" y="157407"/>
                  </a:lnTo>
                  <a:lnTo>
                    <a:pt x="1594870" y="157319"/>
                  </a:lnTo>
                  <a:lnTo>
                    <a:pt x="1608860" y="157214"/>
                  </a:lnTo>
                  <a:lnTo>
                    <a:pt x="1622850" y="157092"/>
                  </a:lnTo>
                  <a:lnTo>
                    <a:pt x="1636840" y="156949"/>
                  </a:lnTo>
                  <a:lnTo>
                    <a:pt x="1650830" y="156781"/>
                  </a:lnTo>
                  <a:lnTo>
                    <a:pt x="1664821" y="156583"/>
                  </a:lnTo>
                  <a:lnTo>
                    <a:pt x="1678811" y="156352"/>
                  </a:lnTo>
                  <a:lnTo>
                    <a:pt x="1692801" y="156081"/>
                  </a:lnTo>
                  <a:lnTo>
                    <a:pt x="1706791" y="155764"/>
                  </a:lnTo>
                  <a:lnTo>
                    <a:pt x="1720781" y="155393"/>
                  </a:lnTo>
                  <a:lnTo>
                    <a:pt x="1734771" y="154959"/>
                  </a:lnTo>
                  <a:lnTo>
                    <a:pt x="1748761" y="154451"/>
                  </a:lnTo>
                  <a:lnTo>
                    <a:pt x="1762751" y="153860"/>
                  </a:lnTo>
                  <a:lnTo>
                    <a:pt x="1776741" y="153170"/>
                  </a:lnTo>
                  <a:lnTo>
                    <a:pt x="1790731" y="152366"/>
                  </a:lnTo>
                  <a:lnTo>
                    <a:pt x="1804722" y="151433"/>
                  </a:lnTo>
                  <a:lnTo>
                    <a:pt x="1818712" y="150351"/>
                  </a:lnTo>
                  <a:lnTo>
                    <a:pt x="1832702" y="149098"/>
                  </a:lnTo>
                  <a:lnTo>
                    <a:pt x="1846692" y="147652"/>
                  </a:lnTo>
                  <a:lnTo>
                    <a:pt x="1860682" y="145987"/>
                  </a:lnTo>
                  <a:lnTo>
                    <a:pt x="1874672" y="144079"/>
                  </a:lnTo>
                  <a:lnTo>
                    <a:pt x="1888662" y="141898"/>
                  </a:lnTo>
                  <a:lnTo>
                    <a:pt x="1902652" y="139417"/>
                  </a:lnTo>
                  <a:lnTo>
                    <a:pt x="1916642" y="136610"/>
                  </a:lnTo>
                  <a:lnTo>
                    <a:pt x="1930632" y="133452"/>
                  </a:lnTo>
                  <a:lnTo>
                    <a:pt x="1944622" y="129921"/>
                  </a:lnTo>
                  <a:lnTo>
                    <a:pt x="1958613" y="126003"/>
                  </a:lnTo>
                  <a:lnTo>
                    <a:pt x="1972603" y="121689"/>
                  </a:lnTo>
                  <a:lnTo>
                    <a:pt x="1986593" y="116981"/>
                  </a:lnTo>
                  <a:lnTo>
                    <a:pt x="2000583" y="111892"/>
                  </a:lnTo>
                  <a:lnTo>
                    <a:pt x="2014573" y="106450"/>
                  </a:lnTo>
                  <a:lnTo>
                    <a:pt x="2028563" y="100692"/>
                  </a:lnTo>
                  <a:lnTo>
                    <a:pt x="2042553" y="94673"/>
                  </a:lnTo>
                  <a:lnTo>
                    <a:pt x="2056543" y="88458"/>
                  </a:lnTo>
                  <a:lnTo>
                    <a:pt x="2070533" y="82120"/>
                  </a:lnTo>
                  <a:lnTo>
                    <a:pt x="2084523" y="75741"/>
                  </a:lnTo>
                  <a:lnTo>
                    <a:pt x="2098513" y="69403"/>
                  </a:lnTo>
                  <a:lnTo>
                    <a:pt x="2112504" y="63188"/>
                  </a:lnTo>
                  <a:lnTo>
                    <a:pt x="2126494" y="57169"/>
                  </a:lnTo>
                  <a:lnTo>
                    <a:pt x="2140484" y="51412"/>
                  </a:lnTo>
                  <a:lnTo>
                    <a:pt x="2154474" y="45969"/>
                  </a:lnTo>
                  <a:lnTo>
                    <a:pt x="2168464" y="40881"/>
                  </a:lnTo>
                  <a:lnTo>
                    <a:pt x="2182454" y="36173"/>
                  </a:lnTo>
                  <a:lnTo>
                    <a:pt x="2196444" y="31859"/>
                  </a:lnTo>
                  <a:lnTo>
                    <a:pt x="2210434" y="27940"/>
                  </a:lnTo>
                  <a:lnTo>
                    <a:pt x="2224424" y="24410"/>
                  </a:lnTo>
                  <a:lnTo>
                    <a:pt x="2238414" y="21251"/>
                  </a:lnTo>
                  <a:lnTo>
                    <a:pt x="2252404" y="18444"/>
                  </a:lnTo>
                  <a:lnTo>
                    <a:pt x="2266395" y="15964"/>
                  </a:lnTo>
                  <a:lnTo>
                    <a:pt x="2280385" y="13783"/>
                  </a:lnTo>
                  <a:lnTo>
                    <a:pt x="2294375" y="11874"/>
                  </a:lnTo>
                  <a:lnTo>
                    <a:pt x="2308365" y="10210"/>
                  </a:lnTo>
                  <a:lnTo>
                    <a:pt x="2322355" y="8763"/>
                  </a:lnTo>
                  <a:lnTo>
                    <a:pt x="2336345" y="7511"/>
                  </a:lnTo>
                  <a:lnTo>
                    <a:pt x="2350335" y="6428"/>
                  </a:lnTo>
                  <a:lnTo>
                    <a:pt x="2364325" y="5495"/>
                  </a:lnTo>
                  <a:lnTo>
                    <a:pt x="2378315" y="4692"/>
                  </a:lnTo>
                  <a:lnTo>
                    <a:pt x="2392305" y="4002"/>
                  </a:lnTo>
                  <a:lnTo>
                    <a:pt x="2406296" y="3410"/>
                  </a:lnTo>
                  <a:lnTo>
                    <a:pt x="2420286" y="2903"/>
                  </a:lnTo>
                  <a:lnTo>
                    <a:pt x="2434276" y="2469"/>
                  </a:lnTo>
                  <a:lnTo>
                    <a:pt x="2448266" y="2097"/>
                  </a:lnTo>
                  <a:lnTo>
                    <a:pt x="2462256" y="1780"/>
                  </a:lnTo>
                  <a:lnTo>
                    <a:pt x="2476246" y="1509"/>
                  </a:lnTo>
                  <a:lnTo>
                    <a:pt x="2490236" y="1278"/>
                  </a:lnTo>
                  <a:lnTo>
                    <a:pt x="2504226" y="1081"/>
                  </a:lnTo>
                  <a:lnTo>
                    <a:pt x="2518216" y="912"/>
                  </a:lnTo>
                  <a:lnTo>
                    <a:pt x="2532206" y="769"/>
                  </a:lnTo>
                  <a:lnTo>
                    <a:pt x="2546196" y="647"/>
                  </a:lnTo>
                  <a:lnTo>
                    <a:pt x="2560187" y="543"/>
                  </a:lnTo>
                  <a:lnTo>
                    <a:pt x="2574177" y="454"/>
                  </a:lnTo>
                  <a:lnTo>
                    <a:pt x="2588167" y="379"/>
                  </a:lnTo>
                  <a:lnTo>
                    <a:pt x="2602157" y="314"/>
                  </a:lnTo>
                  <a:lnTo>
                    <a:pt x="2616147" y="259"/>
                  </a:lnTo>
                  <a:lnTo>
                    <a:pt x="2630137" y="213"/>
                  </a:lnTo>
                  <a:lnTo>
                    <a:pt x="2644127" y="173"/>
                  </a:lnTo>
                  <a:lnTo>
                    <a:pt x="2658117" y="139"/>
                  </a:lnTo>
                  <a:lnTo>
                    <a:pt x="2672107" y="111"/>
                  </a:lnTo>
                  <a:lnTo>
                    <a:pt x="2686097" y="86"/>
                  </a:lnTo>
                  <a:lnTo>
                    <a:pt x="2700087" y="65"/>
                  </a:lnTo>
                  <a:lnTo>
                    <a:pt x="2714078" y="48"/>
                  </a:lnTo>
                  <a:lnTo>
                    <a:pt x="2728068" y="33"/>
                  </a:lnTo>
                  <a:lnTo>
                    <a:pt x="2742058" y="20"/>
                  </a:lnTo>
                  <a:lnTo>
                    <a:pt x="2756048" y="9"/>
                  </a:lnTo>
                  <a:lnTo>
                    <a:pt x="2770038" y="0"/>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7" name="pl47"/>
            <p:cNvSpPr/>
            <p:nvPr/>
          </p:nvSpPr>
          <p:spPr>
            <a:xfrm>
              <a:off x="2737948" y="5170424"/>
              <a:ext cx="4155057" cy="631502"/>
            </a:xfrm>
            <a:custGeom>
              <a:avLst/>
              <a:pathLst>
                <a:path w="4155057" h="631502">
                  <a:moveTo>
                    <a:pt x="0" y="473587"/>
                  </a:moveTo>
                  <a:lnTo>
                    <a:pt x="13990" y="473568"/>
                  </a:lnTo>
                  <a:lnTo>
                    <a:pt x="27980" y="473546"/>
                  </a:lnTo>
                  <a:lnTo>
                    <a:pt x="41970" y="473520"/>
                  </a:lnTo>
                  <a:lnTo>
                    <a:pt x="55960" y="473490"/>
                  </a:lnTo>
                  <a:lnTo>
                    <a:pt x="69950" y="473455"/>
                  </a:lnTo>
                  <a:lnTo>
                    <a:pt x="83940" y="473413"/>
                  </a:lnTo>
                  <a:lnTo>
                    <a:pt x="97930" y="473364"/>
                  </a:lnTo>
                  <a:lnTo>
                    <a:pt x="111920" y="473307"/>
                  </a:lnTo>
                  <a:lnTo>
                    <a:pt x="125910" y="473239"/>
                  </a:lnTo>
                  <a:lnTo>
                    <a:pt x="139900" y="473160"/>
                  </a:lnTo>
                  <a:lnTo>
                    <a:pt x="153891" y="473067"/>
                  </a:lnTo>
                  <a:lnTo>
                    <a:pt x="167881" y="472957"/>
                  </a:lnTo>
                  <a:lnTo>
                    <a:pt x="181871" y="472828"/>
                  </a:lnTo>
                  <a:lnTo>
                    <a:pt x="195861" y="472677"/>
                  </a:lnTo>
                  <a:lnTo>
                    <a:pt x="209851" y="472500"/>
                  </a:lnTo>
                  <a:lnTo>
                    <a:pt x="223841" y="472292"/>
                  </a:lnTo>
                  <a:lnTo>
                    <a:pt x="237831" y="472047"/>
                  </a:lnTo>
                  <a:lnTo>
                    <a:pt x="251821" y="471761"/>
                  </a:lnTo>
                  <a:lnTo>
                    <a:pt x="265811" y="471424"/>
                  </a:lnTo>
                  <a:lnTo>
                    <a:pt x="279801" y="471030"/>
                  </a:lnTo>
                  <a:lnTo>
                    <a:pt x="293791" y="470567"/>
                  </a:lnTo>
                  <a:lnTo>
                    <a:pt x="307782" y="470025"/>
                  </a:lnTo>
                  <a:lnTo>
                    <a:pt x="321772" y="469391"/>
                  </a:lnTo>
                  <a:lnTo>
                    <a:pt x="335762" y="468648"/>
                  </a:lnTo>
                  <a:lnTo>
                    <a:pt x="349752" y="467780"/>
                  </a:lnTo>
                  <a:lnTo>
                    <a:pt x="363742" y="466766"/>
                  </a:lnTo>
                  <a:lnTo>
                    <a:pt x="377732" y="465582"/>
                  </a:lnTo>
                  <a:lnTo>
                    <a:pt x="391722" y="464202"/>
                  </a:lnTo>
                  <a:lnTo>
                    <a:pt x="405712" y="462596"/>
                  </a:lnTo>
                  <a:lnTo>
                    <a:pt x="419702" y="460729"/>
                  </a:lnTo>
                  <a:lnTo>
                    <a:pt x="433692" y="458564"/>
                  </a:lnTo>
                  <a:lnTo>
                    <a:pt x="447682" y="456059"/>
                  </a:lnTo>
                  <a:lnTo>
                    <a:pt x="461673" y="453166"/>
                  </a:lnTo>
                  <a:lnTo>
                    <a:pt x="475663" y="449838"/>
                  </a:lnTo>
                  <a:lnTo>
                    <a:pt x="489653" y="446020"/>
                  </a:lnTo>
                  <a:lnTo>
                    <a:pt x="503643" y="441658"/>
                  </a:lnTo>
                  <a:lnTo>
                    <a:pt x="517633" y="436697"/>
                  </a:lnTo>
                  <a:lnTo>
                    <a:pt x="531623" y="431083"/>
                  </a:lnTo>
                  <a:lnTo>
                    <a:pt x="545613" y="424766"/>
                  </a:lnTo>
                  <a:lnTo>
                    <a:pt x="559603" y="417705"/>
                  </a:lnTo>
                  <a:lnTo>
                    <a:pt x="573593" y="409868"/>
                  </a:lnTo>
                  <a:lnTo>
                    <a:pt x="587583" y="401240"/>
                  </a:lnTo>
                  <a:lnTo>
                    <a:pt x="601574" y="391824"/>
                  </a:lnTo>
                  <a:lnTo>
                    <a:pt x="615564" y="381648"/>
                  </a:lnTo>
                  <a:lnTo>
                    <a:pt x="629554" y="370762"/>
                  </a:lnTo>
                  <a:lnTo>
                    <a:pt x="643544" y="359248"/>
                  </a:lnTo>
                  <a:lnTo>
                    <a:pt x="657534" y="347210"/>
                  </a:lnTo>
                  <a:lnTo>
                    <a:pt x="671524" y="334779"/>
                  </a:lnTo>
                  <a:lnTo>
                    <a:pt x="685514" y="322103"/>
                  </a:lnTo>
                  <a:lnTo>
                    <a:pt x="699504" y="309345"/>
                  </a:lnTo>
                  <a:lnTo>
                    <a:pt x="713494" y="296670"/>
                  </a:lnTo>
                  <a:lnTo>
                    <a:pt x="727484" y="284239"/>
                  </a:lnTo>
                  <a:lnTo>
                    <a:pt x="741474" y="272201"/>
                  </a:lnTo>
                  <a:lnTo>
                    <a:pt x="755465" y="260686"/>
                  </a:lnTo>
                  <a:lnTo>
                    <a:pt x="769455" y="249801"/>
                  </a:lnTo>
                  <a:lnTo>
                    <a:pt x="783445" y="239624"/>
                  </a:lnTo>
                  <a:lnTo>
                    <a:pt x="797435" y="230208"/>
                  </a:lnTo>
                  <a:lnTo>
                    <a:pt x="811425" y="221580"/>
                  </a:lnTo>
                  <a:lnTo>
                    <a:pt x="825415" y="213744"/>
                  </a:lnTo>
                  <a:lnTo>
                    <a:pt x="839405" y="206682"/>
                  </a:lnTo>
                  <a:lnTo>
                    <a:pt x="853395" y="200366"/>
                  </a:lnTo>
                  <a:lnTo>
                    <a:pt x="867385" y="194751"/>
                  </a:lnTo>
                  <a:lnTo>
                    <a:pt x="881375" y="189790"/>
                  </a:lnTo>
                  <a:lnTo>
                    <a:pt x="895365" y="185428"/>
                  </a:lnTo>
                  <a:lnTo>
                    <a:pt x="909356" y="181611"/>
                  </a:lnTo>
                  <a:lnTo>
                    <a:pt x="923346" y="178282"/>
                  </a:lnTo>
                  <a:lnTo>
                    <a:pt x="937336" y="175390"/>
                  </a:lnTo>
                  <a:lnTo>
                    <a:pt x="951326" y="172884"/>
                  </a:lnTo>
                  <a:lnTo>
                    <a:pt x="965316" y="170719"/>
                  </a:lnTo>
                  <a:lnTo>
                    <a:pt x="979306" y="168853"/>
                  </a:lnTo>
                  <a:lnTo>
                    <a:pt x="993296" y="167246"/>
                  </a:lnTo>
                  <a:lnTo>
                    <a:pt x="1007286" y="165866"/>
                  </a:lnTo>
                  <a:lnTo>
                    <a:pt x="1021276" y="164683"/>
                  </a:lnTo>
                  <a:lnTo>
                    <a:pt x="1035266" y="163668"/>
                  </a:lnTo>
                  <a:lnTo>
                    <a:pt x="1049256" y="162800"/>
                  </a:lnTo>
                  <a:lnTo>
                    <a:pt x="1063247" y="162058"/>
                  </a:lnTo>
                  <a:lnTo>
                    <a:pt x="1077237" y="161423"/>
                  </a:lnTo>
                  <a:lnTo>
                    <a:pt x="1091227" y="160881"/>
                  </a:lnTo>
                  <a:lnTo>
                    <a:pt x="1105217" y="160419"/>
                  </a:lnTo>
                  <a:lnTo>
                    <a:pt x="1119207" y="160024"/>
                  </a:lnTo>
                  <a:lnTo>
                    <a:pt x="1133197" y="159688"/>
                  </a:lnTo>
                  <a:lnTo>
                    <a:pt x="1147187" y="159401"/>
                  </a:lnTo>
                  <a:lnTo>
                    <a:pt x="1161177" y="159157"/>
                  </a:lnTo>
                  <a:lnTo>
                    <a:pt x="1175167" y="158948"/>
                  </a:lnTo>
                  <a:lnTo>
                    <a:pt x="1189157" y="158771"/>
                  </a:lnTo>
                  <a:lnTo>
                    <a:pt x="1203148" y="158620"/>
                  </a:lnTo>
                  <a:lnTo>
                    <a:pt x="1217138" y="158491"/>
                  </a:lnTo>
                  <a:lnTo>
                    <a:pt x="1231128" y="158382"/>
                  </a:lnTo>
                  <a:lnTo>
                    <a:pt x="1245118" y="158288"/>
                  </a:lnTo>
                  <a:lnTo>
                    <a:pt x="1259108" y="158209"/>
                  </a:lnTo>
                  <a:lnTo>
                    <a:pt x="1273098" y="158142"/>
                  </a:lnTo>
                  <a:lnTo>
                    <a:pt x="1287088" y="158084"/>
                  </a:lnTo>
                  <a:lnTo>
                    <a:pt x="1301078" y="158035"/>
                  </a:lnTo>
                  <a:lnTo>
                    <a:pt x="1315068" y="157994"/>
                  </a:lnTo>
                  <a:lnTo>
                    <a:pt x="1329058" y="157958"/>
                  </a:lnTo>
                  <a:lnTo>
                    <a:pt x="1343048" y="157928"/>
                  </a:lnTo>
                  <a:lnTo>
                    <a:pt x="1357039" y="157902"/>
                  </a:lnTo>
                  <a:lnTo>
                    <a:pt x="1371029" y="157880"/>
                  </a:lnTo>
                  <a:lnTo>
                    <a:pt x="1385019" y="157862"/>
                  </a:lnTo>
                  <a:lnTo>
                    <a:pt x="1385019" y="157915"/>
                  </a:lnTo>
                  <a:lnTo>
                    <a:pt x="1399009" y="157943"/>
                  </a:lnTo>
                  <a:lnTo>
                    <a:pt x="1412999" y="157975"/>
                  </a:lnTo>
                  <a:lnTo>
                    <a:pt x="1426989" y="158014"/>
                  </a:lnTo>
                  <a:lnTo>
                    <a:pt x="1440979" y="158059"/>
                  </a:lnTo>
                  <a:lnTo>
                    <a:pt x="1454969" y="158112"/>
                  </a:lnTo>
                  <a:lnTo>
                    <a:pt x="1468959" y="158175"/>
                  </a:lnTo>
                  <a:lnTo>
                    <a:pt x="1482949" y="158248"/>
                  </a:lnTo>
                  <a:lnTo>
                    <a:pt x="1496939" y="158334"/>
                  </a:lnTo>
                  <a:lnTo>
                    <a:pt x="1510930" y="158436"/>
                  </a:lnTo>
                  <a:lnTo>
                    <a:pt x="1524920" y="158555"/>
                  </a:lnTo>
                  <a:lnTo>
                    <a:pt x="1538910" y="158695"/>
                  </a:lnTo>
                  <a:lnTo>
                    <a:pt x="1552900" y="158859"/>
                  </a:lnTo>
                  <a:lnTo>
                    <a:pt x="1566890" y="159052"/>
                  </a:lnTo>
                  <a:lnTo>
                    <a:pt x="1580880" y="159278"/>
                  </a:lnTo>
                  <a:lnTo>
                    <a:pt x="1594870" y="159545"/>
                  </a:lnTo>
                  <a:lnTo>
                    <a:pt x="1608860" y="159857"/>
                  </a:lnTo>
                  <a:lnTo>
                    <a:pt x="1622850" y="160224"/>
                  </a:lnTo>
                  <a:lnTo>
                    <a:pt x="1636840" y="160654"/>
                  </a:lnTo>
                  <a:lnTo>
                    <a:pt x="1650830" y="161158"/>
                  </a:lnTo>
                  <a:lnTo>
                    <a:pt x="1664821" y="161750"/>
                  </a:lnTo>
                  <a:lnTo>
                    <a:pt x="1678811" y="162444"/>
                  </a:lnTo>
                  <a:lnTo>
                    <a:pt x="1692801" y="163257"/>
                  </a:lnTo>
                  <a:lnTo>
                    <a:pt x="1706791" y="164208"/>
                  </a:lnTo>
                  <a:lnTo>
                    <a:pt x="1720781" y="165322"/>
                  </a:lnTo>
                  <a:lnTo>
                    <a:pt x="1734771" y="166625"/>
                  </a:lnTo>
                  <a:lnTo>
                    <a:pt x="1748761" y="168146"/>
                  </a:lnTo>
                  <a:lnTo>
                    <a:pt x="1762751" y="169922"/>
                  </a:lnTo>
                  <a:lnTo>
                    <a:pt x="1776741" y="171992"/>
                  </a:lnTo>
                  <a:lnTo>
                    <a:pt x="1790731" y="174401"/>
                  </a:lnTo>
                  <a:lnTo>
                    <a:pt x="1804722" y="177201"/>
                  </a:lnTo>
                  <a:lnTo>
                    <a:pt x="1818712" y="180449"/>
                  </a:lnTo>
                  <a:lnTo>
                    <a:pt x="1832702" y="184207"/>
                  </a:lnTo>
                  <a:lnTo>
                    <a:pt x="1846692" y="188545"/>
                  </a:lnTo>
                  <a:lnTo>
                    <a:pt x="1860682" y="193538"/>
                  </a:lnTo>
                  <a:lnTo>
                    <a:pt x="1874672" y="199265"/>
                  </a:lnTo>
                  <a:lnTo>
                    <a:pt x="1888662" y="205808"/>
                  </a:lnTo>
                  <a:lnTo>
                    <a:pt x="1902652" y="213249"/>
                  </a:lnTo>
                  <a:lnTo>
                    <a:pt x="1916642" y="221670"/>
                  </a:lnTo>
                  <a:lnTo>
                    <a:pt x="1930632" y="231146"/>
                  </a:lnTo>
                  <a:lnTo>
                    <a:pt x="1944622" y="241737"/>
                  </a:lnTo>
                  <a:lnTo>
                    <a:pt x="1958613" y="253493"/>
                  </a:lnTo>
                  <a:lnTo>
                    <a:pt x="1972603" y="266435"/>
                  </a:lnTo>
                  <a:lnTo>
                    <a:pt x="1986593" y="280558"/>
                  </a:lnTo>
                  <a:lnTo>
                    <a:pt x="2000583" y="295823"/>
                  </a:lnTo>
                  <a:lnTo>
                    <a:pt x="2014573" y="312151"/>
                  </a:lnTo>
                  <a:lnTo>
                    <a:pt x="2028563" y="329423"/>
                  </a:lnTo>
                  <a:lnTo>
                    <a:pt x="2042553" y="347480"/>
                  </a:lnTo>
                  <a:lnTo>
                    <a:pt x="2056543" y="366127"/>
                  </a:lnTo>
                  <a:lnTo>
                    <a:pt x="2070533" y="385140"/>
                  </a:lnTo>
                  <a:lnTo>
                    <a:pt x="2084523" y="404277"/>
                  </a:lnTo>
                  <a:lnTo>
                    <a:pt x="2098513" y="423290"/>
                  </a:lnTo>
                  <a:lnTo>
                    <a:pt x="2112504" y="441937"/>
                  </a:lnTo>
                  <a:lnTo>
                    <a:pt x="2126494" y="459994"/>
                  </a:lnTo>
                  <a:lnTo>
                    <a:pt x="2140484" y="477266"/>
                  </a:lnTo>
                  <a:lnTo>
                    <a:pt x="2154474" y="493594"/>
                  </a:lnTo>
                  <a:lnTo>
                    <a:pt x="2168464" y="508859"/>
                  </a:lnTo>
                  <a:lnTo>
                    <a:pt x="2182454" y="522982"/>
                  </a:lnTo>
                  <a:lnTo>
                    <a:pt x="2196444" y="535924"/>
                  </a:lnTo>
                  <a:lnTo>
                    <a:pt x="2210434" y="547679"/>
                  </a:lnTo>
                  <a:lnTo>
                    <a:pt x="2224424" y="558271"/>
                  </a:lnTo>
                  <a:lnTo>
                    <a:pt x="2238414" y="567746"/>
                  </a:lnTo>
                  <a:lnTo>
                    <a:pt x="2252404" y="576167"/>
                  </a:lnTo>
                  <a:lnTo>
                    <a:pt x="2266395" y="583609"/>
                  </a:lnTo>
                  <a:lnTo>
                    <a:pt x="2280385" y="590152"/>
                  </a:lnTo>
                  <a:lnTo>
                    <a:pt x="2294375" y="595879"/>
                  </a:lnTo>
                  <a:lnTo>
                    <a:pt x="2308365" y="600872"/>
                  </a:lnTo>
                  <a:lnTo>
                    <a:pt x="2322355" y="605210"/>
                  </a:lnTo>
                  <a:lnTo>
                    <a:pt x="2336345" y="608968"/>
                  </a:lnTo>
                  <a:lnTo>
                    <a:pt x="2350335" y="612216"/>
                  </a:lnTo>
                  <a:lnTo>
                    <a:pt x="2364325" y="615016"/>
                  </a:lnTo>
                  <a:lnTo>
                    <a:pt x="2378315" y="617425"/>
                  </a:lnTo>
                  <a:lnTo>
                    <a:pt x="2392305" y="619495"/>
                  </a:lnTo>
                  <a:lnTo>
                    <a:pt x="2406296" y="621271"/>
                  </a:lnTo>
                  <a:lnTo>
                    <a:pt x="2420286" y="622792"/>
                  </a:lnTo>
                  <a:lnTo>
                    <a:pt x="2434276" y="624095"/>
                  </a:lnTo>
                  <a:lnTo>
                    <a:pt x="2448266" y="625208"/>
                  </a:lnTo>
                  <a:lnTo>
                    <a:pt x="2462256" y="626160"/>
                  </a:lnTo>
                  <a:lnTo>
                    <a:pt x="2476246" y="626973"/>
                  </a:lnTo>
                  <a:lnTo>
                    <a:pt x="2490236" y="627667"/>
                  </a:lnTo>
                  <a:lnTo>
                    <a:pt x="2504226" y="628258"/>
                  </a:lnTo>
                  <a:lnTo>
                    <a:pt x="2518216" y="628763"/>
                  </a:lnTo>
                  <a:lnTo>
                    <a:pt x="2532206" y="629193"/>
                  </a:lnTo>
                  <a:lnTo>
                    <a:pt x="2546196" y="629560"/>
                  </a:lnTo>
                  <a:lnTo>
                    <a:pt x="2560187" y="629872"/>
                  </a:lnTo>
                  <a:lnTo>
                    <a:pt x="2574177" y="630138"/>
                  </a:lnTo>
                  <a:lnTo>
                    <a:pt x="2588167" y="630365"/>
                  </a:lnTo>
                  <a:lnTo>
                    <a:pt x="2602157" y="630558"/>
                  </a:lnTo>
                  <a:lnTo>
                    <a:pt x="2616147" y="630722"/>
                  </a:lnTo>
                  <a:lnTo>
                    <a:pt x="2630137" y="630862"/>
                  </a:lnTo>
                  <a:lnTo>
                    <a:pt x="2644127" y="630981"/>
                  </a:lnTo>
                  <a:lnTo>
                    <a:pt x="2658117" y="631082"/>
                  </a:lnTo>
                  <a:lnTo>
                    <a:pt x="2672107" y="631169"/>
                  </a:lnTo>
                  <a:lnTo>
                    <a:pt x="2686097" y="631242"/>
                  </a:lnTo>
                  <a:lnTo>
                    <a:pt x="2700087" y="631304"/>
                  </a:lnTo>
                  <a:lnTo>
                    <a:pt x="2714078" y="631358"/>
                  </a:lnTo>
                  <a:lnTo>
                    <a:pt x="2728068" y="631403"/>
                  </a:lnTo>
                  <a:lnTo>
                    <a:pt x="2742058" y="631441"/>
                  </a:lnTo>
                  <a:lnTo>
                    <a:pt x="2756048" y="631474"/>
                  </a:lnTo>
                  <a:lnTo>
                    <a:pt x="2770038" y="631502"/>
                  </a:lnTo>
                  <a:lnTo>
                    <a:pt x="2770038" y="631449"/>
                  </a:lnTo>
                  <a:lnTo>
                    <a:pt x="2784028" y="631412"/>
                  </a:lnTo>
                  <a:lnTo>
                    <a:pt x="2798018" y="631368"/>
                  </a:lnTo>
                  <a:lnTo>
                    <a:pt x="2812008" y="631317"/>
                  </a:lnTo>
                  <a:lnTo>
                    <a:pt x="2825998" y="631256"/>
                  </a:lnTo>
                  <a:lnTo>
                    <a:pt x="2839988" y="631186"/>
                  </a:lnTo>
                  <a:lnTo>
                    <a:pt x="2853978" y="631102"/>
                  </a:lnTo>
                  <a:lnTo>
                    <a:pt x="2867969" y="631004"/>
                  </a:lnTo>
                  <a:lnTo>
                    <a:pt x="2881959" y="630889"/>
                  </a:lnTo>
                  <a:lnTo>
                    <a:pt x="2895949" y="630754"/>
                  </a:lnTo>
                  <a:lnTo>
                    <a:pt x="2909939" y="630596"/>
                  </a:lnTo>
                  <a:lnTo>
                    <a:pt x="2923929" y="630409"/>
                  </a:lnTo>
                  <a:lnTo>
                    <a:pt x="2937919" y="630190"/>
                  </a:lnTo>
                  <a:lnTo>
                    <a:pt x="2951909" y="629933"/>
                  </a:lnTo>
                  <a:lnTo>
                    <a:pt x="2965899" y="629631"/>
                  </a:lnTo>
                  <a:lnTo>
                    <a:pt x="2979889" y="629276"/>
                  </a:lnTo>
                  <a:lnTo>
                    <a:pt x="2993879" y="628859"/>
                  </a:lnTo>
                  <a:lnTo>
                    <a:pt x="3007870" y="628371"/>
                  </a:lnTo>
                  <a:lnTo>
                    <a:pt x="3021860" y="627797"/>
                  </a:lnTo>
                  <a:lnTo>
                    <a:pt x="3035850" y="627124"/>
                  </a:lnTo>
                  <a:lnTo>
                    <a:pt x="3049840" y="626335"/>
                  </a:lnTo>
                  <a:lnTo>
                    <a:pt x="3063830" y="625410"/>
                  </a:lnTo>
                  <a:lnTo>
                    <a:pt x="3077820" y="624326"/>
                  </a:lnTo>
                  <a:lnTo>
                    <a:pt x="3091810" y="623057"/>
                  </a:lnTo>
                  <a:lnTo>
                    <a:pt x="3105800" y="621572"/>
                  </a:lnTo>
                  <a:lnTo>
                    <a:pt x="3119790" y="619836"/>
                  </a:lnTo>
                  <a:lnTo>
                    <a:pt x="3133780" y="617807"/>
                  </a:lnTo>
                  <a:lnTo>
                    <a:pt x="3147770" y="615440"/>
                  </a:lnTo>
                  <a:lnTo>
                    <a:pt x="3161761" y="612680"/>
                  </a:lnTo>
                  <a:lnTo>
                    <a:pt x="3175751" y="609467"/>
                  </a:lnTo>
                  <a:lnTo>
                    <a:pt x="3189741" y="605734"/>
                  </a:lnTo>
                  <a:lnTo>
                    <a:pt x="3203731" y="601404"/>
                  </a:lnTo>
                  <a:lnTo>
                    <a:pt x="3217721" y="596393"/>
                  </a:lnTo>
                  <a:lnTo>
                    <a:pt x="3231711" y="590609"/>
                  </a:lnTo>
                  <a:lnTo>
                    <a:pt x="3245701" y="583951"/>
                  </a:lnTo>
                  <a:lnTo>
                    <a:pt x="3259691" y="576316"/>
                  </a:lnTo>
                  <a:lnTo>
                    <a:pt x="3273681" y="567592"/>
                  </a:lnTo>
                  <a:lnTo>
                    <a:pt x="3287671" y="557670"/>
                  </a:lnTo>
                  <a:lnTo>
                    <a:pt x="3301661" y="546441"/>
                  </a:lnTo>
                  <a:lnTo>
                    <a:pt x="3315652" y="533808"/>
                  </a:lnTo>
                  <a:lnTo>
                    <a:pt x="3329642" y="519685"/>
                  </a:lnTo>
                  <a:lnTo>
                    <a:pt x="3343632" y="504012"/>
                  </a:lnTo>
                  <a:lnTo>
                    <a:pt x="3357622" y="486756"/>
                  </a:lnTo>
                  <a:lnTo>
                    <a:pt x="3371612" y="467925"/>
                  </a:lnTo>
                  <a:lnTo>
                    <a:pt x="3385602" y="447571"/>
                  </a:lnTo>
                  <a:lnTo>
                    <a:pt x="3399592" y="425801"/>
                  </a:lnTo>
                  <a:lnTo>
                    <a:pt x="3413582" y="402771"/>
                  </a:lnTo>
                  <a:lnTo>
                    <a:pt x="3427572" y="378695"/>
                  </a:lnTo>
                  <a:lnTo>
                    <a:pt x="3441562" y="353833"/>
                  </a:lnTo>
                  <a:lnTo>
                    <a:pt x="3455552" y="328482"/>
                  </a:lnTo>
                  <a:lnTo>
                    <a:pt x="3469543" y="302966"/>
                  </a:lnTo>
                  <a:lnTo>
                    <a:pt x="3483533" y="277615"/>
                  </a:lnTo>
                  <a:lnTo>
                    <a:pt x="3497523" y="252753"/>
                  </a:lnTo>
                  <a:lnTo>
                    <a:pt x="3511513" y="228677"/>
                  </a:lnTo>
                  <a:lnTo>
                    <a:pt x="3525503" y="205648"/>
                  </a:lnTo>
                  <a:lnTo>
                    <a:pt x="3539493" y="183877"/>
                  </a:lnTo>
                  <a:lnTo>
                    <a:pt x="3553483" y="163524"/>
                  </a:lnTo>
                  <a:lnTo>
                    <a:pt x="3567473" y="144693"/>
                  </a:lnTo>
                  <a:lnTo>
                    <a:pt x="3581463" y="127437"/>
                  </a:lnTo>
                  <a:lnTo>
                    <a:pt x="3595453" y="111763"/>
                  </a:lnTo>
                  <a:lnTo>
                    <a:pt x="3609444" y="97640"/>
                  </a:lnTo>
                  <a:lnTo>
                    <a:pt x="3623434" y="85007"/>
                  </a:lnTo>
                  <a:lnTo>
                    <a:pt x="3637424" y="73779"/>
                  </a:lnTo>
                  <a:lnTo>
                    <a:pt x="3651414" y="63856"/>
                  </a:lnTo>
                  <a:lnTo>
                    <a:pt x="3665404" y="55133"/>
                  </a:lnTo>
                  <a:lnTo>
                    <a:pt x="3679394" y="47497"/>
                  </a:lnTo>
                  <a:lnTo>
                    <a:pt x="3693384" y="40840"/>
                  </a:lnTo>
                  <a:lnTo>
                    <a:pt x="3707374" y="35055"/>
                  </a:lnTo>
                  <a:lnTo>
                    <a:pt x="3721364" y="30044"/>
                  </a:lnTo>
                  <a:lnTo>
                    <a:pt x="3735354" y="25714"/>
                  </a:lnTo>
                  <a:lnTo>
                    <a:pt x="3749344" y="21981"/>
                  </a:lnTo>
                  <a:lnTo>
                    <a:pt x="3763335" y="18769"/>
                  </a:lnTo>
                  <a:lnTo>
                    <a:pt x="3777325" y="16009"/>
                  </a:lnTo>
                  <a:lnTo>
                    <a:pt x="3791315" y="13641"/>
                  </a:lnTo>
                  <a:lnTo>
                    <a:pt x="3805305" y="11612"/>
                  </a:lnTo>
                  <a:lnTo>
                    <a:pt x="3819295" y="9876"/>
                  </a:lnTo>
                  <a:lnTo>
                    <a:pt x="3833285" y="8391"/>
                  </a:lnTo>
                  <a:lnTo>
                    <a:pt x="3847275" y="7122"/>
                  </a:lnTo>
                  <a:lnTo>
                    <a:pt x="3861265" y="6038"/>
                  </a:lnTo>
                  <a:lnTo>
                    <a:pt x="3875255" y="5113"/>
                  </a:lnTo>
                  <a:lnTo>
                    <a:pt x="3889245" y="4324"/>
                  </a:lnTo>
                  <a:lnTo>
                    <a:pt x="3903235" y="3651"/>
                  </a:lnTo>
                  <a:lnTo>
                    <a:pt x="3917226" y="3078"/>
                  </a:lnTo>
                  <a:lnTo>
                    <a:pt x="3931216" y="2589"/>
                  </a:lnTo>
                  <a:lnTo>
                    <a:pt x="3945206" y="2172"/>
                  </a:lnTo>
                  <a:lnTo>
                    <a:pt x="3959196" y="1818"/>
                  </a:lnTo>
                  <a:lnTo>
                    <a:pt x="3973186" y="1516"/>
                  </a:lnTo>
                  <a:lnTo>
                    <a:pt x="3987176" y="1258"/>
                  </a:lnTo>
                  <a:lnTo>
                    <a:pt x="4001166" y="1039"/>
                  </a:lnTo>
                  <a:lnTo>
                    <a:pt x="4015156" y="853"/>
                  </a:lnTo>
                  <a:lnTo>
                    <a:pt x="4029146" y="694"/>
                  </a:lnTo>
                  <a:lnTo>
                    <a:pt x="4043136" y="559"/>
                  </a:lnTo>
                  <a:lnTo>
                    <a:pt x="4057126" y="444"/>
                  </a:lnTo>
                  <a:lnTo>
                    <a:pt x="4071117" y="346"/>
                  </a:lnTo>
                  <a:lnTo>
                    <a:pt x="4085107" y="263"/>
                  </a:lnTo>
                  <a:lnTo>
                    <a:pt x="4099097" y="192"/>
                  </a:lnTo>
                  <a:lnTo>
                    <a:pt x="4113087" y="132"/>
                  </a:lnTo>
                  <a:lnTo>
                    <a:pt x="4127077" y="80"/>
                  </a:lnTo>
                  <a:lnTo>
                    <a:pt x="4141067" y="37"/>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2800688"/>
              <a:ext cx="4155057" cy="631661"/>
            </a:xfrm>
            <a:custGeom>
              <a:avLst/>
              <a:pathLst>
                <a:path w="4155057" h="631661">
                  <a:moveTo>
                    <a:pt x="0" y="631661"/>
                  </a:moveTo>
                  <a:lnTo>
                    <a:pt x="13990" y="631624"/>
                  </a:lnTo>
                  <a:lnTo>
                    <a:pt x="27980" y="631580"/>
                  </a:lnTo>
                  <a:lnTo>
                    <a:pt x="41970" y="631529"/>
                  </a:lnTo>
                  <a:lnTo>
                    <a:pt x="55960" y="631468"/>
                  </a:lnTo>
                  <a:lnTo>
                    <a:pt x="69950" y="631397"/>
                  </a:lnTo>
                  <a:lnTo>
                    <a:pt x="83940" y="631314"/>
                  </a:lnTo>
                  <a:lnTo>
                    <a:pt x="97930" y="631216"/>
                  </a:lnTo>
                  <a:lnTo>
                    <a:pt x="111920" y="631101"/>
                  </a:lnTo>
                  <a:lnTo>
                    <a:pt x="125910" y="630966"/>
                  </a:lnTo>
                  <a:lnTo>
                    <a:pt x="139900" y="630807"/>
                  </a:lnTo>
                  <a:lnTo>
                    <a:pt x="153891" y="630621"/>
                  </a:lnTo>
                  <a:lnTo>
                    <a:pt x="167881" y="630402"/>
                  </a:lnTo>
                  <a:lnTo>
                    <a:pt x="181871" y="630145"/>
                  </a:lnTo>
                  <a:lnTo>
                    <a:pt x="195861" y="629843"/>
                  </a:lnTo>
                  <a:lnTo>
                    <a:pt x="209851" y="629488"/>
                  </a:lnTo>
                  <a:lnTo>
                    <a:pt x="223841" y="629071"/>
                  </a:lnTo>
                  <a:lnTo>
                    <a:pt x="237831" y="628583"/>
                  </a:lnTo>
                  <a:lnTo>
                    <a:pt x="251821" y="628009"/>
                  </a:lnTo>
                  <a:lnTo>
                    <a:pt x="265811" y="627336"/>
                  </a:lnTo>
                  <a:lnTo>
                    <a:pt x="279801" y="626547"/>
                  </a:lnTo>
                  <a:lnTo>
                    <a:pt x="293791" y="625622"/>
                  </a:lnTo>
                  <a:lnTo>
                    <a:pt x="307782" y="624538"/>
                  </a:lnTo>
                  <a:lnTo>
                    <a:pt x="321772" y="623269"/>
                  </a:lnTo>
                  <a:lnTo>
                    <a:pt x="335762" y="621784"/>
                  </a:lnTo>
                  <a:lnTo>
                    <a:pt x="349752" y="620048"/>
                  </a:lnTo>
                  <a:lnTo>
                    <a:pt x="363742" y="618019"/>
                  </a:lnTo>
                  <a:lnTo>
                    <a:pt x="377732" y="615652"/>
                  </a:lnTo>
                  <a:lnTo>
                    <a:pt x="391722" y="612892"/>
                  </a:lnTo>
                  <a:lnTo>
                    <a:pt x="405712" y="609679"/>
                  </a:lnTo>
                  <a:lnTo>
                    <a:pt x="419702" y="605946"/>
                  </a:lnTo>
                  <a:lnTo>
                    <a:pt x="433692" y="601616"/>
                  </a:lnTo>
                  <a:lnTo>
                    <a:pt x="447682" y="596605"/>
                  </a:lnTo>
                  <a:lnTo>
                    <a:pt x="461673" y="590820"/>
                  </a:lnTo>
                  <a:lnTo>
                    <a:pt x="475663" y="584163"/>
                  </a:lnTo>
                  <a:lnTo>
                    <a:pt x="489653" y="576528"/>
                  </a:lnTo>
                  <a:lnTo>
                    <a:pt x="503643" y="567804"/>
                  </a:lnTo>
                  <a:lnTo>
                    <a:pt x="517633" y="557882"/>
                  </a:lnTo>
                  <a:lnTo>
                    <a:pt x="531623" y="546653"/>
                  </a:lnTo>
                  <a:lnTo>
                    <a:pt x="545613" y="534020"/>
                  </a:lnTo>
                  <a:lnTo>
                    <a:pt x="559603" y="519897"/>
                  </a:lnTo>
                  <a:lnTo>
                    <a:pt x="573593" y="504224"/>
                  </a:lnTo>
                  <a:lnTo>
                    <a:pt x="587583" y="486968"/>
                  </a:lnTo>
                  <a:lnTo>
                    <a:pt x="601574" y="468137"/>
                  </a:lnTo>
                  <a:lnTo>
                    <a:pt x="615564" y="447783"/>
                  </a:lnTo>
                  <a:lnTo>
                    <a:pt x="629554" y="426013"/>
                  </a:lnTo>
                  <a:lnTo>
                    <a:pt x="643544" y="402983"/>
                  </a:lnTo>
                  <a:lnTo>
                    <a:pt x="657534" y="378907"/>
                  </a:lnTo>
                  <a:lnTo>
                    <a:pt x="671524" y="354045"/>
                  </a:lnTo>
                  <a:lnTo>
                    <a:pt x="685514" y="328694"/>
                  </a:lnTo>
                  <a:lnTo>
                    <a:pt x="699504" y="303178"/>
                  </a:lnTo>
                  <a:lnTo>
                    <a:pt x="713494" y="277827"/>
                  </a:lnTo>
                  <a:lnTo>
                    <a:pt x="727484" y="252965"/>
                  </a:lnTo>
                  <a:lnTo>
                    <a:pt x="741474" y="228889"/>
                  </a:lnTo>
                  <a:lnTo>
                    <a:pt x="755465" y="205860"/>
                  </a:lnTo>
                  <a:lnTo>
                    <a:pt x="769455" y="184089"/>
                  </a:lnTo>
                  <a:lnTo>
                    <a:pt x="783445" y="163736"/>
                  </a:lnTo>
                  <a:lnTo>
                    <a:pt x="797435" y="144904"/>
                  </a:lnTo>
                  <a:lnTo>
                    <a:pt x="811425" y="127648"/>
                  </a:lnTo>
                  <a:lnTo>
                    <a:pt x="825415" y="111975"/>
                  </a:lnTo>
                  <a:lnTo>
                    <a:pt x="839405" y="97852"/>
                  </a:lnTo>
                  <a:lnTo>
                    <a:pt x="853395" y="85219"/>
                  </a:lnTo>
                  <a:lnTo>
                    <a:pt x="867385" y="73991"/>
                  </a:lnTo>
                  <a:lnTo>
                    <a:pt x="881375" y="64068"/>
                  </a:lnTo>
                  <a:lnTo>
                    <a:pt x="895365" y="55345"/>
                  </a:lnTo>
                  <a:lnTo>
                    <a:pt x="909356" y="47709"/>
                  </a:lnTo>
                  <a:lnTo>
                    <a:pt x="923346" y="41052"/>
                  </a:lnTo>
                  <a:lnTo>
                    <a:pt x="937336" y="35267"/>
                  </a:lnTo>
                  <a:lnTo>
                    <a:pt x="951326" y="30256"/>
                  </a:lnTo>
                  <a:lnTo>
                    <a:pt x="965316" y="25926"/>
                  </a:lnTo>
                  <a:lnTo>
                    <a:pt x="979306" y="22193"/>
                  </a:lnTo>
                  <a:lnTo>
                    <a:pt x="993296" y="18981"/>
                  </a:lnTo>
                  <a:lnTo>
                    <a:pt x="1007286" y="16221"/>
                  </a:lnTo>
                  <a:lnTo>
                    <a:pt x="1021276" y="13853"/>
                  </a:lnTo>
                  <a:lnTo>
                    <a:pt x="1035266" y="11824"/>
                  </a:lnTo>
                  <a:lnTo>
                    <a:pt x="1049256" y="10088"/>
                  </a:lnTo>
                  <a:lnTo>
                    <a:pt x="1063247" y="8603"/>
                  </a:lnTo>
                  <a:lnTo>
                    <a:pt x="1077237" y="7334"/>
                  </a:lnTo>
                  <a:lnTo>
                    <a:pt x="1091227" y="6250"/>
                  </a:lnTo>
                  <a:lnTo>
                    <a:pt x="1105217" y="5325"/>
                  </a:lnTo>
                  <a:lnTo>
                    <a:pt x="1119207" y="4536"/>
                  </a:lnTo>
                  <a:lnTo>
                    <a:pt x="1133197" y="3863"/>
                  </a:lnTo>
                  <a:lnTo>
                    <a:pt x="1147187" y="3290"/>
                  </a:lnTo>
                  <a:lnTo>
                    <a:pt x="1161177" y="2801"/>
                  </a:lnTo>
                  <a:lnTo>
                    <a:pt x="1175167" y="2384"/>
                  </a:lnTo>
                  <a:lnTo>
                    <a:pt x="1189157" y="2030"/>
                  </a:lnTo>
                  <a:lnTo>
                    <a:pt x="1203148" y="1727"/>
                  </a:lnTo>
                  <a:lnTo>
                    <a:pt x="1217138" y="1470"/>
                  </a:lnTo>
                  <a:lnTo>
                    <a:pt x="1231128" y="1251"/>
                  </a:lnTo>
                  <a:lnTo>
                    <a:pt x="1245118" y="1065"/>
                  </a:lnTo>
                  <a:lnTo>
                    <a:pt x="1259108" y="906"/>
                  </a:lnTo>
                  <a:lnTo>
                    <a:pt x="1273098" y="771"/>
                  </a:lnTo>
                  <a:lnTo>
                    <a:pt x="1287088" y="656"/>
                  </a:lnTo>
                  <a:lnTo>
                    <a:pt x="1301078" y="558"/>
                  </a:lnTo>
                  <a:lnTo>
                    <a:pt x="1315068" y="475"/>
                  </a:lnTo>
                  <a:lnTo>
                    <a:pt x="1329058" y="404"/>
                  </a:lnTo>
                  <a:lnTo>
                    <a:pt x="1343048" y="344"/>
                  </a:lnTo>
                  <a:lnTo>
                    <a:pt x="1357039" y="292"/>
                  </a:lnTo>
                  <a:lnTo>
                    <a:pt x="1371029" y="249"/>
                  </a:lnTo>
                  <a:lnTo>
                    <a:pt x="1385019" y="21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537047"/>
              <a:ext cx="4155057" cy="473745"/>
            </a:xfrm>
            <a:custGeom>
              <a:avLst/>
              <a:pathLst>
                <a:path w="4155057" h="473745">
                  <a:moveTo>
                    <a:pt x="0" y="315724"/>
                  </a:moveTo>
                  <a:lnTo>
                    <a:pt x="13990" y="315706"/>
                  </a:lnTo>
                  <a:lnTo>
                    <a:pt x="27980" y="315684"/>
                  </a:lnTo>
                  <a:lnTo>
                    <a:pt x="41970" y="315658"/>
                  </a:lnTo>
                  <a:lnTo>
                    <a:pt x="55960" y="315628"/>
                  </a:lnTo>
                  <a:lnTo>
                    <a:pt x="69950" y="315593"/>
                  </a:lnTo>
                  <a:lnTo>
                    <a:pt x="83940" y="315551"/>
                  </a:lnTo>
                  <a:lnTo>
                    <a:pt x="97930" y="315502"/>
                  </a:lnTo>
                  <a:lnTo>
                    <a:pt x="111920" y="315444"/>
                  </a:lnTo>
                  <a:lnTo>
                    <a:pt x="125910" y="315377"/>
                  </a:lnTo>
                  <a:lnTo>
                    <a:pt x="139900" y="315298"/>
                  </a:lnTo>
                  <a:lnTo>
                    <a:pt x="153891" y="315204"/>
                  </a:lnTo>
                  <a:lnTo>
                    <a:pt x="167881" y="315095"/>
                  </a:lnTo>
                  <a:lnTo>
                    <a:pt x="181871" y="314966"/>
                  </a:lnTo>
                  <a:lnTo>
                    <a:pt x="195861" y="314815"/>
                  </a:lnTo>
                  <a:lnTo>
                    <a:pt x="209851" y="314638"/>
                  </a:lnTo>
                  <a:lnTo>
                    <a:pt x="223841" y="314429"/>
                  </a:lnTo>
                  <a:lnTo>
                    <a:pt x="237831" y="314185"/>
                  </a:lnTo>
                  <a:lnTo>
                    <a:pt x="251821" y="313898"/>
                  </a:lnTo>
                  <a:lnTo>
                    <a:pt x="265811" y="313562"/>
                  </a:lnTo>
                  <a:lnTo>
                    <a:pt x="279801" y="313167"/>
                  </a:lnTo>
                  <a:lnTo>
                    <a:pt x="293791" y="312705"/>
                  </a:lnTo>
                  <a:lnTo>
                    <a:pt x="307782" y="312163"/>
                  </a:lnTo>
                  <a:lnTo>
                    <a:pt x="321772" y="311528"/>
                  </a:lnTo>
                  <a:lnTo>
                    <a:pt x="335762" y="310786"/>
                  </a:lnTo>
                  <a:lnTo>
                    <a:pt x="349752" y="309918"/>
                  </a:lnTo>
                  <a:lnTo>
                    <a:pt x="363742" y="308903"/>
                  </a:lnTo>
                  <a:lnTo>
                    <a:pt x="377732" y="307720"/>
                  </a:lnTo>
                  <a:lnTo>
                    <a:pt x="391722" y="306340"/>
                  </a:lnTo>
                  <a:lnTo>
                    <a:pt x="405712" y="304733"/>
                  </a:lnTo>
                  <a:lnTo>
                    <a:pt x="419702" y="302867"/>
                  </a:lnTo>
                  <a:lnTo>
                    <a:pt x="433692" y="300702"/>
                  </a:lnTo>
                  <a:lnTo>
                    <a:pt x="447682" y="298196"/>
                  </a:lnTo>
                  <a:lnTo>
                    <a:pt x="461673" y="295304"/>
                  </a:lnTo>
                  <a:lnTo>
                    <a:pt x="475663" y="291975"/>
                  </a:lnTo>
                  <a:lnTo>
                    <a:pt x="489653" y="288158"/>
                  </a:lnTo>
                  <a:lnTo>
                    <a:pt x="503643" y="283796"/>
                  </a:lnTo>
                  <a:lnTo>
                    <a:pt x="517633" y="278835"/>
                  </a:lnTo>
                  <a:lnTo>
                    <a:pt x="531623" y="273220"/>
                  </a:lnTo>
                  <a:lnTo>
                    <a:pt x="545613" y="266904"/>
                  </a:lnTo>
                  <a:lnTo>
                    <a:pt x="559603" y="259842"/>
                  </a:lnTo>
                  <a:lnTo>
                    <a:pt x="573593" y="252006"/>
                  </a:lnTo>
                  <a:lnTo>
                    <a:pt x="587583" y="243378"/>
                  </a:lnTo>
                  <a:lnTo>
                    <a:pt x="601574" y="233962"/>
                  </a:lnTo>
                  <a:lnTo>
                    <a:pt x="615564" y="223785"/>
                  </a:lnTo>
                  <a:lnTo>
                    <a:pt x="629554" y="212900"/>
                  </a:lnTo>
                  <a:lnTo>
                    <a:pt x="643544" y="201385"/>
                  </a:lnTo>
                  <a:lnTo>
                    <a:pt x="657534" y="189347"/>
                  </a:lnTo>
                  <a:lnTo>
                    <a:pt x="671524" y="176916"/>
                  </a:lnTo>
                  <a:lnTo>
                    <a:pt x="685514" y="164241"/>
                  </a:lnTo>
                  <a:lnTo>
                    <a:pt x="699504" y="151483"/>
                  </a:lnTo>
                  <a:lnTo>
                    <a:pt x="713494" y="138807"/>
                  </a:lnTo>
                  <a:lnTo>
                    <a:pt x="727484" y="126376"/>
                  </a:lnTo>
                  <a:lnTo>
                    <a:pt x="741474" y="114338"/>
                  </a:lnTo>
                  <a:lnTo>
                    <a:pt x="755465" y="102824"/>
                  </a:lnTo>
                  <a:lnTo>
                    <a:pt x="769455" y="91938"/>
                  </a:lnTo>
                  <a:lnTo>
                    <a:pt x="783445" y="81762"/>
                  </a:lnTo>
                  <a:lnTo>
                    <a:pt x="797435" y="72346"/>
                  </a:lnTo>
                  <a:lnTo>
                    <a:pt x="811425" y="63718"/>
                  </a:lnTo>
                  <a:lnTo>
                    <a:pt x="825415" y="55881"/>
                  </a:lnTo>
                  <a:lnTo>
                    <a:pt x="839405" y="48820"/>
                  </a:lnTo>
                  <a:lnTo>
                    <a:pt x="853395" y="42503"/>
                  </a:lnTo>
                  <a:lnTo>
                    <a:pt x="867385" y="36889"/>
                  </a:lnTo>
                  <a:lnTo>
                    <a:pt x="881375" y="31928"/>
                  </a:lnTo>
                  <a:lnTo>
                    <a:pt x="895365" y="27566"/>
                  </a:lnTo>
                  <a:lnTo>
                    <a:pt x="909356" y="23748"/>
                  </a:lnTo>
                  <a:lnTo>
                    <a:pt x="923346" y="20420"/>
                  </a:lnTo>
                  <a:lnTo>
                    <a:pt x="937336" y="17527"/>
                  </a:lnTo>
                  <a:lnTo>
                    <a:pt x="951326" y="15022"/>
                  </a:lnTo>
                  <a:lnTo>
                    <a:pt x="965316" y="12857"/>
                  </a:lnTo>
                  <a:lnTo>
                    <a:pt x="979306" y="10990"/>
                  </a:lnTo>
                  <a:lnTo>
                    <a:pt x="993296" y="9384"/>
                  </a:lnTo>
                  <a:lnTo>
                    <a:pt x="1007286" y="8004"/>
                  </a:lnTo>
                  <a:lnTo>
                    <a:pt x="1021276" y="6820"/>
                  </a:lnTo>
                  <a:lnTo>
                    <a:pt x="1035266" y="5806"/>
                  </a:lnTo>
                  <a:lnTo>
                    <a:pt x="1049256" y="4938"/>
                  </a:lnTo>
                  <a:lnTo>
                    <a:pt x="1063247" y="4195"/>
                  </a:lnTo>
                  <a:lnTo>
                    <a:pt x="1077237" y="3561"/>
                  </a:lnTo>
                  <a:lnTo>
                    <a:pt x="1091227" y="3019"/>
                  </a:lnTo>
                  <a:lnTo>
                    <a:pt x="1105217" y="2556"/>
                  </a:lnTo>
                  <a:lnTo>
                    <a:pt x="1119207" y="2162"/>
                  </a:lnTo>
                  <a:lnTo>
                    <a:pt x="1133197" y="1825"/>
                  </a:lnTo>
                  <a:lnTo>
                    <a:pt x="1147187" y="1539"/>
                  </a:lnTo>
                  <a:lnTo>
                    <a:pt x="1161177" y="1294"/>
                  </a:lnTo>
                  <a:lnTo>
                    <a:pt x="1175167" y="1086"/>
                  </a:lnTo>
                  <a:lnTo>
                    <a:pt x="1189157" y="909"/>
                  </a:lnTo>
                  <a:lnTo>
                    <a:pt x="1203148" y="758"/>
                  </a:lnTo>
                  <a:lnTo>
                    <a:pt x="1217138" y="629"/>
                  </a:lnTo>
                  <a:lnTo>
                    <a:pt x="1231128" y="519"/>
                  </a:lnTo>
                  <a:lnTo>
                    <a:pt x="1245118" y="426"/>
                  </a:lnTo>
                  <a:lnTo>
                    <a:pt x="1259108" y="347"/>
                  </a:lnTo>
                  <a:lnTo>
                    <a:pt x="1273098" y="279"/>
                  </a:lnTo>
                  <a:lnTo>
                    <a:pt x="1287088" y="222"/>
                  </a:lnTo>
                  <a:lnTo>
                    <a:pt x="1301078" y="173"/>
                  </a:lnTo>
                  <a:lnTo>
                    <a:pt x="1315068" y="131"/>
                  </a:lnTo>
                  <a:lnTo>
                    <a:pt x="1329058" y="96"/>
                  </a:lnTo>
                  <a:lnTo>
                    <a:pt x="1343048" y="66"/>
                  </a:lnTo>
                  <a:lnTo>
                    <a:pt x="1357039" y="40"/>
                  </a:lnTo>
                  <a:lnTo>
                    <a:pt x="1371029" y="18"/>
                  </a:lnTo>
                  <a:lnTo>
                    <a:pt x="1385019" y="0"/>
                  </a:lnTo>
                  <a:lnTo>
                    <a:pt x="1385019" y="0"/>
                  </a:lnTo>
                  <a:lnTo>
                    <a:pt x="1399009" y="18"/>
                  </a:lnTo>
                  <a:lnTo>
                    <a:pt x="1412999" y="40"/>
                  </a:lnTo>
                  <a:lnTo>
                    <a:pt x="1426989" y="66"/>
                  </a:lnTo>
                  <a:lnTo>
                    <a:pt x="1440979" y="96"/>
                  </a:lnTo>
                  <a:lnTo>
                    <a:pt x="1454969" y="131"/>
                  </a:lnTo>
                  <a:lnTo>
                    <a:pt x="1468959" y="173"/>
                  </a:lnTo>
                  <a:lnTo>
                    <a:pt x="1482949" y="222"/>
                  </a:lnTo>
                  <a:lnTo>
                    <a:pt x="1496939" y="279"/>
                  </a:lnTo>
                  <a:lnTo>
                    <a:pt x="1510930" y="347"/>
                  </a:lnTo>
                  <a:lnTo>
                    <a:pt x="1524920" y="426"/>
                  </a:lnTo>
                  <a:lnTo>
                    <a:pt x="1538910" y="519"/>
                  </a:lnTo>
                  <a:lnTo>
                    <a:pt x="1552900" y="629"/>
                  </a:lnTo>
                  <a:lnTo>
                    <a:pt x="1566890" y="758"/>
                  </a:lnTo>
                  <a:lnTo>
                    <a:pt x="1580880" y="909"/>
                  </a:lnTo>
                  <a:lnTo>
                    <a:pt x="1594870" y="1086"/>
                  </a:lnTo>
                  <a:lnTo>
                    <a:pt x="1608860" y="1294"/>
                  </a:lnTo>
                  <a:lnTo>
                    <a:pt x="1622850" y="1539"/>
                  </a:lnTo>
                  <a:lnTo>
                    <a:pt x="1636840" y="1825"/>
                  </a:lnTo>
                  <a:lnTo>
                    <a:pt x="1650830" y="2162"/>
                  </a:lnTo>
                  <a:lnTo>
                    <a:pt x="1664821" y="2556"/>
                  </a:lnTo>
                  <a:lnTo>
                    <a:pt x="1678811" y="3019"/>
                  </a:lnTo>
                  <a:lnTo>
                    <a:pt x="1692801" y="3561"/>
                  </a:lnTo>
                  <a:lnTo>
                    <a:pt x="1706791" y="4195"/>
                  </a:lnTo>
                  <a:lnTo>
                    <a:pt x="1720781" y="4938"/>
                  </a:lnTo>
                  <a:lnTo>
                    <a:pt x="1734771" y="5806"/>
                  </a:lnTo>
                  <a:lnTo>
                    <a:pt x="1748761" y="6820"/>
                  </a:lnTo>
                  <a:lnTo>
                    <a:pt x="1762751" y="8004"/>
                  </a:lnTo>
                  <a:lnTo>
                    <a:pt x="1776741" y="9384"/>
                  </a:lnTo>
                  <a:lnTo>
                    <a:pt x="1790731" y="10990"/>
                  </a:lnTo>
                  <a:lnTo>
                    <a:pt x="1804722" y="12857"/>
                  </a:lnTo>
                  <a:lnTo>
                    <a:pt x="1818712" y="15022"/>
                  </a:lnTo>
                  <a:lnTo>
                    <a:pt x="1832702" y="17527"/>
                  </a:lnTo>
                  <a:lnTo>
                    <a:pt x="1846692" y="20420"/>
                  </a:lnTo>
                  <a:lnTo>
                    <a:pt x="1860682" y="23748"/>
                  </a:lnTo>
                  <a:lnTo>
                    <a:pt x="1874672" y="27566"/>
                  </a:lnTo>
                  <a:lnTo>
                    <a:pt x="1888662" y="31928"/>
                  </a:lnTo>
                  <a:lnTo>
                    <a:pt x="1902652" y="36889"/>
                  </a:lnTo>
                  <a:lnTo>
                    <a:pt x="1916642" y="42503"/>
                  </a:lnTo>
                  <a:lnTo>
                    <a:pt x="1930632" y="48820"/>
                  </a:lnTo>
                  <a:lnTo>
                    <a:pt x="1944622" y="55881"/>
                  </a:lnTo>
                  <a:lnTo>
                    <a:pt x="1958613" y="63718"/>
                  </a:lnTo>
                  <a:lnTo>
                    <a:pt x="1972603" y="72346"/>
                  </a:lnTo>
                  <a:lnTo>
                    <a:pt x="1986593" y="81762"/>
                  </a:lnTo>
                  <a:lnTo>
                    <a:pt x="2000583" y="91938"/>
                  </a:lnTo>
                  <a:lnTo>
                    <a:pt x="2014573" y="102824"/>
                  </a:lnTo>
                  <a:lnTo>
                    <a:pt x="2028563" y="114338"/>
                  </a:lnTo>
                  <a:lnTo>
                    <a:pt x="2042553" y="126376"/>
                  </a:lnTo>
                  <a:lnTo>
                    <a:pt x="2056543" y="138807"/>
                  </a:lnTo>
                  <a:lnTo>
                    <a:pt x="2070533" y="151483"/>
                  </a:lnTo>
                  <a:lnTo>
                    <a:pt x="2084523" y="164241"/>
                  </a:lnTo>
                  <a:lnTo>
                    <a:pt x="2098513" y="176916"/>
                  </a:lnTo>
                  <a:lnTo>
                    <a:pt x="2112504" y="189347"/>
                  </a:lnTo>
                  <a:lnTo>
                    <a:pt x="2126494" y="201385"/>
                  </a:lnTo>
                  <a:lnTo>
                    <a:pt x="2140484" y="212900"/>
                  </a:lnTo>
                  <a:lnTo>
                    <a:pt x="2154474" y="223785"/>
                  </a:lnTo>
                  <a:lnTo>
                    <a:pt x="2168464" y="233962"/>
                  </a:lnTo>
                  <a:lnTo>
                    <a:pt x="2182454" y="243378"/>
                  </a:lnTo>
                  <a:lnTo>
                    <a:pt x="2196444" y="252006"/>
                  </a:lnTo>
                  <a:lnTo>
                    <a:pt x="2210434" y="259842"/>
                  </a:lnTo>
                  <a:lnTo>
                    <a:pt x="2224424" y="266904"/>
                  </a:lnTo>
                  <a:lnTo>
                    <a:pt x="2238414" y="273220"/>
                  </a:lnTo>
                  <a:lnTo>
                    <a:pt x="2252404" y="278835"/>
                  </a:lnTo>
                  <a:lnTo>
                    <a:pt x="2266395" y="283796"/>
                  </a:lnTo>
                  <a:lnTo>
                    <a:pt x="2280385" y="288158"/>
                  </a:lnTo>
                  <a:lnTo>
                    <a:pt x="2294375" y="291975"/>
                  </a:lnTo>
                  <a:lnTo>
                    <a:pt x="2308365" y="295304"/>
                  </a:lnTo>
                  <a:lnTo>
                    <a:pt x="2322355" y="298196"/>
                  </a:lnTo>
                  <a:lnTo>
                    <a:pt x="2336345" y="300702"/>
                  </a:lnTo>
                  <a:lnTo>
                    <a:pt x="2350335" y="302867"/>
                  </a:lnTo>
                  <a:lnTo>
                    <a:pt x="2364325" y="304733"/>
                  </a:lnTo>
                  <a:lnTo>
                    <a:pt x="2378315" y="306340"/>
                  </a:lnTo>
                  <a:lnTo>
                    <a:pt x="2392305" y="307720"/>
                  </a:lnTo>
                  <a:lnTo>
                    <a:pt x="2406296" y="308903"/>
                  </a:lnTo>
                  <a:lnTo>
                    <a:pt x="2420286" y="309918"/>
                  </a:lnTo>
                  <a:lnTo>
                    <a:pt x="2434276" y="310786"/>
                  </a:lnTo>
                  <a:lnTo>
                    <a:pt x="2448266" y="311528"/>
                  </a:lnTo>
                  <a:lnTo>
                    <a:pt x="2462256" y="312163"/>
                  </a:lnTo>
                  <a:lnTo>
                    <a:pt x="2476246" y="312705"/>
                  </a:lnTo>
                  <a:lnTo>
                    <a:pt x="2490236" y="313167"/>
                  </a:lnTo>
                  <a:lnTo>
                    <a:pt x="2504226" y="313562"/>
                  </a:lnTo>
                  <a:lnTo>
                    <a:pt x="2518216" y="313898"/>
                  </a:lnTo>
                  <a:lnTo>
                    <a:pt x="2532206" y="314185"/>
                  </a:lnTo>
                  <a:lnTo>
                    <a:pt x="2546196" y="314429"/>
                  </a:lnTo>
                  <a:lnTo>
                    <a:pt x="2560187" y="314638"/>
                  </a:lnTo>
                  <a:lnTo>
                    <a:pt x="2574177" y="314815"/>
                  </a:lnTo>
                  <a:lnTo>
                    <a:pt x="2588167" y="314966"/>
                  </a:lnTo>
                  <a:lnTo>
                    <a:pt x="2602157" y="315095"/>
                  </a:lnTo>
                  <a:lnTo>
                    <a:pt x="2616147" y="315204"/>
                  </a:lnTo>
                  <a:lnTo>
                    <a:pt x="2630137" y="315298"/>
                  </a:lnTo>
                  <a:lnTo>
                    <a:pt x="2644127" y="315377"/>
                  </a:lnTo>
                  <a:lnTo>
                    <a:pt x="2658117" y="315444"/>
                  </a:lnTo>
                  <a:lnTo>
                    <a:pt x="2672107" y="315502"/>
                  </a:lnTo>
                  <a:lnTo>
                    <a:pt x="2686097" y="315551"/>
                  </a:lnTo>
                  <a:lnTo>
                    <a:pt x="2700087" y="315593"/>
                  </a:lnTo>
                  <a:lnTo>
                    <a:pt x="2714078" y="315628"/>
                  </a:lnTo>
                  <a:lnTo>
                    <a:pt x="2728068" y="315658"/>
                  </a:lnTo>
                  <a:lnTo>
                    <a:pt x="2742058" y="315684"/>
                  </a:lnTo>
                  <a:lnTo>
                    <a:pt x="2756048" y="315706"/>
                  </a:lnTo>
                  <a:lnTo>
                    <a:pt x="2770038" y="315724"/>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50" name="pl50"/>
            <p:cNvSpPr/>
            <p:nvPr/>
          </p:nvSpPr>
          <p:spPr>
            <a:xfrm>
              <a:off x="2737948" y="2958656"/>
              <a:ext cx="4155057" cy="473745"/>
            </a:xfrm>
            <a:custGeom>
              <a:avLst/>
              <a:pathLst>
                <a:path w="4155057" h="47374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8"/>
                  </a:lnTo>
                  <a:lnTo>
                    <a:pt x="2784028" y="186"/>
                  </a:lnTo>
                  <a:lnTo>
                    <a:pt x="2798018" y="219"/>
                  </a:lnTo>
                  <a:lnTo>
                    <a:pt x="2812008" y="258"/>
                  </a:lnTo>
                  <a:lnTo>
                    <a:pt x="2825998" y="303"/>
                  </a:lnTo>
                  <a:lnTo>
                    <a:pt x="2839988" y="356"/>
                  </a:lnTo>
                  <a:lnTo>
                    <a:pt x="2853978" y="418"/>
                  </a:lnTo>
                  <a:lnTo>
                    <a:pt x="2867969" y="492"/>
                  </a:lnTo>
                  <a:lnTo>
                    <a:pt x="2881959" y="578"/>
                  </a:lnTo>
                  <a:lnTo>
                    <a:pt x="2895949" y="679"/>
                  </a:lnTo>
                  <a:lnTo>
                    <a:pt x="2909939" y="798"/>
                  </a:lnTo>
                  <a:lnTo>
                    <a:pt x="2923929" y="938"/>
                  </a:lnTo>
                  <a:lnTo>
                    <a:pt x="2937919" y="1103"/>
                  </a:lnTo>
                  <a:lnTo>
                    <a:pt x="2951909" y="1295"/>
                  </a:lnTo>
                  <a:lnTo>
                    <a:pt x="2965899" y="1522"/>
                  </a:lnTo>
                  <a:lnTo>
                    <a:pt x="2979889" y="1788"/>
                  </a:lnTo>
                  <a:lnTo>
                    <a:pt x="2993879" y="2101"/>
                  </a:lnTo>
                  <a:lnTo>
                    <a:pt x="3007870" y="2467"/>
                  </a:lnTo>
                  <a:lnTo>
                    <a:pt x="3021860" y="2897"/>
                  </a:lnTo>
                  <a:lnTo>
                    <a:pt x="3035850" y="3402"/>
                  </a:lnTo>
                  <a:lnTo>
                    <a:pt x="3049840" y="3994"/>
                  </a:lnTo>
                  <a:lnTo>
                    <a:pt x="3063830" y="4687"/>
                  </a:lnTo>
                  <a:lnTo>
                    <a:pt x="3077820" y="5500"/>
                  </a:lnTo>
                  <a:lnTo>
                    <a:pt x="3091810" y="6452"/>
                  </a:lnTo>
                  <a:lnTo>
                    <a:pt x="3105800" y="7566"/>
                  </a:lnTo>
                  <a:lnTo>
                    <a:pt x="3119790" y="8868"/>
                  </a:lnTo>
                  <a:lnTo>
                    <a:pt x="3133780" y="10390"/>
                  </a:lnTo>
                  <a:lnTo>
                    <a:pt x="3147770" y="12165"/>
                  </a:lnTo>
                  <a:lnTo>
                    <a:pt x="3161761" y="14235"/>
                  </a:lnTo>
                  <a:lnTo>
                    <a:pt x="3175751" y="16645"/>
                  </a:lnTo>
                  <a:lnTo>
                    <a:pt x="3189741" y="19445"/>
                  </a:lnTo>
                  <a:lnTo>
                    <a:pt x="3203731" y="22692"/>
                  </a:lnTo>
                  <a:lnTo>
                    <a:pt x="3217721" y="26450"/>
                  </a:lnTo>
                  <a:lnTo>
                    <a:pt x="3231711" y="30789"/>
                  </a:lnTo>
                  <a:lnTo>
                    <a:pt x="3245701" y="35782"/>
                  </a:lnTo>
                  <a:lnTo>
                    <a:pt x="3259691" y="41508"/>
                  </a:lnTo>
                  <a:lnTo>
                    <a:pt x="3273681" y="48051"/>
                  </a:lnTo>
                  <a:lnTo>
                    <a:pt x="3287671" y="55493"/>
                  </a:lnTo>
                  <a:lnTo>
                    <a:pt x="3301661" y="63914"/>
                  </a:lnTo>
                  <a:lnTo>
                    <a:pt x="3315652" y="73389"/>
                  </a:lnTo>
                  <a:lnTo>
                    <a:pt x="3329642" y="83981"/>
                  </a:lnTo>
                  <a:lnTo>
                    <a:pt x="3343632" y="95736"/>
                  </a:lnTo>
                  <a:lnTo>
                    <a:pt x="3357622" y="108678"/>
                  </a:lnTo>
                  <a:lnTo>
                    <a:pt x="3371612" y="122802"/>
                  </a:lnTo>
                  <a:lnTo>
                    <a:pt x="3385602" y="138067"/>
                  </a:lnTo>
                  <a:lnTo>
                    <a:pt x="3399592" y="154395"/>
                  </a:lnTo>
                  <a:lnTo>
                    <a:pt x="3413582" y="171667"/>
                  </a:lnTo>
                  <a:lnTo>
                    <a:pt x="3427572" y="189724"/>
                  </a:lnTo>
                  <a:lnTo>
                    <a:pt x="3441562" y="208370"/>
                  </a:lnTo>
                  <a:lnTo>
                    <a:pt x="3455552" y="227383"/>
                  </a:lnTo>
                  <a:lnTo>
                    <a:pt x="3469543" y="246521"/>
                  </a:lnTo>
                  <a:lnTo>
                    <a:pt x="3483533" y="265534"/>
                  </a:lnTo>
                  <a:lnTo>
                    <a:pt x="3497523" y="284180"/>
                  </a:lnTo>
                  <a:lnTo>
                    <a:pt x="3511513" y="302237"/>
                  </a:lnTo>
                  <a:lnTo>
                    <a:pt x="3525503" y="319509"/>
                  </a:lnTo>
                  <a:lnTo>
                    <a:pt x="3539493" y="335837"/>
                  </a:lnTo>
                  <a:lnTo>
                    <a:pt x="3553483" y="351102"/>
                  </a:lnTo>
                  <a:lnTo>
                    <a:pt x="3567473" y="365226"/>
                  </a:lnTo>
                  <a:lnTo>
                    <a:pt x="3581463" y="378168"/>
                  </a:lnTo>
                  <a:lnTo>
                    <a:pt x="3595453" y="389923"/>
                  </a:lnTo>
                  <a:lnTo>
                    <a:pt x="3609444" y="400515"/>
                  </a:lnTo>
                  <a:lnTo>
                    <a:pt x="3623434" y="409990"/>
                  </a:lnTo>
                  <a:lnTo>
                    <a:pt x="3637424" y="418411"/>
                  </a:lnTo>
                  <a:lnTo>
                    <a:pt x="3651414" y="425853"/>
                  </a:lnTo>
                  <a:lnTo>
                    <a:pt x="3665404" y="432396"/>
                  </a:lnTo>
                  <a:lnTo>
                    <a:pt x="3679394" y="438122"/>
                  </a:lnTo>
                  <a:lnTo>
                    <a:pt x="3693384" y="443115"/>
                  </a:lnTo>
                  <a:lnTo>
                    <a:pt x="3707374" y="447453"/>
                  </a:lnTo>
                  <a:lnTo>
                    <a:pt x="3721364" y="451212"/>
                  </a:lnTo>
                  <a:lnTo>
                    <a:pt x="3735354" y="454459"/>
                  </a:lnTo>
                  <a:lnTo>
                    <a:pt x="3749344" y="457259"/>
                  </a:lnTo>
                  <a:lnTo>
                    <a:pt x="3763335" y="459669"/>
                  </a:lnTo>
                  <a:lnTo>
                    <a:pt x="3777325" y="461739"/>
                  </a:lnTo>
                  <a:lnTo>
                    <a:pt x="3791315" y="463514"/>
                  </a:lnTo>
                  <a:lnTo>
                    <a:pt x="3805305" y="465036"/>
                  </a:lnTo>
                  <a:lnTo>
                    <a:pt x="3819295" y="466338"/>
                  </a:lnTo>
                  <a:lnTo>
                    <a:pt x="3833285" y="467452"/>
                  </a:lnTo>
                  <a:lnTo>
                    <a:pt x="3847275" y="468404"/>
                  </a:lnTo>
                  <a:lnTo>
                    <a:pt x="3861265" y="469216"/>
                  </a:lnTo>
                  <a:lnTo>
                    <a:pt x="3875255" y="469910"/>
                  </a:lnTo>
                  <a:lnTo>
                    <a:pt x="3889245" y="470502"/>
                  </a:lnTo>
                  <a:lnTo>
                    <a:pt x="3903235" y="471007"/>
                  </a:lnTo>
                  <a:lnTo>
                    <a:pt x="3917226" y="471437"/>
                  </a:lnTo>
                  <a:lnTo>
                    <a:pt x="3931216" y="471803"/>
                  </a:lnTo>
                  <a:lnTo>
                    <a:pt x="3945206" y="472116"/>
                  </a:lnTo>
                  <a:lnTo>
                    <a:pt x="3959196" y="472382"/>
                  </a:lnTo>
                  <a:lnTo>
                    <a:pt x="3973186" y="472608"/>
                  </a:lnTo>
                  <a:lnTo>
                    <a:pt x="3987176" y="472801"/>
                  </a:lnTo>
                  <a:lnTo>
                    <a:pt x="4001166" y="472966"/>
                  </a:lnTo>
                  <a:lnTo>
                    <a:pt x="4015156" y="473105"/>
                  </a:lnTo>
                  <a:lnTo>
                    <a:pt x="4029146" y="473225"/>
                  </a:lnTo>
                  <a:lnTo>
                    <a:pt x="4043136" y="473326"/>
                  </a:lnTo>
                  <a:lnTo>
                    <a:pt x="4057126" y="473412"/>
                  </a:lnTo>
                  <a:lnTo>
                    <a:pt x="4071117" y="473486"/>
                  </a:lnTo>
                  <a:lnTo>
                    <a:pt x="4085107" y="473548"/>
                  </a:lnTo>
                  <a:lnTo>
                    <a:pt x="4099097" y="473601"/>
                  </a:lnTo>
                  <a:lnTo>
                    <a:pt x="4113087" y="473646"/>
                  </a:lnTo>
                  <a:lnTo>
                    <a:pt x="4127077" y="473685"/>
                  </a:lnTo>
                  <a:lnTo>
                    <a:pt x="4141067" y="473718"/>
                  </a:lnTo>
                  <a:lnTo>
                    <a:pt x="4155057" y="473745"/>
                  </a:lnTo>
                </a:path>
              </a:pathLst>
            </a:custGeom>
            <a:ln w="40651" cap="flat">
              <a:solidFill>
                <a:srgbClr val="D3D3D3">
                  <a:alpha val="100000"/>
                </a:srgbClr>
              </a:solidFill>
              <a:prstDash val="solid"/>
              <a:round/>
            </a:ln>
          </p:spPr>
          <p:txBody>
            <a:bodyPr/>
            <a:lstStyle/>
            <a:p/>
          </p:txBody>
        </p:sp>
        <p:sp>
          <p:nvSpPr>
            <p:cNvPr id="51" name="pl51"/>
            <p:cNvSpPr/>
            <p:nvPr/>
          </p:nvSpPr>
          <p:spPr>
            <a:xfrm>
              <a:off x="2737948" y="4696360"/>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84804"/>
              <a:ext cx="4155057" cy="631661"/>
            </a:xfrm>
            <a:custGeom>
              <a:avLst/>
              <a:pathLst>
                <a:path w="4155057" h="631661">
                  <a:moveTo>
                    <a:pt x="0" y="0"/>
                  </a:moveTo>
                  <a:lnTo>
                    <a:pt x="13990" y="9"/>
                  </a:lnTo>
                  <a:lnTo>
                    <a:pt x="27980" y="20"/>
                  </a:lnTo>
                  <a:lnTo>
                    <a:pt x="41970" y="33"/>
                  </a:lnTo>
                  <a:lnTo>
                    <a:pt x="55960" y="48"/>
                  </a:lnTo>
                  <a:lnTo>
                    <a:pt x="69950" y="65"/>
                  </a:lnTo>
                  <a:lnTo>
                    <a:pt x="83940" y="86"/>
                  </a:lnTo>
                  <a:lnTo>
                    <a:pt x="97930" y="111"/>
                  </a:lnTo>
                  <a:lnTo>
                    <a:pt x="111920" y="139"/>
                  </a:lnTo>
                  <a:lnTo>
                    <a:pt x="125910" y="173"/>
                  </a:lnTo>
                  <a:lnTo>
                    <a:pt x="139900" y="213"/>
                  </a:lnTo>
                  <a:lnTo>
                    <a:pt x="153891" y="259"/>
                  </a:lnTo>
                  <a:lnTo>
                    <a:pt x="167881" y="314"/>
                  </a:lnTo>
                  <a:lnTo>
                    <a:pt x="181871" y="379"/>
                  </a:lnTo>
                  <a:lnTo>
                    <a:pt x="195861" y="454"/>
                  </a:lnTo>
                  <a:lnTo>
                    <a:pt x="209851" y="543"/>
                  </a:lnTo>
                  <a:lnTo>
                    <a:pt x="223841" y="647"/>
                  </a:lnTo>
                  <a:lnTo>
                    <a:pt x="237831" y="769"/>
                  </a:lnTo>
                  <a:lnTo>
                    <a:pt x="251821" y="912"/>
                  </a:lnTo>
                  <a:lnTo>
                    <a:pt x="265811" y="1081"/>
                  </a:lnTo>
                  <a:lnTo>
                    <a:pt x="279801" y="1278"/>
                  </a:lnTo>
                  <a:lnTo>
                    <a:pt x="293791" y="1509"/>
                  </a:lnTo>
                  <a:lnTo>
                    <a:pt x="307782" y="1780"/>
                  </a:lnTo>
                  <a:lnTo>
                    <a:pt x="321772" y="2097"/>
                  </a:lnTo>
                  <a:lnTo>
                    <a:pt x="335762" y="2469"/>
                  </a:lnTo>
                  <a:lnTo>
                    <a:pt x="349752" y="2903"/>
                  </a:lnTo>
                  <a:lnTo>
                    <a:pt x="363742" y="3410"/>
                  </a:lnTo>
                  <a:lnTo>
                    <a:pt x="377732" y="4002"/>
                  </a:lnTo>
                  <a:lnTo>
                    <a:pt x="391722" y="4692"/>
                  </a:lnTo>
                  <a:lnTo>
                    <a:pt x="405712" y="5495"/>
                  </a:lnTo>
                  <a:lnTo>
                    <a:pt x="419702" y="6428"/>
                  </a:lnTo>
                  <a:lnTo>
                    <a:pt x="433692" y="7511"/>
                  </a:lnTo>
                  <a:lnTo>
                    <a:pt x="447682" y="8763"/>
                  </a:lnTo>
                  <a:lnTo>
                    <a:pt x="461673" y="10210"/>
                  </a:lnTo>
                  <a:lnTo>
                    <a:pt x="475663" y="11874"/>
                  </a:lnTo>
                  <a:lnTo>
                    <a:pt x="489653" y="13783"/>
                  </a:lnTo>
                  <a:lnTo>
                    <a:pt x="503643" y="15964"/>
                  </a:lnTo>
                  <a:lnTo>
                    <a:pt x="517633" y="18444"/>
                  </a:lnTo>
                  <a:lnTo>
                    <a:pt x="531623" y="21251"/>
                  </a:lnTo>
                  <a:lnTo>
                    <a:pt x="545613" y="24410"/>
                  </a:lnTo>
                  <a:lnTo>
                    <a:pt x="559603" y="27940"/>
                  </a:lnTo>
                  <a:lnTo>
                    <a:pt x="573593" y="31859"/>
                  </a:lnTo>
                  <a:lnTo>
                    <a:pt x="587583" y="36173"/>
                  </a:lnTo>
                  <a:lnTo>
                    <a:pt x="601574" y="40881"/>
                  </a:lnTo>
                  <a:lnTo>
                    <a:pt x="615564" y="45969"/>
                  </a:lnTo>
                  <a:lnTo>
                    <a:pt x="629554" y="51412"/>
                  </a:lnTo>
                  <a:lnTo>
                    <a:pt x="643544" y="57169"/>
                  </a:lnTo>
                  <a:lnTo>
                    <a:pt x="657534" y="63188"/>
                  </a:lnTo>
                  <a:lnTo>
                    <a:pt x="671524" y="69403"/>
                  </a:lnTo>
                  <a:lnTo>
                    <a:pt x="685514" y="75741"/>
                  </a:lnTo>
                  <a:lnTo>
                    <a:pt x="699504" y="82120"/>
                  </a:lnTo>
                  <a:lnTo>
                    <a:pt x="713494" y="88458"/>
                  </a:lnTo>
                  <a:lnTo>
                    <a:pt x="727484" y="94673"/>
                  </a:lnTo>
                  <a:lnTo>
                    <a:pt x="741474" y="100692"/>
                  </a:lnTo>
                  <a:lnTo>
                    <a:pt x="755465" y="106450"/>
                  </a:lnTo>
                  <a:lnTo>
                    <a:pt x="769455" y="111892"/>
                  </a:lnTo>
                  <a:lnTo>
                    <a:pt x="783445" y="116981"/>
                  </a:lnTo>
                  <a:lnTo>
                    <a:pt x="797435" y="121689"/>
                  </a:lnTo>
                  <a:lnTo>
                    <a:pt x="811425" y="126003"/>
                  </a:lnTo>
                  <a:lnTo>
                    <a:pt x="825415" y="129921"/>
                  </a:lnTo>
                  <a:lnTo>
                    <a:pt x="839405" y="133452"/>
                  </a:lnTo>
                  <a:lnTo>
                    <a:pt x="853395" y="136610"/>
                  </a:lnTo>
                  <a:lnTo>
                    <a:pt x="867385" y="139417"/>
                  </a:lnTo>
                  <a:lnTo>
                    <a:pt x="881375" y="141898"/>
                  </a:lnTo>
                  <a:lnTo>
                    <a:pt x="895365" y="144079"/>
                  </a:lnTo>
                  <a:lnTo>
                    <a:pt x="909356" y="145987"/>
                  </a:lnTo>
                  <a:lnTo>
                    <a:pt x="923346" y="147652"/>
                  </a:lnTo>
                  <a:lnTo>
                    <a:pt x="937336" y="149098"/>
                  </a:lnTo>
                  <a:lnTo>
                    <a:pt x="951326" y="150351"/>
                  </a:lnTo>
                  <a:lnTo>
                    <a:pt x="965316" y="151433"/>
                  </a:lnTo>
                  <a:lnTo>
                    <a:pt x="979306" y="152366"/>
                  </a:lnTo>
                  <a:lnTo>
                    <a:pt x="993296" y="153170"/>
                  </a:lnTo>
                  <a:lnTo>
                    <a:pt x="1007286" y="153860"/>
                  </a:lnTo>
                  <a:lnTo>
                    <a:pt x="1021276" y="154451"/>
                  </a:lnTo>
                  <a:lnTo>
                    <a:pt x="1035266" y="154959"/>
                  </a:lnTo>
                  <a:lnTo>
                    <a:pt x="1049256" y="155393"/>
                  </a:lnTo>
                  <a:lnTo>
                    <a:pt x="1063247" y="155764"/>
                  </a:lnTo>
                  <a:lnTo>
                    <a:pt x="1077237" y="156081"/>
                  </a:lnTo>
                  <a:lnTo>
                    <a:pt x="1091227" y="156352"/>
                  </a:lnTo>
                  <a:lnTo>
                    <a:pt x="1105217" y="156583"/>
                  </a:lnTo>
                  <a:lnTo>
                    <a:pt x="1119207" y="156781"/>
                  </a:lnTo>
                  <a:lnTo>
                    <a:pt x="1133197" y="156949"/>
                  </a:lnTo>
                  <a:lnTo>
                    <a:pt x="1147187" y="157092"/>
                  </a:lnTo>
                  <a:lnTo>
                    <a:pt x="1161177" y="157214"/>
                  </a:lnTo>
                  <a:lnTo>
                    <a:pt x="1175167" y="157319"/>
                  </a:lnTo>
                  <a:lnTo>
                    <a:pt x="1189157" y="157407"/>
                  </a:lnTo>
                  <a:lnTo>
                    <a:pt x="1203148" y="157483"/>
                  </a:lnTo>
                  <a:lnTo>
                    <a:pt x="1217138" y="157547"/>
                  </a:lnTo>
                  <a:lnTo>
                    <a:pt x="1231128" y="157602"/>
                  </a:lnTo>
                  <a:lnTo>
                    <a:pt x="1245118" y="157649"/>
                  </a:lnTo>
                  <a:lnTo>
                    <a:pt x="1259108" y="157688"/>
                  </a:lnTo>
                  <a:lnTo>
                    <a:pt x="1273098" y="157722"/>
                  </a:lnTo>
                  <a:lnTo>
                    <a:pt x="1287088" y="157751"/>
                  </a:lnTo>
                  <a:lnTo>
                    <a:pt x="1301078" y="157775"/>
                  </a:lnTo>
                  <a:lnTo>
                    <a:pt x="1315068" y="157796"/>
                  </a:lnTo>
                  <a:lnTo>
                    <a:pt x="1329058" y="157814"/>
                  </a:lnTo>
                  <a:lnTo>
                    <a:pt x="1343048" y="157829"/>
                  </a:lnTo>
                  <a:lnTo>
                    <a:pt x="1357039" y="157842"/>
                  </a:lnTo>
                  <a:lnTo>
                    <a:pt x="1371029" y="157853"/>
                  </a:lnTo>
                  <a:lnTo>
                    <a:pt x="1385019" y="157862"/>
                  </a:lnTo>
                  <a:lnTo>
                    <a:pt x="1385019" y="158074"/>
                  </a:lnTo>
                  <a:lnTo>
                    <a:pt x="1399009" y="158102"/>
                  </a:lnTo>
                  <a:lnTo>
                    <a:pt x="1412999" y="158134"/>
                  </a:lnTo>
                  <a:lnTo>
                    <a:pt x="1426989" y="158173"/>
                  </a:lnTo>
                  <a:lnTo>
                    <a:pt x="1440979" y="158218"/>
                  </a:lnTo>
                  <a:lnTo>
                    <a:pt x="1454969" y="158271"/>
                  </a:lnTo>
                  <a:lnTo>
                    <a:pt x="1468959" y="158334"/>
                  </a:lnTo>
                  <a:lnTo>
                    <a:pt x="1482949" y="158407"/>
                  </a:lnTo>
                  <a:lnTo>
                    <a:pt x="1496939" y="158493"/>
                  </a:lnTo>
                  <a:lnTo>
                    <a:pt x="1510930" y="158595"/>
                  </a:lnTo>
                  <a:lnTo>
                    <a:pt x="1524920" y="158714"/>
                  </a:lnTo>
                  <a:lnTo>
                    <a:pt x="1538910" y="158854"/>
                  </a:lnTo>
                  <a:lnTo>
                    <a:pt x="1552900" y="159018"/>
                  </a:lnTo>
                  <a:lnTo>
                    <a:pt x="1566890" y="159211"/>
                  </a:lnTo>
                  <a:lnTo>
                    <a:pt x="1580880" y="159437"/>
                  </a:lnTo>
                  <a:lnTo>
                    <a:pt x="1594870" y="159703"/>
                  </a:lnTo>
                  <a:lnTo>
                    <a:pt x="1608860" y="160016"/>
                  </a:lnTo>
                  <a:lnTo>
                    <a:pt x="1622850" y="160382"/>
                  </a:lnTo>
                  <a:lnTo>
                    <a:pt x="1636840" y="160813"/>
                  </a:lnTo>
                  <a:lnTo>
                    <a:pt x="1650830" y="161317"/>
                  </a:lnTo>
                  <a:lnTo>
                    <a:pt x="1664821" y="161909"/>
                  </a:lnTo>
                  <a:lnTo>
                    <a:pt x="1678811" y="162603"/>
                  </a:lnTo>
                  <a:lnTo>
                    <a:pt x="1692801" y="163416"/>
                  </a:lnTo>
                  <a:lnTo>
                    <a:pt x="1706791" y="164367"/>
                  </a:lnTo>
                  <a:lnTo>
                    <a:pt x="1720781" y="165481"/>
                  </a:lnTo>
                  <a:lnTo>
                    <a:pt x="1734771" y="166783"/>
                  </a:lnTo>
                  <a:lnTo>
                    <a:pt x="1748761" y="168305"/>
                  </a:lnTo>
                  <a:lnTo>
                    <a:pt x="1762751" y="170081"/>
                  </a:lnTo>
                  <a:lnTo>
                    <a:pt x="1776741" y="172151"/>
                  </a:lnTo>
                  <a:lnTo>
                    <a:pt x="1790731" y="174560"/>
                  </a:lnTo>
                  <a:lnTo>
                    <a:pt x="1804722" y="177360"/>
                  </a:lnTo>
                  <a:lnTo>
                    <a:pt x="1818712" y="180607"/>
                  </a:lnTo>
                  <a:lnTo>
                    <a:pt x="1832702" y="184366"/>
                  </a:lnTo>
                  <a:lnTo>
                    <a:pt x="1846692" y="188704"/>
                  </a:lnTo>
                  <a:lnTo>
                    <a:pt x="1860682" y="193697"/>
                  </a:lnTo>
                  <a:lnTo>
                    <a:pt x="1874672" y="199424"/>
                  </a:lnTo>
                  <a:lnTo>
                    <a:pt x="1888662" y="205966"/>
                  </a:lnTo>
                  <a:lnTo>
                    <a:pt x="1902652" y="213408"/>
                  </a:lnTo>
                  <a:lnTo>
                    <a:pt x="1916642" y="221829"/>
                  </a:lnTo>
                  <a:lnTo>
                    <a:pt x="1930632" y="231304"/>
                  </a:lnTo>
                  <a:lnTo>
                    <a:pt x="1944622" y="241896"/>
                  </a:lnTo>
                  <a:lnTo>
                    <a:pt x="1958613" y="253652"/>
                  </a:lnTo>
                  <a:lnTo>
                    <a:pt x="1972603" y="266594"/>
                  </a:lnTo>
                  <a:lnTo>
                    <a:pt x="1986593" y="280717"/>
                  </a:lnTo>
                  <a:lnTo>
                    <a:pt x="2000583" y="295982"/>
                  </a:lnTo>
                  <a:lnTo>
                    <a:pt x="2014573" y="312310"/>
                  </a:lnTo>
                  <a:lnTo>
                    <a:pt x="2028563" y="329582"/>
                  </a:lnTo>
                  <a:lnTo>
                    <a:pt x="2042553" y="347639"/>
                  </a:lnTo>
                  <a:lnTo>
                    <a:pt x="2056543" y="366286"/>
                  </a:lnTo>
                  <a:lnTo>
                    <a:pt x="2070533" y="385299"/>
                  </a:lnTo>
                  <a:lnTo>
                    <a:pt x="2084523" y="404436"/>
                  </a:lnTo>
                  <a:lnTo>
                    <a:pt x="2098513" y="423449"/>
                  </a:lnTo>
                  <a:lnTo>
                    <a:pt x="2112504" y="442096"/>
                  </a:lnTo>
                  <a:lnTo>
                    <a:pt x="2126494" y="460153"/>
                  </a:lnTo>
                  <a:lnTo>
                    <a:pt x="2140484" y="477425"/>
                  </a:lnTo>
                  <a:lnTo>
                    <a:pt x="2154474" y="493753"/>
                  </a:lnTo>
                  <a:lnTo>
                    <a:pt x="2168464" y="509018"/>
                  </a:lnTo>
                  <a:lnTo>
                    <a:pt x="2182454" y="523141"/>
                  </a:lnTo>
                  <a:lnTo>
                    <a:pt x="2196444" y="536083"/>
                  </a:lnTo>
                  <a:lnTo>
                    <a:pt x="2210434" y="547838"/>
                  </a:lnTo>
                  <a:lnTo>
                    <a:pt x="2224424" y="558430"/>
                  </a:lnTo>
                  <a:lnTo>
                    <a:pt x="2238414" y="567905"/>
                  </a:lnTo>
                  <a:lnTo>
                    <a:pt x="2252404" y="576326"/>
                  </a:lnTo>
                  <a:lnTo>
                    <a:pt x="2266395" y="583768"/>
                  </a:lnTo>
                  <a:lnTo>
                    <a:pt x="2280385" y="590311"/>
                  </a:lnTo>
                  <a:lnTo>
                    <a:pt x="2294375" y="596038"/>
                  </a:lnTo>
                  <a:lnTo>
                    <a:pt x="2308365" y="601031"/>
                  </a:lnTo>
                  <a:lnTo>
                    <a:pt x="2322355" y="605369"/>
                  </a:lnTo>
                  <a:lnTo>
                    <a:pt x="2336345" y="609127"/>
                  </a:lnTo>
                  <a:lnTo>
                    <a:pt x="2350335" y="612375"/>
                  </a:lnTo>
                  <a:lnTo>
                    <a:pt x="2364325" y="615175"/>
                  </a:lnTo>
                  <a:lnTo>
                    <a:pt x="2378315" y="617584"/>
                  </a:lnTo>
                  <a:lnTo>
                    <a:pt x="2392305" y="619654"/>
                  </a:lnTo>
                  <a:lnTo>
                    <a:pt x="2406296" y="621430"/>
                  </a:lnTo>
                  <a:lnTo>
                    <a:pt x="2420286" y="622951"/>
                  </a:lnTo>
                  <a:lnTo>
                    <a:pt x="2434276" y="624253"/>
                  </a:lnTo>
                  <a:lnTo>
                    <a:pt x="2448266" y="625367"/>
                  </a:lnTo>
                  <a:lnTo>
                    <a:pt x="2462256" y="626319"/>
                  </a:lnTo>
                  <a:lnTo>
                    <a:pt x="2476246" y="627132"/>
                  </a:lnTo>
                  <a:lnTo>
                    <a:pt x="2490236" y="627825"/>
                  </a:lnTo>
                  <a:lnTo>
                    <a:pt x="2504226" y="628417"/>
                  </a:lnTo>
                  <a:lnTo>
                    <a:pt x="2518216" y="628922"/>
                  </a:lnTo>
                  <a:lnTo>
                    <a:pt x="2532206" y="629352"/>
                  </a:lnTo>
                  <a:lnTo>
                    <a:pt x="2546196" y="629719"/>
                  </a:lnTo>
                  <a:lnTo>
                    <a:pt x="2560187" y="630031"/>
                  </a:lnTo>
                  <a:lnTo>
                    <a:pt x="2574177" y="630297"/>
                  </a:lnTo>
                  <a:lnTo>
                    <a:pt x="2588167" y="630524"/>
                  </a:lnTo>
                  <a:lnTo>
                    <a:pt x="2602157" y="630717"/>
                  </a:lnTo>
                  <a:lnTo>
                    <a:pt x="2616147" y="630881"/>
                  </a:lnTo>
                  <a:lnTo>
                    <a:pt x="2630137" y="631021"/>
                  </a:lnTo>
                  <a:lnTo>
                    <a:pt x="2644127" y="631140"/>
                  </a:lnTo>
                  <a:lnTo>
                    <a:pt x="2658117" y="631241"/>
                  </a:lnTo>
                  <a:lnTo>
                    <a:pt x="2672107" y="631327"/>
                  </a:lnTo>
                  <a:lnTo>
                    <a:pt x="2686097" y="631401"/>
                  </a:lnTo>
                  <a:lnTo>
                    <a:pt x="2700087" y="631463"/>
                  </a:lnTo>
                  <a:lnTo>
                    <a:pt x="2714078" y="631516"/>
                  </a:lnTo>
                  <a:lnTo>
                    <a:pt x="2728068" y="631562"/>
                  </a:lnTo>
                  <a:lnTo>
                    <a:pt x="2742058" y="631600"/>
                  </a:lnTo>
                  <a:lnTo>
                    <a:pt x="2756048" y="631633"/>
                  </a:lnTo>
                  <a:lnTo>
                    <a:pt x="2770038" y="631661"/>
                  </a:lnTo>
                  <a:lnTo>
                    <a:pt x="2770038" y="631608"/>
                  </a:lnTo>
                  <a:lnTo>
                    <a:pt x="2784028" y="631571"/>
                  </a:lnTo>
                  <a:lnTo>
                    <a:pt x="2798018" y="631527"/>
                  </a:lnTo>
                  <a:lnTo>
                    <a:pt x="2812008" y="631476"/>
                  </a:lnTo>
                  <a:lnTo>
                    <a:pt x="2825998" y="631415"/>
                  </a:lnTo>
                  <a:lnTo>
                    <a:pt x="2839988" y="631345"/>
                  </a:lnTo>
                  <a:lnTo>
                    <a:pt x="2853978" y="631261"/>
                  </a:lnTo>
                  <a:lnTo>
                    <a:pt x="2867969" y="631163"/>
                  </a:lnTo>
                  <a:lnTo>
                    <a:pt x="2881959" y="631048"/>
                  </a:lnTo>
                  <a:lnTo>
                    <a:pt x="2895949" y="630913"/>
                  </a:lnTo>
                  <a:lnTo>
                    <a:pt x="2909939" y="630755"/>
                  </a:lnTo>
                  <a:lnTo>
                    <a:pt x="2923929" y="630568"/>
                  </a:lnTo>
                  <a:lnTo>
                    <a:pt x="2937919" y="630349"/>
                  </a:lnTo>
                  <a:lnTo>
                    <a:pt x="2951909" y="630092"/>
                  </a:lnTo>
                  <a:lnTo>
                    <a:pt x="2965899" y="629790"/>
                  </a:lnTo>
                  <a:lnTo>
                    <a:pt x="2979889" y="629435"/>
                  </a:lnTo>
                  <a:lnTo>
                    <a:pt x="2993879" y="629018"/>
                  </a:lnTo>
                  <a:lnTo>
                    <a:pt x="3007870" y="628530"/>
                  </a:lnTo>
                  <a:lnTo>
                    <a:pt x="3021860" y="627956"/>
                  </a:lnTo>
                  <a:lnTo>
                    <a:pt x="3035850" y="627283"/>
                  </a:lnTo>
                  <a:lnTo>
                    <a:pt x="3049840" y="626494"/>
                  </a:lnTo>
                  <a:lnTo>
                    <a:pt x="3063830" y="625569"/>
                  </a:lnTo>
                  <a:lnTo>
                    <a:pt x="3077820" y="624485"/>
                  </a:lnTo>
                  <a:lnTo>
                    <a:pt x="3091810" y="623216"/>
                  </a:lnTo>
                  <a:lnTo>
                    <a:pt x="3105800" y="621731"/>
                  </a:lnTo>
                  <a:lnTo>
                    <a:pt x="3119790" y="619995"/>
                  </a:lnTo>
                  <a:lnTo>
                    <a:pt x="3133780" y="617966"/>
                  </a:lnTo>
                  <a:lnTo>
                    <a:pt x="3147770" y="615599"/>
                  </a:lnTo>
                  <a:lnTo>
                    <a:pt x="3161761" y="612839"/>
                  </a:lnTo>
                  <a:lnTo>
                    <a:pt x="3175751" y="609626"/>
                  </a:lnTo>
                  <a:lnTo>
                    <a:pt x="3189741" y="605893"/>
                  </a:lnTo>
                  <a:lnTo>
                    <a:pt x="3203731" y="601563"/>
                  </a:lnTo>
                  <a:lnTo>
                    <a:pt x="3217721" y="596552"/>
                  </a:lnTo>
                  <a:lnTo>
                    <a:pt x="3231711" y="590767"/>
                  </a:lnTo>
                  <a:lnTo>
                    <a:pt x="3245701" y="584110"/>
                  </a:lnTo>
                  <a:lnTo>
                    <a:pt x="3259691" y="576475"/>
                  </a:lnTo>
                  <a:lnTo>
                    <a:pt x="3273681" y="567751"/>
                  </a:lnTo>
                  <a:lnTo>
                    <a:pt x="3287671" y="557829"/>
                  </a:lnTo>
                  <a:lnTo>
                    <a:pt x="3301661" y="546600"/>
                  </a:lnTo>
                  <a:lnTo>
                    <a:pt x="3315652" y="533967"/>
                  </a:lnTo>
                  <a:lnTo>
                    <a:pt x="3329642" y="519844"/>
                  </a:lnTo>
                  <a:lnTo>
                    <a:pt x="3343632" y="504171"/>
                  </a:lnTo>
                  <a:lnTo>
                    <a:pt x="3357622" y="486915"/>
                  </a:lnTo>
                  <a:lnTo>
                    <a:pt x="3371612" y="468084"/>
                  </a:lnTo>
                  <a:lnTo>
                    <a:pt x="3385602" y="447730"/>
                  </a:lnTo>
                  <a:lnTo>
                    <a:pt x="3399592" y="425960"/>
                  </a:lnTo>
                  <a:lnTo>
                    <a:pt x="3413582" y="402930"/>
                  </a:lnTo>
                  <a:lnTo>
                    <a:pt x="3427572" y="378854"/>
                  </a:lnTo>
                  <a:lnTo>
                    <a:pt x="3441562" y="353992"/>
                  </a:lnTo>
                  <a:lnTo>
                    <a:pt x="3455552" y="328641"/>
                  </a:lnTo>
                  <a:lnTo>
                    <a:pt x="3469543" y="303125"/>
                  </a:lnTo>
                  <a:lnTo>
                    <a:pt x="3483533" y="277774"/>
                  </a:lnTo>
                  <a:lnTo>
                    <a:pt x="3497523" y="252912"/>
                  </a:lnTo>
                  <a:lnTo>
                    <a:pt x="3511513" y="228836"/>
                  </a:lnTo>
                  <a:lnTo>
                    <a:pt x="3525503" y="205807"/>
                  </a:lnTo>
                  <a:lnTo>
                    <a:pt x="3539493" y="184036"/>
                  </a:lnTo>
                  <a:lnTo>
                    <a:pt x="3553483" y="163683"/>
                  </a:lnTo>
                  <a:lnTo>
                    <a:pt x="3567473" y="144851"/>
                  </a:lnTo>
                  <a:lnTo>
                    <a:pt x="3581463" y="127595"/>
                  </a:lnTo>
                  <a:lnTo>
                    <a:pt x="3595453" y="111922"/>
                  </a:lnTo>
                  <a:lnTo>
                    <a:pt x="3609444" y="97799"/>
                  </a:lnTo>
                  <a:lnTo>
                    <a:pt x="3623434" y="85166"/>
                  </a:lnTo>
                  <a:lnTo>
                    <a:pt x="3637424" y="73938"/>
                  </a:lnTo>
                  <a:lnTo>
                    <a:pt x="3651414" y="64015"/>
                  </a:lnTo>
                  <a:lnTo>
                    <a:pt x="3665404" y="55292"/>
                  </a:lnTo>
                  <a:lnTo>
                    <a:pt x="3679394" y="47656"/>
                  </a:lnTo>
                  <a:lnTo>
                    <a:pt x="3693384" y="40999"/>
                  </a:lnTo>
                  <a:lnTo>
                    <a:pt x="3707374" y="35214"/>
                  </a:lnTo>
                  <a:lnTo>
                    <a:pt x="3721364" y="30203"/>
                  </a:lnTo>
                  <a:lnTo>
                    <a:pt x="3735354" y="25873"/>
                  </a:lnTo>
                  <a:lnTo>
                    <a:pt x="3749344" y="22140"/>
                  </a:lnTo>
                  <a:lnTo>
                    <a:pt x="3763335" y="18928"/>
                  </a:lnTo>
                  <a:lnTo>
                    <a:pt x="3777325" y="16168"/>
                  </a:lnTo>
                  <a:lnTo>
                    <a:pt x="3791315" y="13800"/>
                  </a:lnTo>
                  <a:lnTo>
                    <a:pt x="3805305" y="11771"/>
                  </a:lnTo>
                  <a:lnTo>
                    <a:pt x="3819295" y="10035"/>
                  </a:lnTo>
                  <a:lnTo>
                    <a:pt x="3833285" y="8550"/>
                  </a:lnTo>
                  <a:lnTo>
                    <a:pt x="3847275" y="7281"/>
                  </a:lnTo>
                  <a:lnTo>
                    <a:pt x="3861265" y="6197"/>
                  </a:lnTo>
                  <a:lnTo>
                    <a:pt x="3875255" y="5272"/>
                  </a:lnTo>
                  <a:lnTo>
                    <a:pt x="3889245" y="4483"/>
                  </a:lnTo>
                  <a:lnTo>
                    <a:pt x="3903235" y="3810"/>
                  </a:lnTo>
                  <a:lnTo>
                    <a:pt x="3917226" y="3237"/>
                  </a:lnTo>
                  <a:lnTo>
                    <a:pt x="3931216" y="2748"/>
                  </a:lnTo>
                  <a:lnTo>
                    <a:pt x="3945206" y="2331"/>
                  </a:lnTo>
                  <a:lnTo>
                    <a:pt x="3959196" y="1977"/>
                  </a:lnTo>
                  <a:lnTo>
                    <a:pt x="3973186" y="1675"/>
                  </a:lnTo>
                  <a:lnTo>
                    <a:pt x="3987176" y="1417"/>
                  </a:lnTo>
                  <a:lnTo>
                    <a:pt x="4001166" y="1198"/>
                  </a:lnTo>
                  <a:lnTo>
                    <a:pt x="4015156" y="1012"/>
                  </a:lnTo>
                  <a:lnTo>
                    <a:pt x="4029146" y="853"/>
                  </a:lnTo>
                  <a:lnTo>
                    <a:pt x="4043136" y="718"/>
                  </a:lnTo>
                  <a:lnTo>
                    <a:pt x="4057126" y="603"/>
                  </a:lnTo>
                  <a:lnTo>
                    <a:pt x="4071117" y="505"/>
                  </a:lnTo>
                  <a:lnTo>
                    <a:pt x="4085107" y="422"/>
                  </a:lnTo>
                  <a:lnTo>
                    <a:pt x="4099097" y="351"/>
                  </a:lnTo>
                  <a:lnTo>
                    <a:pt x="4113087" y="291"/>
                  </a:lnTo>
                  <a:lnTo>
                    <a:pt x="4127077" y="239"/>
                  </a:lnTo>
                  <a:lnTo>
                    <a:pt x="4141067" y="196"/>
                  </a:lnTo>
                  <a:lnTo>
                    <a:pt x="4155057" y="158"/>
                  </a:lnTo>
                </a:path>
              </a:pathLst>
            </a:custGeom>
            <a:ln w="40651" cap="flat">
              <a:solidFill>
                <a:srgbClr val="D3D3D3">
                  <a:alpha val="100000"/>
                </a:srgbClr>
              </a:solidFill>
              <a:prstDash val="solid"/>
              <a:round/>
            </a:ln>
          </p:spPr>
          <p:txBody>
            <a:bodyPr/>
            <a:lstStyle/>
            <a:p/>
          </p:txBody>
        </p:sp>
        <p:sp>
          <p:nvSpPr>
            <p:cNvPr id="53" name="pl53"/>
            <p:cNvSpPr/>
            <p:nvPr/>
          </p:nvSpPr>
          <p:spPr>
            <a:xfrm>
              <a:off x="2737948" y="4538392"/>
              <a:ext cx="4155057" cy="315883"/>
            </a:xfrm>
            <a:custGeom>
              <a:avLst/>
              <a:pathLst>
                <a:path w="4155057" h="315883">
                  <a:moveTo>
                    <a:pt x="0" y="315883"/>
                  </a:moveTo>
                  <a:lnTo>
                    <a:pt x="13990" y="315883"/>
                  </a:lnTo>
                  <a:lnTo>
                    <a:pt x="27980" y="315883"/>
                  </a:lnTo>
                  <a:lnTo>
                    <a:pt x="41970" y="315883"/>
                  </a:lnTo>
                  <a:lnTo>
                    <a:pt x="55960" y="315883"/>
                  </a:lnTo>
                  <a:lnTo>
                    <a:pt x="69950" y="315883"/>
                  </a:lnTo>
                  <a:lnTo>
                    <a:pt x="83940" y="315883"/>
                  </a:lnTo>
                  <a:lnTo>
                    <a:pt x="97930" y="315883"/>
                  </a:lnTo>
                  <a:lnTo>
                    <a:pt x="111920" y="315883"/>
                  </a:lnTo>
                  <a:lnTo>
                    <a:pt x="125910" y="315883"/>
                  </a:lnTo>
                  <a:lnTo>
                    <a:pt x="139900" y="315883"/>
                  </a:lnTo>
                  <a:lnTo>
                    <a:pt x="153891" y="315883"/>
                  </a:lnTo>
                  <a:lnTo>
                    <a:pt x="167881" y="315883"/>
                  </a:lnTo>
                  <a:lnTo>
                    <a:pt x="181871" y="315883"/>
                  </a:lnTo>
                  <a:lnTo>
                    <a:pt x="195861" y="315883"/>
                  </a:lnTo>
                  <a:lnTo>
                    <a:pt x="209851" y="315883"/>
                  </a:lnTo>
                  <a:lnTo>
                    <a:pt x="223841" y="315883"/>
                  </a:lnTo>
                  <a:lnTo>
                    <a:pt x="237831" y="315883"/>
                  </a:lnTo>
                  <a:lnTo>
                    <a:pt x="251821" y="315883"/>
                  </a:lnTo>
                  <a:lnTo>
                    <a:pt x="265811" y="315883"/>
                  </a:lnTo>
                  <a:lnTo>
                    <a:pt x="279801" y="315883"/>
                  </a:lnTo>
                  <a:lnTo>
                    <a:pt x="293791" y="315883"/>
                  </a:lnTo>
                  <a:lnTo>
                    <a:pt x="307782" y="315883"/>
                  </a:lnTo>
                  <a:lnTo>
                    <a:pt x="321772" y="315883"/>
                  </a:lnTo>
                  <a:lnTo>
                    <a:pt x="335762" y="315883"/>
                  </a:lnTo>
                  <a:lnTo>
                    <a:pt x="349752" y="315883"/>
                  </a:lnTo>
                  <a:lnTo>
                    <a:pt x="363742" y="315883"/>
                  </a:lnTo>
                  <a:lnTo>
                    <a:pt x="377732" y="315883"/>
                  </a:lnTo>
                  <a:lnTo>
                    <a:pt x="391722" y="315883"/>
                  </a:lnTo>
                  <a:lnTo>
                    <a:pt x="405712" y="315883"/>
                  </a:lnTo>
                  <a:lnTo>
                    <a:pt x="419702" y="315883"/>
                  </a:lnTo>
                  <a:lnTo>
                    <a:pt x="433692" y="315883"/>
                  </a:lnTo>
                  <a:lnTo>
                    <a:pt x="447682" y="315883"/>
                  </a:lnTo>
                  <a:lnTo>
                    <a:pt x="461673" y="315883"/>
                  </a:lnTo>
                  <a:lnTo>
                    <a:pt x="475663" y="315883"/>
                  </a:lnTo>
                  <a:lnTo>
                    <a:pt x="489653" y="315883"/>
                  </a:lnTo>
                  <a:lnTo>
                    <a:pt x="503643" y="315883"/>
                  </a:lnTo>
                  <a:lnTo>
                    <a:pt x="517633" y="315883"/>
                  </a:lnTo>
                  <a:lnTo>
                    <a:pt x="531623" y="315883"/>
                  </a:lnTo>
                  <a:lnTo>
                    <a:pt x="545613" y="315883"/>
                  </a:lnTo>
                  <a:lnTo>
                    <a:pt x="559603" y="315883"/>
                  </a:lnTo>
                  <a:lnTo>
                    <a:pt x="573593" y="315883"/>
                  </a:lnTo>
                  <a:lnTo>
                    <a:pt x="587583" y="315883"/>
                  </a:lnTo>
                  <a:lnTo>
                    <a:pt x="601574" y="315883"/>
                  </a:lnTo>
                  <a:lnTo>
                    <a:pt x="615564" y="315883"/>
                  </a:lnTo>
                  <a:lnTo>
                    <a:pt x="629554" y="315883"/>
                  </a:lnTo>
                  <a:lnTo>
                    <a:pt x="643544" y="315883"/>
                  </a:lnTo>
                  <a:lnTo>
                    <a:pt x="657534" y="315883"/>
                  </a:lnTo>
                  <a:lnTo>
                    <a:pt x="671524" y="315883"/>
                  </a:lnTo>
                  <a:lnTo>
                    <a:pt x="685514" y="315883"/>
                  </a:lnTo>
                  <a:lnTo>
                    <a:pt x="699504" y="315883"/>
                  </a:lnTo>
                  <a:lnTo>
                    <a:pt x="713494" y="315883"/>
                  </a:lnTo>
                  <a:lnTo>
                    <a:pt x="727484" y="315883"/>
                  </a:lnTo>
                  <a:lnTo>
                    <a:pt x="741474" y="315883"/>
                  </a:lnTo>
                  <a:lnTo>
                    <a:pt x="755465" y="315883"/>
                  </a:lnTo>
                  <a:lnTo>
                    <a:pt x="769455" y="315883"/>
                  </a:lnTo>
                  <a:lnTo>
                    <a:pt x="783445" y="315883"/>
                  </a:lnTo>
                  <a:lnTo>
                    <a:pt x="797435" y="315883"/>
                  </a:lnTo>
                  <a:lnTo>
                    <a:pt x="811425" y="315883"/>
                  </a:lnTo>
                  <a:lnTo>
                    <a:pt x="825415" y="315883"/>
                  </a:lnTo>
                  <a:lnTo>
                    <a:pt x="839405" y="315883"/>
                  </a:lnTo>
                  <a:lnTo>
                    <a:pt x="853395" y="315883"/>
                  </a:lnTo>
                  <a:lnTo>
                    <a:pt x="867385" y="315883"/>
                  </a:lnTo>
                  <a:lnTo>
                    <a:pt x="881375" y="315883"/>
                  </a:lnTo>
                  <a:lnTo>
                    <a:pt x="895365" y="315883"/>
                  </a:lnTo>
                  <a:lnTo>
                    <a:pt x="909356" y="315883"/>
                  </a:lnTo>
                  <a:lnTo>
                    <a:pt x="923346" y="315883"/>
                  </a:lnTo>
                  <a:lnTo>
                    <a:pt x="937336" y="315883"/>
                  </a:lnTo>
                  <a:lnTo>
                    <a:pt x="951326" y="315883"/>
                  </a:lnTo>
                  <a:lnTo>
                    <a:pt x="965316" y="315883"/>
                  </a:lnTo>
                  <a:lnTo>
                    <a:pt x="979306" y="315883"/>
                  </a:lnTo>
                  <a:lnTo>
                    <a:pt x="993296" y="315883"/>
                  </a:lnTo>
                  <a:lnTo>
                    <a:pt x="1007286" y="315883"/>
                  </a:lnTo>
                  <a:lnTo>
                    <a:pt x="1021276" y="315883"/>
                  </a:lnTo>
                  <a:lnTo>
                    <a:pt x="1035266" y="315883"/>
                  </a:lnTo>
                  <a:lnTo>
                    <a:pt x="1049256" y="315883"/>
                  </a:lnTo>
                  <a:lnTo>
                    <a:pt x="1063247" y="315883"/>
                  </a:lnTo>
                  <a:lnTo>
                    <a:pt x="1077237" y="315883"/>
                  </a:lnTo>
                  <a:lnTo>
                    <a:pt x="1091227" y="315883"/>
                  </a:lnTo>
                  <a:lnTo>
                    <a:pt x="1105217" y="315883"/>
                  </a:lnTo>
                  <a:lnTo>
                    <a:pt x="1119207" y="315883"/>
                  </a:lnTo>
                  <a:lnTo>
                    <a:pt x="1133197" y="315883"/>
                  </a:lnTo>
                  <a:lnTo>
                    <a:pt x="1147187" y="315883"/>
                  </a:lnTo>
                  <a:lnTo>
                    <a:pt x="1161177" y="315883"/>
                  </a:lnTo>
                  <a:lnTo>
                    <a:pt x="1175167" y="315883"/>
                  </a:lnTo>
                  <a:lnTo>
                    <a:pt x="1189157" y="315883"/>
                  </a:lnTo>
                  <a:lnTo>
                    <a:pt x="1203148" y="315883"/>
                  </a:lnTo>
                  <a:lnTo>
                    <a:pt x="1217138" y="315883"/>
                  </a:lnTo>
                  <a:lnTo>
                    <a:pt x="1231128" y="315883"/>
                  </a:lnTo>
                  <a:lnTo>
                    <a:pt x="1245118" y="315883"/>
                  </a:lnTo>
                  <a:lnTo>
                    <a:pt x="1259108" y="315883"/>
                  </a:lnTo>
                  <a:lnTo>
                    <a:pt x="1273098" y="315883"/>
                  </a:lnTo>
                  <a:lnTo>
                    <a:pt x="1287088" y="315883"/>
                  </a:lnTo>
                  <a:lnTo>
                    <a:pt x="1301078" y="315883"/>
                  </a:lnTo>
                  <a:lnTo>
                    <a:pt x="1315068" y="315883"/>
                  </a:lnTo>
                  <a:lnTo>
                    <a:pt x="1329058" y="315883"/>
                  </a:lnTo>
                  <a:lnTo>
                    <a:pt x="1343048" y="315883"/>
                  </a:lnTo>
                  <a:lnTo>
                    <a:pt x="1357039" y="315883"/>
                  </a:lnTo>
                  <a:lnTo>
                    <a:pt x="1371029" y="315883"/>
                  </a:lnTo>
                  <a:lnTo>
                    <a:pt x="1385019" y="315883"/>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4" name="pl54"/>
            <p:cNvSpPr/>
            <p:nvPr/>
          </p:nvSpPr>
          <p:spPr>
            <a:xfrm>
              <a:off x="2737948" y="1379185"/>
              <a:ext cx="4155057" cy="789576"/>
            </a:xfrm>
            <a:custGeom>
              <a:avLst/>
              <a:pathLst>
                <a:path w="4155057" h="789576">
                  <a:moveTo>
                    <a:pt x="0" y="631449"/>
                  </a:moveTo>
                  <a:lnTo>
                    <a:pt x="13990" y="631412"/>
                  </a:lnTo>
                  <a:lnTo>
                    <a:pt x="27980" y="631368"/>
                  </a:lnTo>
                  <a:lnTo>
                    <a:pt x="41970" y="631317"/>
                  </a:lnTo>
                  <a:lnTo>
                    <a:pt x="55960" y="631256"/>
                  </a:lnTo>
                  <a:lnTo>
                    <a:pt x="69950" y="631186"/>
                  </a:lnTo>
                  <a:lnTo>
                    <a:pt x="83940" y="631102"/>
                  </a:lnTo>
                  <a:lnTo>
                    <a:pt x="97930" y="631004"/>
                  </a:lnTo>
                  <a:lnTo>
                    <a:pt x="111920" y="630889"/>
                  </a:lnTo>
                  <a:lnTo>
                    <a:pt x="125910" y="630754"/>
                  </a:lnTo>
                  <a:lnTo>
                    <a:pt x="139900" y="630596"/>
                  </a:lnTo>
                  <a:lnTo>
                    <a:pt x="153891" y="630409"/>
                  </a:lnTo>
                  <a:lnTo>
                    <a:pt x="167881" y="630190"/>
                  </a:lnTo>
                  <a:lnTo>
                    <a:pt x="181871" y="629933"/>
                  </a:lnTo>
                  <a:lnTo>
                    <a:pt x="195861" y="629631"/>
                  </a:lnTo>
                  <a:lnTo>
                    <a:pt x="209851" y="629276"/>
                  </a:lnTo>
                  <a:lnTo>
                    <a:pt x="223841" y="628859"/>
                  </a:lnTo>
                  <a:lnTo>
                    <a:pt x="237831" y="628371"/>
                  </a:lnTo>
                  <a:lnTo>
                    <a:pt x="251821" y="627797"/>
                  </a:lnTo>
                  <a:lnTo>
                    <a:pt x="265811" y="627124"/>
                  </a:lnTo>
                  <a:lnTo>
                    <a:pt x="279801" y="626335"/>
                  </a:lnTo>
                  <a:lnTo>
                    <a:pt x="293791" y="625410"/>
                  </a:lnTo>
                  <a:lnTo>
                    <a:pt x="307782" y="624326"/>
                  </a:lnTo>
                  <a:lnTo>
                    <a:pt x="321772" y="623057"/>
                  </a:lnTo>
                  <a:lnTo>
                    <a:pt x="335762" y="621572"/>
                  </a:lnTo>
                  <a:lnTo>
                    <a:pt x="349752" y="619836"/>
                  </a:lnTo>
                  <a:lnTo>
                    <a:pt x="363742" y="617807"/>
                  </a:lnTo>
                  <a:lnTo>
                    <a:pt x="377732" y="615440"/>
                  </a:lnTo>
                  <a:lnTo>
                    <a:pt x="391722" y="612680"/>
                  </a:lnTo>
                  <a:lnTo>
                    <a:pt x="405712" y="609467"/>
                  </a:lnTo>
                  <a:lnTo>
                    <a:pt x="419702" y="605734"/>
                  </a:lnTo>
                  <a:lnTo>
                    <a:pt x="433692" y="601404"/>
                  </a:lnTo>
                  <a:lnTo>
                    <a:pt x="447682" y="596393"/>
                  </a:lnTo>
                  <a:lnTo>
                    <a:pt x="461673" y="590609"/>
                  </a:lnTo>
                  <a:lnTo>
                    <a:pt x="475663" y="583951"/>
                  </a:lnTo>
                  <a:lnTo>
                    <a:pt x="489653" y="576316"/>
                  </a:lnTo>
                  <a:lnTo>
                    <a:pt x="503643" y="567592"/>
                  </a:lnTo>
                  <a:lnTo>
                    <a:pt x="517633" y="557670"/>
                  </a:lnTo>
                  <a:lnTo>
                    <a:pt x="531623" y="546441"/>
                  </a:lnTo>
                  <a:lnTo>
                    <a:pt x="545613" y="533808"/>
                  </a:lnTo>
                  <a:lnTo>
                    <a:pt x="559603" y="519685"/>
                  </a:lnTo>
                  <a:lnTo>
                    <a:pt x="573593" y="504012"/>
                  </a:lnTo>
                  <a:lnTo>
                    <a:pt x="587583" y="486756"/>
                  </a:lnTo>
                  <a:lnTo>
                    <a:pt x="601574" y="467925"/>
                  </a:lnTo>
                  <a:lnTo>
                    <a:pt x="615564" y="447571"/>
                  </a:lnTo>
                  <a:lnTo>
                    <a:pt x="629554" y="425801"/>
                  </a:lnTo>
                  <a:lnTo>
                    <a:pt x="643544" y="402771"/>
                  </a:lnTo>
                  <a:lnTo>
                    <a:pt x="657534" y="378695"/>
                  </a:lnTo>
                  <a:lnTo>
                    <a:pt x="671524" y="353833"/>
                  </a:lnTo>
                  <a:lnTo>
                    <a:pt x="685514" y="328482"/>
                  </a:lnTo>
                  <a:lnTo>
                    <a:pt x="699504" y="302966"/>
                  </a:lnTo>
                  <a:lnTo>
                    <a:pt x="713494" y="277615"/>
                  </a:lnTo>
                  <a:lnTo>
                    <a:pt x="727484" y="252753"/>
                  </a:lnTo>
                  <a:lnTo>
                    <a:pt x="741474" y="228677"/>
                  </a:lnTo>
                  <a:lnTo>
                    <a:pt x="755465" y="205648"/>
                  </a:lnTo>
                  <a:lnTo>
                    <a:pt x="769455" y="183877"/>
                  </a:lnTo>
                  <a:lnTo>
                    <a:pt x="783445" y="163524"/>
                  </a:lnTo>
                  <a:lnTo>
                    <a:pt x="797435" y="144693"/>
                  </a:lnTo>
                  <a:lnTo>
                    <a:pt x="811425" y="127437"/>
                  </a:lnTo>
                  <a:lnTo>
                    <a:pt x="825415" y="111763"/>
                  </a:lnTo>
                  <a:lnTo>
                    <a:pt x="839405" y="97640"/>
                  </a:lnTo>
                  <a:lnTo>
                    <a:pt x="853395" y="85007"/>
                  </a:lnTo>
                  <a:lnTo>
                    <a:pt x="867385" y="73779"/>
                  </a:lnTo>
                  <a:lnTo>
                    <a:pt x="881375" y="63856"/>
                  </a:lnTo>
                  <a:lnTo>
                    <a:pt x="895365" y="55133"/>
                  </a:lnTo>
                  <a:lnTo>
                    <a:pt x="909356" y="47497"/>
                  </a:lnTo>
                  <a:lnTo>
                    <a:pt x="923346" y="40840"/>
                  </a:lnTo>
                  <a:lnTo>
                    <a:pt x="937336" y="35055"/>
                  </a:lnTo>
                  <a:lnTo>
                    <a:pt x="951326" y="30044"/>
                  </a:lnTo>
                  <a:lnTo>
                    <a:pt x="965316" y="25714"/>
                  </a:lnTo>
                  <a:lnTo>
                    <a:pt x="979306" y="21981"/>
                  </a:lnTo>
                  <a:lnTo>
                    <a:pt x="993296" y="18769"/>
                  </a:lnTo>
                  <a:lnTo>
                    <a:pt x="1007286" y="16009"/>
                  </a:lnTo>
                  <a:lnTo>
                    <a:pt x="1021276" y="13641"/>
                  </a:lnTo>
                  <a:lnTo>
                    <a:pt x="1035266" y="11612"/>
                  </a:lnTo>
                  <a:lnTo>
                    <a:pt x="1049256" y="9876"/>
                  </a:lnTo>
                  <a:lnTo>
                    <a:pt x="1063247" y="8391"/>
                  </a:lnTo>
                  <a:lnTo>
                    <a:pt x="1077237" y="7122"/>
                  </a:lnTo>
                  <a:lnTo>
                    <a:pt x="1091227" y="6038"/>
                  </a:lnTo>
                  <a:lnTo>
                    <a:pt x="1105217" y="5113"/>
                  </a:lnTo>
                  <a:lnTo>
                    <a:pt x="1119207" y="4324"/>
                  </a:lnTo>
                  <a:lnTo>
                    <a:pt x="1133197" y="3651"/>
                  </a:lnTo>
                  <a:lnTo>
                    <a:pt x="1147187" y="3078"/>
                  </a:lnTo>
                  <a:lnTo>
                    <a:pt x="1161177" y="2589"/>
                  </a:lnTo>
                  <a:lnTo>
                    <a:pt x="1175167" y="2172"/>
                  </a:lnTo>
                  <a:lnTo>
                    <a:pt x="1189157" y="1818"/>
                  </a:lnTo>
                  <a:lnTo>
                    <a:pt x="1203148" y="1516"/>
                  </a:lnTo>
                  <a:lnTo>
                    <a:pt x="1217138" y="1258"/>
                  </a:lnTo>
                  <a:lnTo>
                    <a:pt x="1231128" y="1039"/>
                  </a:lnTo>
                  <a:lnTo>
                    <a:pt x="1245118" y="853"/>
                  </a:lnTo>
                  <a:lnTo>
                    <a:pt x="1259108" y="694"/>
                  </a:lnTo>
                  <a:lnTo>
                    <a:pt x="1273098" y="559"/>
                  </a:lnTo>
                  <a:lnTo>
                    <a:pt x="1287088" y="444"/>
                  </a:lnTo>
                  <a:lnTo>
                    <a:pt x="1301078" y="346"/>
                  </a:lnTo>
                  <a:lnTo>
                    <a:pt x="1315068" y="263"/>
                  </a:lnTo>
                  <a:lnTo>
                    <a:pt x="1329058" y="192"/>
                  </a:lnTo>
                  <a:lnTo>
                    <a:pt x="1343048" y="132"/>
                  </a:lnTo>
                  <a:lnTo>
                    <a:pt x="1357039" y="80"/>
                  </a:lnTo>
                  <a:lnTo>
                    <a:pt x="1371029" y="37"/>
                  </a:lnTo>
                  <a:lnTo>
                    <a:pt x="1385019" y="0"/>
                  </a:lnTo>
                  <a:lnTo>
                    <a:pt x="1385019" y="0"/>
                  </a:lnTo>
                  <a:lnTo>
                    <a:pt x="1399009" y="37"/>
                  </a:lnTo>
                  <a:lnTo>
                    <a:pt x="1412999" y="80"/>
                  </a:lnTo>
                  <a:lnTo>
                    <a:pt x="1426989" y="132"/>
                  </a:lnTo>
                  <a:lnTo>
                    <a:pt x="1440979" y="192"/>
                  </a:lnTo>
                  <a:lnTo>
                    <a:pt x="1454969" y="263"/>
                  </a:lnTo>
                  <a:lnTo>
                    <a:pt x="1468959" y="346"/>
                  </a:lnTo>
                  <a:lnTo>
                    <a:pt x="1482949" y="444"/>
                  </a:lnTo>
                  <a:lnTo>
                    <a:pt x="1496939" y="559"/>
                  </a:lnTo>
                  <a:lnTo>
                    <a:pt x="1510930" y="694"/>
                  </a:lnTo>
                  <a:lnTo>
                    <a:pt x="1524920" y="853"/>
                  </a:lnTo>
                  <a:lnTo>
                    <a:pt x="1538910" y="1039"/>
                  </a:lnTo>
                  <a:lnTo>
                    <a:pt x="1552900" y="1258"/>
                  </a:lnTo>
                  <a:lnTo>
                    <a:pt x="1566890" y="1516"/>
                  </a:lnTo>
                  <a:lnTo>
                    <a:pt x="1580880" y="1818"/>
                  </a:lnTo>
                  <a:lnTo>
                    <a:pt x="1594870" y="2172"/>
                  </a:lnTo>
                  <a:lnTo>
                    <a:pt x="1608860" y="2589"/>
                  </a:lnTo>
                  <a:lnTo>
                    <a:pt x="1622850" y="3078"/>
                  </a:lnTo>
                  <a:lnTo>
                    <a:pt x="1636840" y="3651"/>
                  </a:lnTo>
                  <a:lnTo>
                    <a:pt x="1650830" y="4324"/>
                  </a:lnTo>
                  <a:lnTo>
                    <a:pt x="1664821" y="5113"/>
                  </a:lnTo>
                  <a:lnTo>
                    <a:pt x="1678811" y="6038"/>
                  </a:lnTo>
                  <a:lnTo>
                    <a:pt x="1692801" y="7122"/>
                  </a:lnTo>
                  <a:lnTo>
                    <a:pt x="1706791" y="8391"/>
                  </a:lnTo>
                  <a:lnTo>
                    <a:pt x="1720781" y="9876"/>
                  </a:lnTo>
                  <a:lnTo>
                    <a:pt x="1734771" y="11612"/>
                  </a:lnTo>
                  <a:lnTo>
                    <a:pt x="1748761" y="13641"/>
                  </a:lnTo>
                  <a:lnTo>
                    <a:pt x="1762751" y="16009"/>
                  </a:lnTo>
                  <a:lnTo>
                    <a:pt x="1776741" y="18769"/>
                  </a:lnTo>
                  <a:lnTo>
                    <a:pt x="1790731" y="21981"/>
                  </a:lnTo>
                  <a:lnTo>
                    <a:pt x="1804722" y="25714"/>
                  </a:lnTo>
                  <a:lnTo>
                    <a:pt x="1818712" y="30044"/>
                  </a:lnTo>
                  <a:lnTo>
                    <a:pt x="1832702" y="35055"/>
                  </a:lnTo>
                  <a:lnTo>
                    <a:pt x="1846692" y="40840"/>
                  </a:lnTo>
                  <a:lnTo>
                    <a:pt x="1860682" y="47497"/>
                  </a:lnTo>
                  <a:lnTo>
                    <a:pt x="1874672" y="55133"/>
                  </a:lnTo>
                  <a:lnTo>
                    <a:pt x="1888662" y="63856"/>
                  </a:lnTo>
                  <a:lnTo>
                    <a:pt x="1902652" y="73779"/>
                  </a:lnTo>
                  <a:lnTo>
                    <a:pt x="1916642" y="85007"/>
                  </a:lnTo>
                  <a:lnTo>
                    <a:pt x="1930632" y="97640"/>
                  </a:lnTo>
                  <a:lnTo>
                    <a:pt x="1944622" y="111763"/>
                  </a:lnTo>
                  <a:lnTo>
                    <a:pt x="1958613" y="127437"/>
                  </a:lnTo>
                  <a:lnTo>
                    <a:pt x="1972603" y="144693"/>
                  </a:lnTo>
                  <a:lnTo>
                    <a:pt x="1986593" y="163524"/>
                  </a:lnTo>
                  <a:lnTo>
                    <a:pt x="2000583" y="183877"/>
                  </a:lnTo>
                  <a:lnTo>
                    <a:pt x="2014573" y="205648"/>
                  </a:lnTo>
                  <a:lnTo>
                    <a:pt x="2028563" y="228677"/>
                  </a:lnTo>
                  <a:lnTo>
                    <a:pt x="2042553" y="252753"/>
                  </a:lnTo>
                  <a:lnTo>
                    <a:pt x="2056543" y="277615"/>
                  </a:lnTo>
                  <a:lnTo>
                    <a:pt x="2070533" y="302966"/>
                  </a:lnTo>
                  <a:lnTo>
                    <a:pt x="2084523" y="328482"/>
                  </a:lnTo>
                  <a:lnTo>
                    <a:pt x="2098513" y="353833"/>
                  </a:lnTo>
                  <a:lnTo>
                    <a:pt x="2112504" y="378695"/>
                  </a:lnTo>
                  <a:lnTo>
                    <a:pt x="2126494" y="402771"/>
                  </a:lnTo>
                  <a:lnTo>
                    <a:pt x="2140484" y="425801"/>
                  </a:lnTo>
                  <a:lnTo>
                    <a:pt x="2154474" y="447571"/>
                  </a:lnTo>
                  <a:lnTo>
                    <a:pt x="2168464" y="467925"/>
                  </a:lnTo>
                  <a:lnTo>
                    <a:pt x="2182454" y="486756"/>
                  </a:lnTo>
                  <a:lnTo>
                    <a:pt x="2196444" y="504012"/>
                  </a:lnTo>
                  <a:lnTo>
                    <a:pt x="2210434" y="519685"/>
                  </a:lnTo>
                  <a:lnTo>
                    <a:pt x="2224424" y="533808"/>
                  </a:lnTo>
                  <a:lnTo>
                    <a:pt x="2238414" y="546441"/>
                  </a:lnTo>
                  <a:lnTo>
                    <a:pt x="2252404" y="557670"/>
                  </a:lnTo>
                  <a:lnTo>
                    <a:pt x="2266395" y="567592"/>
                  </a:lnTo>
                  <a:lnTo>
                    <a:pt x="2280385" y="576316"/>
                  </a:lnTo>
                  <a:lnTo>
                    <a:pt x="2294375" y="583951"/>
                  </a:lnTo>
                  <a:lnTo>
                    <a:pt x="2308365" y="590609"/>
                  </a:lnTo>
                  <a:lnTo>
                    <a:pt x="2322355" y="596393"/>
                  </a:lnTo>
                  <a:lnTo>
                    <a:pt x="2336345" y="601404"/>
                  </a:lnTo>
                  <a:lnTo>
                    <a:pt x="2350335" y="605734"/>
                  </a:lnTo>
                  <a:lnTo>
                    <a:pt x="2364325" y="609467"/>
                  </a:lnTo>
                  <a:lnTo>
                    <a:pt x="2378315" y="612680"/>
                  </a:lnTo>
                  <a:lnTo>
                    <a:pt x="2392305" y="615440"/>
                  </a:lnTo>
                  <a:lnTo>
                    <a:pt x="2406296" y="617807"/>
                  </a:lnTo>
                  <a:lnTo>
                    <a:pt x="2420286" y="619836"/>
                  </a:lnTo>
                  <a:lnTo>
                    <a:pt x="2434276" y="621572"/>
                  </a:lnTo>
                  <a:lnTo>
                    <a:pt x="2448266" y="623057"/>
                  </a:lnTo>
                  <a:lnTo>
                    <a:pt x="2462256" y="624326"/>
                  </a:lnTo>
                  <a:lnTo>
                    <a:pt x="2476246" y="625410"/>
                  </a:lnTo>
                  <a:lnTo>
                    <a:pt x="2490236" y="626335"/>
                  </a:lnTo>
                  <a:lnTo>
                    <a:pt x="2504226" y="627124"/>
                  </a:lnTo>
                  <a:lnTo>
                    <a:pt x="2518216" y="627797"/>
                  </a:lnTo>
                  <a:lnTo>
                    <a:pt x="2532206" y="628371"/>
                  </a:lnTo>
                  <a:lnTo>
                    <a:pt x="2546196" y="628859"/>
                  </a:lnTo>
                  <a:lnTo>
                    <a:pt x="2560187" y="629276"/>
                  </a:lnTo>
                  <a:lnTo>
                    <a:pt x="2574177" y="629631"/>
                  </a:lnTo>
                  <a:lnTo>
                    <a:pt x="2588167" y="629933"/>
                  </a:lnTo>
                  <a:lnTo>
                    <a:pt x="2602157" y="630190"/>
                  </a:lnTo>
                  <a:lnTo>
                    <a:pt x="2616147" y="630409"/>
                  </a:lnTo>
                  <a:lnTo>
                    <a:pt x="2630137" y="630596"/>
                  </a:lnTo>
                  <a:lnTo>
                    <a:pt x="2644127" y="630754"/>
                  </a:lnTo>
                  <a:lnTo>
                    <a:pt x="2658117" y="630889"/>
                  </a:lnTo>
                  <a:lnTo>
                    <a:pt x="2672107" y="631004"/>
                  </a:lnTo>
                  <a:lnTo>
                    <a:pt x="2686097" y="631102"/>
                  </a:lnTo>
                  <a:lnTo>
                    <a:pt x="2700087" y="631186"/>
                  </a:lnTo>
                  <a:lnTo>
                    <a:pt x="2714078" y="631256"/>
                  </a:lnTo>
                  <a:lnTo>
                    <a:pt x="2728068" y="631317"/>
                  </a:lnTo>
                  <a:lnTo>
                    <a:pt x="2742058" y="631368"/>
                  </a:lnTo>
                  <a:lnTo>
                    <a:pt x="2756048" y="631412"/>
                  </a:lnTo>
                  <a:lnTo>
                    <a:pt x="2770038" y="631449"/>
                  </a:lnTo>
                  <a:lnTo>
                    <a:pt x="2770038" y="631714"/>
                  </a:lnTo>
                  <a:lnTo>
                    <a:pt x="2784028" y="631723"/>
                  </a:lnTo>
                  <a:lnTo>
                    <a:pt x="2798018" y="631734"/>
                  </a:lnTo>
                  <a:lnTo>
                    <a:pt x="2812008" y="631747"/>
                  </a:lnTo>
                  <a:lnTo>
                    <a:pt x="2825998" y="631762"/>
                  </a:lnTo>
                  <a:lnTo>
                    <a:pt x="2839988" y="631780"/>
                  </a:lnTo>
                  <a:lnTo>
                    <a:pt x="2853978" y="631800"/>
                  </a:lnTo>
                  <a:lnTo>
                    <a:pt x="2867969" y="631825"/>
                  </a:lnTo>
                  <a:lnTo>
                    <a:pt x="2881959" y="631854"/>
                  </a:lnTo>
                  <a:lnTo>
                    <a:pt x="2895949" y="631887"/>
                  </a:lnTo>
                  <a:lnTo>
                    <a:pt x="2909939" y="631927"/>
                  </a:lnTo>
                  <a:lnTo>
                    <a:pt x="2923929" y="631974"/>
                  </a:lnTo>
                  <a:lnTo>
                    <a:pt x="2937919" y="632028"/>
                  </a:lnTo>
                  <a:lnTo>
                    <a:pt x="2951909" y="632093"/>
                  </a:lnTo>
                  <a:lnTo>
                    <a:pt x="2965899" y="632168"/>
                  </a:lnTo>
                  <a:lnTo>
                    <a:pt x="2979889" y="632257"/>
                  </a:lnTo>
                  <a:lnTo>
                    <a:pt x="2993879" y="632361"/>
                  </a:lnTo>
                  <a:lnTo>
                    <a:pt x="3007870" y="632483"/>
                  </a:lnTo>
                  <a:lnTo>
                    <a:pt x="3021860" y="632627"/>
                  </a:lnTo>
                  <a:lnTo>
                    <a:pt x="3035850" y="632795"/>
                  </a:lnTo>
                  <a:lnTo>
                    <a:pt x="3049840" y="632992"/>
                  </a:lnTo>
                  <a:lnTo>
                    <a:pt x="3063830" y="633223"/>
                  </a:lnTo>
                  <a:lnTo>
                    <a:pt x="3077820" y="633494"/>
                  </a:lnTo>
                  <a:lnTo>
                    <a:pt x="3091810" y="633812"/>
                  </a:lnTo>
                  <a:lnTo>
                    <a:pt x="3105800" y="634183"/>
                  </a:lnTo>
                  <a:lnTo>
                    <a:pt x="3119790" y="634617"/>
                  </a:lnTo>
                  <a:lnTo>
                    <a:pt x="3133780" y="635124"/>
                  </a:lnTo>
                  <a:lnTo>
                    <a:pt x="3147770" y="635716"/>
                  </a:lnTo>
                  <a:lnTo>
                    <a:pt x="3161761" y="636406"/>
                  </a:lnTo>
                  <a:lnTo>
                    <a:pt x="3175751" y="637209"/>
                  </a:lnTo>
                  <a:lnTo>
                    <a:pt x="3189741" y="638142"/>
                  </a:lnTo>
                  <a:lnTo>
                    <a:pt x="3203731" y="639225"/>
                  </a:lnTo>
                  <a:lnTo>
                    <a:pt x="3217721" y="640478"/>
                  </a:lnTo>
                  <a:lnTo>
                    <a:pt x="3231711" y="641924"/>
                  </a:lnTo>
                  <a:lnTo>
                    <a:pt x="3245701" y="643588"/>
                  </a:lnTo>
                  <a:lnTo>
                    <a:pt x="3259691" y="645497"/>
                  </a:lnTo>
                  <a:lnTo>
                    <a:pt x="3273681" y="647678"/>
                  </a:lnTo>
                  <a:lnTo>
                    <a:pt x="3287671" y="650159"/>
                  </a:lnTo>
                  <a:lnTo>
                    <a:pt x="3301661" y="652966"/>
                  </a:lnTo>
                  <a:lnTo>
                    <a:pt x="3315652" y="656124"/>
                  </a:lnTo>
                  <a:lnTo>
                    <a:pt x="3329642" y="659655"/>
                  </a:lnTo>
                  <a:lnTo>
                    <a:pt x="3343632" y="663573"/>
                  </a:lnTo>
                  <a:lnTo>
                    <a:pt x="3357622" y="667887"/>
                  </a:lnTo>
                  <a:lnTo>
                    <a:pt x="3371612" y="672595"/>
                  </a:lnTo>
                  <a:lnTo>
                    <a:pt x="3385602" y="677683"/>
                  </a:lnTo>
                  <a:lnTo>
                    <a:pt x="3399592" y="683126"/>
                  </a:lnTo>
                  <a:lnTo>
                    <a:pt x="3413582" y="688883"/>
                  </a:lnTo>
                  <a:lnTo>
                    <a:pt x="3427572" y="694902"/>
                  </a:lnTo>
                  <a:lnTo>
                    <a:pt x="3441562" y="701118"/>
                  </a:lnTo>
                  <a:lnTo>
                    <a:pt x="3455552" y="707455"/>
                  </a:lnTo>
                  <a:lnTo>
                    <a:pt x="3469543" y="713834"/>
                  </a:lnTo>
                  <a:lnTo>
                    <a:pt x="3483533" y="720172"/>
                  </a:lnTo>
                  <a:lnTo>
                    <a:pt x="3497523" y="726388"/>
                  </a:lnTo>
                  <a:lnTo>
                    <a:pt x="3511513" y="732407"/>
                  </a:lnTo>
                  <a:lnTo>
                    <a:pt x="3525503" y="738164"/>
                  </a:lnTo>
                  <a:lnTo>
                    <a:pt x="3539493" y="743607"/>
                  </a:lnTo>
                  <a:lnTo>
                    <a:pt x="3553483" y="748695"/>
                  </a:lnTo>
                  <a:lnTo>
                    <a:pt x="3567473" y="753403"/>
                  </a:lnTo>
                  <a:lnTo>
                    <a:pt x="3581463" y="757717"/>
                  </a:lnTo>
                  <a:lnTo>
                    <a:pt x="3595453" y="761635"/>
                  </a:lnTo>
                  <a:lnTo>
                    <a:pt x="3609444" y="765166"/>
                  </a:lnTo>
                  <a:lnTo>
                    <a:pt x="3623434" y="768324"/>
                  </a:lnTo>
                  <a:lnTo>
                    <a:pt x="3637424" y="771131"/>
                  </a:lnTo>
                  <a:lnTo>
                    <a:pt x="3651414" y="773612"/>
                  </a:lnTo>
                  <a:lnTo>
                    <a:pt x="3665404" y="775793"/>
                  </a:lnTo>
                  <a:lnTo>
                    <a:pt x="3679394" y="777702"/>
                  </a:lnTo>
                  <a:lnTo>
                    <a:pt x="3693384" y="779366"/>
                  </a:lnTo>
                  <a:lnTo>
                    <a:pt x="3707374" y="780812"/>
                  </a:lnTo>
                  <a:lnTo>
                    <a:pt x="3721364" y="782065"/>
                  </a:lnTo>
                  <a:lnTo>
                    <a:pt x="3735354" y="783147"/>
                  </a:lnTo>
                  <a:lnTo>
                    <a:pt x="3749344" y="784081"/>
                  </a:lnTo>
                  <a:lnTo>
                    <a:pt x="3763335" y="784884"/>
                  </a:lnTo>
                  <a:lnTo>
                    <a:pt x="3777325" y="785574"/>
                  </a:lnTo>
                  <a:lnTo>
                    <a:pt x="3791315" y="786166"/>
                  </a:lnTo>
                  <a:lnTo>
                    <a:pt x="3805305" y="786673"/>
                  </a:lnTo>
                  <a:lnTo>
                    <a:pt x="3819295" y="787107"/>
                  </a:lnTo>
                  <a:lnTo>
                    <a:pt x="3833285" y="787478"/>
                  </a:lnTo>
                  <a:lnTo>
                    <a:pt x="3847275" y="787796"/>
                  </a:lnTo>
                  <a:lnTo>
                    <a:pt x="3861265" y="788066"/>
                  </a:lnTo>
                  <a:lnTo>
                    <a:pt x="3875255" y="788298"/>
                  </a:lnTo>
                  <a:lnTo>
                    <a:pt x="3889245" y="788495"/>
                  </a:lnTo>
                  <a:lnTo>
                    <a:pt x="3903235" y="788663"/>
                  </a:lnTo>
                  <a:lnTo>
                    <a:pt x="3917226" y="788807"/>
                  </a:lnTo>
                  <a:lnTo>
                    <a:pt x="3931216" y="788929"/>
                  </a:lnTo>
                  <a:lnTo>
                    <a:pt x="3945206" y="789033"/>
                  </a:lnTo>
                  <a:lnTo>
                    <a:pt x="3959196" y="789122"/>
                  </a:lnTo>
                  <a:lnTo>
                    <a:pt x="3973186" y="789197"/>
                  </a:lnTo>
                  <a:lnTo>
                    <a:pt x="3987176" y="789261"/>
                  </a:lnTo>
                  <a:lnTo>
                    <a:pt x="4001166" y="789316"/>
                  </a:lnTo>
                  <a:lnTo>
                    <a:pt x="4015156" y="789363"/>
                  </a:lnTo>
                  <a:lnTo>
                    <a:pt x="4029146" y="789402"/>
                  </a:lnTo>
                  <a:lnTo>
                    <a:pt x="4043136" y="789436"/>
                  </a:lnTo>
                  <a:lnTo>
                    <a:pt x="4057126" y="789465"/>
                  </a:lnTo>
                  <a:lnTo>
                    <a:pt x="4071117" y="789489"/>
                  </a:lnTo>
                  <a:lnTo>
                    <a:pt x="4085107" y="789510"/>
                  </a:lnTo>
                  <a:lnTo>
                    <a:pt x="4099097" y="789528"/>
                  </a:lnTo>
                  <a:lnTo>
                    <a:pt x="4113087" y="789543"/>
                  </a:lnTo>
                  <a:lnTo>
                    <a:pt x="4127077" y="789556"/>
                  </a:lnTo>
                  <a:lnTo>
                    <a:pt x="4141067" y="789567"/>
                  </a:lnTo>
                  <a:lnTo>
                    <a:pt x="4155057" y="7895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68815"/>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16942"/>
              <a:ext cx="4155057" cy="1263375"/>
            </a:xfrm>
            <a:custGeom>
              <a:avLst/>
              <a:pathLst>
                <a:path w="4155057" h="1263375">
                  <a:moveTo>
                    <a:pt x="0" y="0"/>
                  </a:moveTo>
                  <a:lnTo>
                    <a:pt x="13990" y="55"/>
                  </a:lnTo>
                  <a:lnTo>
                    <a:pt x="27980" y="121"/>
                  </a:lnTo>
                  <a:lnTo>
                    <a:pt x="41970" y="198"/>
                  </a:lnTo>
                  <a:lnTo>
                    <a:pt x="55960" y="288"/>
                  </a:lnTo>
                  <a:lnTo>
                    <a:pt x="69950" y="394"/>
                  </a:lnTo>
                  <a:lnTo>
                    <a:pt x="83940" y="519"/>
                  </a:lnTo>
                  <a:lnTo>
                    <a:pt x="97930" y="666"/>
                  </a:lnTo>
                  <a:lnTo>
                    <a:pt x="111920" y="839"/>
                  </a:lnTo>
                  <a:lnTo>
                    <a:pt x="125910" y="1041"/>
                  </a:lnTo>
                  <a:lnTo>
                    <a:pt x="139900" y="1279"/>
                  </a:lnTo>
                  <a:lnTo>
                    <a:pt x="153891" y="1559"/>
                  </a:lnTo>
                  <a:lnTo>
                    <a:pt x="167881" y="1888"/>
                  </a:lnTo>
                  <a:lnTo>
                    <a:pt x="181871" y="2274"/>
                  </a:lnTo>
                  <a:lnTo>
                    <a:pt x="195861" y="2727"/>
                  </a:lnTo>
                  <a:lnTo>
                    <a:pt x="209851" y="3259"/>
                  </a:lnTo>
                  <a:lnTo>
                    <a:pt x="223841" y="3884"/>
                  </a:lnTo>
                  <a:lnTo>
                    <a:pt x="237831" y="4617"/>
                  </a:lnTo>
                  <a:lnTo>
                    <a:pt x="251821" y="5477"/>
                  </a:lnTo>
                  <a:lnTo>
                    <a:pt x="265811" y="6487"/>
                  </a:lnTo>
                  <a:lnTo>
                    <a:pt x="279801" y="7670"/>
                  </a:lnTo>
                  <a:lnTo>
                    <a:pt x="293791" y="9058"/>
                  </a:lnTo>
                  <a:lnTo>
                    <a:pt x="307782" y="10683"/>
                  </a:lnTo>
                  <a:lnTo>
                    <a:pt x="321772" y="12587"/>
                  </a:lnTo>
                  <a:lnTo>
                    <a:pt x="335762" y="14814"/>
                  </a:lnTo>
                  <a:lnTo>
                    <a:pt x="349752" y="17419"/>
                  </a:lnTo>
                  <a:lnTo>
                    <a:pt x="363742" y="20462"/>
                  </a:lnTo>
                  <a:lnTo>
                    <a:pt x="377732" y="24013"/>
                  </a:lnTo>
                  <a:lnTo>
                    <a:pt x="391722" y="28153"/>
                  </a:lnTo>
                  <a:lnTo>
                    <a:pt x="405712" y="32972"/>
                  </a:lnTo>
                  <a:lnTo>
                    <a:pt x="419702" y="38572"/>
                  </a:lnTo>
                  <a:lnTo>
                    <a:pt x="433692" y="45067"/>
                  </a:lnTo>
                  <a:lnTo>
                    <a:pt x="447682" y="52583"/>
                  </a:lnTo>
                  <a:lnTo>
                    <a:pt x="461673" y="61260"/>
                  </a:lnTo>
                  <a:lnTo>
                    <a:pt x="475663" y="71246"/>
                  </a:lnTo>
                  <a:lnTo>
                    <a:pt x="489653" y="82699"/>
                  </a:lnTo>
                  <a:lnTo>
                    <a:pt x="503643" y="95785"/>
                  </a:lnTo>
                  <a:lnTo>
                    <a:pt x="517633" y="110668"/>
                  </a:lnTo>
                  <a:lnTo>
                    <a:pt x="531623" y="127511"/>
                  </a:lnTo>
                  <a:lnTo>
                    <a:pt x="545613" y="146461"/>
                  </a:lnTo>
                  <a:lnTo>
                    <a:pt x="559603" y="167645"/>
                  </a:lnTo>
                  <a:lnTo>
                    <a:pt x="573593" y="191155"/>
                  </a:lnTo>
                  <a:lnTo>
                    <a:pt x="587583" y="217039"/>
                  </a:lnTo>
                  <a:lnTo>
                    <a:pt x="601574" y="245286"/>
                  </a:lnTo>
                  <a:lnTo>
                    <a:pt x="615564" y="275816"/>
                  </a:lnTo>
                  <a:lnTo>
                    <a:pt x="629554" y="308472"/>
                  </a:lnTo>
                  <a:lnTo>
                    <a:pt x="643544" y="343016"/>
                  </a:lnTo>
                  <a:lnTo>
                    <a:pt x="657534" y="379130"/>
                  </a:lnTo>
                  <a:lnTo>
                    <a:pt x="671524" y="416423"/>
                  </a:lnTo>
                  <a:lnTo>
                    <a:pt x="685514" y="454449"/>
                  </a:lnTo>
                  <a:lnTo>
                    <a:pt x="699504" y="492724"/>
                  </a:lnTo>
                  <a:lnTo>
                    <a:pt x="713494" y="530750"/>
                  </a:lnTo>
                  <a:lnTo>
                    <a:pt x="727484" y="568043"/>
                  </a:lnTo>
                  <a:lnTo>
                    <a:pt x="741474" y="604157"/>
                  </a:lnTo>
                  <a:lnTo>
                    <a:pt x="755465" y="638701"/>
                  </a:lnTo>
                  <a:lnTo>
                    <a:pt x="769455" y="671357"/>
                  </a:lnTo>
                  <a:lnTo>
                    <a:pt x="783445" y="701887"/>
                  </a:lnTo>
                  <a:lnTo>
                    <a:pt x="797435" y="730134"/>
                  </a:lnTo>
                  <a:lnTo>
                    <a:pt x="811425" y="756018"/>
                  </a:lnTo>
                  <a:lnTo>
                    <a:pt x="825415" y="779528"/>
                  </a:lnTo>
                  <a:lnTo>
                    <a:pt x="839405" y="800712"/>
                  </a:lnTo>
                  <a:lnTo>
                    <a:pt x="853395" y="819662"/>
                  </a:lnTo>
                  <a:lnTo>
                    <a:pt x="867385" y="836505"/>
                  </a:lnTo>
                  <a:lnTo>
                    <a:pt x="881375" y="851388"/>
                  </a:lnTo>
                  <a:lnTo>
                    <a:pt x="895365" y="864474"/>
                  </a:lnTo>
                  <a:lnTo>
                    <a:pt x="909356" y="875927"/>
                  </a:lnTo>
                  <a:lnTo>
                    <a:pt x="923346" y="885913"/>
                  </a:lnTo>
                  <a:lnTo>
                    <a:pt x="937336" y="894590"/>
                  </a:lnTo>
                  <a:lnTo>
                    <a:pt x="951326" y="902106"/>
                  </a:lnTo>
                  <a:lnTo>
                    <a:pt x="965316" y="908601"/>
                  </a:lnTo>
                  <a:lnTo>
                    <a:pt x="979306" y="914201"/>
                  </a:lnTo>
                  <a:lnTo>
                    <a:pt x="993296" y="919020"/>
                  </a:lnTo>
                  <a:lnTo>
                    <a:pt x="1007286" y="923160"/>
                  </a:lnTo>
                  <a:lnTo>
                    <a:pt x="1021276" y="926711"/>
                  </a:lnTo>
                  <a:lnTo>
                    <a:pt x="1035266" y="929754"/>
                  </a:lnTo>
                  <a:lnTo>
                    <a:pt x="1049256" y="932359"/>
                  </a:lnTo>
                  <a:lnTo>
                    <a:pt x="1063247" y="934586"/>
                  </a:lnTo>
                  <a:lnTo>
                    <a:pt x="1077237" y="936490"/>
                  </a:lnTo>
                  <a:lnTo>
                    <a:pt x="1091227" y="938115"/>
                  </a:lnTo>
                  <a:lnTo>
                    <a:pt x="1105217" y="939503"/>
                  </a:lnTo>
                  <a:lnTo>
                    <a:pt x="1119207" y="940686"/>
                  </a:lnTo>
                  <a:lnTo>
                    <a:pt x="1133197" y="941696"/>
                  </a:lnTo>
                  <a:lnTo>
                    <a:pt x="1147187" y="942556"/>
                  </a:lnTo>
                  <a:lnTo>
                    <a:pt x="1161177" y="943289"/>
                  </a:lnTo>
                  <a:lnTo>
                    <a:pt x="1175167" y="943914"/>
                  </a:lnTo>
                  <a:lnTo>
                    <a:pt x="1189157" y="944446"/>
                  </a:lnTo>
                  <a:lnTo>
                    <a:pt x="1203148" y="944899"/>
                  </a:lnTo>
                  <a:lnTo>
                    <a:pt x="1217138" y="945285"/>
                  </a:lnTo>
                  <a:lnTo>
                    <a:pt x="1231128" y="945614"/>
                  </a:lnTo>
                  <a:lnTo>
                    <a:pt x="1245118" y="945894"/>
                  </a:lnTo>
                  <a:lnTo>
                    <a:pt x="1259108" y="946132"/>
                  </a:lnTo>
                  <a:lnTo>
                    <a:pt x="1273098" y="946334"/>
                  </a:lnTo>
                  <a:lnTo>
                    <a:pt x="1287088" y="946507"/>
                  </a:lnTo>
                  <a:lnTo>
                    <a:pt x="1301078" y="946654"/>
                  </a:lnTo>
                  <a:lnTo>
                    <a:pt x="1315068" y="946779"/>
                  </a:lnTo>
                  <a:lnTo>
                    <a:pt x="1329058" y="946885"/>
                  </a:lnTo>
                  <a:lnTo>
                    <a:pt x="1343048" y="946975"/>
                  </a:lnTo>
                  <a:lnTo>
                    <a:pt x="1357039" y="947052"/>
                  </a:lnTo>
                  <a:lnTo>
                    <a:pt x="1371029" y="947118"/>
                  </a:lnTo>
                  <a:lnTo>
                    <a:pt x="1385019" y="947174"/>
                  </a:lnTo>
                  <a:lnTo>
                    <a:pt x="1385019" y="947544"/>
                  </a:lnTo>
                  <a:lnTo>
                    <a:pt x="1399009" y="947554"/>
                  </a:lnTo>
                  <a:lnTo>
                    <a:pt x="1412999" y="947565"/>
                  </a:lnTo>
                  <a:lnTo>
                    <a:pt x="1426989" y="947577"/>
                  </a:lnTo>
                  <a:lnTo>
                    <a:pt x="1440979" y="947593"/>
                  </a:lnTo>
                  <a:lnTo>
                    <a:pt x="1454969" y="947610"/>
                  </a:lnTo>
                  <a:lnTo>
                    <a:pt x="1468959" y="947631"/>
                  </a:lnTo>
                  <a:lnTo>
                    <a:pt x="1482949" y="947656"/>
                  </a:lnTo>
                  <a:lnTo>
                    <a:pt x="1496939" y="947684"/>
                  </a:lnTo>
                  <a:lnTo>
                    <a:pt x="1510930" y="947718"/>
                  </a:lnTo>
                  <a:lnTo>
                    <a:pt x="1524920" y="947758"/>
                  </a:lnTo>
                  <a:lnTo>
                    <a:pt x="1538910" y="947804"/>
                  </a:lnTo>
                  <a:lnTo>
                    <a:pt x="1552900" y="947859"/>
                  </a:lnTo>
                  <a:lnTo>
                    <a:pt x="1566890" y="947923"/>
                  </a:lnTo>
                  <a:lnTo>
                    <a:pt x="1580880" y="947999"/>
                  </a:lnTo>
                  <a:lnTo>
                    <a:pt x="1594870" y="948088"/>
                  </a:lnTo>
                  <a:lnTo>
                    <a:pt x="1608860" y="948192"/>
                  </a:lnTo>
                  <a:lnTo>
                    <a:pt x="1622850" y="948314"/>
                  </a:lnTo>
                  <a:lnTo>
                    <a:pt x="1636840" y="948457"/>
                  </a:lnTo>
                  <a:lnTo>
                    <a:pt x="1650830" y="948626"/>
                  </a:lnTo>
                  <a:lnTo>
                    <a:pt x="1664821" y="948823"/>
                  </a:lnTo>
                  <a:lnTo>
                    <a:pt x="1678811" y="949054"/>
                  </a:lnTo>
                  <a:lnTo>
                    <a:pt x="1692801" y="949325"/>
                  </a:lnTo>
                  <a:lnTo>
                    <a:pt x="1706791" y="949642"/>
                  </a:lnTo>
                  <a:lnTo>
                    <a:pt x="1720781" y="950014"/>
                  </a:lnTo>
                  <a:lnTo>
                    <a:pt x="1734771" y="950448"/>
                  </a:lnTo>
                  <a:lnTo>
                    <a:pt x="1748761" y="950955"/>
                  </a:lnTo>
                  <a:lnTo>
                    <a:pt x="1762751" y="951547"/>
                  </a:lnTo>
                  <a:lnTo>
                    <a:pt x="1776741" y="952237"/>
                  </a:lnTo>
                  <a:lnTo>
                    <a:pt x="1790731" y="953040"/>
                  </a:lnTo>
                  <a:lnTo>
                    <a:pt x="1804722" y="953973"/>
                  </a:lnTo>
                  <a:lnTo>
                    <a:pt x="1818712" y="955056"/>
                  </a:lnTo>
                  <a:lnTo>
                    <a:pt x="1832702" y="956308"/>
                  </a:lnTo>
                  <a:lnTo>
                    <a:pt x="1846692" y="957755"/>
                  </a:lnTo>
                  <a:lnTo>
                    <a:pt x="1860682" y="959419"/>
                  </a:lnTo>
                  <a:lnTo>
                    <a:pt x="1874672" y="961328"/>
                  </a:lnTo>
                  <a:lnTo>
                    <a:pt x="1888662" y="963509"/>
                  </a:lnTo>
                  <a:lnTo>
                    <a:pt x="1902652" y="965989"/>
                  </a:lnTo>
                  <a:lnTo>
                    <a:pt x="1916642" y="968796"/>
                  </a:lnTo>
                  <a:lnTo>
                    <a:pt x="1930632" y="971955"/>
                  </a:lnTo>
                  <a:lnTo>
                    <a:pt x="1944622" y="975485"/>
                  </a:lnTo>
                  <a:lnTo>
                    <a:pt x="1958613" y="979404"/>
                  </a:lnTo>
                  <a:lnTo>
                    <a:pt x="1972603" y="983718"/>
                  </a:lnTo>
                  <a:lnTo>
                    <a:pt x="1986593" y="988425"/>
                  </a:lnTo>
                  <a:lnTo>
                    <a:pt x="2000583" y="993514"/>
                  </a:lnTo>
                  <a:lnTo>
                    <a:pt x="2014573" y="998956"/>
                  </a:lnTo>
                  <a:lnTo>
                    <a:pt x="2028563" y="1004714"/>
                  </a:lnTo>
                  <a:lnTo>
                    <a:pt x="2042553" y="1010733"/>
                  </a:lnTo>
                  <a:lnTo>
                    <a:pt x="2056543" y="1016948"/>
                  </a:lnTo>
                  <a:lnTo>
                    <a:pt x="2070533" y="1023286"/>
                  </a:lnTo>
                  <a:lnTo>
                    <a:pt x="2084523" y="1029665"/>
                  </a:lnTo>
                  <a:lnTo>
                    <a:pt x="2098513" y="1036003"/>
                  </a:lnTo>
                  <a:lnTo>
                    <a:pt x="2112504" y="1042218"/>
                  </a:lnTo>
                  <a:lnTo>
                    <a:pt x="2126494" y="1048237"/>
                  </a:lnTo>
                  <a:lnTo>
                    <a:pt x="2140484" y="1053995"/>
                  </a:lnTo>
                  <a:lnTo>
                    <a:pt x="2154474" y="1059437"/>
                  </a:lnTo>
                  <a:lnTo>
                    <a:pt x="2168464" y="1064526"/>
                  </a:lnTo>
                  <a:lnTo>
                    <a:pt x="2182454" y="1069234"/>
                  </a:lnTo>
                  <a:lnTo>
                    <a:pt x="2196444" y="1073548"/>
                  </a:lnTo>
                  <a:lnTo>
                    <a:pt x="2210434" y="1077466"/>
                  </a:lnTo>
                  <a:lnTo>
                    <a:pt x="2224424" y="1080997"/>
                  </a:lnTo>
                  <a:lnTo>
                    <a:pt x="2238414" y="1084155"/>
                  </a:lnTo>
                  <a:lnTo>
                    <a:pt x="2252404" y="1086962"/>
                  </a:lnTo>
                  <a:lnTo>
                    <a:pt x="2266395" y="1089443"/>
                  </a:lnTo>
                  <a:lnTo>
                    <a:pt x="2280385" y="1091623"/>
                  </a:lnTo>
                  <a:lnTo>
                    <a:pt x="2294375" y="1093532"/>
                  </a:lnTo>
                  <a:lnTo>
                    <a:pt x="2308365" y="1095197"/>
                  </a:lnTo>
                  <a:lnTo>
                    <a:pt x="2322355" y="1096643"/>
                  </a:lnTo>
                  <a:lnTo>
                    <a:pt x="2336345" y="1097896"/>
                  </a:lnTo>
                  <a:lnTo>
                    <a:pt x="2350335" y="1098978"/>
                  </a:lnTo>
                  <a:lnTo>
                    <a:pt x="2364325" y="1099911"/>
                  </a:lnTo>
                  <a:lnTo>
                    <a:pt x="2378315" y="1100714"/>
                  </a:lnTo>
                  <a:lnTo>
                    <a:pt x="2392305" y="1101404"/>
                  </a:lnTo>
                  <a:lnTo>
                    <a:pt x="2406296" y="1101996"/>
                  </a:lnTo>
                  <a:lnTo>
                    <a:pt x="2420286" y="1102504"/>
                  </a:lnTo>
                  <a:lnTo>
                    <a:pt x="2434276" y="1102938"/>
                  </a:lnTo>
                  <a:lnTo>
                    <a:pt x="2448266" y="1103309"/>
                  </a:lnTo>
                  <a:lnTo>
                    <a:pt x="2462256" y="1103626"/>
                  </a:lnTo>
                  <a:lnTo>
                    <a:pt x="2476246" y="1103897"/>
                  </a:lnTo>
                  <a:lnTo>
                    <a:pt x="2490236" y="1104128"/>
                  </a:lnTo>
                  <a:lnTo>
                    <a:pt x="2504226" y="1104326"/>
                  </a:lnTo>
                  <a:lnTo>
                    <a:pt x="2518216" y="1104494"/>
                  </a:lnTo>
                  <a:lnTo>
                    <a:pt x="2532206" y="1104637"/>
                  </a:lnTo>
                  <a:lnTo>
                    <a:pt x="2546196" y="1104759"/>
                  </a:lnTo>
                  <a:lnTo>
                    <a:pt x="2560187" y="1104864"/>
                  </a:lnTo>
                  <a:lnTo>
                    <a:pt x="2574177" y="1104952"/>
                  </a:lnTo>
                  <a:lnTo>
                    <a:pt x="2588167" y="1105028"/>
                  </a:lnTo>
                  <a:lnTo>
                    <a:pt x="2602157" y="1105092"/>
                  </a:lnTo>
                  <a:lnTo>
                    <a:pt x="2616147" y="1105147"/>
                  </a:lnTo>
                  <a:lnTo>
                    <a:pt x="2630137" y="1105193"/>
                  </a:lnTo>
                  <a:lnTo>
                    <a:pt x="2644127" y="1105233"/>
                  </a:lnTo>
                  <a:lnTo>
                    <a:pt x="2658117" y="1105267"/>
                  </a:lnTo>
                  <a:lnTo>
                    <a:pt x="2672107" y="1105296"/>
                  </a:lnTo>
                  <a:lnTo>
                    <a:pt x="2686097" y="1105320"/>
                  </a:lnTo>
                  <a:lnTo>
                    <a:pt x="2700087" y="1105341"/>
                  </a:lnTo>
                  <a:lnTo>
                    <a:pt x="2714078" y="1105359"/>
                  </a:lnTo>
                  <a:lnTo>
                    <a:pt x="2728068" y="1105374"/>
                  </a:lnTo>
                  <a:lnTo>
                    <a:pt x="2742058" y="1105387"/>
                  </a:lnTo>
                  <a:lnTo>
                    <a:pt x="2756048" y="1105397"/>
                  </a:lnTo>
                  <a:lnTo>
                    <a:pt x="2770038" y="1105407"/>
                  </a:lnTo>
                  <a:lnTo>
                    <a:pt x="2770038" y="1105513"/>
                  </a:lnTo>
                  <a:lnTo>
                    <a:pt x="2784028" y="1105522"/>
                  </a:lnTo>
                  <a:lnTo>
                    <a:pt x="2798018" y="1105533"/>
                  </a:lnTo>
                  <a:lnTo>
                    <a:pt x="2812008" y="1105546"/>
                  </a:lnTo>
                  <a:lnTo>
                    <a:pt x="2825998" y="1105561"/>
                  </a:lnTo>
                  <a:lnTo>
                    <a:pt x="2839988" y="1105579"/>
                  </a:lnTo>
                  <a:lnTo>
                    <a:pt x="2853978" y="1105599"/>
                  </a:lnTo>
                  <a:lnTo>
                    <a:pt x="2867969" y="1105624"/>
                  </a:lnTo>
                  <a:lnTo>
                    <a:pt x="2881959" y="1105653"/>
                  </a:lnTo>
                  <a:lnTo>
                    <a:pt x="2895949" y="1105686"/>
                  </a:lnTo>
                  <a:lnTo>
                    <a:pt x="2909939" y="1105726"/>
                  </a:lnTo>
                  <a:lnTo>
                    <a:pt x="2923929" y="1105773"/>
                  </a:lnTo>
                  <a:lnTo>
                    <a:pt x="2937919" y="1105827"/>
                  </a:lnTo>
                  <a:lnTo>
                    <a:pt x="2951909" y="1105892"/>
                  </a:lnTo>
                  <a:lnTo>
                    <a:pt x="2965899" y="1105967"/>
                  </a:lnTo>
                  <a:lnTo>
                    <a:pt x="2979889" y="1106056"/>
                  </a:lnTo>
                  <a:lnTo>
                    <a:pt x="2993879" y="1106160"/>
                  </a:lnTo>
                  <a:lnTo>
                    <a:pt x="3007870" y="1106282"/>
                  </a:lnTo>
                  <a:lnTo>
                    <a:pt x="3021860" y="1106426"/>
                  </a:lnTo>
                  <a:lnTo>
                    <a:pt x="3035850" y="1106594"/>
                  </a:lnTo>
                  <a:lnTo>
                    <a:pt x="3049840" y="1106791"/>
                  </a:lnTo>
                  <a:lnTo>
                    <a:pt x="3063830" y="1107022"/>
                  </a:lnTo>
                  <a:lnTo>
                    <a:pt x="3077820" y="1107293"/>
                  </a:lnTo>
                  <a:lnTo>
                    <a:pt x="3091810" y="1107611"/>
                  </a:lnTo>
                  <a:lnTo>
                    <a:pt x="3105800" y="1107982"/>
                  </a:lnTo>
                  <a:lnTo>
                    <a:pt x="3119790" y="1108416"/>
                  </a:lnTo>
                  <a:lnTo>
                    <a:pt x="3133780" y="1108923"/>
                  </a:lnTo>
                  <a:lnTo>
                    <a:pt x="3147770" y="1109515"/>
                  </a:lnTo>
                  <a:lnTo>
                    <a:pt x="3161761" y="1110205"/>
                  </a:lnTo>
                  <a:lnTo>
                    <a:pt x="3175751" y="1111008"/>
                  </a:lnTo>
                  <a:lnTo>
                    <a:pt x="3189741" y="1111941"/>
                  </a:lnTo>
                  <a:lnTo>
                    <a:pt x="3203731" y="1113024"/>
                  </a:lnTo>
                  <a:lnTo>
                    <a:pt x="3217721" y="1114277"/>
                  </a:lnTo>
                  <a:lnTo>
                    <a:pt x="3231711" y="1115723"/>
                  </a:lnTo>
                  <a:lnTo>
                    <a:pt x="3245701" y="1117387"/>
                  </a:lnTo>
                  <a:lnTo>
                    <a:pt x="3259691" y="1119296"/>
                  </a:lnTo>
                  <a:lnTo>
                    <a:pt x="3273681" y="1121477"/>
                  </a:lnTo>
                  <a:lnTo>
                    <a:pt x="3287671" y="1123958"/>
                  </a:lnTo>
                  <a:lnTo>
                    <a:pt x="3301661" y="1126765"/>
                  </a:lnTo>
                  <a:lnTo>
                    <a:pt x="3315652" y="1129923"/>
                  </a:lnTo>
                  <a:lnTo>
                    <a:pt x="3329642" y="1133454"/>
                  </a:lnTo>
                  <a:lnTo>
                    <a:pt x="3343632" y="1137372"/>
                  </a:lnTo>
                  <a:lnTo>
                    <a:pt x="3357622" y="1141686"/>
                  </a:lnTo>
                  <a:lnTo>
                    <a:pt x="3371612" y="1146394"/>
                  </a:lnTo>
                  <a:lnTo>
                    <a:pt x="3385602" y="1151482"/>
                  </a:lnTo>
                  <a:lnTo>
                    <a:pt x="3399592" y="1156925"/>
                  </a:lnTo>
                  <a:lnTo>
                    <a:pt x="3413582" y="1162682"/>
                  </a:lnTo>
                  <a:lnTo>
                    <a:pt x="3427572" y="1168701"/>
                  </a:lnTo>
                  <a:lnTo>
                    <a:pt x="3441562" y="1174917"/>
                  </a:lnTo>
                  <a:lnTo>
                    <a:pt x="3455552" y="1181254"/>
                  </a:lnTo>
                  <a:lnTo>
                    <a:pt x="3469543" y="1187633"/>
                  </a:lnTo>
                  <a:lnTo>
                    <a:pt x="3483533" y="1193971"/>
                  </a:lnTo>
                  <a:lnTo>
                    <a:pt x="3497523" y="1200187"/>
                  </a:lnTo>
                  <a:lnTo>
                    <a:pt x="3511513" y="1206206"/>
                  </a:lnTo>
                  <a:lnTo>
                    <a:pt x="3525503" y="1211963"/>
                  </a:lnTo>
                  <a:lnTo>
                    <a:pt x="3539493" y="1217406"/>
                  </a:lnTo>
                  <a:lnTo>
                    <a:pt x="3553483" y="1222494"/>
                  </a:lnTo>
                  <a:lnTo>
                    <a:pt x="3567473" y="1227202"/>
                  </a:lnTo>
                  <a:lnTo>
                    <a:pt x="3581463" y="1231516"/>
                  </a:lnTo>
                  <a:lnTo>
                    <a:pt x="3595453" y="1235434"/>
                  </a:lnTo>
                  <a:lnTo>
                    <a:pt x="3609444" y="1238965"/>
                  </a:lnTo>
                  <a:lnTo>
                    <a:pt x="3623434" y="1242123"/>
                  </a:lnTo>
                  <a:lnTo>
                    <a:pt x="3637424" y="1244930"/>
                  </a:lnTo>
                  <a:lnTo>
                    <a:pt x="3651414" y="1247411"/>
                  </a:lnTo>
                  <a:lnTo>
                    <a:pt x="3665404" y="1249592"/>
                  </a:lnTo>
                  <a:lnTo>
                    <a:pt x="3679394" y="1251501"/>
                  </a:lnTo>
                  <a:lnTo>
                    <a:pt x="3693384" y="1253165"/>
                  </a:lnTo>
                  <a:lnTo>
                    <a:pt x="3707374" y="1254611"/>
                  </a:lnTo>
                  <a:lnTo>
                    <a:pt x="3721364" y="1255864"/>
                  </a:lnTo>
                  <a:lnTo>
                    <a:pt x="3735354" y="1256946"/>
                  </a:lnTo>
                  <a:lnTo>
                    <a:pt x="3749344" y="1257880"/>
                  </a:lnTo>
                  <a:lnTo>
                    <a:pt x="3763335" y="1258683"/>
                  </a:lnTo>
                  <a:lnTo>
                    <a:pt x="3777325" y="1259373"/>
                  </a:lnTo>
                  <a:lnTo>
                    <a:pt x="3791315" y="1259965"/>
                  </a:lnTo>
                  <a:lnTo>
                    <a:pt x="3805305" y="1260472"/>
                  </a:lnTo>
                  <a:lnTo>
                    <a:pt x="3819295" y="1260906"/>
                  </a:lnTo>
                  <a:lnTo>
                    <a:pt x="3833285" y="1261277"/>
                  </a:lnTo>
                  <a:lnTo>
                    <a:pt x="3847275" y="1261594"/>
                  </a:lnTo>
                  <a:lnTo>
                    <a:pt x="3861265" y="1261865"/>
                  </a:lnTo>
                  <a:lnTo>
                    <a:pt x="3875255" y="1262097"/>
                  </a:lnTo>
                  <a:lnTo>
                    <a:pt x="3889245" y="1262294"/>
                  </a:lnTo>
                  <a:lnTo>
                    <a:pt x="3903235" y="1262462"/>
                  </a:lnTo>
                  <a:lnTo>
                    <a:pt x="3917226" y="1262605"/>
                  </a:lnTo>
                  <a:lnTo>
                    <a:pt x="3931216" y="1262728"/>
                  </a:lnTo>
                  <a:lnTo>
                    <a:pt x="3945206" y="1262832"/>
                  </a:lnTo>
                  <a:lnTo>
                    <a:pt x="3959196" y="1262921"/>
                  </a:lnTo>
                  <a:lnTo>
                    <a:pt x="3973186" y="1262996"/>
                  </a:lnTo>
                  <a:lnTo>
                    <a:pt x="3987176" y="1263060"/>
                  </a:lnTo>
                  <a:lnTo>
                    <a:pt x="4001166" y="1263115"/>
                  </a:lnTo>
                  <a:lnTo>
                    <a:pt x="4015156" y="1263162"/>
                  </a:lnTo>
                  <a:lnTo>
                    <a:pt x="4029146" y="1263201"/>
                  </a:lnTo>
                  <a:lnTo>
                    <a:pt x="4043136" y="1263235"/>
                  </a:lnTo>
                  <a:lnTo>
                    <a:pt x="4057126" y="1263264"/>
                  </a:lnTo>
                  <a:lnTo>
                    <a:pt x="4071117" y="1263288"/>
                  </a:lnTo>
                  <a:lnTo>
                    <a:pt x="4085107" y="1263309"/>
                  </a:lnTo>
                  <a:lnTo>
                    <a:pt x="4099097" y="1263327"/>
                  </a:lnTo>
                  <a:lnTo>
                    <a:pt x="4113087" y="1263342"/>
                  </a:lnTo>
                  <a:lnTo>
                    <a:pt x="4127077" y="1263355"/>
                  </a:lnTo>
                  <a:lnTo>
                    <a:pt x="4141067" y="1263366"/>
                  </a:lnTo>
                  <a:lnTo>
                    <a:pt x="4155057" y="1263375"/>
                  </a:lnTo>
                </a:path>
              </a:pathLst>
            </a:custGeom>
            <a:ln w="40651" cap="flat">
              <a:solidFill>
                <a:srgbClr val="D3D3D3">
                  <a:alpha val="100000"/>
                </a:srgbClr>
              </a:solidFill>
              <a:prstDash val="solid"/>
              <a:round/>
            </a:ln>
          </p:spPr>
          <p:txBody>
            <a:bodyPr/>
            <a:lstStyle/>
            <a:p/>
          </p:txBody>
        </p:sp>
        <p:sp>
          <p:nvSpPr>
            <p:cNvPr id="57" name="pl57"/>
            <p:cNvSpPr/>
            <p:nvPr/>
          </p:nvSpPr>
          <p:spPr>
            <a:xfrm>
              <a:off x="2737948" y="905121"/>
              <a:ext cx="4155057" cy="315830"/>
            </a:xfrm>
            <a:custGeom>
              <a:avLst/>
              <a:pathLst>
                <a:path w="4155057" h="315830">
                  <a:moveTo>
                    <a:pt x="0" y="157968"/>
                  </a:moveTo>
                  <a:lnTo>
                    <a:pt x="13990" y="157977"/>
                  </a:lnTo>
                  <a:lnTo>
                    <a:pt x="27980" y="157988"/>
                  </a:lnTo>
                  <a:lnTo>
                    <a:pt x="41970" y="158001"/>
                  </a:lnTo>
                  <a:lnTo>
                    <a:pt x="55960" y="158016"/>
                  </a:lnTo>
                  <a:lnTo>
                    <a:pt x="69950" y="158034"/>
                  </a:lnTo>
                  <a:lnTo>
                    <a:pt x="83940" y="158054"/>
                  </a:lnTo>
                  <a:lnTo>
                    <a:pt x="97930" y="158079"/>
                  </a:lnTo>
                  <a:lnTo>
                    <a:pt x="111920" y="158108"/>
                  </a:lnTo>
                  <a:lnTo>
                    <a:pt x="125910" y="158141"/>
                  </a:lnTo>
                  <a:lnTo>
                    <a:pt x="139900" y="158181"/>
                  </a:lnTo>
                  <a:lnTo>
                    <a:pt x="153891" y="158228"/>
                  </a:lnTo>
                  <a:lnTo>
                    <a:pt x="167881" y="158283"/>
                  </a:lnTo>
                  <a:lnTo>
                    <a:pt x="181871" y="158347"/>
                  </a:lnTo>
                  <a:lnTo>
                    <a:pt x="195861" y="158422"/>
                  </a:lnTo>
                  <a:lnTo>
                    <a:pt x="209851" y="158511"/>
                  </a:lnTo>
                  <a:lnTo>
                    <a:pt x="223841" y="158615"/>
                  </a:lnTo>
                  <a:lnTo>
                    <a:pt x="237831" y="158737"/>
                  </a:lnTo>
                  <a:lnTo>
                    <a:pt x="251821" y="158881"/>
                  </a:lnTo>
                  <a:lnTo>
                    <a:pt x="265811" y="159049"/>
                  </a:lnTo>
                  <a:lnTo>
                    <a:pt x="279801" y="159246"/>
                  </a:lnTo>
                  <a:lnTo>
                    <a:pt x="293791" y="159477"/>
                  </a:lnTo>
                  <a:lnTo>
                    <a:pt x="307782" y="159748"/>
                  </a:lnTo>
                  <a:lnTo>
                    <a:pt x="321772" y="160066"/>
                  </a:lnTo>
                  <a:lnTo>
                    <a:pt x="335762" y="160437"/>
                  </a:lnTo>
                  <a:lnTo>
                    <a:pt x="349752" y="160871"/>
                  </a:lnTo>
                  <a:lnTo>
                    <a:pt x="363742" y="161378"/>
                  </a:lnTo>
                  <a:lnTo>
                    <a:pt x="377732" y="161970"/>
                  </a:lnTo>
                  <a:lnTo>
                    <a:pt x="391722" y="162660"/>
                  </a:lnTo>
                  <a:lnTo>
                    <a:pt x="405712" y="163463"/>
                  </a:lnTo>
                  <a:lnTo>
                    <a:pt x="419702" y="164397"/>
                  </a:lnTo>
                  <a:lnTo>
                    <a:pt x="433692" y="165479"/>
                  </a:lnTo>
                  <a:lnTo>
                    <a:pt x="447682" y="166732"/>
                  </a:lnTo>
                  <a:lnTo>
                    <a:pt x="461673" y="168178"/>
                  </a:lnTo>
                  <a:lnTo>
                    <a:pt x="475663" y="169842"/>
                  </a:lnTo>
                  <a:lnTo>
                    <a:pt x="489653" y="171751"/>
                  </a:lnTo>
                  <a:lnTo>
                    <a:pt x="503643" y="173932"/>
                  </a:lnTo>
                  <a:lnTo>
                    <a:pt x="517633" y="176413"/>
                  </a:lnTo>
                  <a:lnTo>
                    <a:pt x="531623" y="179220"/>
                  </a:lnTo>
                  <a:lnTo>
                    <a:pt x="545613" y="182378"/>
                  </a:lnTo>
                  <a:lnTo>
                    <a:pt x="559603" y="185909"/>
                  </a:lnTo>
                  <a:lnTo>
                    <a:pt x="573593" y="189827"/>
                  </a:lnTo>
                  <a:lnTo>
                    <a:pt x="587583" y="194141"/>
                  </a:lnTo>
                  <a:lnTo>
                    <a:pt x="601574" y="198849"/>
                  </a:lnTo>
                  <a:lnTo>
                    <a:pt x="615564" y="203937"/>
                  </a:lnTo>
                  <a:lnTo>
                    <a:pt x="629554" y="209380"/>
                  </a:lnTo>
                  <a:lnTo>
                    <a:pt x="643544" y="215137"/>
                  </a:lnTo>
                  <a:lnTo>
                    <a:pt x="657534" y="221156"/>
                  </a:lnTo>
                  <a:lnTo>
                    <a:pt x="671524" y="227372"/>
                  </a:lnTo>
                  <a:lnTo>
                    <a:pt x="685514" y="233709"/>
                  </a:lnTo>
                  <a:lnTo>
                    <a:pt x="699504" y="240089"/>
                  </a:lnTo>
                  <a:lnTo>
                    <a:pt x="713494" y="246426"/>
                  </a:lnTo>
                  <a:lnTo>
                    <a:pt x="727484" y="252642"/>
                  </a:lnTo>
                  <a:lnTo>
                    <a:pt x="741474" y="258661"/>
                  </a:lnTo>
                  <a:lnTo>
                    <a:pt x="755465" y="264418"/>
                  </a:lnTo>
                  <a:lnTo>
                    <a:pt x="769455" y="269861"/>
                  </a:lnTo>
                  <a:lnTo>
                    <a:pt x="783445" y="274949"/>
                  </a:lnTo>
                  <a:lnTo>
                    <a:pt x="797435" y="279657"/>
                  </a:lnTo>
                  <a:lnTo>
                    <a:pt x="811425" y="283971"/>
                  </a:lnTo>
                  <a:lnTo>
                    <a:pt x="825415" y="287889"/>
                  </a:lnTo>
                  <a:lnTo>
                    <a:pt x="839405" y="291420"/>
                  </a:lnTo>
                  <a:lnTo>
                    <a:pt x="853395" y="294578"/>
                  </a:lnTo>
                  <a:lnTo>
                    <a:pt x="867385" y="297385"/>
                  </a:lnTo>
                  <a:lnTo>
                    <a:pt x="881375" y="299866"/>
                  </a:lnTo>
                  <a:lnTo>
                    <a:pt x="895365" y="302047"/>
                  </a:lnTo>
                  <a:lnTo>
                    <a:pt x="909356" y="303956"/>
                  </a:lnTo>
                  <a:lnTo>
                    <a:pt x="923346" y="305620"/>
                  </a:lnTo>
                  <a:lnTo>
                    <a:pt x="937336" y="307066"/>
                  </a:lnTo>
                  <a:lnTo>
                    <a:pt x="951326" y="308319"/>
                  </a:lnTo>
                  <a:lnTo>
                    <a:pt x="965316" y="309401"/>
                  </a:lnTo>
                  <a:lnTo>
                    <a:pt x="979306" y="310335"/>
                  </a:lnTo>
                  <a:lnTo>
                    <a:pt x="993296" y="311138"/>
                  </a:lnTo>
                  <a:lnTo>
                    <a:pt x="1007286" y="311828"/>
                  </a:lnTo>
                  <a:lnTo>
                    <a:pt x="1021276" y="312420"/>
                  </a:lnTo>
                  <a:lnTo>
                    <a:pt x="1035266" y="312927"/>
                  </a:lnTo>
                  <a:lnTo>
                    <a:pt x="1049256" y="313361"/>
                  </a:lnTo>
                  <a:lnTo>
                    <a:pt x="1063247" y="313732"/>
                  </a:lnTo>
                  <a:lnTo>
                    <a:pt x="1077237" y="314050"/>
                  </a:lnTo>
                  <a:lnTo>
                    <a:pt x="1091227" y="314320"/>
                  </a:lnTo>
                  <a:lnTo>
                    <a:pt x="1105217" y="314552"/>
                  </a:lnTo>
                  <a:lnTo>
                    <a:pt x="1119207" y="314749"/>
                  </a:lnTo>
                  <a:lnTo>
                    <a:pt x="1133197" y="314917"/>
                  </a:lnTo>
                  <a:lnTo>
                    <a:pt x="1147187" y="315061"/>
                  </a:lnTo>
                  <a:lnTo>
                    <a:pt x="1161177" y="315183"/>
                  </a:lnTo>
                  <a:lnTo>
                    <a:pt x="1175167" y="315287"/>
                  </a:lnTo>
                  <a:lnTo>
                    <a:pt x="1189157" y="315376"/>
                  </a:lnTo>
                  <a:lnTo>
                    <a:pt x="1203148" y="315451"/>
                  </a:lnTo>
                  <a:lnTo>
                    <a:pt x="1217138" y="315515"/>
                  </a:lnTo>
                  <a:lnTo>
                    <a:pt x="1231128" y="315570"/>
                  </a:lnTo>
                  <a:lnTo>
                    <a:pt x="1245118" y="315617"/>
                  </a:lnTo>
                  <a:lnTo>
                    <a:pt x="1259108" y="315657"/>
                  </a:lnTo>
                  <a:lnTo>
                    <a:pt x="1273098" y="315690"/>
                  </a:lnTo>
                  <a:lnTo>
                    <a:pt x="1287088" y="315719"/>
                  </a:lnTo>
                  <a:lnTo>
                    <a:pt x="1301078" y="315743"/>
                  </a:lnTo>
                  <a:lnTo>
                    <a:pt x="1315068" y="315764"/>
                  </a:lnTo>
                  <a:lnTo>
                    <a:pt x="1329058" y="315782"/>
                  </a:lnTo>
                  <a:lnTo>
                    <a:pt x="1343048" y="315797"/>
                  </a:lnTo>
                  <a:lnTo>
                    <a:pt x="1357039" y="315810"/>
                  </a:lnTo>
                  <a:lnTo>
                    <a:pt x="1371029" y="315821"/>
                  </a:lnTo>
                  <a:lnTo>
                    <a:pt x="1385019" y="315830"/>
                  </a:lnTo>
                  <a:lnTo>
                    <a:pt x="1385019" y="315830"/>
                  </a:lnTo>
                  <a:lnTo>
                    <a:pt x="1399009" y="315821"/>
                  </a:lnTo>
                  <a:lnTo>
                    <a:pt x="1412999" y="315810"/>
                  </a:lnTo>
                  <a:lnTo>
                    <a:pt x="1426989" y="315797"/>
                  </a:lnTo>
                  <a:lnTo>
                    <a:pt x="1440979" y="315782"/>
                  </a:lnTo>
                  <a:lnTo>
                    <a:pt x="1454969" y="315764"/>
                  </a:lnTo>
                  <a:lnTo>
                    <a:pt x="1468959" y="315743"/>
                  </a:lnTo>
                  <a:lnTo>
                    <a:pt x="1482949" y="315719"/>
                  </a:lnTo>
                  <a:lnTo>
                    <a:pt x="1496939" y="315690"/>
                  </a:lnTo>
                  <a:lnTo>
                    <a:pt x="1510930" y="315657"/>
                  </a:lnTo>
                  <a:lnTo>
                    <a:pt x="1524920" y="315617"/>
                  </a:lnTo>
                  <a:lnTo>
                    <a:pt x="1538910" y="315570"/>
                  </a:lnTo>
                  <a:lnTo>
                    <a:pt x="1552900" y="315515"/>
                  </a:lnTo>
                  <a:lnTo>
                    <a:pt x="1566890" y="315451"/>
                  </a:lnTo>
                  <a:lnTo>
                    <a:pt x="1580880" y="315376"/>
                  </a:lnTo>
                  <a:lnTo>
                    <a:pt x="1594870" y="315287"/>
                  </a:lnTo>
                  <a:lnTo>
                    <a:pt x="1608860" y="315183"/>
                  </a:lnTo>
                  <a:lnTo>
                    <a:pt x="1622850" y="315061"/>
                  </a:lnTo>
                  <a:lnTo>
                    <a:pt x="1636840" y="314917"/>
                  </a:lnTo>
                  <a:lnTo>
                    <a:pt x="1650830" y="314749"/>
                  </a:lnTo>
                  <a:lnTo>
                    <a:pt x="1664821" y="314552"/>
                  </a:lnTo>
                  <a:lnTo>
                    <a:pt x="1678811" y="314320"/>
                  </a:lnTo>
                  <a:lnTo>
                    <a:pt x="1692801" y="314050"/>
                  </a:lnTo>
                  <a:lnTo>
                    <a:pt x="1706791" y="313732"/>
                  </a:lnTo>
                  <a:lnTo>
                    <a:pt x="1720781" y="313361"/>
                  </a:lnTo>
                  <a:lnTo>
                    <a:pt x="1734771" y="312927"/>
                  </a:lnTo>
                  <a:lnTo>
                    <a:pt x="1748761" y="312420"/>
                  </a:lnTo>
                  <a:lnTo>
                    <a:pt x="1762751" y="311828"/>
                  </a:lnTo>
                  <a:lnTo>
                    <a:pt x="1776741" y="311138"/>
                  </a:lnTo>
                  <a:lnTo>
                    <a:pt x="1790731" y="310335"/>
                  </a:lnTo>
                  <a:lnTo>
                    <a:pt x="1804722" y="309401"/>
                  </a:lnTo>
                  <a:lnTo>
                    <a:pt x="1818712" y="308319"/>
                  </a:lnTo>
                  <a:lnTo>
                    <a:pt x="1832702" y="307066"/>
                  </a:lnTo>
                  <a:lnTo>
                    <a:pt x="1846692" y="305620"/>
                  </a:lnTo>
                  <a:lnTo>
                    <a:pt x="1860682" y="303956"/>
                  </a:lnTo>
                  <a:lnTo>
                    <a:pt x="1874672" y="302047"/>
                  </a:lnTo>
                  <a:lnTo>
                    <a:pt x="1888662" y="299866"/>
                  </a:lnTo>
                  <a:lnTo>
                    <a:pt x="1902652" y="297385"/>
                  </a:lnTo>
                  <a:lnTo>
                    <a:pt x="1916642" y="294578"/>
                  </a:lnTo>
                  <a:lnTo>
                    <a:pt x="1930632" y="291420"/>
                  </a:lnTo>
                  <a:lnTo>
                    <a:pt x="1944622" y="287889"/>
                  </a:lnTo>
                  <a:lnTo>
                    <a:pt x="1958613" y="283971"/>
                  </a:lnTo>
                  <a:lnTo>
                    <a:pt x="1972603" y="279657"/>
                  </a:lnTo>
                  <a:lnTo>
                    <a:pt x="1986593" y="274949"/>
                  </a:lnTo>
                  <a:lnTo>
                    <a:pt x="2000583" y="269861"/>
                  </a:lnTo>
                  <a:lnTo>
                    <a:pt x="2014573" y="264418"/>
                  </a:lnTo>
                  <a:lnTo>
                    <a:pt x="2028563" y="258661"/>
                  </a:lnTo>
                  <a:lnTo>
                    <a:pt x="2042553" y="252642"/>
                  </a:lnTo>
                  <a:lnTo>
                    <a:pt x="2056543" y="246426"/>
                  </a:lnTo>
                  <a:lnTo>
                    <a:pt x="2070533" y="240089"/>
                  </a:lnTo>
                  <a:lnTo>
                    <a:pt x="2084523" y="233709"/>
                  </a:lnTo>
                  <a:lnTo>
                    <a:pt x="2098513" y="227372"/>
                  </a:lnTo>
                  <a:lnTo>
                    <a:pt x="2112504" y="221156"/>
                  </a:lnTo>
                  <a:lnTo>
                    <a:pt x="2126494" y="215137"/>
                  </a:lnTo>
                  <a:lnTo>
                    <a:pt x="2140484" y="209380"/>
                  </a:lnTo>
                  <a:lnTo>
                    <a:pt x="2154474" y="203937"/>
                  </a:lnTo>
                  <a:lnTo>
                    <a:pt x="2168464" y="198849"/>
                  </a:lnTo>
                  <a:lnTo>
                    <a:pt x="2182454" y="194141"/>
                  </a:lnTo>
                  <a:lnTo>
                    <a:pt x="2196444" y="189827"/>
                  </a:lnTo>
                  <a:lnTo>
                    <a:pt x="2210434" y="185909"/>
                  </a:lnTo>
                  <a:lnTo>
                    <a:pt x="2224424" y="182378"/>
                  </a:lnTo>
                  <a:lnTo>
                    <a:pt x="2238414" y="179220"/>
                  </a:lnTo>
                  <a:lnTo>
                    <a:pt x="2252404" y="176413"/>
                  </a:lnTo>
                  <a:lnTo>
                    <a:pt x="2266395" y="173932"/>
                  </a:lnTo>
                  <a:lnTo>
                    <a:pt x="2280385" y="171751"/>
                  </a:lnTo>
                  <a:lnTo>
                    <a:pt x="2294375" y="169842"/>
                  </a:lnTo>
                  <a:lnTo>
                    <a:pt x="2308365" y="168178"/>
                  </a:lnTo>
                  <a:lnTo>
                    <a:pt x="2322355" y="166732"/>
                  </a:lnTo>
                  <a:lnTo>
                    <a:pt x="2336345" y="165479"/>
                  </a:lnTo>
                  <a:lnTo>
                    <a:pt x="2350335" y="164397"/>
                  </a:lnTo>
                  <a:lnTo>
                    <a:pt x="2364325" y="163463"/>
                  </a:lnTo>
                  <a:lnTo>
                    <a:pt x="2378315" y="162660"/>
                  </a:lnTo>
                  <a:lnTo>
                    <a:pt x="2392305" y="161970"/>
                  </a:lnTo>
                  <a:lnTo>
                    <a:pt x="2406296" y="161378"/>
                  </a:lnTo>
                  <a:lnTo>
                    <a:pt x="2420286" y="160871"/>
                  </a:lnTo>
                  <a:lnTo>
                    <a:pt x="2434276" y="160437"/>
                  </a:lnTo>
                  <a:lnTo>
                    <a:pt x="2448266" y="160066"/>
                  </a:lnTo>
                  <a:lnTo>
                    <a:pt x="2462256" y="159748"/>
                  </a:lnTo>
                  <a:lnTo>
                    <a:pt x="2476246" y="159477"/>
                  </a:lnTo>
                  <a:lnTo>
                    <a:pt x="2490236" y="159246"/>
                  </a:lnTo>
                  <a:lnTo>
                    <a:pt x="2504226" y="159049"/>
                  </a:lnTo>
                  <a:lnTo>
                    <a:pt x="2518216" y="158881"/>
                  </a:lnTo>
                  <a:lnTo>
                    <a:pt x="2532206" y="158737"/>
                  </a:lnTo>
                  <a:lnTo>
                    <a:pt x="2546196" y="158615"/>
                  </a:lnTo>
                  <a:lnTo>
                    <a:pt x="2560187" y="158511"/>
                  </a:lnTo>
                  <a:lnTo>
                    <a:pt x="2574177" y="158422"/>
                  </a:lnTo>
                  <a:lnTo>
                    <a:pt x="2588167" y="158347"/>
                  </a:lnTo>
                  <a:lnTo>
                    <a:pt x="2602157" y="158283"/>
                  </a:lnTo>
                  <a:lnTo>
                    <a:pt x="2616147" y="158228"/>
                  </a:lnTo>
                  <a:lnTo>
                    <a:pt x="2630137" y="158181"/>
                  </a:lnTo>
                  <a:lnTo>
                    <a:pt x="2644127" y="158141"/>
                  </a:lnTo>
                  <a:lnTo>
                    <a:pt x="2658117" y="158108"/>
                  </a:lnTo>
                  <a:lnTo>
                    <a:pt x="2672107" y="158079"/>
                  </a:lnTo>
                  <a:lnTo>
                    <a:pt x="2686097" y="158054"/>
                  </a:lnTo>
                  <a:lnTo>
                    <a:pt x="2700087" y="158034"/>
                  </a:lnTo>
                  <a:lnTo>
                    <a:pt x="2714078" y="158016"/>
                  </a:lnTo>
                  <a:lnTo>
                    <a:pt x="2728068" y="158001"/>
                  </a:lnTo>
                  <a:lnTo>
                    <a:pt x="2742058" y="157988"/>
                  </a:lnTo>
                  <a:lnTo>
                    <a:pt x="2756048" y="157977"/>
                  </a:lnTo>
                  <a:lnTo>
                    <a:pt x="2770038" y="157968"/>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58" name="pl58"/>
            <p:cNvSpPr/>
            <p:nvPr/>
          </p:nvSpPr>
          <p:spPr>
            <a:xfrm>
              <a:off x="2737948" y="2642773"/>
              <a:ext cx="4155057" cy="1105672"/>
            </a:xfrm>
            <a:custGeom>
              <a:avLst/>
              <a:pathLst>
                <a:path w="4155057" h="1105672">
                  <a:moveTo>
                    <a:pt x="0" y="1105672"/>
                  </a:moveTo>
                  <a:lnTo>
                    <a:pt x="13990" y="1105662"/>
                  </a:lnTo>
                  <a:lnTo>
                    <a:pt x="27980" y="1105651"/>
                  </a:lnTo>
                  <a:lnTo>
                    <a:pt x="41970" y="1105639"/>
                  </a:lnTo>
                  <a:lnTo>
                    <a:pt x="55960" y="1105624"/>
                  </a:lnTo>
                  <a:lnTo>
                    <a:pt x="69950" y="1105606"/>
                  </a:lnTo>
                  <a:lnTo>
                    <a:pt x="83940" y="1105585"/>
                  </a:lnTo>
                  <a:lnTo>
                    <a:pt x="97930" y="1105561"/>
                  </a:lnTo>
                  <a:lnTo>
                    <a:pt x="111920" y="1105532"/>
                  </a:lnTo>
                  <a:lnTo>
                    <a:pt x="125910" y="1105498"/>
                  </a:lnTo>
                  <a:lnTo>
                    <a:pt x="139900" y="1105458"/>
                  </a:lnTo>
                  <a:lnTo>
                    <a:pt x="153891" y="1105412"/>
                  </a:lnTo>
                  <a:lnTo>
                    <a:pt x="167881" y="1105357"/>
                  </a:lnTo>
                  <a:lnTo>
                    <a:pt x="181871" y="1105293"/>
                  </a:lnTo>
                  <a:lnTo>
                    <a:pt x="195861" y="1105217"/>
                  </a:lnTo>
                  <a:lnTo>
                    <a:pt x="209851" y="1105128"/>
                  </a:lnTo>
                  <a:lnTo>
                    <a:pt x="223841" y="1105024"/>
                  </a:lnTo>
                  <a:lnTo>
                    <a:pt x="237831" y="1104902"/>
                  </a:lnTo>
                  <a:lnTo>
                    <a:pt x="251821" y="1104759"/>
                  </a:lnTo>
                  <a:lnTo>
                    <a:pt x="265811" y="1104590"/>
                  </a:lnTo>
                  <a:lnTo>
                    <a:pt x="279801" y="1104393"/>
                  </a:lnTo>
                  <a:lnTo>
                    <a:pt x="293791" y="1104162"/>
                  </a:lnTo>
                  <a:lnTo>
                    <a:pt x="307782" y="1103891"/>
                  </a:lnTo>
                  <a:lnTo>
                    <a:pt x="321772" y="1103574"/>
                  </a:lnTo>
                  <a:lnTo>
                    <a:pt x="335762" y="1103203"/>
                  </a:lnTo>
                  <a:lnTo>
                    <a:pt x="349752" y="1102768"/>
                  </a:lnTo>
                  <a:lnTo>
                    <a:pt x="363742" y="1102261"/>
                  </a:lnTo>
                  <a:lnTo>
                    <a:pt x="377732" y="1101669"/>
                  </a:lnTo>
                  <a:lnTo>
                    <a:pt x="391722" y="1100979"/>
                  </a:lnTo>
                  <a:lnTo>
                    <a:pt x="405712" y="1100176"/>
                  </a:lnTo>
                  <a:lnTo>
                    <a:pt x="419702" y="1099243"/>
                  </a:lnTo>
                  <a:lnTo>
                    <a:pt x="433692" y="1098160"/>
                  </a:lnTo>
                  <a:lnTo>
                    <a:pt x="447682" y="1096908"/>
                  </a:lnTo>
                  <a:lnTo>
                    <a:pt x="461673" y="1095462"/>
                  </a:lnTo>
                  <a:lnTo>
                    <a:pt x="475663" y="1093797"/>
                  </a:lnTo>
                  <a:lnTo>
                    <a:pt x="489653" y="1091888"/>
                  </a:lnTo>
                  <a:lnTo>
                    <a:pt x="503643" y="1089707"/>
                  </a:lnTo>
                  <a:lnTo>
                    <a:pt x="517633" y="1087227"/>
                  </a:lnTo>
                  <a:lnTo>
                    <a:pt x="531623" y="1084420"/>
                  </a:lnTo>
                  <a:lnTo>
                    <a:pt x="545613" y="1081261"/>
                  </a:lnTo>
                  <a:lnTo>
                    <a:pt x="559603" y="1077731"/>
                  </a:lnTo>
                  <a:lnTo>
                    <a:pt x="573593" y="1073812"/>
                  </a:lnTo>
                  <a:lnTo>
                    <a:pt x="587583" y="1069498"/>
                  </a:lnTo>
                  <a:lnTo>
                    <a:pt x="601574" y="1064791"/>
                  </a:lnTo>
                  <a:lnTo>
                    <a:pt x="615564" y="1059702"/>
                  </a:lnTo>
                  <a:lnTo>
                    <a:pt x="629554" y="1054260"/>
                  </a:lnTo>
                  <a:lnTo>
                    <a:pt x="643544" y="1048502"/>
                  </a:lnTo>
                  <a:lnTo>
                    <a:pt x="657534" y="1042483"/>
                  </a:lnTo>
                  <a:lnTo>
                    <a:pt x="671524" y="1036268"/>
                  </a:lnTo>
                  <a:lnTo>
                    <a:pt x="685514" y="1029930"/>
                  </a:lnTo>
                  <a:lnTo>
                    <a:pt x="699504" y="1023551"/>
                  </a:lnTo>
                  <a:lnTo>
                    <a:pt x="713494" y="1017213"/>
                  </a:lnTo>
                  <a:lnTo>
                    <a:pt x="727484" y="1010998"/>
                  </a:lnTo>
                  <a:lnTo>
                    <a:pt x="741474" y="1004979"/>
                  </a:lnTo>
                  <a:lnTo>
                    <a:pt x="755465" y="999221"/>
                  </a:lnTo>
                  <a:lnTo>
                    <a:pt x="769455" y="993779"/>
                  </a:lnTo>
                  <a:lnTo>
                    <a:pt x="783445" y="988690"/>
                  </a:lnTo>
                  <a:lnTo>
                    <a:pt x="797435" y="983983"/>
                  </a:lnTo>
                  <a:lnTo>
                    <a:pt x="811425" y="979669"/>
                  </a:lnTo>
                  <a:lnTo>
                    <a:pt x="825415" y="975750"/>
                  </a:lnTo>
                  <a:lnTo>
                    <a:pt x="839405" y="972220"/>
                  </a:lnTo>
                  <a:lnTo>
                    <a:pt x="853395" y="969061"/>
                  </a:lnTo>
                  <a:lnTo>
                    <a:pt x="867385" y="966254"/>
                  </a:lnTo>
                  <a:lnTo>
                    <a:pt x="881375" y="963774"/>
                  </a:lnTo>
                  <a:lnTo>
                    <a:pt x="895365" y="961593"/>
                  </a:lnTo>
                  <a:lnTo>
                    <a:pt x="909356" y="959684"/>
                  </a:lnTo>
                  <a:lnTo>
                    <a:pt x="923346" y="958019"/>
                  </a:lnTo>
                  <a:lnTo>
                    <a:pt x="937336" y="956573"/>
                  </a:lnTo>
                  <a:lnTo>
                    <a:pt x="951326" y="955321"/>
                  </a:lnTo>
                  <a:lnTo>
                    <a:pt x="965316" y="954238"/>
                  </a:lnTo>
                  <a:lnTo>
                    <a:pt x="979306" y="953305"/>
                  </a:lnTo>
                  <a:lnTo>
                    <a:pt x="993296" y="952502"/>
                  </a:lnTo>
                  <a:lnTo>
                    <a:pt x="1007286" y="951812"/>
                  </a:lnTo>
                  <a:lnTo>
                    <a:pt x="1021276" y="951220"/>
                  </a:lnTo>
                  <a:lnTo>
                    <a:pt x="1035266" y="950713"/>
                  </a:lnTo>
                  <a:lnTo>
                    <a:pt x="1049256" y="950278"/>
                  </a:lnTo>
                  <a:lnTo>
                    <a:pt x="1063247" y="949907"/>
                  </a:lnTo>
                  <a:lnTo>
                    <a:pt x="1077237" y="949590"/>
                  </a:lnTo>
                  <a:lnTo>
                    <a:pt x="1091227" y="949319"/>
                  </a:lnTo>
                  <a:lnTo>
                    <a:pt x="1105217" y="949088"/>
                  </a:lnTo>
                  <a:lnTo>
                    <a:pt x="1119207" y="948890"/>
                  </a:lnTo>
                  <a:lnTo>
                    <a:pt x="1133197" y="948722"/>
                  </a:lnTo>
                  <a:lnTo>
                    <a:pt x="1147187" y="948579"/>
                  </a:lnTo>
                  <a:lnTo>
                    <a:pt x="1161177" y="948457"/>
                  </a:lnTo>
                  <a:lnTo>
                    <a:pt x="1175167" y="948353"/>
                  </a:lnTo>
                  <a:lnTo>
                    <a:pt x="1189157" y="948264"/>
                  </a:lnTo>
                  <a:lnTo>
                    <a:pt x="1203148" y="948188"/>
                  </a:lnTo>
                  <a:lnTo>
                    <a:pt x="1217138" y="948124"/>
                  </a:lnTo>
                  <a:lnTo>
                    <a:pt x="1231128" y="948069"/>
                  </a:lnTo>
                  <a:lnTo>
                    <a:pt x="1245118" y="948023"/>
                  </a:lnTo>
                  <a:lnTo>
                    <a:pt x="1259108" y="947983"/>
                  </a:lnTo>
                  <a:lnTo>
                    <a:pt x="1273098" y="947949"/>
                  </a:lnTo>
                  <a:lnTo>
                    <a:pt x="1287088" y="947920"/>
                  </a:lnTo>
                  <a:lnTo>
                    <a:pt x="1301078" y="947896"/>
                  </a:lnTo>
                  <a:lnTo>
                    <a:pt x="1315068" y="947875"/>
                  </a:lnTo>
                  <a:lnTo>
                    <a:pt x="1329058" y="947857"/>
                  </a:lnTo>
                  <a:lnTo>
                    <a:pt x="1343048" y="947842"/>
                  </a:lnTo>
                  <a:lnTo>
                    <a:pt x="1357039" y="947829"/>
                  </a:lnTo>
                  <a:lnTo>
                    <a:pt x="1371029" y="947819"/>
                  </a:lnTo>
                  <a:lnTo>
                    <a:pt x="1385019" y="947809"/>
                  </a:lnTo>
                  <a:lnTo>
                    <a:pt x="1385019" y="947438"/>
                  </a:lnTo>
                  <a:lnTo>
                    <a:pt x="1399009" y="947383"/>
                  </a:lnTo>
                  <a:lnTo>
                    <a:pt x="1412999" y="947317"/>
                  </a:lnTo>
                  <a:lnTo>
                    <a:pt x="1426989" y="947240"/>
                  </a:lnTo>
                  <a:lnTo>
                    <a:pt x="1440979" y="947150"/>
                  </a:lnTo>
                  <a:lnTo>
                    <a:pt x="1454969" y="947043"/>
                  </a:lnTo>
                  <a:lnTo>
                    <a:pt x="1468959" y="946919"/>
                  </a:lnTo>
                  <a:lnTo>
                    <a:pt x="1482949" y="946772"/>
                  </a:lnTo>
                  <a:lnTo>
                    <a:pt x="1496939" y="946599"/>
                  </a:lnTo>
                  <a:lnTo>
                    <a:pt x="1510930" y="946397"/>
                  </a:lnTo>
                  <a:lnTo>
                    <a:pt x="1524920" y="946159"/>
                  </a:lnTo>
                  <a:lnTo>
                    <a:pt x="1538910" y="945879"/>
                  </a:lnTo>
                  <a:lnTo>
                    <a:pt x="1552900" y="945550"/>
                  </a:lnTo>
                  <a:lnTo>
                    <a:pt x="1566890" y="945164"/>
                  </a:lnTo>
                  <a:lnTo>
                    <a:pt x="1580880" y="944711"/>
                  </a:lnTo>
                  <a:lnTo>
                    <a:pt x="1594870" y="944179"/>
                  </a:lnTo>
                  <a:lnTo>
                    <a:pt x="1608860" y="943554"/>
                  </a:lnTo>
                  <a:lnTo>
                    <a:pt x="1622850" y="942821"/>
                  </a:lnTo>
                  <a:lnTo>
                    <a:pt x="1636840" y="941961"/>
                  </a:lnTo>
                  <a:lnTo>
                    <a:pt x="1650830" y="940951"/>
                  </a:lnTo>
                  <a:lnTo>
                    <a:pt x="1664821" y="939768"/>
                  </a:lnTo>
                  <a:lnTo>
                    <a:pt x="1678811" y="938380"/>
                  </a:lnTo>
                  <a:lnTo>
                    <a:pt x="1692801" y="936755"/>
                  </a:lnTo>
                  <a:lnTo>
                    <a:pt x="1706791" y="934851"/>
                  </a:lnTo>
                  <a:lnTo>
                    <a:pt x="1720781" y="932624"/>
                  </a:lnTo>
                  <a:lnTo>
                    <a:pt x="1734771" y="930019"/>
                  </a:lnTo>
                  <a:lnTo>
                    <a:pt x="1748761" y="926976"/>
                  </a:lnTo>
                  <a:lnTo>
                    <a:pt x="1762751" y="923425"/>
                  </a:lnTo>
                  <a:lnTo>
                    <a:pt x="1776741" y="919285"/>
                  </a:lnTo>
                  <a:lnTo>
                    <a:pt x="1790731" y="914466"/>
                  </a:lnTo>
                  <a:lnTo>
                    <a:pt x="1804722" y="908866"/>
                  </a:lnTo>
                  <a:lnTo>
                    <a:pt x="1818712" y="902371"/>
                  </a:lnTo>
                  <a:lnTo>
                    <a:pt x="1832702" y="894854"/>
                  </a:lnTo>
                  <a:lnTo>
                    <a:pt x="1846692" y="886178"/>
                  </a:lnTo>
                  <a:lnTo>
                    <a:pt x="1860682" y="876192"/>
                  </a:lnTo>
                  <a:lnTo>
                    <a:pt x="1874672" y="864739"/>
                  </a:lnTo>
                  <a:lnTo>
                    <a:pt x="1888662" y="851653"/>
                  </a:lnTo>
                  <a:lnTo>
                    <a:pt x="1902652" y="836770"/>
                  </a:lnTo>
                  <a:lnTo>
                    <a:pt x="1916642" y="819927"/>
                  </a:lnTo>
                  <a:lnTo>
                    <a:pt x="1930632" y="800977"/>
                  </a:lnTo>
                  <a:lnTo>
                    <a:pt x="1944622" y="779793"/>
                  </a:lnTo>
                  <a:lnTo>
                    <a:pt x="1958613" y="756283"/>
                  </a:lnTo>
                  <a:lnTo>
                    <a:pt x="1972603" y="730399"/>
                  </a:lnTo>
                  <a:lnTo>
                    <a:pt x="1986593" y="702152"/>
                  </a:lnTo>
                  <a:lnTo>
                    <a:pt x="2000583" y="671622"/>
                  </a:lnTo>
                  <a:lnTo>
                    <a:pt x="2014573" y="638966"/>
                  </a:lnTo>
                  <a:lnTo>
                    <a:pt x="2028563" y="604422"/>
                  </a:lnTo>
                  <a:lnTo>
                    <a:pt x="2042553" y="568308"/>
                  </a:lnTo>
                  <a:lnTo>
                    <a:pt x="2056543" y="531015"/>
                  </a:lnTo>
                  <a:lnTo>
                    <a:pt x="2070533" y="492989"/>
                  </a:lnTo>
                  <a:lnTo>
                    <a:pt x="2084523" y="454714"/>
                  </a:lnTo>
                  <a:lnTo>
                    <a:pt x="2098513" y="416688"/>
                  </a:lnTo>
                  <a:lnTo>
                    <a:pt x="2112504" y="379395"/>
                  </a:lnTo>
                  <a:lnTo>
                    <a:pt x="2126494" y="343281"/>
                  </a:lnTo>
                  <a:lnTo>
                    <a:pt x="2140484" y="308737"/>
                  </a:lnTo>
                  <a:lnTo>
                    <a:pt x="2154474" y="276081"/>
                  </a:lnTo>
                  <a:lnTo>
                    <a:pt x="2168464" y="245551"/>
                  </a:lnTo>
                  <a:lnTo>
                    <a:pt x="2182454" y="217304"/>
                  </a:lnTo>
                  <a:lnTo>
                    <a:pt x="2196444" y="191420"/>
                  </a:lnTo>
                  <a:lnTo>
                    <a:pt x="2210434" y="167910"/>
                  </a:lnTo>
                  <a:lnTo>
                    <a:pt x="2224424" y="146726"/>
                  </a:lnTo>
                  <a:lnTo>
                    <a:pt x="2238414" y="127776"/>
                  </a:lnTo>
                  <a:lnTo>
                    <a:pt x="2252404" y="110933"/>
                  </a:lnTo>
                  <a:lnTo>
                    <a:pt x="2266395" y="96050"/>
                  </a:lnTo>
                  <a:lnTo>
                    <a:pt x="2280385" y="82964"/>
                  </a:lnTo>
                  <a:lnTo>
                    <a:pt x="2294375" y="71511"/>
                  </a:lnTo>
                  <a:lnTo>
                    <a:pt x="2308365" y="61525"/>
                  </a:lnTo>
                  <a:lnTo>
                    <a:pt x="2322355" y="52848"/>
                  </a:lnTo>
                  <a:lnTo>
                    <a:pt x="2336345" y="45332"/>
                  </a:lnTo>
                  <a:lnTo>
                    <a:pt x="2350335" y="38837"/>
                  </a:lnTo>
                  <a:lnTo>
                    <a:pt x="2364325" y="33237"/>
                  </a:lnTo>
                  <a:lnTo>
                    <a:pt x="2378315" y="28418"/>
                  </a:lnTo>
                  <a:lnTo>
                    <a:pt x="2392305" y="24278"/>
                  </a:lnTo>
                  <a:lnTo>
                    <a:pt x="2406296" y="20727"/>
                  </a:lnTo>
                  <a:lnTo>
                    <a:pt x="2420286" y="17684"/>
                  </a:lnTo>
                  <a:lnTo>
                    <a:pt x="2434276" y="15079"/>
                  </a:lnTo>
                  <a:lnTo>
                    <a:pt x="2448266" y="12852"/>
                  </a:lnTo>
                  <a:lnTo>
                    <a:pt x="2462256" y="10948"/>
                  </a:lnTo>
                  <a:lnTo>
                    <a:pt x="2476246" y="9323"/>
                  </a:lnTo>
                  <a:lnTo>
                    <a:pt x="2490236" y="7935"/>
                  </a:lnTo>
                  <a:lnTo>
                    <a:pt x="2504226" y="6752"/>
                  </a:lnTo>
                  <a:lnTo>
                    <a:pt x="2518216" y="5742"/>
                  </a:lnTo>
                  <a:lnTo>
                    <a:pt x="2532206" y="4882"/>
                  </a:lnTo>
                  <a:lnTo>
                    <a:pt x="2546196" y="4149"/>
                  </a:lnTo>
                  <a:lnTo>
                    <a:pt x="2560187" y="3524"/>
                  </a:lnTo>
                  <a:lnTo>
                    <a:pt x="2574177" y="2992"/>
                  </a:lnTo>
                  <a:lnTo>
                    <a:pt x="2588167" y="2539"/>
                  </a:lnTo>
                  <a:lnTo>
                    <a:pt x="2602157" y="2153"/>
                  </a:lnTo>
                  <a:lnTo>
                    <a:pt x="2616147" y="1824"/>
                  </a:lnTo>
                  <a:lnTo>
                    <a:pt x="2630137" y="1544"/>
                  </a:lnTo>
                  <a:lnTo>
                    <a:pt x="2644127" y="1306"/>
                  </a:lnTo>
                  <a:lnTo>
                    <a:pt x="2658117" y="1104"/>
                  </a:lnTo>
                  <a:lnTo>
                    <a:pt x="2672107" y="931"/>
                  </a:lnTo>
                  <a:lnTo>
                    <a:pt x="2686097" y="784"/>
                  </a:lnTo>
                  <a:lnTo>
                    <a:pt x="2700087" y="659"/>
                  </a:lnTo>
                  <a:lnTo>
                    <a:pt x="2714078" y="553"/>
                  </a:lnTo>
                  <a:lnTo>
                    <a:pt x="2728068" y="463"/>
                  </a:lnTo>
                  <a:lnTo>
                    <a:pt x="2742058" y="386"/>
                  </a:lnTo>
                  <a:lnTo>
                    <a:pt x="2756048" y="320"/>
                  </a:lnTo>
                  <a:lnTo>
                    <a:pt x="2770038" y="264"/>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8475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60" name="pl60"/>
            <p:cNvSpPr/>
            <p:nvPr/>
          </p:nvSpPr>
          <p:spPr>
            <a:xfrm>
              <a:off x="2737948" y="1537206"/>
              <a:ext cx="4155057" cy="789576"/>
            </a:xfrm>
            <a:custGeom>
              <a:avLst/>
              <a:pathLst>
                <a:path w="4155057" h="789576">
                  <a:moveTo>
                    <a:pt x="0" y="631661"/>
                  </a:moveTo>
                  <a:lnTo>
                    <a:pt x="13990" y="631670"/>
                  </a:lnTo>
                  <a:lnTo>
                    <a:pt x="27980" y="631681"/>
                  </a:lnTo>
                  <a:lnTo>
                    <a:pt x="41970" y="631694"/>
                  </a:lnTo>
                  <a:lnTo>
                    <a:pt x="55960" y="631709"/>
                  </a:lnTo>
                  <a:lnTo>
                    <a:pt x="69950" y="631727"/>
                  </a:lnTo>
                  <a:lnTo>
                    <a:pt x="83940" y="631747"/>
                  </a:lnTo>
                  <a:lnTo>
                    <a:pt x="97930" y="631772"/>
                  </a:lnTo>
                  <a:lnTo>
                    <a:pt x="111920" y="631801"/>
                  </a:lnTo>
                  <a:lnTo>
                    <a:pt x="125910" y="631834"/>
                  </a:lnTo>
                  <a:lnTo>
                    <a:pt x="139900" y="631874"/>
                  </a:lnTo>
                  <a:lnTo>
                    <a:pt x="153891" y="631921"/>
                  </a:lnTo>
                  <a:lnTo>
                    <a:pt x="167881" y="631975"/>
                  </a:lnTo>
                  <a:lnTo>
                    <a:pt x="181871" y="632040"/>
                  </a:lnTo>
                  <a:lnTo>
                    <a:pt x="195861" y="632115"/>
                  </a:lnTo>
                  <a:lnTo>
                    <a:pt x="209851" y="632204"/>
                  </a:lnTo>
                  <a:lnTo>
                    <a:pt x="223841" y="632308"/>
                  </a:lnTo>
                  <a:lnTo>
                    <a:pt x="237831" y="632430"/>
                  </a:lnTo>
                  <a:lnTo>
                    <a:pt x="251821" y="632574"/>
                  </a:lnTo>
                  <a:lnTo>
                    <a:pt x="265811" y="632742"/>
                  </a:lnTo>
                  <a:lnTo>
                    <a:pt x="279801" y="632939"/>
                  </a:lnTo>
                  <a:lnTo>
                    <a:pt x="293791" y="633170"/>
                  </a:lnTo>
                  <a:lnTo>
                    <a:pt x="307782" y="633441"/>
                  </a:lnTo>
                  <a:lnTo>
                    <a:pt x="321772" y="633759"/>
                  </a:lnTo>
                  <a:lnTo>
                    <a:pt x="335762" y="634130"/>
                  </a:lnTo>
                  <a:lnTo>
                    <a:pt x="349752" y="634564"/>
                  </a:lnTo>
                  <a:lnTo>
                    <a:pt x="363742" y="635071"/>
                  </a:lnTo>
                  <a:lnTo>
                    <a:pt x="377732" y="635663"/>
                  </a:lnTo>
                  <a:lnTo>
                    <a:pt x="391722" y="636353"/>
                  </a:lnTo>
                  <a:lnTo>
                    <a:pt x="405712" y="637156"/>
                  </a:lnTo>
                  <a:lnTo>
                    <a:pt x="419702" y="638090"/>
                  </a:lnTo>
                  <a:lnTo>
                    <a:pt x="433692" y="639172"/>
                  </a:lnTo>
                  <a:lnTo>
                    <a:pt x="447682" y="640425"/>
                  </a:lnTo>
                  <a:lnTo>
                    <a:pt x="461673" y="641871"/>
                  </a:lnTo>
                  <a:lnTo>
                    <a:pt x="475663" y="643535"/>
                  </a:lnTo>
                  <a:lnTo>
                    <a:pt x="489653" y="645444"/>
                  </a:lnTo>
                  <a:lnTo>
                    <a:pt x="503643" y="647625"/>
                  </a:lnTo>
                  <a:lnTo>
                    <a:pt x="517633" y="650106"/>
                  </a:lnTo>
                  <a:lnTo>
                    <a:pt x="531623" y="652913"/>
                  </a:lnTo>
                  <a:lnTo>
                    <a:pt x="545613" y="656071"/>
                  </a:lnTo>
                  <a:lnTo>
                    <a:pt x="559603" y="659602"/>
                  </a:lnTo>
                  <a:lnTo>
                    <a:pt x="573593" y="663520"/>
                  </a:lnTo>
                  <a:lnTo>
                    <a:pt x="587583" y="667834"/>
                  </a:lnTo>
                  <a:lnTo>
                    <a:pt x="601574" y="672542"/>
                  </a:lnTo>
                  <a:lnTo>
                    <a:pt x="615564" y="677630"/>
                  </a:lnTo>
                  <a:lnTo>
                    <a:pt x="629554" y="683073"/>
                  </a:lnTo>
                  <a:lnTo>
                    <a:pt x="643544" y="688830"/>
                  </a:lnTo>
                  <a:lnTo>
                    <a:pt x="657534" y="694849"/>
                  </a:lnTo>
                  <a:lnTo>
                    <a:pt x="671524" y="701065"/>
                  </a:lnTo>
                  <a:lnTo>
                    <a:pt x="685514" y="707402"/>
                  </a:lnTo>
                  <a:lnTo>
                    <a:pt x="699504" y="713782"/>
                  </a:lnTo>
                  <a:lnTo>
                    <a:pt x="713494" y="720119"/>
                  </a:lnTo>
                  <a:lnTo>
                    <a:pt x="727484" y="726335"/>
                  </a:lnTo>
                  <a:lnTo>
                    <a:pt x="741474" y="732354"/>
                  </a:lnTo>
                  <a:lnTo>
                    <a:pt x="755465" y="738111"/>
                  </a:lnTo>
                  <a:lnTo>
                    <a:pt x="769455" y="743554"/>
                  </a:lnTo>
                  <a:lnTo>
                    <a:pt x="783445" y="748642"/>
                  </a:lnTo>
                  <a:lnTo>
                    <a:pt x="797435" y="753350"/>
                  </a:lnTo>
                  <a:lnTo>
                    <a:pt x="811425" y="757664"/>
                  </a:lnTo>
                  <a:lnTo>
                    <a:pt x="825415" y="761582"/>
                  </a:lnTo>
                  <a:lnTo>
                    <a:pt x="839405" y="765113"/>
                  </a:lnTo>
                  <a:lnTo>
                    <a:pt x="853395" y="768271"/>
                  </a:lnTo>
                  <a:lnTo>
                    <a:pt x="867385" y="771078"/>
                  </a:lnTo>
                  <a:lnTo>
                    <a:pt x="881375" y="773559"/>
                  </a:lnTo>
                  <a:lnTo>
                    <a:pt x="895365" y="775740"/>
                  </a:lnTo>
                  <a:lnTo>
                    <a:pt x="909356" y="777649"/>
                  </a:lnTo>
                  <a:lnTo>
                    <a:pt x="923346" y="779313"/>
                  </a:lnTo>
                  <a:lnTo>
                    <a:pt x="937336" y="780759"/>
                  </a:lnTo>
                  <a:lnTo>
                    <a:pt x="951326" y="782012"/>
                  </a:lnTo>
                  <a:lnTo>
                    <a:pt x="965316" y="783094"/>
                  </a:lnTo>
                  <a:lnTo>
                    <a:pt x="979306" y="784028"/>
                  </a:lnTo>
                  <a:lnTo>
                    <a:pt x="993296" y="784831"/>
                  </a:lnTo>
                  <a:lnTo>
                    <a:pt x="1007286" y="785521"/>
                  </a:lnTo>
                  <a:lnTo>
                    <a:pt x="1021276" y="786113"/>
                  </a:lnTo>
                  <a:lnTo>
                    <a:pt x="1035266" y="786620"/>
                  </a:lnTo>
                  <a:lnTo>
                    <a:pt x="1049256" y="787054"/>
                  </a:lnTo>
                  <a:lnTo>
                    <a:pt x="1063247" y="787425"/>
                  </a:lnTo>
                  <a:lnTo>
                    <a:pt x="1077237" y="787743"/>
                  </a:lnTo>
                  <a:lnTo>
                    <a:pt x="1091227" y="788013"/>
                  </a:lnTo>
                  <a:lnTo>
                    <a:pt x="1105217" y="788245"/>
                  </a:lnTo>
                  <a:lnTo>
                    <a:pt x="1119207" y="788442"/>
                  </a:lnTo>
                  <a:lnTo>
                    <a:pt x="1133197" y="788610"/>
                  </a:lnTo>
                  <a:lnTo>
                    <a:pt x="1147187" y="788754"/>
                  </a:lnTo>
                  <a:lnTo>
                    <a:pt x="1161177" y="788876"/>
                  </a:lnTo>
                  <a:lnTo>
                    <a:pt x="1175167" y="788980"/>
                  </a:lnTo>
                  <a:lnTo>
                    <a:pt x="1189157" y="789069"/>
                  </a:lnTo>
                  <a:lnTo>
                    <a:pt x="1203148" y="789144"/>
                  </a:lnTo>
                  <a:lnTo>
                    <a:pt x="1217138" y="789208"/>
                  </a:lnTo>
                  <a:lnTo>
                    <a:pt x="1231128" y="789263"/>
                  </a:lnTo>
                  <a:lnTo>
                    <a:pt x="1245118" y="789310"/>
                  </a:lnTo>
                  <a:lnTo>
                    <a:pt x="1259108" y="789350"/>
                  </a:lnTo>
                  <a:lnTo>
                    <a:pt x="1273098" y="789383"/>
                  </a:lnTo>
                  <a:lnTo>
                    <a:pt x="1287088" y="789412"/>
                  </a:lnTo>
                  <a:lnTo>
                    <a:pt x="1301078" y="789436"/>
                  </a:lnTo>
                  <a:lnTo>
                    <a:pt x="1315068" y="789457"/>
                  </a:lnTo>
                  <a:lnTo>
                    <a:pt x="1329058" y="789475"/>
                  </a:lnTo>
                  <a:lnTo>
                    <a:pt x="1343048" y="789490"/>
                  </a:lnTo>
                  <a:lnTo>
                    <a:pt x="1357039" y="789503"/>
                  </a:lnTo>
                  <a:lnTo>
                    <a:pt x="1371029" y="789514"/>
                  </a:lnTo>
                  <a:lnTo>
                    <a:pt x="1385019" y="789523"/>
                  </a:lnTo>
                  <a:lnTo>
                    <a:pt x="1385019" y="789576"/>
                  </a:lnTo>
                  <a:lnTo>
                    <a:pt x="1399009" y="789576"/>
                  </a:lnTo>
                  <a:lnTo>
                    <a:pt x="1412999" y="789576"/>
                  </a:lnTo>
                  <a:lnTo>
                    <a:pt x="1426989" y="789576"/>
                  </a:lnTo>
                  <a:lnTo>
                    <a:pt x="1440979" y="789576"/>
                  </a:lnTo>
                  <a:lnTo>
                    <a:pt x="1454969" y="789576"/>
                  </a:lnTo>
                  <a:lnTo>
                    <a:pt x="1468959" y="789576"/>
                  </a:lnTo>
                  <a:lnTo>
                    <a:pt x="1482949" y="789576"/>
                  </a:lnTo>
                  <a:lnTo>
                    <a:pt x="1496939" y="789576"/>
                  </a:lnTo>
                  <a:lnTo>
                    <a:pt x="1510930" y="789576"/>
                  </a:lnTo>
                  <a:lnTo>
                    <a:pt x="1524920" y="789576"/>
                  </a:lnTo>
                  <a:lnTo>
                    <a:pt x="1538910" y="789576"/>
                  </a:lnTo>
                  <a:lnTo>
                    <a:pt x="1552900" y="789576"/>
                  </a:lnTo>
                  <a:lnTo>
                    <a:pt x="1566890" y="789576"/>
                  </a:lnTo>
                  <a:lnTo>
                    <a:pt x="1580880" y="789576"/>
                  </a:lnTo>
                  <a:lnTo>
                    <a:pt x="1594870" y="789576"/>
                  </a:lnTo>
                  <a:lnTo>
                    <a:pt x="1608860" y="789576"/>
                  </a:lnTo>
                  <a:lnTo>
                    <a:pt x="1622850" y="789576"/>
                  </a:lnTo>
                  <a:lnTo>
                    <a:pt x="1636840" y="789576"/>
                  </a:lnTo>
                  <a:lnTo>
                    <a:pt x="1650830" y="789576"/>
                  </a:lnTo>
                  <a:lnTo>
                    <a:pt x="1664821" y="789576"/>
                  </a:lnTo>
                  <a:lnTo>
                    <a:pt x="1678811" y="789576"/>
                  </a:lnTo>
                  <a:lnTo>
                    <a:pt x="1692801" y="789576"/>
                  </a:lnTo>
                  <a:lnTo>
                    <a:pt x="1706791" y="789576"/>
                  </a:lnTo>
                  <a:lnTo>
                    <a:pt x="1720781" y="789576"/>
                  </a:lnTo>
                  <a:lnTo>
                    <a:pt x="1734771" y="789576"/>
                  </a:lnTo>
                  <a:lnTo>
                    <a:pt x="1748761" y="789576"/>
                  </a:lnTo>
                  <a:lnTo>
                    <a:pt x="1762751" y="789576"/>
                  </a:lnTo>
                  <a:lnTo>
                    <a:pt x="1776741" y="789576"/>
                  </a:lnTo>
                  <a:lnTo>
                    <a:pt x="1790731" y="789576"/>
                  </a:lnTo>
                  <a:lnTo>
                    <a:pt x="1804722" y="789576"/>
                  </a:lnTo>
                  <a:lnTo>
                    <a:pt x="1818712" y="789576"/>
                  </a:lnTo>
                  <a:lnTo>
                    <a:pt x="1832702" y="789576"/>
                  </a:lnTo>
                  <a:lnTo>
                    <a:pt x="1846692" y="789576"/>
                  </a:lnTo>
                  <a:lnTo>
                    <a:pt x="1860682" y="789576"/>
                  </a:lnTo>
                  <a:lnTo>
                    <a:pt x="1874672" y="789576"/>
                  </a:lnTo>
                  <a:lnTo>
                    <a:pt x="1888662" y="789576"/>
                  </a:lnTo>
                  <a:lnTo>
                    <a:pt x="1902652" y="789576"/>
                  </a:lnTo>
                  <a:lnTo>
                    <a:pt x="1916642" y="789576"/>
                  </a:lnTo>
                  <a:lnTo>
                    <a:pt x="1930632" y="789576"/>
                  </a:lnTo>
                  <a:lnTo>
                    <a:pt x="1944622" y="789576"/>
                  </a:lnTo>
                  <a:lnTo>
                    <a:pt x="1958613" y="789576"/>
                  </a:lnTo>
                  <a:lnTo>
                    <a:pt x="1972603" y="789576"/>
                  </a:lnTo>
                  <a:lnTo>
                    <a:pt x="1986593" y="789576"/>
                  </a:lnTo>
                  <a:lnTo>
                    <a:pt x="2000583" y="789576"/>
                  </a:lnTo>
                  <a:lnTo>
                    <a:pt x="2014573" y="789576"/>
                  </a:lnTo>
                  <a:lnTo>
                    <a:pt x="2028563" y="789576"/>
                  </a:lnTo>
                  <a:lnTo>
                    <a:pt x="2042553" y="789576"/>
                  </a:lnTo>
                  <a:lnTo>
                    <a:pt x="2056543" y="789576"/>
                  </a:lnTo>
                  <a:lnTo>
                    <a:pt x="2070533" y="789576"/>
                  </a:lnTo>
                  <a:lnTo>
                    <a:pt x="2084523" y="789576"/>
                  </a:lnTo>
                  <a:lnTo>
                    <a:pt x="2098513" y="789576"/>
                  </a:lnTo>
                  <a:lnTo>
                    <a:pt x="2112504" y="789576"/>
                  </a:lnTo>
                  <a:lnTo>
                    <a:pt x="2126494" y="789576"/>
                  </a:lnTo>
                  <a:lnTo>
                    <a:pt x="2140484" y="789576"/>
                  </a:lnTo>
                  <a:lnTo>
                    <a:pt x="2154474" y="789576"/>
                  </a:lnTo>
                  <a:lnTo>
                    <a:pt x="2168464" y="789576"/>
                  </a:lnTo>
                  <a:lnTo>
                    <a:pt x="2182454" y="789576"/>
                  </a:lnTo>
                  <a:lnTo>
                    <a:pt x="2196444" y="789576"/>
                  </a:lnTo>
                  <a:lnTo>
                    <a:pt x="2210434" y="789576"/>
                  </a:lnTo>
                  <a:lnTo>
                    <a:pt x="2224424" y="789576"/>
                  </a:lnTo>
                  <a:lnTo>
                    <a:pt x="2238414" y="789576"/>
                  </a:lnTo>
                  <a:lnTo>
                    <a:pt x="2252404" y="789576"/>
                  </a:lnTo>
                  <a:lnTo>
                    <a:pt x="2266395" y="789576"/>
                  </a:lnTo>
                  <a:lnTo>
                    <a:pt x="2280385" y="789576"/>
                  </a:lnTo>
                  <a:lnTo>
                    <a:pt x="2294375" y="789576"/>
                  </a:lnTo>
                  <a:lnTo>
                    <a:pt x="2308365" y="789576"/>
                  </a:lnTo>
                  <a:lnTo>
                    <a:pt x="2322355" y="789576"/>
                  </a:lnTo>
                  <a:lnTo>
                    <a:pt x="2336345" y="789576"/>
                  </a:lnTo>
                  <a:lnTo>
                    <a:pt x="2350335" y="789576"/>
                  </a:lnTo>
                  <a:lnTo>
                    <a:pt x="2364325" y="789576"/>
                  </a:lnTo>
                  <a:lnTo>
                    <a:pt x="2378315" y="789576"/>
                  </a:lnTo>
                  <a:lnTo>
                    <a:pt x="2392305" y="789576"/>
                  </a:lnTo>
                  <a:lnTo>
                    <a:pt x="2406296" y="789576"/>
                  </a:lnTo>
                  <a:lnTo>
                    <a:pt x="2420286" y="789576"/>
                  </a:lnTo>
                  <a:lnTo>
                    <a:pt x="2434276" y="789576"/>
                  </a:lnTo>
                  <a:lnTo>
                    <a:pt x="2448266" y="789576"/>
                  </a:lnTo>
                  <a:lnTo>
                    <a:pt x="2462256" y="789576"/>
                  </a:lnTo>
                  <a:lnTo>
                    <a:pt x="2476246" y="789576"/>
                  </a:lnTo>
                  <a:lnTo>
                    <a:pt x="2490236" y="789576"/>
                  </a:lnTo>
                  <a:lnTo>
                    <a:pt x="2504226" y="789576"/>
                  </a:lnTo>
                  <a:lnTo>
                    <a:pt x="2518216" y="789576"/>
                  </a:lnTo>
                  <a:lnTo>
                    <a:pt x="2532206" y="789576"/>
                  </a:lnTo>
                  <a:lnTo>
                    <a:pt x="2546196" y="789576"/>
                  </a:lnTo>
                  <a:lnTo>
                    <a:pt x="2560187" y="789576"/>
                  </a:lnTo>
                  <a:lnTo>
                    <a:pt x="2574177" y="789576"/>
                  </a:lnTo>
                  <a:lnTo>
                    <a:pt x="2588167" y="789576"/>
                  </a:lnTo>
                  <a:lnTo>
                    <a:pt x="2602157" y="789576"/>
                  </a:lnTo>
                  <a:lnTo>
                    <a:pt x="2616147" y="789576"/>
                  </a:lnTo>
                  <a:lnTo>
                    <a:pt x="2630137" y="789576"/>
                  </a:lnTo>
                  <a:lnTo>
                    <a:pt x="2644127" y="789576"/>
                  </a:lnTo>
                  <a:lnTo>
                    <a:pt x="2658117" y="789576"/>
                  </a:lnTo>
                  <a:lnTo>
                    <a:pt x="2672107" y="789576"/>
                  </a:lnTo>
                  <a:lnTo>
                    <a:pt x="2686097" y="789576"/>
                  </a:lnTo>
                  <a:lnTo>
                    <a:pt x="2700087" y="789576"/>
                  </a:lnTo>
                  <a:lnTo>
                    <a:pt x="2714078" y="789576"/>
                  </a:lnTo>
                  <a:lnTo>
                    <a:pt x="2728068" y="789576"/>
                  </a:lnTo>
                  <a:lnTo>
                    <a:pt x="2742058" y="789576"/>
                  </a:lnTo>
                  <a:lnTo>
                    <a:pt x="2756048" y="789576"/>
                  </a:lnTo>
                  <a:lnTo>
                    <a:pt x="2770038" y="789576"/>
                  </a:lnTo>
                  <a:lnTo>
                    <a:pt x="2770038" y="789311"/>
                  </a:lnTo>
                  <a:lnTo>
                    <a:pt x="2784028" y="789265"/>
                  </a:lnTo>
                  <a:lnTo>
                    <a:pt x="2798018" y="789210"/>
                  </a:lnTo>
                  <a:lnTo>
                    <a:pt x="2812008" y="789146"/>
                  </a:lnTo>
                  <a:lnTo>
                    <a:pt x="2825998" y="789071"/>
                  </a:lnTo>
                  <a:lnTo>
                    <a:pt x="2839988" y="788982"/>
                  </a:lnTo>
                  <a:lnTo>
                    <a:pt x="2853978" y="788878"/>
                  </a:lnTo>
                  <a:lnTo>
                    <a:pt x="2867969" y="788756"/>
                  </a:lnTo>
                  <a:lnTo>
                    <a:pt x="2881959" y="788612"/>
                  </a:lnTo>
                  <a:lnTo>
                    <a:pt x="2895949" y="788443"/>
                  </a:lnTo>
                  <a:lnTo>
                    <a:pt x="2909939" y="788245"/>
                  </a:lnTo>
                  <a:lnTo>
                    <a:pt x="2923929" y="788012"/>
                  </a:lnTo>
                  <a:lnTo>
                    <a:pt x="2937919" y="787738"/>
                  </a:lnTo>
                  <a:lnTo>
                    <a:pt x="2951909" y="787416"/>
                  </a:lnTo>
                  <a:lnTo>
                    <a:pt x="2965899" y="787038"/>
                  </a:lnTo>
                  <a:lnTo>
                    <a:pt x="2979889" y="786595"/>
                  </a:lnTo>
                  <a:lnTo>
                    <a:pt x="2993879" y="786074"/>
                  </a:lnTo>
                  <a:lnTo>
                    <a:pt x="3007870" y="785463"/>
                  </a:lnTo>
                  <a:lnTo>
                    <a:pt x="3021860" y="784746"/>
                  </a:lnTo>
                  <a:lnTo>
                    <a:pt x="3035850" y="783905"/>
                  </a:lnTo>
                  <a:lnTo>
                    <a:pt x="3049840" y="782919"/>
                  </a:lnTo>
                  <a:lnTo>
                    <a:pt x="3063830" y="781763"/>
                  </a:lnTo>
                  <a:lnTo>
                    <a:pt x="3077820" y="780408"/>
                  </a:lnTo>
                  <a:lnTo>
                    <a:pt x="3091810" y="778822"/>
                  </a:lnTo>
                  <a:lnTo>
                    <a:pt x="3105800" y="776966"/>
                  </a:lnTo>
                  <a:lnTo>
                    <a:pt x="3119790" y="774795"/>
                  </a:lnTo>
                  <a:lnTo>
                    <a:pt x="3133780" y="772259"/>
                  </a:lnTo>
                  <a:lnTo>
                    <a:pt x="3147770" y="769300"/>
                  </a:lnTo>
                  <a:lnTo>
                    <a:pt x="3161761" y="765850"/>
                  </a:lnTo>
                  <a:lnTo>
                    <a:pt x="3175751" y="761834"/>
                  </a:lnTo>
                  <a:lnTo>
                    <a:pt x="3189741" y="757168"/>
                  </a:lnTo>
                  <a:lnTo>
                    <a:pt x="3203731" y="751755"/>
                  </a:lnTo>
                  <a:lnTo>
                    <a:pt x="3217721" y="745491"/>
                  </a:lnTo>
                  <a:lnTo>
                    <a:pt x="3231711" y="738261"/>
                  </a:lnTo>
                  <a:lnTo>
                    <a:pt x="3245701" y="729939"/>
                  </a:lnTo>
                  <a:lnTo>
                    <a:pt x="3259691" y="720395"/>
                  </a:lnTo>
                  <a:lnTo>
                    <a:pt x="3273681" y="709490"/>
                  </a:lnTo>
                  <a:lnTo>
                    <a:pt x="3287671" y="697087"/>
                  </a:lnTo>
                  <a:lnTo>
                    <a:pt x="3301661" y="683052"/>
                  </a:lnTo>
                  <a:lnTo>
                    <a:pt x="3315652" y="667260"/>
                  </a:lnTo>
                  <a:lnTo>
                    <a:pt x="3329642" y="649607"/>
                  </a:lnTo>
                  <a:lnTo>
                    <a:pt x="3343632" y="630015"/>
                  </a:lnTo>
                  <a:lnTo>
                    <a:pt x="3357622" y="608445"/>
                  </a:lnTo>
                  <a:lnTo>
                    <a:pt x="3371612" y="584906"/>
                  </a:lnTo>
                  <a:lnTo>
                    <a:pt x="3385602" y="559464"/>
                  </a:lnTo>
                  <a:lnTo>
                    <a:pt x="3399592" y="532251"/>
                  </a:lnTo>
                  <a:lnTo>
                    <a:pt x="3413582" y="503464"/>
                  </a:lnTo>
                  <a:lnTo>
                    <a:pt x="3427572" y="473369"/>
                  </a:lnTo>
                  <a:lnTo>
                    <a:pt x="3441562" y="442291"/>
                  </a:lnTo>
                  <a:lnTo>
                    <a:pt x="3455552" y="410603"/>
                  </a:lnTo>
                  <a:lnTo>
                    <a:pt x="3469543" y="378708"/>
                  </a:lnTo>
                  <a:lnTo>
                    <a:pt x="3483533" y="347019"/>
                  </a:lnTo>
                  <a:lnTo>
                    <a:pt x="3497523" y="315941"/>
                  </a:lnTo>
                  <a:lnTo>
                    <a:pt x="3511513" y="285847"/>
                  </a:lnTo>
                  <a:lnTo>
                    <a:pt x="3525503" y="257060"/>
                  </a:lnTo>
                  <a:lnTo>
                    <a:pt x="3539493" y="229846"/>
                  </a:lnTo>
                  <a:lnTo>
                    <a:pt x="3553483" y="204405"/>
                  </a:lnTo>
                  <a:lnTo>
                    <a:pt x="3567473" y="180866"/>
                  </a:lnTo>
                  <a:lnTo>
                    <a:pt x="3581463" y="159296"/>
                  </a:lnTo>
                  <a:lnTo>
                    <a:pt x="3595453" y="139704"/>
                  </a:lnTo>
                  <a:lnTo>
                    <a:pt x="3609444" y="122051"/>
                  </a:lnTo>
                  <a:lnTo>
                    <a:pt x="3623434" y="106259"/>
                  </a:lnTo>
                  <a:lnTo>
                    <a:pt x="3637424" y="92224"/>
                  </a:lnTo>
                  <a:lnTo>
                    <a:pt x="3651414" y="79821"/>
                  </a:lnTo>
                  <a:lnTo>
                    <a:pt x="3665404" y="68916"/>
                  </a:lnTo>
                  <a:lnTo>
                    <a:pt x="3679394" y="59372"/>
                  </a:lnTo>
                  <a:lnTo>
                    <a:pt x="3693384" y="51050"/>
                  </a:lnTo>
                  <a:lnTo>
                    <a:pt x="3707374" y="43819"/>
                  </a:lnTo>
                  <a:lnTo>
                    <a:pt x="3721364" y="37556"/>
                  </a:lnTo>
                  <a:lnTo>
                    <a:pt x="3735354" y="32143"/>
                  </a:lnTo>
                  <a:lnTo>
                    <a:pt x="3749344" y="27477"/>
                  </a:lnTo>
                  <a:lnTo>
                    <a:pt x="3763335" y="23461"/>
                  </a:lnTo>
                  <a:lnTo>
                    <a:pt x="3777325" y="20011"/>
                  </a:lnTo>
                  <a:lnTo>
                    <a:pt x="3791315" y="17052"/>
                  </a:lnTo>
                  <a:lnTo>
                    <a:pt x="3805305" y="14516"/>
                  </a:lnTo>
                  <a:lnTo>
                    <a:pt x="3819295" y="12345"/>
                  </a:lnTo>
                  <a:lnTo>
                    <a:pt x="3833285" y="10489"/>
                  </a:lnTo>
                  <a:lnTo>
                    <a:pt x="3847275" y="8903"/>
                  </a:lnTo>
                  <a:lnTo>
                    <a:pt x="3861265" y="7548"/>
                  </a:lnTo>
                  <a:lnTo>
                    <a:pt x="3875255" y="6392"/>
                  </a:lnTo>
                  <a:lnTo>
                    <a:pt x="3889245" y="5405"/>
                  </a:lnTo>
                  <a:lnTo>
                    <a:pt x="3903235" y="4564"/>
                  </a:lnTo>
                  <a:lnTo>
                    <a:pt x="3917226" y="3847"/>
                  </a:lnTo>
                  <a:lnTo>
                    <a:pt x="3931216" y="3236"/>
                  </a:lnTo>
                  <a:lnTo>
                    <a:pt x="3945206" y="2716"/>
                  </a:lnTo>
                  <a:lnTo>
                    <a:pt x="3959196" y="2272"/>
                  </a:lnTo>
                  <a:lnTo>
                    <a:pt x="3973186" y="1895"/>
                  </a:lnTo>
                  <a:lnTo>
                    <a:pt x="3987176" y="1573"/>
                  </a:lnTo>
                  <a:lnTo>
                    <a:pt x="4001166" y="1299"/>
                  </a:lnTo>
                  <a:lnTo>
                    <a:pt x="4015156" y="1066"/>
                  </a:lnTo>
                  <a:lnTo>
                    <a:pt x="4029146" y="868"/>
                  </a:lnTo>
                  <a:lnTo>
                    <a:pt x="4043136" y="699"/>
                  </a:lnTo>
                  <a:lnTo>
                    <a:pt x="4057126" y="555"/>
                  </a:lnTo>
                  <a:lnTo>
                    <a:pt x="4071117" y="433"/>
                  </a:lnTo>
                  <a:lnTo>
                    <a:pt x="4085107" y="329"/>
                  </a:lnTo>
                  <a:lnTo>
                    <a:pt x="4099097" y="240"/>
                  </a:lnTo>
                  <a:lnTo>
                    <a:pt x="4113087" y="165"/>
                  </a:lnTo>
                  <a:lnTo>
                    <a:pt x="4127077" y="101"/>
                  </a:lnTo>
                  <a:lnTo>
                    <a:pt x="4141067" y="46"/>
                  </a:lnTo>
                  <a:lnTo>
                    <a:pt x="4155057" y="0"/>
                  </a:lnTo>
                </a:path>
              </a:pathLst>
            </a:custGeom>
            <a:ln w="40651" cap="flat">
              <a:solidFill>
                <a:srgbClr val="D3D3D3">
                  <a:alpha val="100000"/>
                </a:srgbClr>
              </a:solidFill>
              <a:prstDash val="solid"/>
              <a:round/>
            </a:ln>
          </p:spPr>
          <p:txBody>
            <a:bodyPr/>
            <a:lstStyle/>
            <a:p/>
          </p:txBody>
        </p:sp>
        <p:sp>
          <p:nvSpPr>
            <p:cNvPr id="61" name="pl61"/>
            <p:cNvSpPr/>
            <p:nvPr/>
          </p:nvSpPr>
          <p:spPr>
            <a:xfrm>
              <a:off x="2737948" y="5486202"/>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12244"/>
              <a:ext cx="4155057" cy="315830"/>
            </a:xfrm>
            <a:custGeom>
              <a:avLst/>
              <a:pathLst>
                <a:path w="4155057" h="315830">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5"/>
                  </a:lnTo>
                  <a:lnTo>
                    <a:pt x="2784028" y="124"/>
                  </a:lnTo>
                  <a:lnTo>
                    <a:pt x="2798018" y="146"/>
                  </a:lnTo>
                  <a:lnTo>
                    <a:pt x="2812008" y="172"/>
                  </a:lnTo>
                  <a:lnTo>
                    <a:pt x="2825998" y="202"/>
                  </a:lnTo>
                  <a:lnTo>
                    <a:pt x="2839988" y="237"/>
                  </a:lnTo>
                  <a:lnTo>
                    <a:pt x="2853978" y="279"/>
                  </a:lnTo>
                  <a:lnTo>
                    <a:pt x="2867969" y="328"/>
                  </a:lnTo>
                  <a:lnTo>
                    <a:pt x="2881959" y="385"/>
                  </a:lnTo>
                  <a:lnTo>
                    <a:pt x="2895949" y="453"/>
                  </a:lnTo>
                  <a:lnTo>
                    <a:pt x="2909939" y="532"/>
                  </a:lnTo>
                  <a:lnTo>
                    <a:pt x="2923929" y="625"/>
                  </a:lnTo>
                  <a:lnTo>
                    <a:pt x="2937919" y="735"/>
                  </a:lnTo>
                  <a:lnTo>
                    <a:pt x="2951909" y="863"/>
                  </a:lnTo>
                  <a:lnTo>
                    <a:pt x="2965899" y="1015"/>
                  </a:lnTo>
                  <a:lnTo>
                    <a:pt x="2979889" y="1192"/>
                  </a:lnTo>
                  <a:lnTo>
                    <a:pt x="2993879" y="1400"/>
                  </a:lnTo>
                  <a:lnTo>
                    <a:pt x="3007870" y="1645"/>
                  </a:lnTo>
                  <a:lnTo>
                    <a:pt x="3021860" y="1931"/>
                  </a:lnTo>
                  <a:lnTo>
                    <a:pt x="3035850" y="2268"/>
                  </a:lnTo>
                  <a:lnTo>
                    <a:pt x="3049840" y="2662"/>
                  </a:lnTo>
                  <a:lnTo>
                    <a:pt x="3063830" y="3125"/>
                  </a:lnTo>
                  <a:lnTo>
                    <a:pt x="3077820" y="3667"/>
                  </a:lnTo>
                  <a:lnTo>
                    <a:pt x="3091810" y="4301"/>
                  </a:lnTo>
                  <a:lnTo>
                    <a:pt x="3105800" y="5044"/>
                  </a:lnTo>
                  <a:lnTo>
                    <a:pt x="3119790" y="5912"/>
                  </a:lnTo>
                  <a:lnTo>
                    <a:pt x="3133780" y="6926"/>
                  </a:lnTo>
                  <a:lnTo>
                    <a:pt x="3147770" y="8110"/>
                  </a:lnTo>
                  <a:lnTo>
                    <a:pt x="3161761" y="9490"/>
                  </a:lnTo>
                  <a:lnTo>
                    <a:pt x="3175751" y="11096"/>
                  </a:lnTo>
                  <a:lnTo>
                    <a:pt x="3189741" y="12963"/>
                  </a:lnTo>
                  <a:lnTo>
                    <a:pt x="3203731" y="15128"/>
                  </a:lnTo>
                  <a:lnTo>
                    <a:pt x="3217721" y="17633"/>
                  </a:lnTo>
                  <a:lnTo>
                    <a:pt x="3231711" y="20526"/>
                  </a:lnTo>
                  <a:lnTo>
                    <a:pt x="3245701" y="23854"/>
                  </a:lnTo>
                  <a:lnTo>
                    <a:pt x="3259691" y="27672"/>
                  </a:lnTo>
                  <a:lnTo>
                    <a:pt x="3273681" y="32034"/>
                  </a:lnTo>
                  <a:lnTo>
                    <a:pt x="3287671" y="36995"/>
                  </a:lnTo>
                  <a:lnTo>
                    <a:pt x="3301661" y="42609"/>
                  </a:lnTo>
                  <a:lnTo>
                    <a:pt x="3315652" y="48926"/>
                  </a:lnTo>
                  <a:lnTo>
                    <a:pt x="3329642" y="55987"/>
                  </a:lnTo>
                  <a:lnTo>
                    <a:pt x="3343632" y="63824"/>
                  </a:lnTo>
                  <a:lnTo>
                    <a:pt x="3357622" y="72452"/>
                  </a:lnTo>
                  <a:lnTo>
                    <a:pt x="3371612" y="81868"/>
                  </a:lnTo>
                  <a:lnTo>
                    <a:pt x="3385602" y="92044"/>
                  </a:lnTo>
                  <a:lnTo>
                    <a:pt x="3399592" y="102930"/>
                  </a:lnTo>
                  <a:lnTo>
                    <a:pt x="3413582" y="114444"/>
                  </a:lnTo>
                  <a:lnTo>
                    <a:pt x="3427572" y="126482"/>
                  </a:lnTo>
                  <a:lnTo>
                    <a:pt x="3441562" y="138913"/>
                  </a:lnTo>
                  <a:lnTo>
                    <a:pt x="3455552" y="151589"/>
                  </a:lnTo>
                  <a:lnTo>
                    <a:pt x="3469543" y="164347"/>
                  </a:lnTo>
                  <a:lnTo>
                    <a:pt x="3483533" y="177022"/>
                  </a:lnTo>
                  <a:lnTo>
                    <a:pt x="3497523" y="189453"/>
                  </a:lnTo>
                  <a:lnTo>
                    <a:pt x="3511513" y="201491"/>
                  </a:lnTo>
                  <a:lnTo>
                    <a:pt x="3525503" y="213006"/>
                  </a:lnTo>
                  <a:lnTo>
                    <a:pt x="3539493" y="223891"/>
                  </a:lnTo>
                  <a:lnTo>
                    <a:pt x="3553483" y="234068"/>
                  </a:lnTo>
                  <a:lnTo>
                    <a:pt x="3567473" y="243484"/>
                  </a:lnTo>
                  <a:lnTo>
                    <a:pt x="3581463" y="252112"/>
                  </a:lnTo>
                  <a:lnTo>
                    <a:pt x="3595453" y="259948"/>
                  </a:lnTo>
                  <a:lnTo>
                    <a:pt x="3609444" y="267010"/>
                  </a:lnTo>
                  <a:lnTo>
                    <a:pt x="3623434" y="273326"/>
                  </a:lnTo>
                  <a:lnTo>
                    <a:pt x="3637424" y="278941"/>
                  </a:lnTo>
                  <a:lnTo>
                    <a:pt x="3651414" y="283902"/>
                  </a:lnTo>
                  <a:lnTo>
                    <a:pt x="3665404" y="288264"/>
                  </a:lnTo>
                  <a:lnTo>
                    <a:pt x="3679394" y="292081"/>
                  </a:lnTo>
                  <a:lnTo>
                    <a:pt x="3693384" y="295410"/>
                  </a:lnTo>
                  <a:lnTo>
                    <a:pt x="3707374" y="298302"/>
                  </a:lnTo>
                  <a:lnTo>
                    <a:pt x="3721364" y="300808"/>
                  </a:lnTo>
                  <a:lnTo>
                    <a:pt x="3735354" y="302973"/>
                  </a:lnTo>
                  <a:lnTo>
                    <a:pt x="3749344" y="304839"/>
                  </a:lnTo>
                  <a:lnTo>
                    <a:pt x="3763335" y="306446"/>
                  </a:lnTo>
                  <a:lnTo>
                    <a:pt x="3777325" y="307826"/>
                  </a:lnTo>
                  <a:lnTo>
                    <a:pt x="3791315" y="309009"/>
                  </a:lnTo>
                  <a:lnTo>
                    <a:pt x="3805305" y="310024"/>
                  </a:lnTo>
                  <a:lnTo>
                    <a:pt x="3819295" y="310892"/>
                  </a:lnTo>
                  <a:lnTo>
                    <a:pt x="3833285" y="311634"/>
                  </a:lnTo>
                  <a:lnTo>
                    <a:pt x="3847275" y="312269"/>
                  </a:lnTo>
                  <a:lnTo>
                    <a:pt x="3861265" y="312811"/>
                  </a:lnTo>
                  <a:lnTo>
                    <a:pt x="3875255" y="313273"/>
                  </a:lnTo>
                  <a:lnTo>
                    <a:pt x="3889245" y="313668"/>
                  </a:lnTo>
                  <a:lnTo>
                    <a:pt x="3903235" y="314004"/>
                  </a:lnTo>
                  <a:lnTo>
                    <a:pt x="3917226" y="314291"/>
                  </a:lnTo>
                  <a:lnTo>
                    <a:pt x="3931216" y="314535"/>
                  </a:lnTo>
                  <a:lnTo>
                    <a:pt x="3945206" y="314744"/>
                  </a:lnTo>
                  <a:lnTo>
                    <a:pt x="3959196" y="314921"/>
                  </a:lnTo>
                  <a:lnTo>
                    <a:pt x="3973186" y="315072"/>
                  </a:lnTo>
                  <a:lnTo>
                    <a:pt x="3987176" y="315201"/>
                  </a:lnTo>
                  <a:lnTo>
                    <a:pt x="4001166" y="315310"/>
                  </a:lnTo>
                  <a:lnTo>
                    <a:pt x="4015156" y="315403"/>
                  </a:lnTo>
                  <a:lnTo>
                    <a:pt x="4029146" y="315483"/>
                  </a:lnTo>
                  <a:lnTo>
                    <a:pt x="4043136" y="315550"/>
                  </a:lnTo>
                  <a:lnTo>
                    <a:pt x="4057126" y="315608"/>
                  </a:lnTo>
                  <a:lnTo>
                    <a:pt x="4071117" y="315657"/>
                  </a:lnTo>
                  <a:lnTo>
                    <a:pt x="4085107" y="315698"/>
                  </a:lnTo>
                  <a:lnTo>
                    <a:pt x="4099097" y="315734"/>
                  </a:lnTo>
                  <a:lnTo>
                    <a:pt x="4113087" y="315764"/>
                  </a:lnTo>
                  <a:lnTo>
                    <a:pt x="4127077" y="315790"/>
                  </a:lnTo>
                  <a:lnTo>
                    <a:pt x="4141067" y="315812"/>
                  </a:lnTo>
                  <a:lnTo>
                    <a:pt x="4155057" y="315830"/>
                  </a:lnTo>
                </a:path>
              </a:pathLst>
            </a:custGeom>
            <a:ln w="40651" cap="flat">
              <a:solidFill>
                <a:srgbClr val="D3D3D3">
                  <a:alpha val="100000"/>
                </a:srgbClr>
              </a:solidFill>
              <a:prstDash val="solid"/>
              <a:round/>
            </a:ln>
          </p:spPr>
          <p:txBody>
            <a:bodyPr/>
            <a:lstStyle/>
            <a:p/>
          </p:txBody>
        </p:sp>
        <p:sp>
          <p:nvSpPr>
            <p:cNvPr id="63" name="pl63"/>
            <p:cNvSpPr/>
            <p:nvPr/>
          </p:nvSpPr>
          <p:spPr>
            <a:xfrm>
              <a:off x="2737948" y="5170371"/>
              <a:ext cx="4155057" cy="473640"/>
            </a:xfrm>
            <a:custGeom>
              <a:avLst/>
              <a:pathLst>
                <a:path w="4155057" h="473640">
                  <a:moveTo>
                    <a:pt x="0" y="157915"/>
                  </a:moveTo>
                  <a:lnTo>
                    <a:pt x="13990" y="157933"/>
                  </a:lnTo>
                  <a:lnTo>
                    <a:pt x="27980" y="157955"/>
                  </a:lnTo>
                  <a:lnTo>
                    <a:pt x="41970" y="157981"/>
                  </a:lnTo>
                  <a:lnTo>
                    <a:pt x="55960" y="158011"/>
                  </a:lnTo>
                  <a:lnTo>
                    <a:pt x="69950" y="158046"/>
                  </a:lnTo>
                  <a:lnTo>
                    <a:pt x="83940" y="158088"/>
                  </a:lnTo>
                  <a:lnTo>
                    <a:pt x="97930" y="158137"/>
                  </a:lnTo>
                  <a:lnTo>
                    <a:pt x="111920" y="158195"/>
                  </a:lnTo>
                  <a:lnTo>
                    <a:pt x="125910" y="158262"/>
                  </a:lnTo>
                  <a:lnTo>
                    <a:pt x="139900" y="158341"/>
                  </a:lnTo>
                  <a:lnTo>
                    <a:pt x="153891" y="158435"/>
                  </a:lnTo>
                  <a:lnTo>
                    <a:pt x="167881" y="158544"/>
                  </a:lnTo>
                  <a:lnTo>
                    <a:pt x="181871" y="158673"/>
                  </a:lnTo>
                  <a:lnTo>
                    <a:pt x="195861" y="158824"/>
                  </a:lnTo>
                  <a:lnTo>
                    <a:pt x="209851" y="159001"/>
                  </a:lnTo>
                  <a:lnTo>
                    <a:pt x="223841" y="159210"/>
                  </a:lnTo>
                  <a:lnTo>
                    <a:pt x="237831" y="159454"/>
                  </a:lnTo>
                  <a:lnTo>
                    <a:pt x="251821" y="159741"/>
                  </a:lnTo>
                  <a:lnTo>
                    <a:pt x="265811" y="160077"/>
                  </a:lnTo>
                  <a:lnTo>
                    <a:pt x="279801" y="160472"/>
                  </a:lnTo>
                  <a:lnTo>
                    <a:pt x="293791" y="160934"/>
                  </a:lnTo>
                  <a:lnTo>
                    <a:pt x="307782" y="161476"/>
                  </a:lnTo>
                  <a:lnTo>
                    <a:pt x="321772" y="162111"/>
                  </a:lnTo>
                  <a:lnTo>
                    <a:pt x="335762" y="162853"/>
                  </a:lnTo>
                  <a:lnTo>
                    <a:pt x="349752" y="163721"/>
                  </a:lnTo>
                  <a:lnTo>
                    <a:pt x="363742" y="164736"/>
                  </a:lnTo>
                  <a:lnTo>
                    <a:pt x="377732" y="165919"/>
                  </a:lnTo>
                  <a:lnTo>
                    <a:pt x="391722" y="167299"/>
                  </a:lnTo>
                  <a:lnTo>
                    <a:pt x="405712" y="168906"/>
                  </a:lnTo>
                  <a:lnTo>
                    <a:pt x="419702" y="170772"/>
                  </a:lnTo>
                  <a:lnTo>
                    <a:pt x="433692" y="172937"/>
                  </a:lnTo>
                  <a:lnTo>
                    <a:pt x="447682" y="175443"/>
                  </a:lnTo>
                  <a:lnTo>
                    <a:pt x="461673" y="178335"/>
                  </a:lnTo>
                  <a:lnTo>
                    <a:pt x="475663" y="181664"/>
                  </a:lnTo>
                  <a:lnTo>
                    <a:pt x="489653" y="185481"/>
                  </a:lnTo>
                  <a:lnTo>
                    <a:pt x="503643" y="189843"/>
                  </a:lnTo>
                  <a:lnTo>
                    <a:pt x="517633" y="194804"/>
                  </a:lnTo>
                  <a:lnTo>
                    <a:pt x="531623" y="200419"/>
                  </a:lnTo>
                  <a:lnTo>
                    <a:pt x="545613" y="206735"/>
                  </a:lnTo>
                  <a:lnTo>
                    <a:pt x="559603" y="213797"/>
                  </a:lnTo>
                  <a:lnTo>
                    <a:pt x="573593" y="221633"/>
                  </a:lnTo>
                  <a:lnTo>
                    <a:pt x="587583" y="230261"/>
                  </a:lnTo>
                  <a:lnTo>
                    <a:pt x="601574" y="239677"/>
                  </a:lnTo>
                  <a:lnTo>
                    <a:pt x="615564" y="249854"/>
                  </a:lnTo>
                  <a:lnTo>
                    <a:pt x="629554" y="260739"/>
                  </a:lnTo>
                  <a:lnTo>
                    <a:pt x="643544" y="272254"/>
                  </a:lnTo>
                  <a:lnTo>
                    <a:pt x="657534" y="284292"/>
                  </a:lnTo>
                  <a:lnTo>
                    <a:pt x="671524" y="296723"/>
                  </a:lnTo>
                  <a:lnTo>
                    <a:pt x="685514" y="309398"/>
                  </a:lnTo>
                  <a:lnTo>
                    <a:pt x="699504" y="322156"/>
                  </a:lnTo>
                  <a:lnTo>
                    <a:pt x="713494" y="334832"/>
                  </a:lnTo>
                  <a:lnTo>
                    <a:pt x="727484" y="347263"/>
                  </a:lnTo>
                  <a:lnTo>
                    <a:pt x="741474" y="359301"/>
                  </a:lnTo>
                  <a:lnTo>
                    <a:pt x="755465" y="370815"/>
                  </a:lnTo>
                  <a:lnTo>
                    <a:pt x="769455" y="381701"/>
                  </a:lnTo>
                  <a:lnTo>
                    <a:pt x="783445" y="391877"/>
                  </a:lnTo>
                  <a:lnTo>
                    <a:pt x="797435" y="401293"/>
                  </a:lnTo>
                  <a:lnTo>
                    <a:pt x="811425" y="409921"/>
                  </a:lnTo>
                  <a:lnTo>
                    <a:pt x="825415" y="417758"/>
                  </a:lnTo>
                  <a:lnTo>
                    <a:pt x="839405" y="424819"/>
                  </a:lnTo>
                  <a:lnTo>
                    <a:pt x="853395" y="431136"/>
                  </a:lnTo>
                  <a:lnTo>
                    <a:pt x="867385" y="436750"/>
                  </a:lnTo>
                  <a:lnTo>
                    <a:pt x="881375" y="441711"/>
                  </a:lnTo>
                  <a:lnTo>
                    <a:pt x="895365" y="446073"/>
                  </a:lnTo>
                  <a:lnTo>
                    <a:pt x="909356" y="449891"/>
                  </a:lnTo>
                  <a:lnTo>
                    <a:pt x="923346" y="453219"/>
                  </a:lnTo>
                  <a:lnTo>
                    <a:pt x="937336" y="456112"/>
                  </a:lnTo>
                  <a:lnTo>
                    <a:pt x="951326" y="458617"/>
                  </a:lnTo>
                  <a:lnTo>
                    <a:pt x="965316" y="460782"/>
                  </a:lnTo>
                  <a:lnTo>
                    <a:pt x="979306" y="462649"/>
                  </a:lnTo>
                  <a:lnTo>
                    <a:pt x="993296" y="464255"/>
                  </a:lnTo>
                  <a:lnTo>
                    <a:pt x="1007286" y="465635"/>
                  </a:lnTo>
                  <a:lnTo>
                    <a:pt x="1021276" y="466819"/>
                  </a:lnTo>
                  <a:lnTo>
                    <a:pt x="1035266" y="467833"/>
                  </a:lnTo>
                  <a:lnTo>
                    <a:pt x="1049256" y="468701"/>
                  </a:lnTo>
                  <a:lnTo>
                    <a:pt x="1063247" y="469444"/>
                  </a:lnTo>
                  <a:lnTo>
                    <a:pt x="1077237" y="470078"/>
                  </a:lnTo>
                  <a:lnTo>
                    <a:pt x="1091227" y="470620"/>
                  </a:lnTo>
                  <a:lnTo>
                    <a:pt x="1105217" y="471083"/>
                  </a:lnTo>
                  <a:lnTo>
                    <a:pt x="1119207" y="471477"/>
                  </a:lnTo>
                  <a:lnTo>
                    <a:pt x="1133197" y="471814"/>
                  </a:lnTo>
                  <a:lnTo>
                    <a:pt x="1147187" y="472100"/>
                  </a:lnTo>
                  <a:lnTo>
                    <a:pt x="1161177" y="472345"/>
                  </a:lnTo>
                  <a:lnTo>
                    <a:pt x="1175167" y="472553"/>
                  </a:lnTo>
                  <a:lnTo>
                    <a:pt x="1189157" y="472730"/>
                  </a:lnTo>
                  <a:lnTo>
                    <a:pt x="1203148" y="472881"/>
                  </a:lnTo>
                  <a:lnTo>
                    <a:pt x="1217138" y="473010"/>
                  </a:lnTo>
                  <a:lnTo>
                    <a:pt x="1231128" y="473120"/>
                  </a:lnTo>
                  <a:lnTo>
                    <a:pt x="1245118" y="473213"/>
                  </a:lnTo>
                  <a:lnTo>
                    <a:pt x="1259108" y="473292"/>
                  </a:lnTo>
                  <a:lnTo>
                    <a:pt x="1273098" y="473360"/>
                  </a:lnTo>
                  <a:lnTo>
                    <a:pt x="1287088" y="473417"/>
                  </a:lnTo>
                  <a:lnTo>
                    <a:pt x="1301078" y="473466"/>
                  </a:lnTo>
                  <a:lnTo>
                    <a:pt x="1315068" y="473508"/>
                  </a:lnTo>
                  <a:lnTo>
                    <a:pt x="1329058" y="473543"/>
                  </a:lnTo>
                  <a:lnTo>
                    <a:pt x="1343048" y="473573"/>
                  </a:lnTo>
                  <a:lnTo>
                    <a:pt x="1357039" y="473599"/>
                  </a:lnTo>
                  <a:lnTo>
                    <a:pt x="1371029" y="473621"/>
                  </a:lnTo>
                  <a:lnTo>
                    <a:pt x="1385019" y="473640"/>
                  </a:lnTo>
                  <a:lnTo>
                    <a:pt x="1385019" y="473587"/>
                  </a:lnTo>
                  <a:lnTo>
                    <a:pt x="1399009" y="473559"/>
                  </a:lnTo>
                  <a:lnTo>
                    <a:pt x="1412999" y="473526"/>
                  </a:lnTo>
                  <a:lnTo>
                    <a:pt x="1426989" y="473487"/>
                  </a:lnTo>
                  <a:lnTo>
                    <a:pt x="1440979" y="473442"/>
                  </a:lnTo>
                  <a:lnTo>
                    <a:pt x="1454969" y="473389"/>
                  </a:lnTo>
                  <a:lnTo>
                    <a:pt x="1468959" y="473327"/>
                  </a:lnTo>
                  <a:lnTo>
                    <a:pt x="1482949" y="473253"/>
                  </a:lnTo>
                  <a:lnTo>
                    <a:pt x="1496939" y="473167"/>
                  </a:lnTo>
                  <a:lnTo>
                    <a:pt x="1510930" y="473066"/>
                  </a:lnTo>
                  <a:lnTo>
                    <a:pt x="1524920" y="472947"/>
                  </a:lnTo>
                  <a:lnTo>
                    <a:pt x="1538910" y="472807"/>
                  </a:lnTo>
                  <a:lnTo>
                    <a:pt x="1552900" y="472642"/>
                  </a:lnTo>
                  <a:lnTo>
                    <a:pt x="1566890" y="472449"/>
                  </a:lnTo>
                  <a:lnTo>
                    <a:pt x="1580880" y="472223"/>
                  </a:lnTo>
                  <a:lnTo>
                    <a:pt x="1594870" y="471957"/>
                  </a:lnTo>
                  <a:lnTo>
                    <a:pt x="1608860" y="471644"/>
                  </a:lnTo>
                  <a:lnTo>
                    <a:pt x="1622850" y="471278"/>
                  </a:lnTo>
                  <a:lnTo>
                    <a:pt x="1636840" y="470848"/>
                  </a:lnTo>
                  <a:lnTo>
                    <a:pt x="1650830" y="470343"/>
                  </a:lnTo>
                  <a:lnTo>
                    <a:pt x="1664821" y="469751"/>
                  </a:lnTo>
                  <a:lnTo>
                    <a:pt x="1678811" y="469057"/>
                  </a:lnTo>
                  <a:lnTo>
                    <a:pt x="1692801" y="468245"/>
                  </a:lnTo>
                  <a:lnTo>
                    <a:pt x="1706791" y="467293"/>
                  </a:lnTo>
                  <a:lnTo>
                    <a:pt x="1720781" y="466179"/>
                  </a:lnTo>
                  <a:lnTo>
                    <a:pt x="1734771" y="464877"/>
                  </a:lnTo>
                  <a:lnTo>
                    <a:pt x="1748761" y="463355"/>
                  </a:lnTo>
                  <a:lnTo>
                    <a:pt x="1762751" y="461580"/>
                  </a:lnTo>
                  <a:lnTo>
                    <a:pt x="1776741" y="459510"/>
                  </a:lnTo>
                  <a:lnTo>
                    <a:pt x="1790731" y="457100"/>
                  </a:lnTo>
                  <a:lnTo>
                    <a:pt x="1804722" y="454300"/>
                  </a:lnTo>
                  <a:lnTo>
                    <a:pt x="1818712" y="451053"/>
                  </a:lnTo>
                  <a:lnTo>
                    <a:pt x="1832702" y="447295"/>
                  </a:lnTo>
                  <a:lnTo>
                    <a:pt x="1846692" y="442956"/>
                  </a:lnTo>
                  <a:lnTo>
                    <a:pt x="1860682" y="437963"/>
                  </a:lnTo>
                  <a:lnTo>
                    <a:pt x="1874672" y="432237"/>
                  </a:lnTo>
                  <a:lnTo>
                    <a:pt x="1888662" y="425694"/>
                  </a:lnTo>
                  <a:lnTo>
                    <a:pt x="1902652" y="418252"/>
                  </a:lnTo>
                  <a:lnTo>
                    <a:pt x="1916642" y="409831"/>
                  </a:lnTo>
                  <a:lnTo>
                    <a:pt x="1930632" y="400356"/>
                  </a:lnTo>
                  <a:lnTo>
                    <a:pt x="1944622" y="389764"/>
                  </a:lnTo>
                  <a:lnTo>
                    <a:pt x="1958613" y="378009"/>
                  </a:lnTo>
                  <a:lnTo>
                    <a:pt x="1972603" y="365067"/>
                  </a:lnTo>
                  <a:lnTo>
                    <a:pt x="1986593" y="350943"/>
                  </a:lnTo>
                  <a:lnTo>
                    <a:pt x="2000583" y="335678"/>
                  </a:lnTo>
                  <a:lnTo>
                    <a:pt x="2014573" y="319350"/>
                  </a:lnTo>
                  <a:lnTo>
                    <a:pt x="2028563" y="302078"/>
                  </a:lnTo>
                  <a:lnTo>
                    <a:pt x="2042553" y="284021"/>
                  </a:lnTo>
                  <a:lnTo>
                    <a:pt x="2056543" y="265375"/>
                  </a:lnTo>
                  <a:lnTo>
                    <a:pt x="2070533" y="246362"/>
                  </a:lnTo>
                  <a:lnTo>
                    <a:pt x="2084523" y="227224"/>
                  </a:lnTo>
                  <a:lnTo>
                    <a:pt x="2098513" y="208211"/>
                  </a:lnTo>
                  <a:lnTo>
                    <a:pt x="2112504" y="189565"/>
                  </a:lnTo>
                  <a:lnTo>
                    <a:pt x="2126494" y="171508"/>
                  </a:lnTo>
                  <a:lnTo>
                    <a:pt x="2140484" y="154236"/>
                  </a:lnTo>
                  <a:lnTo>
                    <a:pt x="2154474" y="137908"/>
                  </a:lnTo>
                  <a:lnTo>
                    <a:pt x="2168464" y="122643"/>
                  </a:lnTo>
                  <a:lnTo>
                    <a:pt x="2182454" y="108519"/>
                  </a:lnTo>
                  <a:lnTo>
                    <a:pt x="2196444" y="95577"/>
                  </a:lnTo>
                  <a:lnTo>
                    <a:pt x="2210434" y="83822"/>
                  </a:lnTo>
                  <a:lnTo>
                    <a:pt x="2224424" y="73230"/>
                  </a:lnTo>
                  <a:lnTo>
                    <a:pt x="2238414" y="63755"/>
                  </a:lnTo>
                  <a:lnTo>
                    <a:pt x="2252404" y="55334"/>
                  </a:lnTo>
                  <a:lnTo>
                    <a:pt x="2266395" y="47892"/>
                  </a:lnTo>
                  <a:lnTo>
                    <a:pt x="2280385" y="41349"/>
                  </a:lnTo>
                  <a:lnTo>
                    <a:pt x="2294375" y="35623"/>
                  </a:lnTo>
                  <a:lnTo>
                    <a:pt x="2308365" y="30630"/>
                  </a:lnTo>
                  <a:lnTo>
                    <a:pt x="2322355" y="26291"/>
                  </a:lnTo>
                  <a:lnTo>
                    <a:pt x="2336345" y="22533"/>
                  </a:lnTo>
                  <a:lnTo>
                    <a:pt x="2350335" y="19286"/>
                  </a:lnTo>
                  <a:lnTo>
                    <a:pt x="2364325" y="16486"/>
                  </a:lnTo>
                  <a:lnTo>
                    <a:pt x="2378315" y="14076"/>
                  </a:lnTo>
                  <a:lnTo>
                    <a:pt x="2392305" y="12006"/>
                  </a:lnTo>
                  <a:lnTo>
                    <a:pt x="2406296" y="10231"/>
                  </a:lnTo>
                  <a:lnTo>
                    <a:pt x="2420286" y="8709"/>
                  </a:lnTo>
                  <a:lnTo>
                    <a:pt x="2434276" y="7407"/>
                  </a:lnTo>
                  <a:lnTo>
                    <a:pt x="2448266" y="6293"/>
                  </a:lnTo>
                  <a:lnTo>
                    <a:pt x="2462256" y="5341"/>
                  </a:lnTo>
                  <a:lnTo>
                    <a:pt x="2476246" y="4529"/>
                  </a:lnTo>
                  <a:lnTo>
                    <a:pt x="2490236" y="3835"/>
                  </a:lnTo>
                  <a:lnTo>
                    <a:pt x="2504226" y="3243"/>
                  </a:lnTo>
                  <a:lnTo>
                    <a:pt x="2518216" y="2738"/>
                  </a:lnTo>
                  <a:lnTo>
                    <a:pt x="2532206" y="2308"/>
                  </a:lnTo>
                  <a:lnTo>
                    <a:pt x="2546196" y="1942"/>
                  </a:lnTo>
                  <a:lnTo>
                    <a:pt x="2560187" y="1629"/>
                  </a:lnTo>
                  <a:lnTo>
                    <a:pt x="2574177" y="1363"/>
                  </a:lnTo>
                  <a:lnTo>
                    <a:pt x="2588167" y="1137"/>
                  </a:lnTo>
                  <a:lnTo>
                    <a:pt x="2602157" y="944"/>
                  </a:lnTo>
                  <a:lnTo>
                    <a:pt x="2616147" y="779"/>
                  </a:lnTo>
                  <a:lnTo>
                    <a:pt x="2630137" y="639"/>
                  </a:lnTo>
                  <a:lnTo>
                    <a:pt x="2644127" y="520"/>
                  </a:lnTo>
                  <a:lnTo>
                    <a:pt x="2658117" y="419"/>
                  </a:lnTo>
                  <a:lnTo>
                    <a:pt x="2672107" y="333"/>
                  </a:lnTo>
                  <a:lnTo>
                    <a:pt x="2686097" y="259"/>
                  </a:lnTo>
                  <a:lnTo>
                    <a:pt x="2700087" y="197"/>
                  </a:lnTo>
                  <a:lnTo>
                    <a:pt x="2714078" y="144"/>
                  </a:lnTo>
                  <a:lnTo>
                    <a:pt x="2728068" y="99"/>
                  </a:lnTo>
                  <a:lnTo>
                    <a:pt x="2742058" y="60"/>
                  </a:lnTo>
                  <a:lnTo>
                    <a:pt x="2756048" y="27"/>
                  </a:lnTo>
                  <a:lnTo>
                    <a:pt x="2770038" y="0"/>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74593"/>
              <a:ext cx="4155057" cy="157915"/>
            </a:xfrm>
            <a:custGeom>
              <a:avLst/>
              <a:pathLst>
                <a:path w="4155057" h="157915">
                  <a:moveTo>
                    <a:pt x="0" y="52"/>
                  </a:moveTo>
                  <a:lnTo>
                    <a:pt x="13990" y="62"/>
                  </a:lnTo>
                  <a:lnTo>
                    <a:pt x="27980" y="73"/>
                  </a:lnTo>
                  <a:lnTo>
                    <a:pt x="41970" y="86"/>
                  </a:lnTo>
                  <a:lnTo>
                    <a:pt x="55960" y="101"/>
                  </a:lnTo>
                  <a:lnTo>
                    <a:pt x="69950" y="118"/>
                  </a:lnTo>
                  <a:lnTo>
                    <a:pt x="83940" y="139"/>
                  </a:lnTo>
                  <a:lnTo>
                    <a:pt x="97930" y="164"/>
                  </a:lnTo>
                  <a:lnTo>
                    <a:pt x="111920" y="192"/>
                  </a:lnTo>
                  <a:lnTo>
                    <a:pt x="125910" y="226"/>
                  </a:lnTo>
                  <a:lnTo>
                    <a:pt x="139900" y="266"/>
                  </a:lnTo>
                  <a:lnTo>
                    <a:pt x="153891" y="312"/>
                  </a:lnTo>
                  <a:lnTo>
                    <a:pt x="167881" y="367"/>
                  </a:lnTo>
                  <a:lnTo>
                    <a:pt x="181871" y="431"/>
                  </a:lnTo>
                  <a:lnTo>
                    <a:pt x="195861" y="507"/>
                  </a:lnTo>
                  <a:lnTo>
                    <a:pt x="209851" y="596"/>
                  </a:lnTo>
                  <a:lnTo>
                    <a:pt x="223841" y="700"/>
                  </a:lnTo>
                  <a:lnTo>
                    <a:pt x="237831" y="822"/>
                  </a:lnTo>
                  <a:lnTo>
                    <a:pt x="251821" y="965"/>
                  </a:lnTo>
                  <a:lnTo>
                    <a:pt x="265811" y="1134"/>
                  </a:lnTo>
                  <a:lnTo>
                    <a:pt x="279801" y="1331"/>
                  </a:lnTo>
                  <a:lnTo>
                    <a:pt x="293791" y="1562"/>
                  </a:lnTo>
                  <a:lnTo>
                    <a:pt x="307782" y="1833"/>
                  </a:lnTo>
                  <a:lnTo>
                    <a:pt x="321772" y="2150"/>
                  </a:lnTo>
                  <a:lnTo>
                    <a:pt x="335762" y="2522"/>
                  </a:lnTo>
                  <a:lnTo>
                    <a:pt x="349752" y="2956"/>
                  </a:lnTo>
                  <a:lnTo>
                    <a:pt x="363742" y="3463"/>
                  </a:lnTo>
                  <a:lnTo>
                    <a:pt x="377732" y="4055"/>
                  </a:lnTo>
                  <a:lnTo>
                    <a:pt x="391722" y="4745"/>
                  </a:lnTo>
                  <a:lnTo>
                    <a:pt x="405712" y="5548"/>
                  </a:lnTo>
                  <a:lnTo>
                    <a:pt x="419702" y="6481"/>
                  </a:lnTo>
                  <a:lnTo>
                    <a:pt x="433692" y="7564"/>
                  </a:lnTo>
                  <a:lnTo>
                    <a:pt x="447682" y="8816"/>
                  </a:lnTo>
                  <a:lnTo>
                    <a:pt x="461673" y="10263"/>
                  </a:lnTo>
                  <a:lnTo>
                    <a:pt x="475663" y="11927"/>
                  </a:lnTo>
                  <a:lnTo>
                    <a:pt x="489653" y="13836"/>
                  </a:lnTo>
                  <a:lnTo>
                    <a:pt x="503643" y="16017"/>
                  </a:lnTo>
                  <a:lnTo>
                    <a:pt x="517633" y="18497"/>
                  </a:lnTo>
                  <a:lnTo>
                    <a:pt x="531623" y="21304"/>
                  </a:lnTo>
                  <a:lnTo>
                    <a:pt x="545613" y="24463"/>
                  </a:lnTo>
                  <a:lnTo>
                    <a:pt x="559603" y="27993"/>
                  </a:lnTo>
                  <a:lnTo>
                    <a:pt x="573593" y="31912"/>
                  </a:lnTo>
                  <a:lnTo>
                    <a:pt x="587583" y="36226"/>
                  </a:lnTo>
                  <a:lnTo>
                    <a:pt x="601574" y="40934"/>
                  </a:lnTo>
                  <a:lnTo>
                    <a:pt x="615564" y="46022"/>
                  </a:lnTo>
                  <a:lnTo>
                    <a:pt x="629554" y="51465"/>
                  </a:lnTo>
                  <a:lnTo>
                    <a:pt x="643544" y="57222"/>
                  </a:lnTo>
                  <a:lnTo>
                    <a:pt x="657534" y="63241"/>
                  </a:lnTo>
                  <a:lnTo>
                    <a:pt x="671524" y="69456"/>
                  </a:lnTo>
                  <a:lnTo>
                    <a:pt x="685514" y="75794"/>
                  </a:lnTo>
                  <a:lnTo>
                    <a:pt x="699504" y="82173"/>
                  </a:lnTo>
                  <a:lnTo>
                    <a:pt x="713494" y="88511"/>
                  </a:lnTo>
                  <a:lnTo>
                    <a:pt x="727484" y="94726"/>
                  </a:lnTo>
                  <a:lnTo>
                    <a:pt x="741474" y="100745"/>
                  </a:lnTo>
                  <a:lnTo>
                    <a:pt x="755465" y="106503"/>
                  </a:lnTo>
                  <a:lnTo>
                    <a:pt x="769455" y="111945"/>
                  </a:lnTo>
                  <a:lnTo>
                    <a:pt x="783445" y="117034"/>
                  </a:lnTo>
                  <a:lnTo>
                    <a:pt x="797435" y="121742"/>
                  </a:lnTo>
                  <a:lnTo>
                    <a:pt x="811425" y="126056"/>
                  </a:lnTo>
                  <a:lnTo>
                    <a:pt x="825415" y="129974"/>
                  </a:lnTo>
                  <a:lnTo>
                    <a:pt x="839405" y="133505"/>
                  </a:lnTo>
                  <a:lnTo>
                    <a:pt x="853395" y="136663"/>
                  </a:lnTo>
                  <a:lnTo>
                    <a:pt x="867385" y="139470"/>
                  </a:lnTo>
                  <a:lnTo>
                    <a:pt x="881375" y="141951"/>
                  </a:lnTo>
                  <a:lnTo>
                    <a:pt x="895365" y="144132"/>
                  </a:lnTo>
                  <a:lnTo>
                    <a:pt x="909356" y="146040"/>
                  </a:lnTo>
                  <a:lnTo>
                    <a:pt x="923346" y="147705"/>
                  </a:lnTo>
                  <a:lnTo>
                    <a:pt x="937336" y="149151"/>
                  </a:lnTo>
                  <a:lnTo>
                    <a:pt x="951326" y="150404"/>
                  </a:lnTo>
                  <a:lnTo>
                    <a:pt x="965316" y="151486"/>
                  </a:lnTo>
                  <a:lnTo>
                    <a:pt x="979306" y="152419"/>
                  </a:lnTo>
                  <a:lnTo>
                    <a:pt x="993296" y="153223"/>
                  </a:lnTo>
                  <a:lnTo>
                    <a:pt x="1007286" y="153913"/>
                  </a:lnTo>
                  <a:lnTo>
                    <a:pt x="1021276" y="154504"/>
                  </a:lnTo>
                  <a:lnTo>
                    <a:pt x="1035266" y="155012"/>
                  </a:lnTo>
                  <a:lnTo>
                    <a:pt x="1049256" y="155446"/>
                  </a:lnTo>
                  <a:lnTo>
                    <a:pt x="1063247" y="155817"/>
                  </a:lnTo>
                  <a:lnTo>
                    <a:pt x="1077237" y="156134"/>
                  </a:lnTo>
                  <a:lnTo>
                    <a:pt x="1091227" y="156405"/>
                  </a:lnTo>
                  <a:lnTo>
                    <a:pt x="1105217" y="156636"/>
                  </a:lnTo>
                  <a:lnTo>
                    <a:pt x="1119207" y="156834"/>
                  </a:lnTo>
                  <a:lnTo>
                    <a:pt x="1133197" y="157002"/>
                  </a:lnTo>
                  <a:lnTo>
                    <a:pt x="1147187" y="157145"/>
                  </a:lnTo>
                  <a:lnTo>
                    <a:pt x="1161177" y="157267"/>
                  </a:lnTo>
                  <a:lnTo>
                    <a:pt x="1175167" y="157372"/>
                  </a:lnTo>
                  <a:lnTo>
                    <a:pt x="1189157" y="157460"/>
                  </a:lnTo>
                  <a:lnTo>
                    <a:pt x="1203148" y="157536"/>
                  </a:lnTo>
                  <a:lnTo>
                    <a:pt x="1217138" y="157600"/>
                  </a:lnTo>
                  <a:lnTo>
                    <a:pt x="1231128" y="157655"/>
                  </a:lnTo>
                  <a:lnTo>
                    <a:pt x="1245118" y="157701"/>
                  </a:lnTo>
                  <a:lnTo>
                    <a:pt x="1259108" y="157741"/>
                  </a:lnTo>
                  <a:lnTo>
                    <a:pt x="1273098" y="157775"/>
                  </a:lnTo>
                  <a:lnTo>
                    <a:pt x="1287088" y="157804"/>
                  </a:lnTo>
                  <a:lnTo>
                    <a:pt x="1301078" y="157828"/>
                  </a:lnTo>
                  <a:lnTo>
                    <a:pt x="1315068" y="157849"/>
                  </a:lnTo>
                  <a:lnTo>
                    <a:pt x="1329058" y="157867"/>
                  </a:lnTo>
                  <a:lnTo>
                    <a:pt x="1343048" y="157882"/>
                  </a:lnTo>
                  <a:lnTo>
                    <a:pt x="1357039" y="157895"/>
                  </a:lnTo>
                  <a:lnTo>
                    <a:pt x="1371029" y="157906"/>
                  </a:lnTo>
                  <a:lnTo>
                    <a:pt x="1385019" y="157915"/>
                  </a:lnTo>
                  <a:lnTo>
                    <a:pt x="1385019" y="157915"/>
                  </a:lnTo>
                  <a:lnTo>
                    <a:pt x="1399009" y="157906"/>
                  </a:lnTo>
                  <a:lnTo>
                    <a:pt x="1412999" y="157895"/>
                  </a:lnTo>
                  <a:lnTo>
                    <a:pt x="1426989" y="157882"/>
                  </a:lnTo>
                  <a:lnTo>
                    <a:pt x="1440979" y="157867"/>
                  </a:lnTo>
                  <a:lnTo>
                    <a:pt x="1454969" y="157849"/>
                  </a:lnTo>
                  <a:lnTo>
                    <a:pt x="1468959" y="157828"/>
                  </a:lnTo>
                  <a:lnTo>
                    <a:pt x="1482949" y="157804"/>
                  </a:lnTo>
                  <a:lnTo>
                    <a:pt x="1496939" y="157775"/>
                  </a:lnTo>
                  <a:lnTo>
                    <a:pt x="1510930" y="157741"/>
                  </a:lnTo>
                  <a:lnTo>
                    <a:pt x="1524920" y="157701"/>
                  </a:lnTo>
                  <a:lnTo>
                    <a:pt x="1538910" y="157655"/>
                  </a:lnTo>
                  <a:lnTo>
                    <a:pt x="1552900" y="157600"/>
                  </a:lnTo>
                  <a:lnTo>
                    <a:pt x="1566890" y="157536"/>
                  </a:lnTo>
                  <a:lnTo>
                    <a:pt x="1580880" y="157460"/>
                  </a:lnTo>
                  <a:lnTo>
                    <a:pt x="1594870" y="157372"/>
                  </a:lnTo>
                  <a:lnTo>
                    <a:pt x="1608860" y="157267"/>
                  </a:lnTo>
                  <a:lnTo>
                    <a:pt x="1622850" y="157145"/>
                  </a:lnTo>
                  <a:lnTo>
                    <a:pt x="1636840" y="157002"/>
                  </a:lnTo>
                  <a:lnTo>
                    <a:pt x="1650830" y="156834"/>
                  </a:lnTo>
                  <a:lnTo>
                    <a:pt x="1664821" y="156636"/>
                  </a:lnTo>
                  <a:lnTo>
                    <a:pt x="1678811" y="156405"/>
                  </a:lnTo>
                  <a:lnTo>
                    <a:pt x="1692801" y="156134"/>
                  </a:lnTo>
                  <a:lnTo>
                    <a:pt x="1706791" y="155817"/>
                  </a:lnTo>
                  <a:lnTo>
                    <a:pt x="1720781" y="155446"/>
                  </a:lnTo>
                  <a:lnTo>
                    <a:pt x="1734771" y="155012"/>
                  </a:lnTo>
                  <a:lnTo>
                    <a:pt x="1748761" y="154504"/>
                  </a:lnTo>
                  <a:lnTo>
                    <a:pt x="1762751" y="153913"/>
                  </a:lnTo>
                  <a:lnTo>
                    <a:pt x="1776741" y="153223"/>
                  </a:lnTo>
                  <a:lnTo>
                    <a:pt x="1790731" y="152419"/>
                  </a:lnTo>
                  <a:lnTo>
                    <a:pt x="1804722" y="151486"/>
                  </a:lnTo>
                  <a:lnTo>
                    <a:pt x="1818712" y="150404"/>
                  </a:lnTo>
                  <a:lnTo>
                    <a:pt x="1832702" y="149151"/>
                  </a:lnTo>
                  <a:lnTo>
                    <a:pt x="1846692" y="147705"/>
                  </a:lnTo>
                  <a:lnTo>
                    <a:pt x="1860682" y="146040"/>
                  </a:lnTo>
                  <a:lnTo>
                    <a:pt x="1874672" y="144132"/>
                  </a:lnTo>
                  <a:lnTo>
                    <a:pt x="1888662" y="141951"/>
                  </a:lnTo>
                  <a:lnTo>
                    <a:pt x="1902652" y="139470"/>
                  </a:lnTo>
                  <a:lnTo>
                    <a:pt x="1916642" y="136663"/>
                  </a:lnTo>
                  <a:lnTo>
                    <a:pt x="1930632" y="133505"/>
                  </a:lnTo>
                  <a:lnTo>
                    <a:pt x="1944622" y="129974"/>
                  </a:lnTo>
                  <a:lnTo>
                    <a:pt x="1958613" y="126056"/>
                  </a:lnTo>
                  <a:lnTo>
                    <a:pt x="1972603" y="121742"/>
                  </a:lnTo>
                  <a:lnTo>
                    <a:pt x="1986593" y="117034"/>
                  </a:lnTo>
                  <a:lnTo>
                    <a:pt x="2000583" y="111945"/>
                  </a:lnTo>
                  <a:lnTo>
                    <a:pt x="2014573" y="106503"/>
                  </a:lnTo>
                  <a:lnTo>
                    <a:pt x="2028563" y="100745"/>
                  </a:lnTo>
                  <a:lnTo>
                    <a:pt x="2042553" y="94726"/>
                  </a:lnTo>
                  <a:lnTo>
                    <a:pt x="2056543" y="88511"/>
                  </a:lnTo>
                  <a:lnTo>
                    <a:pt x="2070533" y="82173"/>
                  </a:lnTo>
                  <a:lnTo>
                    <a:pt x="2084523" y="75794"/>
                  </a:lnTo>
                  <a:lnTo>
                    <a:pt x="2098513" y="69456"/>
                  </a:lnTo>
                  <a:lnTo>
                    <a:pt x="2112504" y="63241"/>
                  </a:lnTo>
                  <a:lnTo>
                    <a:pt x="2126494" y="57222"/>
                  </a:lnTo>
                  <a:lnTo>
                    <a:pt x="2140484" y="51465"/>
                  </a:lnTo>
                  <a:lnTo>
                    <a:pt x="2154474" y="46022"/>
                  </a:lnTo>
                  <a:lnTo>
                    <a:pt x="2168464" y="40934"/>
                  </a:lnTo>
                  <a:lnTo>
                    <a:pt x="2182454" y="36226"/>
                  </a:lnTo>
                  <a:lnTo>
                    <a:pt x="2196444" y="31912"/>
                  </a:lnTo>
                  <a:lnTo>
                    <a:pt x="2210434" y="27993"/>
                  </a:lnTo>
                  <a:lnTo>
                    <a:pt x="2224424" y="24463"/>
                  </a:lnTo>
                  <a:lnTo>
                    <a:pt x="2238414" y="21304"/>
                  </a:lnTo>
                  <a:lnTo>
                    <a:pt x="2252404" y="18497"/>
                  </a:lnTo>
                  <a:lnTo>
                    <a:pt x="2266395" y="16017"/>
                  </a:lnTo>
                  <a:lnTo>
                    <a:pt x="2280385" y="13836"/>
                  </a:lnTo>
                  <a:lnTo>
                    <a:pt x="2294375" y="11927"/>
                  </a:lnTo>
                  <a:lnTo>
                    <a:pt x="2308365" y="10263"/>
                  </a:lnTo>
                  <a:lnTo>
                    <a:pt x="2322355" y="8816"/>
                  </a:lnTo>
                  <a:lnTo>
                    <a:pt x="2336345" y="7564"/>
                  </a:lnTo>
                  <a:lnTo>
                    <a:pt x="2350335" y="6481"/>
                  </a:lnTo>
                  <a:lnTo>
                    <a:pt x="2364325" y="5548"/>
                  </a:lnTo>
                  <a:lnTo>
                    <a:pt x="2378315" y="4745"/>
                  </a:lnTo>
                  <a:lnTo>
                    <a:pt x="2392305" y="4055"/>
                  </a:lnTo>
                  <a:lnTo>
                    <a:pt x="2406296" y="3463"/>
                  </a:lnTo>
                  <a:lnTo>
                    <a:pt x="2420286" y="2956"/>
                  </a:lnTo>
                  <a:lnTo>
                    <a:pt x="2434276" y="2522"/>
                  </a:lnTo>
                  <a:lnTo>
                    <a:pt x="2448266" y="2150"/>
                  </a:lnTo>
                  <a:lnTo>
                    <a:pt x="2462256" y="1833"/>
                  </a:lnTo>
                  <a:lnTo>
                    <a:pt x="2476246" y="1562"/>
                  </a:lnTo>
                  <a:lnTo>
                    <a:pt x="2490236" y="1331"/>
                  </a:lnTo>
                  <a:lnTo>
                    <a:pt x="2504226" y="1134"/>
                  </a:lnTo>
                  <a:lnTo>
                    <a:pt x="2518216" y="965"/>
                  </a:lnTo>
                  <a:lnTo>
                    <a:pt x="2532206" y="822"/>
                  </a:lnTo>
                  <a:lnTo>
                    <a:pt x="2546196" y="700"/>
                  </a:lnTo>
                  <a:lnTo>
                    <a:pt x="2560187" y="596"/>
                  </a:lnTo>
                  <a:lnTo>
                    <a:pt x="2574177" y="507"/>
                  </a:lnTo>
                  <a:lnTo>
                    <a:pt x="2588167" y="431"/>
                  </a:lnTo>
                  <a:lnTo>
                    <a:pt x="2602157" y="367"/>
                  </a:lnTo>
                  <a:lnTo>
                    <a:pt x="2616147" y="312"/>
                  </a:lnTo>
                  <a:lnTo>
                    <a:pt x="2630137" y="266"/>
                  </a:lnTo>
                  <a:lnTo>
                    <a:pt x="2644127" y="226"/>
                  </a:lnTo>
                  <a:lnTo>
                    <a:pt x="2658117" y="192"/>
                  </a:lnTo>
                  <a:lnTo>
                    <a:pt x="2672107" y="164"/>
                  </a:lnTo>
                  <a:lnTo>
                    <a:pt x="2686097" y="139"/>
                  </a:lnTo>
                  <a:lnTo>
                    <a:pt x="2700087" y="118"/>
                  </a:lnTo>
                  <a:lnTo>
                    <a:pt x="2714078" y="101"/>
                  </a:lnTo>
                  <a:lnTo>
                    <a:pt x="2728068" y="86"/>
                  </a:lnTo>
                  <a:lnTo>
                    <a:pt x="2742058" y="73"/>
                  </a:lnTo>
                  <a:lnTo>
                    <a:pt x="2756048" y="62"/>
                  </a:lnTo>
                  <a:lnTo>
                    <a:pt x="2770038" y="5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90900"/>
              <a:ext cx="4155057" cy="1105089"/>
            </a:xfrm>
            <a:custGeom>
              <a:avLst/>
              <a:pathLst>
                <a:path w="4155057" h="1105089">
                  <a:moveTo>
                    <a:pt x="0" y="631343"/>
                  </a:moveTo>
                  <a:lnTo>
                    <a:pt x="13990" y="631315"/>
                  </a:lnTo>
                  <a:lnTo>
                    <a:pt x="27980" y="631282"/>
                  </a:lnTo>
                  <a:lnTo>
                    <a:pt x="41970" y="631244"/>
                  </a:lnTo>
                  <a:lnTo>
                    <a:pt x="55960" y="631199"/>
                  </a:lnTo>
                  <a:lnTo>
                    <a:pt x="69950" y="631145"/>
                  </a:lnTo>
                  <a:lnTo>
                    <a:pt x="83940" y="631083"/>
                  </a:lnTo>
                  <a:lnTo>
                    <a:pt x="97930" y="631010"/>
                  </a:lnTo>
                  <a:lnTo>
                    <a:pt x="111920" y="630923"/>
                  </a:lnTo>
                  <a:lnTo>
                    <a:pt x="125910" y="630822"/>
                  </a:lnTo>
                  <a:lnTo>
                    <a:pt x="139900" y="630703"/>
                  </a:lnTo>
                  <a:lnTo>
                    <a:pt x="153891" y="630563"/>
                  </a:lnTo>
                  <a:lnTo>
                    <a:pt x="167881" y="630399"/>
                  </a:lnTo>
                  <a:lnTo>
                    <a:pt x="181871" y="630206"/>
                  </a:lnTo>
                  <a:lnTo>
                    <a:pt x="195861" y="629979"/>
                  </a:lnTo>
                  <a:lnTo>
                    <a:pt x="209851" y="629713"/>
                  </a:lnTo>
                  <a:lnTo>
                    <a:pt x="223841" y="629401"/>
                  </a:lnTo>
                  <a:lnTo>
                    <a:pt x="237831" y="629034"/>
                  </a:lnTo>
                  <a:lnTo>
                    <a:pt x="251821" y="628604"/>
                  </a:lnTo>
                  <a:lnTo>
                    <a:pt x="265811" y="628099"/>
                  </a:lnTo>
                  <a:lnTo>
                    <a:pt x="279801" y="627508"/>
                  </a:lnTo>
                  <a:lnTo>
                    <a:pt x="293791" y="626814"/>
                  </a:lnTo>
                  <a:lnTo>
                    <a:pt x="307782" y="626001"/>
                  </a:lnTo>
                  <a:lnTo>
                    <a:pt x="321772" y="625049"/>
                  </a:lnTo>
                  <a:lnTo>
                    <a:pt x="335762" y="623936"/>
                  </a:lnTo>
                  <a:lnTo>
                    <a:pt x="349752" y="622633"/>
                  </a:lnTo>
                  <a:lnTo>
                    <a:pt x="363742" y="621112"/>
                  </a:lnTo>
                  <a:lnTo>
                    <a:pt x="377732" y="619336"/>
                  </a:lnTo>
                  <a:lnTo>
                    <a:pt x="391722" y="617266"/>
                  </a:lnTo>
                  <a:lnTo>
                    <a:pt x="405712" y="614857"/>
                  </a:lnTo>
                  <a:lnTo>
                    <a:pt x="419702" y="612057"/>
                  </a:lnTo>
                  <a:lnTo>
                    <a:pt x="433692" y="608809"/>
                  </a:lnTo>
                  <a:lnTo>
                    <a:pt x="447682" y="605051"/>
                  </a:lnTo>
                  <a:lnTo>
                    <a:pt x="461673" y="600713"/>
                  </a:lnTo>
                  <a:lnTo>
                    <a:pt x="475663" y="595720"/>
                  </a:lnTo>
                  <a:lnTo>
                    <a:pt x="489653" y="589993"/>
                  </a:lnTo>
                  <a:lnTo>
                    <a:pt x="503643" y="583450"/>
                  </a:lnTo>
                  <a:lnTo>
                    <a:pt x="517633" y="576009"/>
                  </a:lnTo>
                  <a:lnTo>
                    <a:pt x="531623" y="567587"/>
                  </a:lnTo>
                  <a:lnTo>
                    <a:pt x="545613" y="558112"/>
                  </a:lnTo>
                  <a:lnTo>
                    <a:pt x="559603" y="547520"/>
                  </a:lnTo>
                  <a:lnTo>
                    <a:pt x="573593" y="535765"/>
                  </a:lnTo>
                  <a:lnTo>
                    <a:pt x="587583" y="522823"/>
                  </a:lnTo>
                  <a:lnTo>
                    <a:pt x="601574" y="508700"/>
                  </a:lnTo>
                  <a:lnTo>
                    <a:pt x="615564" y="493435"/>
                  </a:lnTo>
                  <a:lnTo>
                    <a:pt x="629554" y="477107"/>
                  </a:lnTo>
                  <a:lnTo>
                    <a:pt x="643544" y="459835"/>
                  </a:lnTo>
                  <a:lnTo>
                    <a:pt x="657534" y="441778"/>
                  </a:lnTo>
                  <a:lnTo>
                    <a:pt x="671524" y="423131"/>
                  </a:lnTo>
                  <a:lnTo>
                    <a:pt x="685514" y="404118"/>
                  </a:lnTo>
                  <a:lnTo>
                    <a:pt x="699504" y="384981"/>
                  </a:lnTo>
                  <a:lnTo>
                    <a:pt x="713494" y="365968"/>
                  </a:lnTo>
                  <a:lnTo>
                    <a:pt x="727484" y="347321"/>
                  </a:lnTo>
                  <a:lnTo>
                    <a:pt x="741474" y="329264"/>
                  </a:lnTo>
                  <a:lnTo>
                    <a:pt x="755465" y="311992"/>
                  </a:lnTo>
                  <a:lnTo>
                    <a:pt x="769455" y="295664"/>
                  </a:lnTo>
                  <a:lnTo>
                    <a:pt x="783445" y="280399"/>
                  </a:lnTo>
                  <a:lnTo>
                    <a:pt x="797435" y="266276"/>
                  </a:lnTo>
                  <a:lnTo>
                    <a:pt x="811425" y="253334"/>
                  </a:lnTo>
                  <a:lnTo>
                    <a:pt x="825415" y="241578"/>
                  </a:lnTo>
                  <a:lnTo>
                    <a:pt x="839405" y="230987"/>
                  </a:lnTo>
                  <a:lnTo>
                    <a:pt x="853395" y="221512"/>
                  </a:lnTo>
                  <a:lnTo>
                    <a:pt x="867385" y="213090"/>
                  </a:lnTo>
                  <a:lnTo>
                    <a:pt x="881375" y="205649"/>
                  </a:lnTo>
                  <a:lnTo>
                    <a:pt x="895365" y="199106"/>
                  </a:lnTo>
                  <a:lnTo>
                    <a:pt x="909356" y="193379"/>
                  </a:lnTo>
                  <a:lnTo>
                    <a:pt x="923346" y="188386"/>
                  </a:lnTo>
                  <a:lnTo>
                    <a:pt x="937336" y="184048"/>
                  </a:lnTo>
                  <a:lnTo>
                    <a:pt x="951326" y="180290"/>
                  </a:lnTo>
                  <a:lnTo>
                    <a:pt x="965316" y="177042"/>
                  </a:lnTo>
                  <a:lnTo>
                    <a:pt x="979306" y="174242"/>
                  </a:lnTo>
                  <a:lnTo>
                    <a:pt x="993296" y="171833"/>
                  </a:lnTo>
                  <a:lnTo>
                    <a:pt x="1007286" y="169763"/>
                  </a:lnTo>
                  <a:lnTo>
                    <a:pt x="1021276" y="167987"/>
                  </a:lnTo>
                  <a:lnTo>
                    <a:pt x="1035266" y="166466"/>
                  </a:lnTo>
                  <a:lnTo>
                    <a:pt x="1049256" y="165163"/>
                  </a:lnTo>
                  <a:lnTo>
                    <a:pt x="1063247" y="164049"/>
                  </a:lnTo>
                  <a:lnTo>
                    <a:pt x="1077237" y="163098"/>
                  </a:lnTo>
                  <a:lnTo>
                    <a:pt x="1091227" y="162285"/>
                  </a:lnTo>
                  <a:lnTo>
                    <a:pt x="1105217" y="161591"/>
                  </a:lnTo>
                  <a:lnTo>
                    <a:pt x="1119207" y="160999"/>
                  </a:lnTo>
                  <a:lnTo>
                    <a:pt x="1133197" y="160495"/>
                  </a:lnTo>
                  <a:lnTo>
                    <a:pt x="1147187" y="160065"/>
                  </a:lnTo>
                  <a:lnTo>
                    <a:pt x="1161177" y="159698"/>
                  </a:lnTo>
                  <a:lnTo>
                    <a:pt x="1175167" y="159386"/>
                  </a:lnTo>
                  <a:lnTo>
                    <a:pt x="1189157" y="159120"/>
                  </a:lnTo>
                  <a:lnTo>
                    <a:pt x="1203148" y="158893"/>
                  </a:lnTo>
                  <a:lnTo>
                    <a:pt x="1217138" y="158700"/>
                  </a:lnTo>
                  <a:lnTo>
                    <a:pt x="1231128" y="158536"/>
                  </a:lnTo>
                  <a:lnTo>
                    <a:pt x="1245118" y="158396"/>
                  </a:lnTo>
                  <a:lnTo>
                    <a:pt x="1259108" y="158277"/>
                  </a:lnTo>
                  <a:lnTo>
                    <a:pt x="1273098" y="158175"/>
                  </a:lnTo>
                  <a:lnTo>
                    <a:pt x="1287088" y="158089"/>
                  </a:lnTo>
                  <a:lnTo>
                    <a:pt x="1301078" y="158016"/>
                  </a:lnTo>
                  <a:lnTo>
                    <a:pt x="1315068" y="157953"/>
                  </a:lnTo>
                  <a:lnTo>
                    <a:pt x="1329058" y="157900"/>
                  </a:lnTo>
                  <a:lnTo>
                    <a:pt x="1343048" y="157855"/>
                  </a:lnTo>
                  <a:lnTo>
                    <a:pt x="1357039" y="157817"/>
                  </a:lnTo>
                  <a:lnTo>
                    <a:pt x="1371029" y="157784"/>
                  </a:lnTo>
                  <a:lnTo>
                    <a:pt x="1385019" y="157756"/>
                  </a:lnTo>
                  <a:lnTo>
                    <a:pt x="1385019" y="157915"/>
                  </a:lnTo>
                  <a:lnTo>
                    <a:pt x="1399009" y="157971"/>
                  </a:lnTo>
                  <a:lnTo>
                    <a:pt x="1412999" y="158036"/>
                  </a:lnTo>
                  <a:lnTo>
                    <a:pt x="1426989" y="158113"/>
                  </a:lnTo>
                  <a:lnTo>
                    <a:pt x="1440979" y="158203"/>
                  </a:lnTo>
                  <a:lnTo>
                    <a:pt x="1454969" y="158310"/>
                  </a:lnTo>
                  <a:lnTo>
                    <a:pt x="1468959" y="158435"/>
                  </a:lnTo>
                  <a:lnTo>
                    <a:pt x="1482949" y="158582"/>
                  </a:lnTo>
                  <a:lnTo>
                    <a:pt x="1496939" y="158754"/>
                  </a:lnTo>
                  <a:lnTo>
                    <a:pt x="1510930" y="158957"/>
                  </a:lnTo>
                  <a:lnTo>
                    <a:pt x="1524920" y="159195"/>
                  </a:lnTo>
                  <a:lnTo>
                    <a:pt x="1538910" y="159474"/>
                  </a:lnTo>
                  <a:lnTo>
                    <a:pt x="1552900" y="159803"/>
                  </a:lnTo>
                  <a:lnTo>
                    <a:pt x="1566890" y="160189"/>
                  </a:lnTo>
                  <a:lnTo>
                    <a:pt x="1580880" y="160642"/>
                  </a:lnTo>
                  <a:lnTo>
                    <a:pt x="1594870" y="161174"/>
                  </a:lnTo>
                  <a:lnTo>
                    <a:pt x="1608860" y="161799"/>
                  </a:lnTo>
                  <a:lnTo>
                    <a:pt x="1622850" y="162532"/>
                  </a:lnTo>
                  <a:lnTo>
                    <a:pt x="1636840" y="163393"/>
                  </a:lnTo>
                  <a:lnTo>
                    <a:pt x="1650830" y="164402"/>
                  </a:lnTo>
                  <a:lnTo>
                    <a:pt x="1664821" y="165586"/>
                  </a:lnTo>
                  <a:lnTo>
                    <a:pt x="1678811" y="166973"/>
                  </a:lnTo>
                  <a:lnTo>
                    <a:pt x="1692801" y="168599"/>
                  </a:lnTo>
                  <a:lnTo>
                    <a:pt x="1706791" y="170502"/>
                  </a:lnTo>
                  <a:lnTo>
                    <a:pt x="1720781" y="172730"/>
                  </a:lnTo>
                  <a:lnTo>
                    <a:pt x="1734771" y="175334"/>
                  </a:lnTo>
                  <a:lnTo>
                    <a:pt x="1748761" y="178377"/>
                  </a:lnTo>
                  <a:lnTo>
                    <a:pt x="1762751" y="181929"/>
                  </a:lnTo>
                  <a:lnTo>
                    <a:pt x="1776741" y="186069"/>
                  </a:lnTo>
                  <a:lnTo>
                    <a:pt x="1790731" y="190887"/>
                  </a:lnTo>
                  <a:lnTo>
                    <a:pt x="1804722" y="196487"/>
                  </a:lnTo>
                  <a:lnTo>
                    <a:pt x="1818712" y="202982"/>
                  </a:lnTo>
                  <a:lnTo>
                    <a:pt x="1832702" y="210499"/>
                  </a:lnTo>
                  <a:lnTo>
                    <a:pt x="1846692" y="219175"/>
                  </a:lnTo>
                  <a:lnTo>
                    <a:pt x="1860682" y="229161"/>
                  </a:lnTo>
                  <a:lnTo>
                    <a:pt x="1874672" y="240615"/>
                  </a:lnTo>
                  <a:lnTo>
                    <a:pt x="1888662" y="253700"/>
                  </a:lnTo>
                  <a:lnTo>
                    <a:pt x="1902652" y="268584"/>
                  </a:lnTo>
                  <a:lnTo>
                    <a:pt x="1916642" y="285426"/>
                  </a:lnTo>
                  <a:lnTo>
                    <a:pt x="1930632" y="304376"/>
                  </a:lnTo>
                  <a:lnTo>
                    <a:pt x="1944622" y="325560"/>
                  </a:lnTo>
                  <a:lnTo>
                    <a:pt x="1958613" y="349070"/>
                  </a:lnTo>
                  <a:lnTo>
                    <a:pt x="1972603" y="374954"/>
                  </a:lnTo>
                  <a:lnTo>
                    <a:pt x="1986593" y="403201"/>
                  </a:lnTo>
                  <a:lnTo>
                    <a:pt x="2000583" y="433731"/>
                  </a:lnTo>
                  <a:lnTo>
                    <a:pt x="2014573" y="466387"/>
                  </a:lnTo>
                  <a:lnTo>
                    <a:pt x="2028563" y="500931"/>
                  </a:lnTo>
                  <a:lnTo>
                    <a:pt x="2042553" y="537045"/>
                  </a:lnTo>
                  <a:lnTo>
                    <a:pt x="2056543" y="574339"/>
                  </a:lnTo>
                  <a:lnTo>
                    <a:pt x="2070533" y="612365"/>
                  </a:lnTo>
                  <a:lnTo>
                    <a:pt x="2084523" y="650639"/>
                  </a:lnTo>
                  <a:lnTo>
                    <a:pt x="2098513" y="688665"/>
                  </a:lnTo>
                  <a:lnTo>
                    <a:pt x="2112504" y="725959"/>
                  </a:lnTo>
                  <a:lnTo>
                    <a:pt x="2126494" y="762072"/>
                  </a:lnTo>
                  <a:lnTo>
                    <a:pt x="2140484" y="796617"/>
                  </a:lnTo>
                  <a:lnTo>
                    <a:pt x="2154474" y="829273"/>
                  </a:lnTo>
                  <a:lnTo>
                    <a:pt x="2168464" y="859803"/>
                  </a:lnTo>
                  <a:lnTo>
                    <a:pt x="2182454" y="888049"/>
                  </a:lnTo>
                  <a:lnTo>
                    <a:pt x="2196444" y="913933"/>
                  </a:lnTo>
                  <a:lnTo>
                    <a:pt x="2210434" y="937444"/>
                  </a:lnTo>
                  <a:lnTo>
                    <a:pt x="2224424" y="958628"/>
                  </a:lnTo>
                  <a:lnTo>
                    <a:pt x="2238414" y="977578"/>
                  </a:lnTo>
                  <a:lnTo>
                    <a:pt x="2252404" y="994420"/>
                  </a:lnTo>
                  <a:lnTo>
                    <a:pt x="2266395" y="1009303"/>
                  </a:lnTo>
                  <a:lnTo>
                    <a:pt x="2280385" y="1022389"/>
                  </a:lnTo>
                  <a:lnTo>
                    <a:pt x="2294375" y="1033843"/>
                  </a:lnTo>
                  <a:lnTo>
                    <a:pt x="2308365" y="1043828"/>
                  </a:lnTo>
                  <a:lnTo>
                    <a:pt x="2322355" y="1052505"/>
                  </a:lnTo>
                  <a:lnTo>
                    <a:pt x="2336345" y="1060022"/>
                  </a:lnTo>
                  <a:lnTo>
                    <a:pt x="2350335" y="1066517"/>
                  </a:lnTo>
                  <a:lnTo>
                    <a:pt x="2364325" y="1072116"/>
                  </a:lnTo>
                  <a:lnTo>
                    <a:pt x="2378315" y="1076935"/>
                  </a:lnTo>
                  <a:lnTo>
                    <a:pt x="2392305" y="1081075"/>
                  </a:lnTo>
                  <a:lnTo>
                    <a:pt x="2406296" y="1084626"/>
                  </a:lnTo>
                  <a:lnTo>
                    <a:pt x="2420286" y="1087670"/>
                  </a:lnTo>
                  <a:lnTo>
                    <a:pt x="2434276" y="1090274"/>
                  </a:lnTo>
                  <a:lnTo>
                    <a:pt x="2448266" y="1092502"/>
                  </a:lnTo>
                  <a:lnTo>
                    <a:pt x="2462256" y="1094405"/>
                  </a:lnTo>
                  <a:lnTo>
                    <a:pt x="2476246" y="1096031"/>
                  </a:lnTo>
                  <a:lnTo>
                    <a:pt x="2490236" y="1097418"/>
                  </a:lnTo>
                  <a:lnTo>
                    <a:pt x="2504226" y="1098602"/>
                  </a:lnTo>
                  <a:lnTo>
                    <a:pt x="2518216" y="1099611"/>
                  </a:lnTo>
                  <a:lnTo>
                    <a:pt x="2532206" y="1100471"/>
                  </a:lnTo>
                  <a:lnTo>
                    <a:pt x="2546196" y="1101205"/>
                  </a:lnTo>
                  <a:lnTo>
                    <a:pt x="2560187" y="1101829"/>
                  </a:lnTo>
                  <a:lnTo>
                    <a:pt x="2574177" y="1102362"/>
                  </a:lnTo>
                  <a:lnTo>
                    <a:pt x="2588167" y="1102815"/>
                  </a:lnTo>
                  <a:lnTo>
                    <a:pt x="2602157" y="1103201"/>
                  </a:lnTo>
                  <a:lnTo>
                    <a:pt x="2616147" y="1103529"/>
                  </a:lnTo>
                  <a:lnTo>
                    <a:pt x="2630137" y="1103809"/>
                  </a:lnTo>
                  <a:lnTo>
                    <a:pt x="2644127" y="1104047"/>
                  </a:lnTo>
                  <a:lnTo>
                    <a:pt x="2658117" y="1104250"/>
                  </a:lnTo>
                  <a:lnTo>
                    <a:pt x="2672107" y="1104422"/>
                  </a:lnTo>
                  <a:lnTo>
                    <a:pt x="2686097" y="1104569"/>
                  </a:lnTo>
                  <a:lnTo>
                    <a:pt x="2700087" y="1104694"/>
                  </a:lnTo>
                  <a:lnTo>
                    <a:pt x="2714078" y="1104800"/>
                  </a:lnTo>
                  <a:lnTo>
                    <a:pt x="2728068" y="1104891"/>
                  </a:lnTo>
                  <a:lnTo>
                    <a:pt x="2742058" y="1104968"/>
                  </a:lnTo>
                  <a:lnTo>
                    <a:pt x="2756048" y="1105033"/>
                  </a:lnTo>
                  <a:lnTo>
                    <a:pt x="2770038" y="1105089"/>
                  </a:lnTo>
                  <a:lnTo>
                    <a:pt x="2770038" y="1105036"/>
                  </a:lnTo>
                  <a:lnTo>
                    <a:pt x="2784028" y="1104971"/>
                  </a:lnTo>
                  <a:lnTo>
                    <a:pt x="2798018" y="1104895"/>
                  </a:lnTo>
                  <a:lnTo>
                    <a:pt x="2812008" y="1104805"/>
                  </a:lnTo>
                  <a:lnTo>
                    <a:pt x="2825998" y="1104699"/>
                  </a:lnTo>
                  <a:lnTo>
                    <a:pt x="2839988" y="1104575"/>
                  </a:lnTo>
                  <a:lnTo>
                    <a:pt x="2853978" y="1104429"/>
                  </a:lnTo>
                  <a:lnTo>
                    <a:pt x="2867969" y="1104258"/>
                  </a:lnTo>
                  <a:lnTo>
                    <a:pt x="2881959" y="1104057"/>
                  </a:lnTo>
                  <a:lnTo>
                    <a:pt x="2895949" y="1103820"/>
                  </a:lnTo>
                  <a:lnTo>
                    <a:pt x="2909939" y="1103543"/>
                  </a:lnTo>
                  <a:lnTo>
                    <a:pt x="2923929" y="1103216"/>
                  </a:lnTo>
                  <a:lnTo>
                    <a:pt x="2937919" y="1102833"/>
                  </a:lnTo>
                  <a:lnTo>
                    <a:pt x="2951909" y="1102383"/>
                  </a:lnTo>
                  <a:lnTo>
                    <a:pt x="2965899" y="1101854"/>
                  </a:lnTo>
                  <a:lnTo>
                    <a:pt x="2979889" y="1101233"/>
                  </a:lnTo>
                  <a:lnTo>
                    <a:pt x="2993879" y="1100504"/>
                  </a:lnTo>
                  <a:lnTo>
                    <a:pt x="3007870" y="1099649"/>
                  </a:lnTo>
                  <a:lnTo>
                    <a:pt x="3021860" y="1098645"/>
                  </a:lnTo>
                  <a:lnTo>
                    <a:pt x="3035850" y="1097468"/>
                  </a:lnTo>
                  <a:lnTo>
                    <a:pt x="3049840" y="1096087"/>
                  </a:lnTo>
                  <a:lnTo>
                    <a:pt x="3063830" y="1094468"/>
                  </a:lnTo>
                  <a:lnTo>
                    <a:pt x="3077820" y="1092572"/>
                  </a:lnTo>
                  <a:lnTo>
                    <a:pt x="3091810" y="1090351"/>
                  </a:lnTo>
                  <a:lnTo>
                    <a:pt x="3105800" y="1087752"/>
                  </a:lnTo>
                  <a:lnTo>
                    <a:pt x="3119790" y="1084713"/>
                  </a:lnTo>
                  <a:lnTo>
                    <a:pt x="3133780" y="1081163"/>
                  </a:lnTo>
                  <a:lnTo>
                    <a:pt x="3147770" y="1077020"/>
                  </a:lnTo>
                  <a:lnTo>
                    <a:pt x="3161761" y="1072190"/>
                  </a:lnTo>
                  <a:lnTo>
                    <a:pt x="3175751" y="1066568"/>
                  </a:lnTo>
                  <a:lnTo>
                    <a:pt x="3189741" y="1060035"/>
                  </a:lnTo>
                  <a:lnTo>
                    <a:pt x="3203731" y="1052457"/>
                  </a:lnTo>
                  <a:lnTo>
                    <a:pt x="3217721" y="1043688"/>
                  </a:lnTo>
                  <a:lnTo>
                    <a:pt x="3231711" y="1033565"/>
                  </a:lnTo>
                  <a:lnTo>
                    <a:pt x="3245701" y="1021915"/>
                  </a:lnTo>
                  <a:lnTo>
                    <a:pt x="3259691" y="1008553"/>
                  </a:lnTo>
                  <a:lnTo>
                    <a:pt x="3273681" y="993286"/>
                  </a:lnTo>
                  <a:lnTo>
                    <a:pt x="3287671" y="975922"/>
                  </a:lnTo>
                  <a:lnTo>
                    <a:pt x="3301661" y="956273"/>
                  </a:lnTo>
                  <a:lnTo>
                    <a:pt x="3315652" y="934164"/>
                  </a:lnTo>
                  <a:lnTo>
                    <a:pt x="3329642" y="909450"/>
                  </a:lnTo>
                  <a:lnTo>
                    <a:pt x="3343632" y="882021"/>
                  </a:lnTo>
                  <a:lnTo>
                    <a:pt x="3357622" y="851823"/>
                  </a:lnTo>
                  <a:lnTo>
                    <a:pt x="3371612" y="818869"/>
                  </a:lnTo>
                  <a:lnTo>
                    <a:pt x="3385602" y="783250"/>
                  </a:lnTo>
                  <a:lnTo>
                    <a:pt x="3399592" y="745151"/>
                  </a:lnTo>
                  <a:lnTo>
                    <a:pt x="3413582" y="704850"/>
                  </a:lnTo>
                  <a:lnTo>
                    <a:pt x="3427572" y="662717"/>
                  </a:lnTo>
                  <a:lnTo>
                    <a:pt x="3441562" y="619208"/>
                  </a:lnTo>
                  <a:lnTo>
                    <a:pt x="3455552" y="574845"/>
                  </a:lnTo>
                  <a:lnTo>
                    <a:pt x="3469543" y="530191"/>
                  </a:lnTo>
                  <a:lnTo>
                    <a:pt x="3483533" y="485827"/>
                  </a:lnTo>
                  <a:lnTo>
                    <a:pt x="3497523" y="442318"/>
                  </a:lnTo>
                  <a:lnTo>
                    <a:pt x="3511513" y="400185"/>
                  </a:lnTo>
                  <a:lnTo>
                    <a:pt x="3525503" y="359884"/>
                  </a:lnTo>
                  <a:lnTo>
                    <a:pt x="3539493" y="321785"/>
                  </a:lnTo>
                  <a:lnTo>
                    <a:pt x="3553483" y="286167"/>
                  </a:lnTo>
                  <a:lnTo>
                    <a:pt x="3567473" y="253212"/>
                  </a:lnTo>
                  <a:lnTo>
                    <a:pt x="3581463" y="223014"/>
                  </a:lnTo>
                  <a:lnTo>
                    <a:pt x="3595453" y="195586"/>
                  </a:lnTo>
                  <a:lnTo>
                    <a:pt x="3609444" y="170871"/>
                  </a:lnTo>
                  <a:lnTo>
                    <a:pt x="3623434" y="148763"/>
                  </a:lnTo>
                  <a:lnTo>
                    <a:pt x="3637424" y="129113"/>
                  </a:lnTo>
                  <a:lnTo>
                    <a:pt x="3651414" y="111749"/>
                  </a:lnTo>
                  <a:lnTo>
                    <a:pt x="3665404" y="96483"/>
                  </a:lnTo>
                  <a:lnTo>
                    <a:pt x="3679394" y="83120"/>
                  </a:lnTo>
                  <a:lnTo>
                    <a:pt x="3693384" y="71470"/>
                  </a:lnTo>
                  <a:lnTo>
                    <a:pt x="3707374" y="61347"/>
                  </a:lnTo>
                  <a:lnTo>
                    <a:pt x="3721364" y="52578"/>
                  </a:lnTo>
                  <a:lnTo>
                    <a:pt x="3735354" y="45001"/>
                  </a:lnTo>
                  <a:lnTo>
                    <a:pt x="3749344" y="38467"/>
                  </a:lnTo>
                  <a:lnTo>
                    <a:pt x="3763335" y="32846"/>
                  </a:lnTo>
                  <a:lnTo>
                    <a:pt x="3777325" y="28016"/>
                  </a:lnTo>
                  <a:lnTo>
                    <a:pt x="3791315" y="23872"/>
                  </a:lnTo>
                  <a:lnTo>
                    <a:pt x="3805305" y="20322"/>
                  </a:lnTo>
                  <a:lnTo>
                    <a:pt x="3819295" y="17283"/>
                  </a:lnTo>
                  <a:lnTo>
                    <a:pt x="3833285" y="14685"/>
                  </a:lnTo>
                  <a:lnTo>
                    <a:pt x="3847275" y="12464"/>
                  </a:lnTo>
                  <a:lnTo>
                    <a:pt x="3861265" y="10567"/>
                  </a:lnTo>
                  <a:lnTo>
                    <a:pt x="3875255" y="8949"/>
                  </a:lnTo>
                  <a:lnTo>
                    <a:pt x="3889245" y="7568"/>
                  </a:lnTo>
                  <a:lnTo>
                    <a:pt x="3903235" y="6390"/>
                  </a:lnTo>
                  <a:lnTo>
                    <a:pt x="3917226" y="5386"/>
                  </a:lnTo>
                  <a:lnTo>
                    <a:pt x="3931216" y="4531"/>
                  </a:lnTo>
                  <a:lnTo>
                    <a:pt x="3945206" y="3802"/>
                  </a:lnTo>
                  <a:lnTo>
                    <a:pt x="3959196" y="3181"/>
                  </a:lnTo>
                  <a:lnTo>
                    <a:pt x="3973186" y="2653"/>
                  </a:lnTo>
                  <a:lnTo>
                    <a:pt x="3987176" y="2202"/>
                  </a:lnTo>
                  <a:lnTo>
                    <a:pt x="4001166" y="1819"/>
                  </a:lnTo>
                  <a:lnTo>
                    <a:pt x="4015156" y="1493"/>
                  </a:lnTo>
                  <a:lnTo>
                    <a:pt x="4029146" y="1215"/>
                  </a:lnTo>
                  <a:lnTo>
                    <a:pt x="4043136" y="979"/>
                  </a:lnTo>
                  <a:lnTo>
                    <a:pt x="4057126" y="777"/>
                  </a:lnTo>
                  <a:lnTo>
                    <a:pt x="4071117" y="606"/>
                  </a:lnTo>
                  <a:lnTo>
                    <a:pt x="4085107" y="460"/>
                  </a:lnTo>
                  <a:lnTo>
                    <a:pt x="4099097" y="336"/>
                  </a:lnTo>
                  <a:lnTo>
                    <a:pt x="4113087" y="231"/>
                  </a:lnTo>
                  <a:lnTo>
                    <a:pt x="4127077" y="141"/>
                  </a:lnTo>
                  <a:lnTo>
                    <a:pt x="4141067" y="65"/>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748551"/>
              <a:ext cx="4155057" cy="789735"/>
            </a:xfrm>
            <a:custGeom>
              <a:avLst/>
              <a:pathLst>
                <a:path w="4155057" h="789735">
                  <a:moveTo>
                    <a:pt x="0" y="631873"/>
                  </a:moveTo>
                  <a:lnTo>
                    <a:pt x="13990" y="631882"/>
                  </a:lnTo>
                  <a:lnTo>
                    <a:pt x="27980" y="631893"/>
                  </a:lnTo>
                  <a:lnTo>
                    <a:pt x="41970" y="631906"/>
                  </a:lnTo>
                  <a:lnTo>
                    <a:pt x="55960" y="631921"/>
                  </a:lnTo>
                  <a:lnTo>
                    <a:pt x="69950" y="631939"/>
                  </a:lnTo>
                  <a:lnTo>
                    <a:pt x="83940" y="631959"/>
                  </a:lnTo>
                  <a:lnTo>
                    <a:pt x="97930" y="631984"/>
                  </a:lnTo>
                  <a:lnTo>
                    <a:pt x="111920" y="632013"/>
                  </a:lnTo>
                  <a:lnTo>
                    <a:pt x="125910" y="632046"/>
                  </a:lnTo>
                  <a:lnTo>
                    <a:pt x="139900" y="632086"/>
                  </a:lnTo>
                  <a:lnTo>
                    <a:pt x="153891" y="632133"/>
                  </a:lnTo>
                  <a:lnTo>
                    <a:pt x="167881" y="632187"/>
                  </a:lnTo>
                  <a:lnTo>
                    <a:pt x="181871" y="632252"/>
                  </a:lnTo>
                  <a:lnTo>
                    <a:pt x="195861" y="632327"/>
                  </a:lnTo>
                  <a:lnTo>
                    <a:pt x="209851" y="632416"/>
                  </a:lnTo>
                  <a:lnTo>
                    <a:pt x="223841" y="632520"/>
                  </a:lnTo>
                  <a:lnTo>
                    <a:pt x="237831" y="632642"/>
                  </a:lnTo>
                  <a:lnTo>
                    <a:pt x="251821" y="632786"/>
                  </a:lnTo>
                  <a:lnTo>
                    <a:pt x="265811" y="632954"/>
                  </a:lnTo>
                  <a:lnTo>
                    <a:pt x="279801" y="633151"/>
                  </a:lnTo>
                  <a:lnTo>
                    <a:pt x="293791" y="633382"/>
                  </a:lnTo>
                  <a:lnTo>
                    <a:pt x="307782" y="633653"/>
                  </a:lnTo>
                  <a:lnTo>
                    <a:pt x="321772" y="633971"/>
                  </a:lnTo>
                  <a:lnTo>
                    <a:pt x="335762" y="634342"/>
                  </a:lnTo>
                  <a:lnTo>
                    <a:pt x="349752" y="634776"/>
                  </a:lnTo>
                  <a:lnTo>
                    <a:pt x="363742" y="635283"/>
                  </a:lnTo>
                  <a:lnTo>
                    <a:pt x="377732" y="635875"/>
                  </a:lnTo>
                  <a:lnTo>
                    <a:pt x="391722" y="636565"/>
                  </a:lnTo>
                  <a:lnTo>
                    <a:pt x="405712" y="637368"/>
                  </a:lnTo>
                  <a:lnTo>
                    <a:pt x="419702" y="638301"/>
                  </a:lnTo>
                  <a:lnTo>
                    <a:pt x="433692" y="639384"/>
                  </a:lnTo>
                  <a:lnTo>
                    <a:pt x="447682" y="640637"/>
                  </a:lnTo>
                  <a:lnTo>
                    <a:pt x="461673" y="642083"/>
                  </a:lnTo>
                  <a:lnTo>
                    <a:pt x="475663" y="643747"/>
                  </a:lnTo>
                  <a:lnTo>
                    <a:pt x="489653" y="645656"/>
                  </a:lnTo>
                  <a:lnTo>
                    <a:pt x="503643" y="647837"/>
                  </a:lnTo>
                  <a:lnTo>
                    <a:pt x="517633" y="650318"/>
                  </a:lnTo>
                  <a:lnTo>
                    <a:pt x="531623" y="653125"/>
                  </a:lnTo>
                  <a:lnTo>
                    <a:pt x="545613" y="656283"/>
                  </a:lnTo>
                  <a:lnTo>
                    <a:pt x="559603" y="659814"/>
                  </a:lnTo>
                  <a:lnTo>
                    <a:pt x="573593" y="663732"/>
                  </a:lnTo>
                  <a:lnTo>
                    <a:pt x="587583" y="668046"/>
                  </a:lnTo>
                  <a:lnTo>
                    <a:pt x="601574" y="672754"/>
                  </a:lnTo>
                  <a:lnTo>
                    <a:pt x="615564" y="677842"/>
                  </a:lnTo>
                  <a:lnTo>
                    <a:pt x="629554" y="683285"/>
                  </a:lnTo>
                  <a:lnTo>
                    <a:pt x="643544" y="689042"/>
                  </a:lnTo>
                  <a:lnTo>
                    <a:pt x="657534" y="695061"/>
                  </a:lnTo>
                  <a:lnTo>
                    <a:pt x="671524" y="701277"/>
                  </a:lnTo>
                  <a:lnTo>
                    <a:pt x="685514" y="707614"/>
                  </a:lnTo>
                  <a:lnTo>
                    <a:pt x="699504" y="713993"/>
                  </a:lnTo>
                  <a:lnTo>
                    <a:pt x="713494" y="720331"/>
                  </a:lnTo>
                  <a:lnTo>
                    <a:pt x="727484" y="726547"/>
                  </a:lnTo>
                  <a:lnTo>
                    <a:pt x="741474" y="732566"/>
                  </a:lnTo>
                  <a:lnTo>
                    <a:pt x="755465" y="738323"/>
                  </a:lnTo>
                  <a:lnTo>
                    <a:pt x="769455" y="743766"/>
                  </a:lnTo>
                  <a:lnTo>
                    <a:pt x="783445" y="748854"/>
                  </a:lnTo>
                  <a:lnTo>
                    <a:pt x="797435" y="753562"/>
                  </a:lnTo>
                  <a:lnTo>
                    <a:pt x="811425" y="757876"/>
                  </a:lnTo>
                  <a:lnTo>
                    <a:pt x="825415" y="761794"/>
                  </a:lnTo>
                  <a:lnTo>
                    <a:pt x="839405" y="765325"/>
                  </a:lnTo>
                  <a:lnTo>
                    <a:pt x="853395" y="768483"/>
                  </a:lnTo>
                  <a:lnTo>
                    <a:pt x="867385" y="771290"/>
                  </a:lnTo>
                  <a:lnTo>
                    <a:pt x="881375" y="773771"/>
                  </a:lnTo>
                  <a:lnTo>
                    <a:pt x="895365" y="775952"/>
                  </a:lnTo>
                  <a:lnTo>
                    <a:pt x="909356" y="777861"/>
                  </a:lnTo>
                  <a:lnTo>
                    <a:pt x="923346" y="779525"/>
                  </a:lnTo>
                  <a:lnTo>
                    <a:pt x="937336" y="780971"/>
                  </a:lnTo>
                  <a:lnTo>
                    <a:pt x="951326" y="782224"/>
                  </a:lnTo>
                  <a:lnTo>
                    <a:pt x="965316" y="783306"/>
                  </a:lnTo>
                  <a:lnTo>
                    <a:pt x="979306" y="784240"/>
                  </a:lnTo>
                  <a:lnTo>
                    <a:pt x="993296" y="785043"/>
                  </a:lnTo>
                  <a:lnTo>
                    <a:pt x="1007286" y="785733"/>
                  </a:lnTo>
                  <a:lnTo>
                    <a:pt x="1021276" y="786325"/>
                  </a:lnTo>
                  <a:lnTo>
                    <a:pt x="1035266" y="786832"/>
                  </a:lnTo>
                  <a:lnTo>
                    <a:pt x="1049256" y="787266"/>
                  </a:lnTo>
                  <a:lnTo>
                    <a:pt x="1063247" y="787637"/>
                  </a:lnTo>
                  <a:lnTo>
                    <a:pt x="1077237" y="787954"/>
                  </a:lnTo>
                  <a:lnTo>
                    <a:pt x="1091227" y="788225"/>
                  </a:lnTo>
                  <a:lnTo>
                    <a:pt x="1105217" y="788457"/>
                  </a:lnTo>
                  <a:lnTo>
                    <a:pt x="1119207" y="788654"/>
                  </a:lnTo>
                  <a:lnTo>
                    <a:pt x="1133197" y="788822"/>
                  </a:lnTo>
                  <a:lnTo>
                    <a:pt x="1147187" y="788965"/>
                  </a:lnTo>
                  <a:lnTo>
                    <a:pt x="1161177" y="789088"/>
                  </a:lnTo>
                  <a:lnTo>
                    <a:pt x="1175167" y="789192"/>
                  </a:lnTo>
                  <a:lnTo>
                    <a:pt x="1189157" y="789280"/>
                  </a:lnTo>
                  <a:lnTo>
                    <a:pt x="1203148" y="789356"/>
                  </a:lnTo>
                  <a:lnTo>
                    <a:pt x="1217138" y="789420"/>
                  </a:lnTo>
                  <a:lnTo>
                    <a:pt x="1231128" y="789475"/>
                  </a:lnTo>
                  <a:lnTo>
                    <a:pt x="1245118" y="789522"/>
                  </a:lnTo>
                  <a:lnTo>
                    <a:pt x="1259108" y="789561"/>
                  </a:lnTo>
                  <a:lnTo>
                    <a:pt x="1273098" y="789595"/>
                  </a:lnTo>
                  <a:lnTo>
                    <a:pt x="1287088" y="789624"/>
                  </a:lnTo>
                  <a:lnTo>
                    <a:pt x="1301078" y="789648"/>
                  </a:lnTo>
                  <a:lnTo>
                    <a:pt x="1315068" y="789669"/>
                  </a:lnTo>
                  <a:lnTo>
                    <a:pt x="1329058" y="789687"/>
                  </a:lnTo>
                  <a:lnTo>
                    <a:pt x="1343048" y="789702"/>
                  </a:lnTo>
                  <a:lnTo>
                    <a:pt x="1357039" y="789715"/>
                  </a:lnTo>
                  <a:lnTo>
                    <a:pt x="1371029" y="789726"/>
                  </a:lnTo>
                  <a:lnTo>
                    <a:pt x="1385019" y="789735"/>
                  </a:lnTo>
                  <a:lnTo>
                    <a:pt x="1385019" y="789576"/>
                  </a:lnTo>
                  <a:lnTo>
                    <a:pt x="1399009" y="789539"/>
                  </a:lnTo>
                  <a:lnTo>
                    <a:pt x="1412999" y="789495"/>
                  </a:lnTo>
                  <a:lnTo>
                    <a:pt x="1426989" y="789444"/>
                  </a:lnTo>
                  <a:lnTo>
                    <a:pt x="1440979" y="789384"/>
                  </a:lnTo>
                  <a:lnTo>
                    <a:pt x="1454969" y="789313"/>
                  </a:lnTo>
                  <a:lnTo>
                    <a:pt x="1468959" y="789230"/>
                  </a:lnTo>
                  <a:lnTo>
                    <a:pt x="1482949" y="789132"/>
                  </a:lnTo>
                  <a:lnTo>
                    <a:pt x="1496939" y="789017"/>
                  </a:lnTo>
                  <a:lnTo>
                    <a:pt x="1510930" y="788882"/>
                  </a:lnTo>
                  <a:lnTo>
                    <a:pt x="1524920" y="788723"/>
                  </a:lnTo>
                  <a:lnTo>
                    <a:pt x="1538910" y="788536"/>
                  </a:lnTo>
                  <a:lnTo>
                    <a:pt x="1552900" y="788317"/>
                  </a:lnTo>
                  <a:lnTo>
                    <a:pt x="1566890" y="788060"/>
                  </a:lnTo>
                  <a:lnTo>
                    <a:pt x="1580880" y="787758"/>
                  </a:lnTo>
                  <a:lnTo>
                    <a:pt x="1594870" y="787403"/>
                  </a:lnTo>
                  <a:lnTo>
                    <a:pt x="1608860" y="786987"/>
                  </a:lnTo>
                  <a:lnTo>
                    <a:pt x="1622850" y="786498"/>
                  </a:lnTo>
                  <a:lnTo>
                    <a:pt x="1636840" y="785924"/>
                  </a:lnTo>
                  <a:lnTo>
                    <a:pt x="1650830" y="785251"/>
                  </a:lnTo>
                  <a:lnTo>
                    <a:pt x="1664821" y="784462"/>
                  </a:lnTo>
                  <a:lnTo>
                    <a:pt x="1678811" y="783537"/>
                  </a:lnTo>
                  <a:lnTo>
                    <a:pt x="1692801" y="782454"/>
                  </a:lnTo>
                  <a:lnTo>
                    <a:pt x="1706791" y="781185"/>
                  </a:lnTo>
                  <a:lnTo>
                    <a:pt x="1720781" y="779700"/>
                  </a:lnTo>
                  <a:lnTo>
                    <a:pt x="1734771" y="777963"/>
                  </a:lnTo>
                  <a:lnTo>
                    <a:pt x="1748761" y="775934"/>
                  </a:lnTo>
                  <a:lnTo>
                    <a:pt x="1762751" y="773567"/>
                  </a:lnTo>
                  <a:lnTo>
                    <a:pt x="1776741" y="770807"/>
                  </a:lnTo>
                  <a:lnTo>
                    <a:pt x="1790731" y="767594"/>
                  </a:lnTo>
                  <a:lnTo>
                    <a:pt x="1804722" y="763861"/>
                  </a:lnTo>
                  <a:lnTo>
                    <a:pt x="1818712" y="759531"/>
                  </a:lnTo>
                  <a:lnTo>
                    <a:pt x="1832702" y="754520"/>
                  </a:lnTo>
                  <a:lnTo>
                    <a:pt x="1846692" y="748736"/>
                  </a:lnTo>
                  <a:lnTo>
                    <a:pt x="1860682" y="742079"/>
                  </a:lnTo>
                  <a:lnTo>
                    <a:pt x="1874672" y="734443"/>
                  </a:lnTo>
                  <a:lnTo>
                    <a:pt x="1888662" y="725719"/>
                  </a:lnTo>
                  <a:lnTo>
                    <a:pt x="1902652" y="715797"/>
                  </a:lnTo>
                  <a:lnTo>
                    <a:pt x="1916642" y="704569"/>
                  </a:lnTo>
                  <a:lnTo>
                    <a:pt x="1930632" y="691935"/>
                  </a:lnTo>
                  <a:lnTo>
                    <a:pt x="1944622" y="677813"/>
                  </a:lnTo>
                  <a:lnTo>
                    <a:pt x="1958613" y="662139"/>
                  </a:lnTo>
                  <a:lnTo>
                    <a:pt x="1972603" y="644883"/>
                  </a:lnTo>
                  <a:lnTo>
                    <a:pt x="1986593" y="626052"/>
                  </a:lnTo>
                  <a:lnTo>
                    <a:pt x="2000583" y="605699"/>
                  </a:lnTo>
                  <a:lnTo>
                    <a:pt x="2014573" y="583928"/>
                  </a:lnTo>
                  <a:lnTo>
                    <a:pt x="2028563" y="560898"/>
                  </a:lnTo>
                  <a:lnTo>
                    <a:pt x="2042553" y="536823"/>
                  </a:lnTo>
                  <a:lnTo>
                    <a:pt x="2056543" y="511960"/>
                  </a:lnTo>
                  <a:lnTo>
                    <a:pt x="2070533" y="486610"/>
                  </a:lnTo>
                  <a:lnTo>
                    <a:pt x="2084523" y="461093"/>
                  </a:lnTo>
                  <a:lnTo>
                    <a:pt x="2098513" y="435743"/>
                  </a:lnTo>
                  <a:lnTo>
                    <a:pt x="2112504" y="410880"/>
                  </a:lnTo>
                  <a:lnTo>
                    <a:pt x="2126494" y="386804"/>
                  </a:lnTo>
                  <a:lnTo>
                    <a:pt x="2140484" y="363775"/>
                  </a:lnTo>
                  <a:lnTo>
                    <a:pt x="2154474" y="342004"/>
                  </a:lnTo>
                  <a:lnTo>
                    <a:pt x="2168464" y="321651"/>
                  </a:lnTo>
                  <a:lnTo>
                    <a:pt x="2182454" y="302820"/>
                  </a:lnTo>
                  <a:lnTo>
                    <a:pt x="2196444" y="285564"/>
                  </a:lnTo>
                  <a:lnTo>
                    <a:pt x="2210434" y="269890"/>
                  </a:lnTo>
                  <a:lnTo>
                    <a:pt x="2224424" y="255768"/>
                  </a:lnTo>
                  <a:lnTo>
                    <a:pt x="2238414" y="243134"/>
                  </a:lnTo>
                  <a:lnTo>
                    <a:pt x="2252404" y="231906"/>
                  </a:lnTo>
                  <a:lnTo>
                    <a:pt x="2266395" y="221984"/>
                  </a:lnTo>
                  <a:lnTo>
                    <a:pt x="2280385" y="213260"/>
                  </a:lnTo>
                  <a:lnTo>
                    <a:pt x="2294375" y="205624"/>
                  </a:lnTo>
                  <a:lnTo>
                    <a:pt x="2308365" y="198967"/>
                  </a:lnTo>
                  <a:lnTo>
                    <a:pt x="2322355" y="193183"/>
                  </a:lnTo>
                  <a:lnTo>
                    <a:pt x="2336345" y="188172"/>
                  </a:lnTo>
                  <a:lnTo>
                    <a:pt x="2350335" y="183842"/>
                  </a:lnTo>
                  <a:lnTo>
                    <a:pt x="2364325" y="180108"/>
                  </a:lnTo>
                  <a:lnTo>
                    <a:pt x="2378315" y="176896"/>
                  </a:lnTo>
                  <a:lnTo>
                    <a:pt x="2392305" y="174136"/>
                  </a:lnTo>
                  <a:lnTo>
                    <a:pt x="2406296" y="171768"/>
                  </a:lnTo>
                  <a:lnTo>
                    <a:pt x="2420286" y="169740"/>
                  </a:lnTo>
                  <a:lnTo>
                    <a:pt x="2434276" y="168003"/>
                  </a:lnTo>
                  <a:lnTo>
                    <a:pt x="2448266" y="166518"/>
                  </a:lnTo>
                  <a:lnTo>
                    <a:pt x="2462256" y="165249"/>
                  </a:lnTo>
                  <a:lnTo>
                    <a:pt x="2476246" y="164165"/>
                  </a:lnTo>
                  <a:lnTo>
                    <a:pt x="2490236" y="163241"/>
                  </a:lnTo>
                  <a:lnTo>
                    <a:pt x="2504226" y="162451"/>
                  </a:lnTo>
                  <a:lnTo>
                    <a:pt x="2518216" y="161779"/>
                  </a:lnTo>
                  <a:lnTo>
                    <a:pt x="2532206" y="161205"/>
                  </a:lnTo>
                  <a:lnTo>
                    <a:pt x="2546196" y="160716"/>
                  </a:lnTo>
                  <a:lnTo>
                    <a:pt x="2560187" y="160300"/>
                  </a:lnTo>
                  <a:lnTo>
                    <a:pt x="2574177" y="159945"/>
                  </a:lnTo>
                  <a:lnTo>
                    <a:pt x="2588167" y="159643"/>
                  </a:lnTo>
                  <a:lnTo>
                    <a:pt x="2602157" y="159386"/>
                  </a:lnTo>
                  <a:lnTo>
                    <a:pt x="2616147" y="159166"/>
                  </a:lnTo>
                  <a:lnTo>
                    <a:pt x="2630137" y="158980"/>
                  </a:lnTo>
                  <a:lnTo>
                    <a:pt x="2644127" y="158821"/>
                  </a:lnTo>
                  <a:lnTo>
                    <a:pt x="2658117" y="158686"/>
                  </a:lnTo>
                  <a:lnTo>
                    <a:pt x="2672107" y="158571"/>
                  </a:lnTo>
                  <a:lnTo>
                    <a:pt x="2686097" y="158473"/>
                  </a:lnTo>
                  <a:lnTo>
                    <a:pt x="2700087" y="158390"/>
                  </a:lnTo>
                  <a:lnTo>
                    <a:pt x="2714078" y="158319"/>
                  </a:lnTo>
                  <a:lnTo>
                    <a:pt x="2728068" y="158259"/>
                  </a:lnTo>
                  <a:lnTo>
                    <a:pt x="2742058" y="158208"/>
                  </a:lnTo>
                  <a:lnTo>
                    <a:pt x="2756048" y="158164"/>
                  </a:lnTo>
                  <a:lnTo>
                    <a:pt x="2770038" y="158127"/>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63090"/>
              <a:ext cx="4155057" cy="157915"/>
            </a:xfrm>
            <a:custGeom>
              <a:avLst/>
              <a:pathLst>
                <a:path w="4155057" h="157915">
                  <a:moveTo>
                    <a:pt x="0" y="157862"/>
                  </a:moveTo>
                  <a:lnTo>
                    <a:pt x="13990" y="157853"/>
                  </a:lnTo>
                  <a:lnTo>
                    <a:pt x="27980" y="157842"/>
                  </a:lnTo>
                  <a:lnTo>
                    <a:pt x="41970" y="157829"/>
                  </a:lnTo>
                  <a:lnTo>
                    <a:pt x="55960" y="157814"/>
                  </a:lnTo>
                  <a:lnTo>
                    <a:pt x="69950" y="157796"/>
                  </a:lnTo>
                  <a:lnTo>
                    <a:pt x="83940" y="157775"/>
                  </a:lnTo>
                  <a:lnTo>
                    <a:pt x="97930" y="157751"/>
                  </a:lnTo>
                  <a:lnTo>
                    <a:pt x="111920" y="157722"/>
                  </a:lnTo>
                  <a:lnTo>
                    <a:pt x="125910" y="157688"/>
                  </a:lnTo>
                  <a:lnTo>
                    <a:pt x="139900" y="157649"/>
                  </a:lnTo>
                  <a:lnTo>
                    <a:pt x="153891" y="157602"/>
                  </a:lnTo>
                  <a:lnTo>
                    <a:pt x="167881" y="157547"/>
                  </a:lnTo>
                  <a:lnTo>
                    <a:pt x="181871" y="157483"/>
                  </a:lnTo>
                  <a:lnTo>
                    <a:pt x="195861" y="157407"/>
                  </a:lnTo>
                  <a:lnTo>
                    <a:pt x="209851" y="157319"/>
                  </a:lnTo>
                  <a:lnTo>
                    <a:pt x="223841" y="157214"/>
                  </a:lnTo>
                  <a:lnTo>
                    <a:pt x="237831" y="157092"/>
                  </a:lnTo>
                  <a:lnTo>
                    <a:pt x="251821" y="156949"/>
                  </a:lnTo>
                  <a:lnTo>
                    <a:pt x="265811" y="156781"/>
                  </a:lnTo>
                  <a:lnTo>
                    <a:pt x="279801" y="156583"/>
                  </a:lnTo>
                  <a:lnTo>
                    <a:pt x="293791" y="156352"/>
                  </a:lnTo>
                  <a:lnTo>
                    <a:pt x="307782" y="156081"/>
                  </a:lnTo>
                  <a:lnTo>
                    <a:pt x="321772" y="155764"/>
                  </a:lnTo>
                  <a:lnTo>
                    <a:pt x="335762" y="155393"/>
                  </a:lnTo>
                  <a:lnTo>
                    <a:pt x="349752" y="154959"/>
                  </a:lnTo>
                  <a:lnTo>
                    <a:pt x="363742" y="154451"/>
                  </a:lnTo>
                  <a:lnTo>
                    <a:pt x="377732" y="153860"/>
                  </a:lnTo>
                  <a:lnTo>
                    <a:pt x="391722" y="153170"/>
                  </a:lnTo>
                  <a:lnTo>
                    <a:pt x="405712" y="152366"/>
                  </a:lnTo>
                  <a:lnTo>
                    <a:pt x="419702" y="151433"/>
                  </a:lnTo>
                  <a:lnTo>
                    <a:pt x="433692" y="150351"/>
                  </a:lnTo>
                  <a:lnTo>
                    <a:pt x="447682" y="149098"/>
                  </a:lnTo>
                  <a:lnTo>
                    <a:pt x="461673" y="147652"/>
                  </a:lnTo>
                  <a:lnTo>
                    <a:pt x="475663" y="145987"/>
                  </a:lnTo>
                  <a:lnTo>
                    <a:pt x="489653" y="144079"/>
                  </a:lnTo>
                  <a:lnTo>
                    <a:pt x="503643" y="141898"/>
                  </a:lnTo>
                  <a:lnTo>
                    <a:pt x="517633" y="139417"/>
                  </a:lnTo>
                  <a:lnTo>
                    <a:pt x="531623" y="136610"/>
                  </a:lnTo>
                  <a:lnTo>
                    <a:pt x="545613" y="133452"/>
                  </a:lnTo>
                  <a:lnTo>
                    <a:pt x="559603" y="129921"/>
                  </a:lnTo>
                  <a:lnTo>
                    <a:pt x="573593" y="126003"/>
                  </a:lnTo>
                  <a:lnTo>
                    <a:pt x="587583" y="121689"/>
                  </a:lnTo>
                  <a:lnTo>
                    <a:pt x="601574" y="116981"/>
                  </a:lnTo>
                  <a:lnTo>
                    <a:pt x="615564" y="111892"/>
                  </a:lnTo>
                  <a:lnTo>
                    <a:pt x="629554" y="106450"/>
                  </a:lnTo>
                  <a:lnTo>
                    <a:pt x="643544" y="100692"/>
                  </a:lnTo>
                  <a:lnTo>
                    <a:pt x="657534" y="94673"/>
                  </a:lnTo>
                  <a:lnTo>
                    <a:pt x="671524" y="88458"/>
                  </a:lnTo>
                  <a:lnTo>
                    <a:pt x="685514" y="82120"/>
                  </a:lnTo>
                  <a:lnTo>
                    <a:pt x="699504" y="75741"/>
                  </a:lnTo>
                  <a:lnTo>
                    <a:pt x="713494" y="69403"/>
                  </a:lnTo>
                  <a:lnTo>
                    <a:pt x="727484" y="63188"/>
                  </a:lnTo>
                  <a:lnTo>
                    <a:pt x="741474" y="57169"/>
                  </a:lnTo>
                  <a:lnTo>
                    <a:pt x="755465" y="51412"/>
                  </a:lnTo>
                  <a:lnTo>
                    <a:pt x="769455" y="45969"/>
                  </a:lnTo>
                  <a:lnTo>
                    <a:pt x="783445" y="40881"/>
                  </a:lnTo>
                  <a:lnTo>
                    <a:pt x="797435" y="36173"/>
                  </a:lnTo>
                  <a:lnTo>
                    <a:pt x="811425" y="31859"/>
                  </a:lnTo>
                  <a:lnTo>
                    <a:pt x="825415" y="27940"/>
                  </a:lnTo>
                  <a:lnTo>
                    <a:pt x="839405" y="24410"/>
                  </a:lnTo>
                  <a:lnTo>
                    <a:pt x="853395" y="21251"/>
                  </a:lnTo>
                  <a:lnTo>
                    <a:pt x="867385" y="18444"/>
                  </a:lnTo>
                  <a:lnTo>
                    <a:pt x="881375" y="15964"/>
                  </a:lnTo>
                  <a:lnTo>
                    <a:pt x="895365" y="13783"/>
                  </a:lnTo>
                  <a:lnTo>
                    <a:pt x="909356" y="11874"/>
                  </a:lnTo>
                  <a:lnTo>
                    <a:pt x="923346" y="10210"/>
                  </a:lnTo>
                  <a:lnTo>
                    <a:pt x="937336" y="8763"/>
                  </a:lnTo>
                  <a:lnTo>
                    <a:pt x="951326" y="7511"/>
                  </a:lnTo>
                  <a:lnTo>
                    <a:pt x="965316" y="6428"/>
                  </a:lnTo>
                  <a:lnTo>
                    <a:pt x="979306" y="5495"/>
                  </a:lnTo>
                  <a:lnTo>
                    <a:pt x="993296" y="4692"/>
                  </a:lnTo>
                  <a:lnTo>
                    <a:pt x="1007286" y="4002"/>
                  </a:lnTo>
                  <a:lnTo>
                    <a:pt x="1021276" y="3410"/>
                  </a:lnTo>
                  <a:lnTo>
                    <a:pt x="1035266" y="2903"/>
                  </a:lnTo>
                  <a:lnTo>
                    <a:pt x="1049256" y="2469"/>
                  </a:lnTo>
                  <a:lnTo>
                    <a:pt x="1063247" y="2097"/>
                  </a:lnTo>
                  <a:lnTo>
                    <a:pt x="1077237" y="1780"/>
                  </a:lnTo>
                  <a:lnTo>
                    <a:pt x="1091227" y="1509"/>
                  </a:lnTo>
                  <a:lnTo>
                    <a:pt x="1105217" y="1278"/>
                  </a:lnTo>
                  <a:lnTo>
                    <a:pt x="1119207" y="1081"/>
                  </a:lnTo>
                  <a:lnTo>
                    <a:pt x="1133197" y="912"/>
                  </a:lnTo>
                  <a:lnTo>
                    <a:pt x="1147187" y="769"/>
                  </a:lnTo>
                  <a:lnTo>
                    <a:pt x="1161177" y="647"/>
                  </a:lnTo>
                  <a:lnTo>
                    <a:pt x="1175167" y="543"/>
                  </a:lnTo>
                  <a:lnTo>
                    <a:pt x="1189157" y="454"/>
                  </a:lnTo>
                  <a:lnTo>
                    <a:pt x="1203148" y="379"/>
                  </a:lnTo>
                  <a:lnTo>
                    <a:pt x="1217138" y="314"/>
                  </a:lnTo>
                  <a:lnTo>
                    <a:pt x="1231128" y="259"/>
                  </a:lnTo>
                  <a:lnTo>
                    <a:pt x="1245118" y="213"/>
                  </a:lnTo>
                  <a:lnTo>
                    <a:pt x="1259108" y="173"/>
                  </a:lnTo>
                  <a:lnTo>
                    <a:pt x="1273098" y="139"/>
                  </a:lnTo>
                  <a:lnTo>
                    <a:pt x="1287088" y="111"/>
                  </a:lnTo>
                  <a:lnTo>
                    <a:pt x="1301078" y="86"/>
                  </a:lnTo>
                  <a:lnTo>
                    <a:pt x="1315068" y="65"/>
                  </a:lnTo>
                  <a:lnTo>
                    <a:pt x="1329058" y="48"/>
                  </a:lnTo>
                  <a:lnTo>
                    <a:pt x="1343048" y="33"/>
                  </a:lnTo>
                  <a:lnTo>
                    <a:pt x="1357039" y="20"/>
                  </a:lnTo>
                  <a:lnTo>
                    <a:pt x="1371029" y="9"/>
                  </a:lnTo>
                  <a:lnTo>
                    <a:pt x="1385019" y="0"/>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9417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5" name="pt85"/>
            <p:cNvSpPr/>
            <p:nvPr/>
          </p:nvSpPr>
          <p:spPr>
            <a:xfrm>
              <a:off x="4064264"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3620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9" name="pt89"/>
            <p:cNvSpPr/>
            <p:nvPr/>
          </p:nvSpPr>
          <p:spPr>
            <a:xfrm>
              <a:off x="544928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2027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3" name="pt93"/>
            <p:cNvSpPr/>
            <p:nvPr/>
          </p:nvSpPr>
          <p:spPr>
            <a:xfrm>
              <a:off x="4064264" y="163620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4" name="pt94"/>
            <p:cNvSpPr/>
            <p:nvPr/>
          </p:nvSpPr>
          <p:spPr>
            <a:xfrm>
              <a:off x="4064264"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2679245"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197" name="tx197"/>
            <p:cNvSpPr/>
            <p:nvPr/>
          </p:nvSpPr>
          <p:spPr>
            <a:xfrm>
              <a:off x="1789819" y="100219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198" name="tx198"/>
            <p:cNvSpPr/>
            <p:nvPr/>
          </p:nvSpPr>
          <p:spPr>
            <a:xfrm>
              <a:off x="1626491"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1813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76103"/>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340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92040"/>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70390" y="1950008"/>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04" name="tx204"/>
            <p:cNvSpPr/>
            <p:nvPr/>
          </p:nvSpPr>
          <p:spPr>
            <a:xfrm>
              <a:off x="1958672" y="210797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05" name="tx205"/>
            <p:cNvSpPr/>
            <p:nvPr/>
          </p:nvSpPr>
          <p:spPr>
            <a:xfrm>
              <a:off x="1725654"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739849"/>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97818"/>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55786"/>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306386" y="3371723"/>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13" name="tx213"/>
            <p:cNvSpPr/>
            <p:nvPr/>
          </p:nvSpPr>
          <p:spPr>
            <a:xfrm>
              <a:off x="1999504" y="35296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8765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15" name="tx215"/>
            <p:cNvSpPr/>
            <p:nvPr/>
          </p:nvSpPr>
          <p:spPr>
            <a:xfrm>
              <a:off x="1952890" y="384562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16" name="tx216"/>
            <p:cNvSpPr/>
            <p:nvPr/>
          </p:nvSpPr>
          <p:spPr>
            <a:xfrm>
              <a:off x="1926590" y="400359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210037" y="4161564"/>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18" name="tx218"/>
            <p:cNvSpPr/>
            <p:nvPr/>
          </p:nvSpPr>
          <p:spPr>
            <a:xfrm>
              <a:off x="1781018" y="431953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477501"/>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63546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793437"/>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951406"/>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23" name="tx223"/>
            <p:cNvSpPr/>
            <p:nvPr/>
          </p:nvSpPr>
          <p:spPr>
            <a:xfrm>
              <a:off x="1746019" y="5109374"/>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24" name="tx224"/>
            <p:cNvSpPr/>
            <p:nvPr/>
          </p:nvSpPr>
          <p:spPr>
            <a:xfrm>
              <a:off x="697388" y="526734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25" name="tx225"/>
            <p:cNvSpPr/>
            <p:nvPr/>
          </p:nvSpPr>
          <p:spPr>
            <a:xfrm>
              <a:off x="1279830" y="5425310"/>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26" name="tx226"/>
            <p:cNvSpPr/>
            <p:nvPr/>
          </p:nvSpPr>
          <p:spPr>
            <a:xfrm>
              <a:off x="1827734" y="5583279"/>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97636"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28" name="tx228"/>
            <p:cNvSpPr/>
            <p:nvPr/>
          </p:nvSpPr>
          <p:spPr>
            <a:xfrm>
              <a:off x="7031507"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(341,000)</a:t>
              </a:r>
            </a:p>
          </p:txBody>
        </p:sp>
        <p:sp>
          <p:nvSpPr>
            <p:cNvPr id="229" name="tx229"/>
            <p:cNvSpPr/>
            <p:nvPr/>
          </p:nvSpPr>
          <p:spPr>
            <a:xfrm>
              <a:off x="7031507" y="100219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(229,000)</a:t>
              </a:r>
            </a:p>
          </p:txBody>
        </p:sp>
        <p:sp>
          <p:nvSpPr>
            <p:cNvPr id="230" name="tx230"/>
            <p:cNvSpPr/>
            <p:nvPr/>
          </p:nvSpPr>
          <p:spPr>
            <a:xfrm>
              <a:off x="7031507"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18135"/>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7610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(91,000)</a:t>
              </a:r>
            </a:p>
          </p:txBody>
        </p:sp>
        <p:sp>
          <p:nvSpPr>
            <p:cNvPr id="233" name="tx233"/>
            <p:cNvSpPr/>
            <p:nvPr/>
          </p:nvSpPr>
          <p:spPr>
            <a:xfrm>
              <a:off x="7031507" y="1634071"/>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92040"/>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50008"/>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107976"/>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(60,000)</a:t>
              </a:r>
            </a:p>
          </p:txBody>
        </p:sp>
        <p:sp>
          <p:nvSpPr>
            <p:cNvPr id="237" name="tx237"/>
            <p:cNvSpPr/>
            <p:nvPr/>
          </p:nvSpPr>
          <p:spPr>
            <a:xfrm>
              <a:off x="7031507"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73984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(6,000)</a:t>
              </a:r>
            </a:p>
          </p:txBody>
        </p:sp>
        <p:sp>
          <p:nvSpPr>
            <p:cNvPr id="241" name="tx241"/>
            <p:cNvSpPr/>
            <p:nvPr/>
          </p:nvSpPr>
          <p:spPr>
            <a:xfrm>
              <a:off x="7031507" y="289781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42" name="tx242"/>
            <p:cNvSpPr/>
            <p:nvPr/>
          </p:nvSpPr>
          <p:spPr>
            <a:xfrm>
              <a:off x="7031507" y="3055786"/>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7172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529691"/>
              <a:ext cx="13282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(1,000)</a:t>
              </a:r>
            </a:p>
          </p:txBody>
        </p:sp>
        <p:sp>
          <p:nvSpPr>
            <p:cNvPr id="246" name="tx246"/>
            <p:cNvSpPr/>
            <p:nvPr/>
          </p:nvSpPr>
          <p:spPr>
            <a:xfrm>
              <a:off x="7031507" y="3687659"/>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84562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4003596"/>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49" name="tx249"/>
            <p:cNvSpPr/>
            <p:nvPr/>
          </p:nvSpPr>
          <p:spPr>
            <a:xfrm>
              <a:off x="7031507" y="4161564"/>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319532"/>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47750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635469"/>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793437"/>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54" name="tx254"/>
            <p:cNvSpPr/>
            <p:nvPr/>
          </p:nvSpPr>
          <p:spPr>
            <a:xfrm>
              <a:off x="7031507" y="4951406"/>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10937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267342"/>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(&lt;100)</a:t>
              </a:r>
            </a:p>
          </p:txBody>
        </p:sp>
        <p:sp>
          <p:nvSpPr>
            <p:cNvPr id="257" name="tx257"/>
            <p:cNvSpPr/>
            <p:nvPr/>
          </p:nvSpPr>
          <p:spPr>
            <a:xfrm>
              <a:off x="7031507" y="5425310"/>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58" name="tx258"/>
            <p:cNvSpPr/>
            <p:nvPr/>
          </p:nvSpPr>
          <p:spPr>
            <a:xfrm>
              <a:off x="7031507" y="5583279"/>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59" name="tx259"/>
            <p:cNvSpPr/>
            <p:nvPr/>
          </p:nvSpPr>
          <p:spPr>
            <a:xfrm>
              <a:off x="7031507" y="5741247"/>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0" name="tx26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2270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79259"/>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3897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9666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5321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81391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691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12712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850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444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60239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5894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91832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749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2329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922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5488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7068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86477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402410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820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3386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9801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6546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81258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9719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1285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2864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4444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60237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2021-2024</a:t>
              </a:r>
            </a:p>
          </p:txBody>
        </p:sp>
        <p:sp>
          <p:nvSpPr>
            <p:cNvPr id="297" name="tx29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98" name="tx298"/>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LACR based on the absolute number of zero-dose children, with rank 1 representing the country with the most zero-dose children.
In 2021, Colombia ranked number 4 out of 32 countries with 64,000 zero-dose children.
In 2024, Colombia ranked number 7 out of 32 countries with 76,000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071988"/>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296489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1857802"/>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462553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8" name="pl8"/>
            <p:cNvSpPr/>
            <p:nvPr/>
          </p:nvSpPr>
          <p:spPr>
            <a:xfrm>
              <a:off x="1079223" y="351844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9" name="pl9"/>
            <p:cNvSpPr/>
            <p:nvPr/>
          </p:nvSpPr>
          <p:spPr>
            <a:xfrm>
              <a:off x="1079223" y="2411348"/>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1304255"/>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52398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63867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75336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6805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974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1212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5980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8274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20567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286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515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7449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423662" y="3131794"/>
              <a:ext cx="200644" cy="1493741"/>
            </a:xfrm>
            <a:prstGeom prst="rect">
              <a:avLst/>
            </a:prstGeom>
            <a:solidFill>
              <a:srgbClr val="80BD41">
                <a:alpha val="100000"/>
              </a:srgbClr>
            </a:solidFill>
          </p:spPr>
          <p:txBody>
            <a:bodyPr/>
            <a:lstStyle/>
            <a:p/>
          </p:txBody>
        </p:sp>
        <p:sp>
          <p:nvSpPr>
            <p:cNvPr id="25" name="rc25"/>
            <p:cNvSpPr/>
            <p:nvPr/>
          </p:nvSpPr>
          <p:spPr>
            <a:xfrm>
              <a:off x="1423662" y="2734724"/>
              <a:ext cx="200644" cy="170173"/>
            </a:xfrm>
            <a:prstGeom prst="rect">
              <a:avLst/>
            </a:prstGeom>
            <a:solidFill>
              <a:srgbClr val="0058AB">
                <a:alpha val="100000"/>
              </a:srgbClr>
            </a:solidFill>
          </p:spPr>
          <p:txBody>
            <a:bodyPr/>
            <a:lstStyle/>
            <a:p/>
          </p:txBody>
        </p:sp>
        <p:sp>
          <p:nvSpPr>
            <p:cNvPr id="26" name="rc26"/>
            <p:cNvSpPr/>
            <p:nvPr/>
          </p:nvSpPr>
          <p:spPr>
            <a:xfrm>
              <a:off x="1423662" y="2904897"/>
              <a:ext cx="200644" cy="226896"/>
            </a:xfrm>
            <a:prstGeom prst="rect">
              <a:avLst/>
            </a:prstGeom>
            <a:solidFill>
              <a:srgbClr val="1CABE2">
                <a:alpha val="100000"/>
              </a:srgbClr>
            </a:solidFill>
          </p:spPr>
          <p:txBody>
            <a:bodyPr/>
            <a:lstStyle/>
            <a:p/>
          </p:txBody>
        </p:sp>
        <p:sp>
          <p:nvSpPr>
            <p:cNvPr id="27" name="rc27"/>
            <p:cNvSpPr/>
            <p:nvPr/>
          </p:nvSpPr>
          <p:spPr>
            <a:xfrm>
              <a:off x="1646600" y="3124939"/>
              <a:ext cx="200644" cy="1500596"/>
            </a:xfrm>
            <a:prstGeom prst="rect">
              <a:avLst/>
            </a:prstGeom>
            <a:solidFill>
              <a:srgbClr val="80BD41">
                <a:alpha val="100000"/>
              </a:srgbClr>
            </a:solidFill>
          </p:spPr>
          <p:txBody>
            <a:bodyPr/>
            <a:lstStyle/>
            <a:p/>
          </p:txBody>
        </p:sp>
        <p:sp>
          <p:nvSpPr>
            <p:cNvPr id="28" name="rc28"/>
            <p:cNvSpPr/>
            <p:nvPr/>
          </p:nvSpPr>
          <p:spPr>
            <a:xfrm>
              <a:off x="1646600" y="2749789"/>
              <a:ext cx="200644" cy="337634"/>
            </a:xfrm>
            <a:prstGeom prst="rect">
              <a:avLst/>
            </a:prstGeom>
            <a:solidFill>
              <a:srgbClr val="0058AB">
                <a:alpha val="100000"/>
              </a:srgbClr>
            </a:solidFill>
          </p:spPr>
          <p:txBody>
            <a:bodyPr/>
            <a:lstStyle/>
            <a:p/>
          </p:txBody>
        </p:sp>
        <p:sp>
          <p:nvSpPr>
            <p:cNvPr id="29" name="rc29"/>
            <p:cNvSpPr/>
            <p:nvPr/>
          </p:nvSpPr>
          <p:spPr>
            <a:xfrm>
              <a:off x="1646600" y="3087424"/>
              <a:ext cx="200644" cy="37514"/>
            </a:xfrm>
            <a:prstGeom prst="rect">
              <a:avLst/>
            </a:prstGeom>
            <a:solidFill>
              <a:srgbClr val="1CABE2">
                <a:alpha val="100000"/>
              </a:srgbClr>
            </a:solidFill>
          </p:spPr>
          <p:txBody>
            <a:bodyPr/>
            <a:lstStyle/>
            <a:p/>
          </p:txBody>
        </p:sp>
        <p:sp>
          <p:nvSpPr>
            <p:cNvPr id="30" name="rc30"/>
            <p:cNvSpPr/>
            <p:nvPr/>
          </p:nvSpPr>
          <p:spPr>
            <a:xfrm>
              <a:off x="1869538" y="3108089"/>
              <a:ext cx="200644" cy="1517446"/>
            </a:xfrm>
            <a:prstGeom prst="rect">
              <a:avLst/>
            </a:prstGeom>
            <a:solidFill>
              <a:srgbClr val="80BD41">
                <a:alpha val="100000"/>
              </a:srgbClr>
            </a:solidFill>
          </p:spPr>
          <p:txBody>
            <a:bodyPr/>
            <a:lstStyle/>
            <a:p/>
          </p:txBody>
        </p:sp>
        <p:sp>
          <p:nvSpPr>
            <p:cNvPr id="31" name="rc31"/>
            <p:cNvSpPr/>
            <p:nvPr/>
          </p:nvSpPr>
          <p:spPr>
            <a:xfrm>
              <a:off x="1869538" y="2752145"/>
              <a:ext cx="200644" cy="131137"/>
            </a:xfrm>
            <a:prstGeom prst="rect">
              <a:avLst/>
            </a:prstGeom>
            <a:solidFill>
              <a:srgbClr val="0058AB">
                <a:alpha val="100000"/>
              </a:srgbClr>
            </a:solidFill>
          </p:spPr>
          <p:txBody>
            <a:bodyPr/>
            <a:lstStyle/>
            <a:p/>
          </p:txBody>
        </p:sp>
        <p:sp>
          <p:nvSpPr>
            <p:cNvPr id="32" name="rc32"/>
            <p:cNvSpPr/>
            <p:nvPr/>
          </p:nvSpPr>
          <p:spPr>
            <a:xfrm>
              <a:off x="1869538" y="2883282"/>
              <a:ext cx="200644" cy="224806"/>
            </a:xfrm>
            <a:prstGeom prst="rect">
              <a:avLst/>
            </a:prstGeom>
            <a:solidFill>
              <a:srgbClr val="1CABE2">
                <a:alpha val="100000"/>
              </a:srgbClr>
            </a:solidFill>
          </p:spPr>
          <p:txBody>
            <a:bodyPr/>
            <a:lstStyle/>
            <a:p/>
          </p:txBody>
        </p:sp>
        <p:sp>
          <p:nvSpPr>
            <p:cNvPr id="33" name="rc33"/>
            <p:cNvSpPr/>
            <p:nvPr/>
          </p:nvSpPr>
          <p:spPr>
            <a:xfrm>
              <a:off x="2092476" y="2909314"/>
              <a:ext cx="200644" cy="1716220"/>
            </a:xfrm>
            <a:prstGeom prst="rect">
              <a:avLst/>
            </a:prstGeom>
            <a:solidFill>
              <a:srgbClr val="80BD41">
                <a:alpha val="100000"/>
              </a:srgbClr>
            </a:solidFill>
          </p:spPr>
          <p:txBody>
            <a:bodyPr/>
            <a:lstStyle/>
            <a:p/>
          </p:txBody>
        </p:sp>
        <p:sp>
          <p:nvSpPr>
            <p:cNvPr id="34" name="rc34"/>
            <p:cNvSpPr/>
            <p:nvPr/>
          </p:nvSpPr>
          <p:spPr>
            <a:xfrm>
              <a:off x="2092476" y="2760078"/>
              <a:ext cx="200644" cy="111927"/>
            </a:xfrm>
            <a:prstGeom prst="rect">
              <a:avLst/>
            </a:prstGeom>
            <a:solidFill>
              <a:srgbClr val="0058AB">
                <a:alpha val="100000"/>
              </a:srgbClr>
            </a:solidFill>
          </p:spPr>
          <p:txBody>
            <a:bodyPr/>
            <a:lstStyle/>
            <a:p/>
          </p:txBody>
        </p:sp>
        <p:sp>
          <p:nvSpPr>
            <p:cNvPr id="35" name="rc35"/>
            <p:cNvSpPr/>
            <p:nvPr/>
          </p:nvSpPr>
          <p:spPr>
            <a:xfrm>
              <a:off x="2092476" y="2872005"/>
              <a:ext cx="200644" cy="37309"/>
            </a:xfrm>
            <a:prstGeom prst="rect">
              <a:avLst/>
            </a:prstGeom>
            <a:solidFill>
              <a:srgbClr val="1CABE2">
                <a:alpha val="100000"/>
              </a:srgbClr>
            </a:solidFill>
          </p:spPr>
          <p:txBody>
            <a:bodyPr/>
            <a:lstStyle/>
            <a:p/>
          </p:txBody>
        </p:sp>
        <p:sp>
          <p:nvSpPr>
            <p:cNvPr id="36" name="rc36"/>
            <p:cNvSpPr/>
            <p:nvPr/>
          </p:nvSpPr>
          <p:spPr>
            <a:xfrm>
              <a:off x="2315413" y="2992211"/>
              <a:ext cx="200644" cy="1633323"/>
            </a:xfrm>
            <a:prstGeom prst="rect">
              <a:avLst/>
            </a:prstGeom>
            <a:solidFill>
              <a:srgbClr val="80BD41">
                <a:alpha val="100000"/>
              </a:srgbClr>
            </a:solidFill>
          </p:spPr>
          <p:txBody>
            <a:bodyPr/>
            <a:lstStyle/>
            <a:p/>
          </p:txBody>
        </p:sp>
        <p:sp>
          <p:nvSpPr>
            <p:cNvPr id="37" name="rc37"/>
            <p:cNvSpPr/>
            <p:nvPr/>
          </p:nvSpPr>
          <p:spPr>
            <a:xfrm>
              <a:off x="2315413" y="2790340"/>
              <a:ext cx="200644" cy="183518"/>
            </a:xfrm>
            <a:prstGeom prst="rect">
              <a:avLst/>
            </a:prstGeom>
            <a:solidFill>
              <a:srgbClr val="0058AB">
                <a:alpha val="100000"/>
              </a:srgbClr>
            </a:solidFill>
          </p:spPr>
          <p:txBody>
            <a:bodyPr/>
            <a:lstStyle/>
            <a:p/>
          </p:txBody>
        </p:sp>
        <p:sp>
          <p:nvSpPr>
            <p:cNvPr id="38" name="rc38"/>
            <p:cNvSpPr/>
            <p:nvPr/>
          </p:nvSpPr>
          <p:spPr>
            <a:xfrm>
              <a:off x="2315413" y="2973858"/>
              <a:ext cx="200644" cy="18353"/>
            </a:xfrm>
            <a:prstGeom prst="rect">
              <a:avLst/>
            </a:prstGeom>
            <a:solidFill>
              <a:srgbClr val="1CABE2">
                <a:alpha val="100000"/>
              </a:srgbClr>
            </a:solidFill>
          </p:spPr>
          <p:txBody>
            <a:bodyPr/>
            <a:lstStyle/>
            <a:p/>
          </p:txBody>
        </p:sp>
        <p:sp>
          <p:nvSpPr>
            <p:cNvPr id="39" name="rc39"/>
            <p:cNvSpPr/>
            <p:nvPr/>
          </p:nvSpPr>
          <p:spPr>
            <a:xfrm>
              <a:off x="2538351" y="2953563"/>
              <a:ext cx="200644" cy="1671972"/>
            </a:xfrm>
            <a:prstGeom prst="rect">
              <a:avLst/>
            </a:prstGeom>
            <a:solidFill>
              <a:srgbClr val="80BD41">
                <a:alpha val="100000"/>
              </a:srgbClr>
            </a:solidFill>
          </p:spPr>
          <p:txBody>
            <a:bodyPr/>
            <a:lstStyle/>
            <a:p/>
          </p:txBody>
        </p:sp>
        <p:sp>
          <p:nvSpPr>
            <p:cNvPr id="40" name="rc40"/>
            <p:cNvSpPr/>
            <p:nvPr/>
          </p:nvSpPr>
          <p:spPr>
            <a:xfrm>
              <a:off x="2538351" y="2827715"/>
              <a:ext cx="200644" cy="53935"/>
            </a:xfrm>
            <a:prstGeom prst="rect">
              <a:avLst/>
            </a:prstGeom>
            <a:solidFill>
              <a:srgbClr val="0058AB">
                <a:alpha val="100000"/>
              </a:srgbClr>
            </a:solidFill>
          </p:spPr>
          <p:txBody>
            <a:bodyPr/>
            <a:lstStyle/>
            <a:p/>
          </p:txBody>
        </p:sp>
        <p:sp>
          <p:nvSpPr>
            <p:cNvPr id="41" name="rc41"/>
            <p:cNvSpPr/>
            <p:nvPr/>
          </p:nvSpPr>
          <p:spPr>
            <a:xfrm>
              <a:off x="2538351" y="2881650"/>
              <a:ext cx="200644" cy="71912"/>
            </a:xfrm>
            <a:prstGeom prst="rect">
              <a:avLst/>
            </a:prstGeom>
            <a:solidFill>
              <a:srgbClr val="1CABE2">
                <a:alpha val="100000"/>
              </a:srgbClr>
            </a:solidFill>
          </p:spPr>
          <p:txBody>
            <a:bodyPr/>
            <a:lstStyle/>
            <a:p/>
          </p:txBody>
        </p:sp>
        <p:sp>
          <p:nvSpPr>
            <p:cNvPr id="42" name="rc42"/>
            <p:cNvSpPr/>
            <p:nvPr/>
          </p:nvSpPr>
          <p:spPr>
            <a:xfrm>
              <a:off x="2761289" y="2983600"/>
              <a:ext cx="200644" cy="1641934"/>
            </a:xfrm>
            <a:prstGeom prst="rect">
              <a:avLst/>
            </a:prstGeom>
            <a:solidFill>
              <a:srgbClr val="80BD41">
                <a:alpha val="100000"/>
              </a:srgbClr>
            </a:solidFill>
          </p:spPr>
          <p:txBody>
            <a:bodyPr/>
            <a:lstStyle/>
            <a:p/>
          </p:txBody>
        </p:sp>
        <p:sp>
          <p:nvSpPr>
            <p:cNvPr id="43" name="rc43"/>
            <p:cNvSpPr/>
            <p:nvPr/>
          </p:nvSpPr>
          <p:spPr>
            <a:xfrm>
              <a:off x="2761289" y="2860013"/>
              <a:ext cx="200644" cy="35309"/>
            </a:xfrm>
            <a:prstGeom prst="rect">
              <a:avLst/>
            </a:prstGeom>
            <a:solidFill>
              <a:srgbClr val="0058AB">
                <a:alpha val="100000"/>
              </a:srgbClr>
            </a:solidFill>
          </p:spPr>
          <p:txBody>
            <a:bodyPr/>
            <a:lstStyle/>
            <a:p/>
          </p:txBody>
        </p:sp>
        <p:sp>
          <p:nvSpPr>
            <p:cNvPr id="44" name="rc44"/>
            <p:cNvSpPr/>
            <p:nvPr/>
          </p:nvSpPr>
          <p:spPr>
            <a:xfrm>
              <a:off x="2761289" y="2895323"/>
              <a:ext cx="200644" cy="88277"/>
            </a:xfrm>
            <a:prstGeom prst="rect">
              <a:avLst/>
            </a:prstGeom>
            <a:solidFill>
              <a:srgbClr val="1CABE2">
                <a:alpha val="100000"/>
              </a:srgbClr>
            </a:solidFill>
          </p:spPr>
          <p:txBody>
            <a:bodyPr/>
            <a:lstStyle/>
            <a:p/>
          </p:txBody>
        </p:sp>
        <p:sp>
          <p:nvSpPr>
            <p:cNvPr id="45" name="rc45"/>
            <p:cNvSpPr/>
            <p:nvPr/>
          </p:nvSpPr>
          <p:spPr>
            <a:xfrm>
              <a:off x="2984227" y="2980556"/>
              <a:ext cx="200644" cy="1644979"/>
            </a:xfrm>
            <a:prstGeom prst="rect">
              <a:avLst/>
            </a:prstGeom>
            <a:solidFill>
              <a:srgbClr val="80BD41">
                <a:alpha val="100000"/>
              </a:srgbClr>
            </a:solidFill>
          </p:spPr>
          <p:txBody>
            <a:bodyPr/>
            <a:lstStyle/>
            <a:p/>
          </p:txBody>
        </p:sp>
        <p:sp>
          <p:nvSpPr>
            <p:cNvPr id="46" name="rc46"/>
            <p:cNvSpPr/>
            <p:nvPr/>
          </p:nvSpPr>
          <p:spPr>
            <a:xfrm>
              <a:off x="2984227" y="2875557"/>
              <a:ext cx="200644" cy="52498"/>
            </a:xfrm>
            <a:prstGeom prst="rect">
              <a:avLst/>
            </a:prstGeom>
            <a:solidFill>
              <a:srgbClr val="0058AB">
                <a:alpha val="100000"/>
              </a:srgbClr>
            </a:solidFill>
          </p:spPr>
          <p:txBody>
            <a:bodyPr/>
            <a:lstStyle/>
            <a:p/>
          </p:txBody>
        </p:sp>
        <p:sp>
          <p:nvSpPr>
            <p:cNvPr id="47" name="rc47"/>
            <p:cNvSpPr/>
            <p:nvPr/>
          </p:nvSpPr>
          <p:spPr>
            <a:xfrm>
              <a:off x="2984227" y="2928055"/>
              <a:ext cx="200644" cy="52500"/>
            </a:xfrm>
            <a:prstGeom prst="rect">
              <a:avLst/>
            </a:prstGeom>
            <a:solidFill>
              <a:srgbClr val="1CABE2">
                <a:alpha val="100000"/>
              </a:srgbClr>
            </a:solidFill>
          </p:spPr>
          <p:txBody>
            <a:bodyPr/>
            <a:lstStyle/>
            <a:p/>
          </p:txBody>
        </p:sp>
        <p:sp>
          <p:nvSpPr>
            <p:cNvPr id="48" name="rc48"/>
            <p:cNvSpPr/>
            <p:nvPr/>
          </p:nvSpPr>
          <p:spPr>
            <a:xfrm>
              <a:off x="3207165" y="3027018"/>
              <a:ext cx="200644" cy="1598516"/>
            </a:xfrm>
            <a:prstGeom prst="rect">
              <a:avLst/>
            </a:prstGeom>
            <a:solidFill>
              <a:srgbClr val="80BD41">
                <a:alpha val="100000"/>
              </a:srgbClr>
            </a:solidFill>
          </p:spPr>
          <p:txBody>
            <a:bodyPr/>
            <a:lstStyle/>
            <a:p/>
          </p:txBody>
        </p:sp>
        <p:sp>
          <p:nvSpPr>
            <p:cNvPr id="49" name="rc49"/>
            <p:cNvSpPr/>
            <p:nvPr/>
          </p:nvSpPr>
          <p:spPr>
            <a:xfrm>
              <a:off x="3207165" y="2888016"/>
              <a:ext cx="200644" cy="52126"/>
            </a:xfrm>
            <a:prstGeom prst="rect">
              <a:avLst/>
            </a:prstGeom>
            <a:solidFill>
              <a:srgbClr val="0058AB">
                <a:alpha val="100000"/>
              </a:srgbClr>
            </a:solidFill>
          </p:spPr>
          <p:txBody>
            <a:bodyPr/>
            <a:lstStyle/>
            <a:p/>
          </p:txBody>
        </p:sp>
        <p:sp>
          <p:nvSpPr>
            <p:cNvPr id="50" name="rc50"/>
            <p:cNvSpPr/>
            <p:nvPr/>
          </p:nvSpPr>
          <p:spPr>
            <a:xfrm>
              <a:off x="3207165" y="2940143"/>
              <a:ext cx="200644" cy="86875"/>
            </a:xfrm>
            <a:prstGeom prst="rect">
              <a:avLst/>
            </a:prstGeom>
            <a:solidFill>
              <a:srgbClr val="1CABE2">
                <a:alpha val="100000"/>
              </a:srgbClr>
            </a:solidFill>
          </p:spPr>
          <p:txBody>
            <a:bodyPr/>
            <a:lstStyle/>
            <a:p/>
          </p:txBody>
        </p:sp>
        <p:sp>
          <p:nvSpPr>
            <p:cNvPr id="51" name="rc51"/>
            <p:cNvSpPr/>
            <p:nvPr/>
          </p:nvSpPr>
          <p:spPr>
            <a:xfrm>
              <a:off x="3430103" y="3055136"/>
              <a:ext cx="200644" cy="1570398"/>
            </a:xfrm>
            <a:prstGeom prst="rect">
              <a:avLst/>
            </a:prstGeom>
            <a:solidFill>
              <a:srgbClr val="80BD41">
                <a:alpha val="100000"/>
              </a:srgbClr>
            </a:solidFill>
          </p:spPr>
          <p:txBody>
            <a:bodyPr/>
            <a:lstStyle/>
            <a:p/>
          </p:txBody>
        </p:sp>
        <p:sp>
          <p:nvSpPr>
            <p:cNvPr id="52" name="rc52"/>
            <p:cNvSpPr/>
            <p:nvPr/>
          </p:nvSpPr>
          <p:spPr>
            <a:xfrm>
              <a:off x="3430103" y="2918581"/>
              <a:ext cx="200644" cy="51209"/>
            </a:xfrm>
            <a:prstGeom prst="rect">
              <a:avLst/>
            </a:prstGeom>
            <a:solidFill>
              <a:srgbClr val="0058AB">
                <a:alpha val="100000"/>
              </a:srgbClr>
            </a:solidFill>
          </p:spPr>
          <p:txBody>
            <a:bodyPr/>
            <a:lstStyle/>
            <a:p/>
          </p:txBody>
        </p:sp>
        <p:sp>
          <p:nvSpPr>
            <p:cNvPr id="53" name="rc53"/>
            <p:cNvSpPr/>
            <p:nvPr/>
          </p:nvSpPr>
          <p:spPr>
            <a:xfrm>
              <a:off x="3430103" y="2969791"/>
              <a:ext cx="200644" cy="85345"/>
            </a:xfrm>
            <a:prstGeom prst="rect">
              <a:avLst/>
            </a:prstGeom>
            <a:solidFill>
              <a:srgbClr val="1CABE2">
                <a:alpha val="100000"/>
              </a:srgbClr>
            </a:solidFill>
          </p:spPr>
          <p:txBody>
            <a:bodyPr/>
            <a:lstStyle/>
            <a:p/>
          </p:txBody>
        </p:sp>
        <p:sp>
          <p:nvSpPr>
            <p:cNvPr id="54" name="rc54"/>
            <p:cNvSpPr/>
            <p:nvPr/>
          </p:nvSpPr>
          <p:spPr>
            <a:xfrm>
              <a:off x="3653041" y="3168104"/>
              <a:ext cx="200644" cy="1457430"/>
            </a:xfrm>
            <a:prstGeom prst="rect">
              <a:avLst/>
            </a:prstGeom>
            <a:solidFill>
              <a:srgbClr val="80BD41">
                <a:alpha val="100000"/>
              </a:srgbClr>
            </a:solidFill>
          </p:spPr>
          <p:txBody>
            <a:bodyPr/>
            <a:lstStyle/>
            <a:p/>
          </p:txBody>
        </p:sp>
        <p:sp>
          <p:nvSpPr>
            <p:cNvPr id="55" name="rc55"/>
            <p:cNvSpPr/>
            <p:nvPr/>
          </p:nvSpPr>
          <p:spPr>
            <a:xfrm>
              <a:off x="3653041" y="2969363"/>
              <a:ext cx="200644" cy="66246"/>
            </a:xfrm>
            <a:prstGeom prst="rect">
              <a:avLst/>
            </a:prstGeom>
            <a:solidFill>
              <a:srgbClr val="0058AB">
                <a:alpha val="100000"/>
              </a:srgbClr>
            </a:solidFill>
          </p:spPr>
          <p:txBody>
            <a:bodyPr/>
            <a:lstStyle/>
            <a:p/>
          </p:txBody>
        </p:sp>
        <p:sp>
          <p:nvSpPr>
            <p:cNvPr id="56" name="rc56"/>
            <p:cNvSpPr/>
            <p:nvPr/>
          </p:nvSpPr>
          <p:spPr>
            <a:xfrm>
              <a:off x="3653041" y="3035609"/>
              <a:ext cx="200644" cy="132494"/>
            </a:xfrm>
            <a:prstGeom prst="rect">
              <a:avLst/>
            </a:prstGeom>
            <a:solidFill>
              <a:srgbClr val="1CABE2">
                <a:alpha val="100000"/>
              </a:srgbClr>
            </a:solidFill>
          </p:spPr>
          <p:txBody>
            <a:bodyPr/>
            <a:lstStyle/>
            <a:p/>
          </p:txBody>
        </p:sp>
        <p:sp>
          <p:nvSpPr>
            <p:cNvPr id="57" name="rc57"/>
            <p:cNvSpPr/>
            <p:nvPr/>
          </p:nvSpPr>
          <p:spPr>
            <a:xfrm>
              <a:off x="3875979" y="3253264"/>
              <a:ext cx="200644" cy="1372271"/>
            </a:xfrm>
            <a:prstGeom prst="rect">
              <a:avLst/>
            </a:prstGeom>
            <a:solidFill>
              <a:srgbClr val="80BD41">
                <a:alpha val="100000"/>
              </a:srgbClr>
            </a:solidFill>
          </p:spPr>
          <p:txBody>
            <a:bodyPr/>
            <a:lstStyle/>
            <a:p/>
          </p:txBody>
        </p:sp>
        <p:sp>
          <p:nvSpPr>
            <p:cNvPr id="58" name="rc58"/>
            <p:cNvSpPr/>
            <p:nvPr/>
          </p:nvSpPr>
          <p:spPr>
            <a:xfrm>
              <a:off x="3875979" y="3011098"/>
              <a:ext cx="200644" cy="80722"/>
            </a:xfrm>
            <a:prstGeom prst="rect">
              <a:avLst/>
            </a:prstGeom>
            <a:solidFill>
              <a:srgbClr val="0058AB">
                <a:alpha val="100000"/>
              </a:srgbClr>
            </a:solidFill>
          </p:spPr>
          <p:txBody>
            <a:bodyPr/>
            <a:lstStyle/>
            <a:p/>
          </p:txBody>
        </p:sp>
        <p:sp>
          <p:nvSpPr>
            <p:cNvPr id="59" name="rc59"/>
            <p:cNvSpPr/>
            <p:nvPr/>
          </p:nvSpPr>
          <p:spPr>
            <a:xfrm>
              <a:off x="3875979" y="3091821"/>
              <a:ext cx="200644" cy="161443"/>
            </a:xfrm>
            <a:prstGeom prst="rect">
              <a:avLst/>
            </a:prstGeom>
            <a:solidFill>
              <a:srgbClr val="1CABE2">
                <a:alpha val="100000"/>
              </a:srgbClr>
            </a:solidFill>
          </p:spPr>
          <p:txBody>
            <a:bodyPr/>
            <a:lstStyle/>
            <a:p/>
          </p:txBody>
        </p:sp>
        <p:sp>
          <p:nvSpPr>
            <p:cNvPr id="60" name="rc60"/>
            <p:cNvSpPr/>
            <p:nvPr/>
          </p:nvSpPr>
          <p:spPr>
            <a:xfrm>
              <a:off x="4098916" y="3155319"/>
              <a:ext cx="200644" cy="1470215"/>
            </a:xfrm>
            <a:prstGeom prst="rect">
              <a:avLst/>
            </a:prstGeom>
            <a:solidFill>
              <a:srgbClr val="80BD41">
                <a:alpha val="100000"/>
              </a:srgbClr>
            </a:solidFill>
          </p:spPr>
          <p:txBody>
            <a:bodyPr/>
            <a:lstStyle/>
            <a:p/>
          </p:txBody>
        </p:sp>
        <p:sp>
          <p:nvSpPr>
            <p:cNvPr id="61" name="rc61"/>
            <p:cNvSpPr/>
            <p:nvPr/>
          </p:nvSpPr>
          <p:spPr>
            <a:xfrm>
              <a:off x="4098916" y="3027475"/>
              <a:ext cx="200644" cy="127844"/>
            </a:xfrm>
            <a:prstGeom prst="rect">
              <a:avLst/>
            </a:prstGeom>
            <a:solidFill>
              <a:srgbClr val="0058AB">
                <a:alpha val="100000"/>
              </a:srgbClr>
            </a:solidFill>
          </p:spPr>
          <p:txBody>
            <a:bodyPr/>
            <a:lstStyle/>
            <a:p/>
          </p:txBody>
        </p:sp>
        <p:sp>
          <p:nvSpPr>
            <p:cNvPr id="62" name="rc62"/>
            <p:cNvSpPr/>
            <p:nvPr/>
          </p:nvSpPr>
          <p:spPr>
            <a:xfrm>
              <a:off x="4098916" y="3155319"/>
              <a:ext cx="200644" cy="0"/>
            </a:xfrm>
            <a:prstGeom prst="rect">
              <a:avLst/>
            </a:prstGeom>
            <a:solidFill>
              <a:srgbClr val="1CABE2">
                <a:alpha val="100000"/>
              </a:srgbClr>
            </a:solidFill>
          </p:spPr>
          <p:txBody>
            <a:bodyPr/>
            <a:lstStyle/>
            <a:p/>
          </p:txBody>
        </p:sp>
        <p:sp>
          <p:nvSpPr>
            <p:cNvPr id="63" name="rc63"/>
            <p:cNvSpPr/>
            <p:nvPr/>
          </p:nvSpPr>
          <p:spPr>
            <a:xfrm>
              <a:off x="4321854" y="3189522"/>
              <a:ext cx="200644" cy="1436013"/>
            </a:xfrm>
            <a:prstGeom prst="rect">
              <a:avLst/>
            </a:prstGeom>
            <a:solidFill>
              <a:srgbClr val="80BD41">
                <a:alpha val="100000"/>
              </a:srgbClr>
            </a:solidFill>
          </p:spPr>
          <p:txBody>
            <a:bodyPr/>
            <a:lstStyle/>
            <a:p/>
          </p:txBody>
        </p:sp>
        <p:sp>
          <p:nvSpPr>
            <p:cNvPr id="64" name="rc64"/>
            <p:cNvSpPr/>
            <p:nvPr/>
          </p:nvSpPr>
          <p:spPr>
            <a:xfrm>
              <a:off x="4321854" y="3047500"/>
              <a:ext cx="200644" cy="47341"/>
            </a:xfrm>
            <a:prstGeom prst="rect">
              <a:avLst/>
            </a:prstGeom>
            <a:solidFill>
              <a:srgbClr val="0058AB">
                <a:alpha val="100000"/>
              </a:srgbClr>
            </a:solidFill>
          </p:spPr>
          <p:txBody>
            <a:bodyPr/>
            <a:lstStyle/>
            <a:p/>
          </p:txBody>
        </p:sp>
        <p:sp>
          <p:nvSpPr>
            <p:cNvPr id="65" name="rc65"/>
            <p:cNvSpPr/>
            <p:nvPr/>
          </p:nvSpPr>
          <p:spPr>
            <a:xfrm>
              <a:off x="4321854" y="3094841"/>
              <a:ext cx="200644" cy="94680"/>
            </a:xfrm>
            <a:prstGeom prst="rect">
              <a:avLst/>
            </a:prstGeom>
            <a:solidFill>
              <a:srgbClr val="1CABE2">
                <a:alpha val="100000"/>
              </a:srgbClr>
            </a:solidFill>
          </p:spPr>
          <p:txBody>
            <a:bodyPr/>
            <a:lstStyle/>
            <a:p/>
          </p:txBody>
        </p:sp>
        <p:sp>
          <p:nvSpPr>
            <p:cNvPr id="66" name="rc66"/>
            <p:cNvSpPr/>
            <p:nvPr/>
          </p:nvSpPr>
          <p:spPr>
            <a:xfrm>
              <a:off x="4544792" y="3226209"/>
              <a:ext cx="200644" cy="1399326"/>
            </a:xfrm>
            <a:prstGeom prst="rect">
              <a:avLst/>
            </a:prstGeom>
            <a:solidFill>
              <a:srgbClr val="80BD41">
                <a:alpha val="100000"/>
              </a:srgbClr>
            </a:solidFill>
          </p:spPr>
          <p:txBody>
            <a:bodyPr/>
            <a:lstStyle/>
            <a:p/>
          </p:txBody>
        </p:sp>
        <p:sp>
          <p:nvSpPr>
            <p:cNvPr id="67" name="rc67"/>
            <p:cNvSpPr/>
            <p:nvPr/>
          </p:nvSpPr>
          <p:spPr>
            <a:xfrm>
              <a:off x="4544792" y="3070729"/>
              <a:ext cx="200644" cy="139932"/>
            </a:xfrm>
            <a:prstGeom prst="rect">
              <a:avLst/>
            </a:prstGeom>
            <a:solidFill>
              <a:srgbClr val="0058AB">
                <a:alpha val="100000"/>
              </a:srgbClr>
            </a:solidFill>
          </p:spPr>
          <p:txBody>
            <a:bodyPr/>
            <a:lstStyle/>
            <a:p/>
          </p:txBody>
        </p:sp>
        <p:sp>
          <p:nvSpPr>
            <p:cNvPr id="68" name="rc68"/>
            <p:cNvSpPr/>
            <p:nvPr/>
          </p:nvSpPr>
          <p:spPr>
            <a:xfrm>
              <a:off x="4544792" y="3210661"/>
              <a:ext cx="200644" cy="15548"/>
            </a:xfrm>
            <a:prstGeom prst="rect">
              <a:avLst/>
            </a:prstGeom>
            <a:solidFill>
              <a:srgbClr val="1CABE2">
                <a:alpha val="100000"/>
              </a:srgbClr>
            </a:solidFill>
          </p:spPr>
          <p:txBody>
            <a:bodyPr/>
            <a:lstStyle/>
            <a:p/>
          </p:txBody>
        </p:sp>
        <p:sp>
          <p:nvSpPr>
            <p:cNvPr id="69" name="rc69"/>
            <p:cNvSpPr/>
            <p:nvPr/>
          </p:nvSpPr>
          <p:spPr>
            <a:xfrm>
              <a:off x="4767730" y="3243998"/>
              <a:ext cx="200644" cy="1381537"/>
            </a:xfrm>
            <a:prstGeom prst="rect">
              <a:avLst/>
            </a:prstGeom>
            <a:solidFill>
              <a:srgbClr val="80BD41">
                <a:alpha val="100000"/>
              </a:srgbClr>
            </a:solidFill>
          </p:spPr>
          <p:txBody>
            <a:bodyPr/>
            <a:lstStyle/>
            <a:p/>
          </p:txBody>
        </p:sp>
        <p:sp>
          <p:nvSpPr>
            <p:cNvPr id="70" name="rc70"/>
            <p:cNvSpPr/>
            <p:nvPr/>
          </p:nvSpPr>
          <p:spPr>
            <a:xfrm>
              <a:off x="4767730" y="3107362"/>
              <a:ext cx="200644" cy="106272"/>
            </a:xfrm>
            <a:prstGeom prst="rect">
              <a:avLst/>
            </a:prstGeom>
            <a:solidFill>
              <a:srgbClr val="0058AB">
                <a:alpha val="100000"/>
              </a:srgbClr>
            </a:solidFill>
          </p:spPr>
          <p:txBody>
            <a:bodyPr/>
            <a:lstStyle/>
            <a:p/>
          </p:txBody>
        </p:sp>
        <p:sp>
          <p:nvSpPr>
            <p:cNvPr id="71" name="rc71"/>
            <p:cNvSpPr/>
            <p:nvPr/>
          </p:nvSpPr>
          <p:spPr>
            <a:xfrm>
              <a:off x="4767730" y="3213635"/>
              <a:ext cx="200644" cy="30363"/>
            </a:xfrm>
            <a:prstGeom prst="rect">
              <a:avLst/>
            </a:prstGeom>
            <a:solidFill>
              <a:srgbClr val="1CABE2">
                <a:alpha val="100000"/>
              </a:srgbClr>
            </a:solidFill>
          </p:spPr>
          <p:txBody>
            <a:bodyPr/>
            <a:lstStyle/>
            <a:p/>
          </p:txBody>
        </p:sp>
        <p:sp>
          <p:nvSpPr>
            <p:cNvPr id="72" name="rc72"/>
            <p:cNvSpPr/>
            <p:nvPr/>
          </p:nvSpPr>
          <p:spPr>
            <a:xfrm>
              <a:off x="4990668" y="3276274"/>
              <a:ext cx="200644" cy="1349261"/>
            </a:xfrm>
            <a:prstGeom prst="rect">
              <a:avLst/>
            </a:prstGeom>
            <a:solidFill>
              <a:srgbClr val="80BD41">
                <a:alpha val="100000"/>
              </a:srgbClr>
            </a:solidFill>
          </p:spPr>
          <p:txBody>
            <a:bodyPr/>
            <a:lstStyle/>
            <a:p/>
          </p:txBody>
        </p:sp>
        <p:sp>
          <p:nvSpPr>
            <p:cNvPr id="73" name="rc73"/>
            <p:cNvSpPr/>
            <p:nvPr/>
          </p:nvSpPr>
          <p:spPr>
            <a:xfrm>
              <a:off x="4990668" y="3142829"/>
              <a:ext cx="200644" cy="103790"/>
            </a:xfrm>
            <a:prstGeom prst="rect">
              <a:avLst/>
            </a:prstGeom>
            <a:solidFill>
              <a:srgbClr val="0058AB">
                <a:alpha val="100000"/>
              </a:srgbClr>
            </a:solidFill>
          </p:spPr>
          <p:txBody>
            <a:bodyPr/>
            <a:lstStyle/>
            <a:p/>
          </p:txBody>
        </p:sp>
        <p:sp>
          <p:nvSpPr>
            <p:cNvPr id="74" name="rc74"/>
            <p:cNvSpPr/>
            <p:nvPr/>
          </p:nvSpPr>
          <p:spPr>
            <a:xfrm>
              <a:off x="4990668" y="3246619"/>
              <a:ext cx="200644" cy="29654"/>
            </a:xfrm>
            <a:prstGeom prst="rect">
              <a:avLst/>
            </a:prstGeom>
            <a:solidFill>
              <a:srgbClr val="1CABE2">
                <a:alpha val="100000"/>
              </a:srgbClr>
            </a:solidFill>
          </p:spPr>
          <p:txBody>
            <a:bodyPr/>
            <a:lstStyle/>
            <a:p/>
          </p:txBody>
        </p:sp>
        <p:sp>
          <p:nvSpPr>
            <p:cNvPr id="75" name="rc75"/>
            <p:cNvSpPr/>
            <p:nvPr/>
          </p:nvSpPr>
          <p:spPr>
            <a:xfrm>
              <a:off x="5213606" y="3250173"/>
              <a:ext cx="200644" cy="1375362"/>
            </a:xfrm>
            <a:prstGeom prst="rect">
              <a:avLst/>
            </a:prstGeom>
            <a:solidFill>
              <a:srgbClr val="80BD41">
                <a:alpha val="100000"/>
              </a:srgbClr>
            </a:solidFill>
          </p:spPr>
          <p:txBody>
            <a:bodyPr/>
            <a:lstStyle/>
            <a:p/>
          </p:txBody>
        </p:sp>
        <p:sp>
          <p:nvSpPr>
            <p:cNvPr id="76" name="rc76"/>
            <p:cNvSpPr/>
            <p:nvPr/>
          </p:nvSpPr>
          <p:spPr>
            <a:xfrm>
              <a:off x="5213606" y="3130576"/>
              <a:ext cx="200644" cy="89696"/>
            </a:xfrm>
            <a:prstGeom prst="rect">
              <a:avLst/>
            </a:prstGeom>
            <a:solidFill>
              <a:srgbClr val="0058AB">
                <a:alpha val="100000"/>
              </a:srgbClr>
            </a:solidFill>
          </p:spPr>
          <p:txBody>
            <a:bodyPr/>
            <a:lstStyle/>
            <a:p/>
          </p:txBody>
        </p:sp>
        <p:sp>
          <p:nvSpPr>
            <p:cNvPr id="77" name="rc77"/>
            <p:cNvSpPr/>
            <p:nvPr/>
          </p:nvSpPr>
          <p:spPr>
            <a:xfrm>
              <a:off x="5213606" y="3220273"/>
              <a:ext cx="200644" cy="29900"/>
            </a:xfrm>
            <a:prstGeom prst="rect">
              <a:avLst/>
            </a:prstGeom>
            <a:solidFill>
              <a:srgbClr val="1CABE2">
                <a:alpha val="100000"/>
              </a:srgbClr>
            </a:solidFill>
          </p:spPr>
          <p:txBody>
            <a:bodyPr/>
            <a:lstStyle/>
            <a:p/>
          </p:txBody>
        </p:sp>
        <p:sp>
          <p:nvSpPr>
            <p:cNvPr id="78" name="rc78"/>
            <p:cNvSpPr/>
            <p:nvPr/>
          </p:nvSpPr>
          <p:spPr>
            <a:xfrm>
              <a:off x="5436544" y="3222323"/>
              <a:ext cx="200644" cy="1403212"/>
            </a:xfrm>
            <a:prstGeom prst="rect">
              <a:avLst/>
            </a:prstGeom>
            <a:solidFill>
              <a:srgbClr val="80BD41">
                <a:alpha val="100000"/>
              </a:srgbClr>
            </a:solidFill>
          </p:spPr>
          <p:txBody>
            <a:bodyPr/>
            <a:lstStyle/>
            <a:p/>
          </p:txBody>
        </p:sp>
        <p:sp>
          <p:nvSpPr>
            <p:cNvPr id="79" name="rc79"/>
            <p:cNvSpPr/>
            <p:nvPr/>
          </p:nvSpPr>
          <p:spPr>
            <a:xfrm>
              <a:off x="5436544" y="3100304"/>
              <a:ext cx="200644" cy="122019"/>
            </a:xfrm>
            <a:prstGeom prst="rect">
              <a:avLst/>
            </a:prstGeom>
            <a:solidFill>
              <a:srgbClr val="0058AB">
                <a:alpha val="100000"/>
              </a:srgbClr>
            </a:solidFill>
          </p:spPr>
          <p:txBody>
            <a:bodyPr/>
            <a:lstStyle/>
            <a:p/>
          </p:txBody>
        </p:sp>
        <p:sp>
          <p:nvSpPr>
            <p:cNvPr id="80" name="rc80"/>
            <p:cNvSpPr/>
            <p:nvPr/>
          </p:nvSpPr>
          <p:spPr>
            <a:xfrm>
              <a:off x="5436544" y="3222323"/>
              <a:ext cx="200644" cy="0"/>
            </a:xfrm>
            <a:prstGeom prst="rect">
              <a:avLst/>
            </a:prstGeom>
            <a:solidFill>
              <a:srgbClr val="1CABE2">
                <a:alpha val="100000"/>
              </a:srgbClr>
            </a:solidFill>
          </p:spPr>
          <p:txBody>
            <a:bodyPr/>
            <a:lstStyle/>
            <a:p/>
          </p:txBody>
        </p:sp>
        <p:sp>
          <p:nvSpPr>
            <p:cNvPr id="81" name="rc81"/>
            <p:cNvSpPr/>
            <p:nvPr/>
          </p:nvSpPr>
          <p:spPr>
            <a:xfrm>
              <a:off x="5659482" y="3163222"/>
              <a:ext cx="200644" cy="1462313"/>
            </a:xfrm>
            <a:prstGeom prst="rect">
              <a:avLst/>
            </a:prstGeom>
            <a:solidFill>
              <a:srgbClr val="80BD41">
                <a:alpha val="100000"/>
              </a:srgbClr>
            </a:solidFill>
          </p:spPr>
          <p:txBody>
            <a:bodyPr/>
            <a:lstStyle/>
            <a:p/>
          </p:txBody>
        </p:sp>
        <p:sp>
          <p:nvSpPr>
            <p:cNvPr id="82" name="rc82"/>
            <p:cNvSpPr/>
            <p:nvPr/>
          </p:nvSpPr>
          <p:spPr>
            <a:xfrm>
              <a:off x="5659482" y="3069883"/>
              <a:ext cx="200644" cy="77782"/>
            </a:xfrm>
            <a:prstGeom prst="rect">
              <a:avLst/>
            </a:prstGeom>
            <a:solidFill>
              <a:srgbClr val="0058AB">
                <a:alpha val="100000"/>
              </a:srgbClr>
            </a:solidFill>
          </p:spPr>
          <p:txBody>
            <a:bodyPr/>
            <a:lstStyle/>
            <a:p/>
          </p:txBody>
        </p:sp>
        <p:sp>
          <p:nvSpPr>
            <p:cNvPr id="83" name="rc83"/>
            <p:cNvSpPr/>
            <p:nvPr/>
          </p:nvSpPr>
          <p:spPr>
            <a:xfrm>
              <a:off x="5659482" y="3147665"/>
              <a:ext cx="200644" cy="15556"/>
            </a:xfrm>
            <a:prstGeom prst="rect">
              <a:avLst/>
            </a:prstGeom>
            <a:solidFill>
              <a:srgbClr val="1CABE2">
                <a:alpha val="100000"/>
              </a:srgbClr>
            </a:solidFill>
          </p:spPr>
          <p:txBody>
            <a:bodyPr/>
            <a:lstStyle/>
            <a:p/>
          </p:txBody>
        </p:sp>
        <p:sp>
          <p:nvSpPr>
            <p:cNvPr id="84" name="rc84"/>
            <p:cNvSpPr/>
            <p:nvPr/>
          </p:nvSpPr>
          <p:spPr>
            <a:xfrm>
              <a:off x="5882419" y="3247133"/>
              <a:ext cx="200644" cy="1378402"/>
            </a:xfrm>
            <a:prstGeom prst="rect">
              <a:avLst/>
            </a:prstGeom>
            <a:solidFill>
              <a:srgbClr val="80BD41">
                <a:alpha val="100000"/>
              </a:srgbClr>
            </a:solidFill>
          </p:spPr>
          <p:txBody>
            <a:bodyPr/>
            <a:lstStyle/>
            <a:p/>
          </p:txBody>
        </p:sp>
        <p:sp>
          <p:nvSpPr>
            <p:cNvPr id="85" name="rc85"/>
            <p:cNvSpPr/>
            <p:nvPr/>
          </p:nvSpPr>
          <p:spPr>
            <a:xfrm>
              <a:off x="5882419" y="3059168"/>
              <a:ext cx="200644" cy="125309"/>
            </a:xfrm>
            <a:prstGeom prst="rect">
              <a:avLst/>
            </a:prstGeom>
            <a:solidFill>
              <a:srgbClr val="0058AB">
                <a:alpha val="100000"/>
              </a:srgbClr>
            </a:solidFill>
          </p:spPr>
          <p:txBody>
            <a:bodyPr/>
            <a:lstStyle/>
            <a:p/>
          </p:txBody>
        </p:sp>
        <p:sp>
          <p:nvSpPr>
            <p:cNvPr id="86" name="rc86"/>
            <p:cNvSpPr/>
            <p:nvPr/>
          </p:nvSpPr>
          <p:spPr>
            <a:xfrm>
              <a:off x="5882419" y="3184478"/>
              <a:ext cx="200644" cy="62654"/>
            </a:xfrm>
            <a:prstGeom prst="rect">
              <a:avLst/>
            </a:prstGeom>
            <a:solidFill>
              <a:srgbClr val="1CABE2">
                <a:alpha val="100000"/>
              </a:srgbClr>
            </a:solidFill>
          </p:spPr>
          <p:txBody>
            <a:bodyPr/>
            <a:lstStyle/>
            <a:p/>
          </p:txBody>
        </p:sp>
        <p:sp>
          <p:nvSpPr>
            <p:cNvPr id="87" name="rc87"/>
            <p:cNvSpPr/>
            <p:nvPr/>
          </p:nvSpPr>
          <p:spPr>
            <a:xfrm>
              <a:off x="6105357" y="3262863"/>
              <a:ext cx="200644" cy="1362672"/>
            </a:xfrm>
            <a:prstGeom prst="rect">
              <a:avLst/>
            </a:prstGeom>
            <a:solidFill>
              <a:srgbClr val="80BD41">
                <a:alpha val="100000"/>
              </a:srgbClr>
            </a:solidFill>
          </p:spPr>
          <p:txBody>
            <a:bodyPr/>
            <a:lstStyle/>
            <a:p/>
          </p:txBody>
        </p:sp>
        <p:sp>
          <p:nvSpPr>
            <p:cNvPr id="88" name="rc88"/>
            <p:cNvSpPr/>
            <p:nvPr/>
          </p:nvSpPr>
          <p:spPr>
            <a:xfrm>
              <a:off x="6105357" y="3059244"/>
              <a:ext cx="200644" cy="140966"/>
            </a:xfrm>
            <a:prstGeom prst="rect">
              <a:avLst/>
            </a:prstGeom>
            <a:solidFill>
              <a:srgbClr val="0058AB">
                <a:alpha val="100000"/>
              </a:srgbClr>
            </a:solidFill>
          </p:spPr>
          <p:txBody>
            <a:bodyPr/>
            <a:lstStyle/>
            <a:p/>
          </p:txBody>
        </p:sp>
        <p:sp>
          <p:nvSpPr>
            <p:cNvPr id="89" name="rc89"/>
            <p:cNvSpPr/>
            <p:nvPr/>
          </p:nvSpPr>
          <p:spPr>
            <a:xfrm>
              <a:off x="6105357" y="3200210"/>
              <a:ext cx="200644" cy="62652"/>
            </a:xfrm>
            <a:prstGeom prst="rect">
              <a:avLst/>
            </a:prstGeom>
            <a:solidFill>
              <a:srgbClr val="1CABE2">
                <a:alpha val="100000"/>
              </a:srgbClr>
            </a:solidFill>
          </p:spPr>
          <p:txBody>
            <a:bodyPr/>
            <a:lstStyle/>
            <a:p/>
          </p:txBody>
        </p:sp>
        <p:sp>
          <p:nvSpPr>
            <p:cNvPr id="90" name="rc90"/>
            <p:cNvSpPr/>
            <p:nvPr/>
          </p:nvSpPr>
          <p:spPr>
            <a:xfrm>
              <a:off x="6328295" y="3269219"/>
              <a:ext cx="200644" cy="1356315"/>
            </a:xfrm>
            <a:prstGeom prst="rect">
              <a:avLst/>
            </a:prstGeom>
            <a:solidFill>
              <a:srgbClr val="80BD41">
                <a:alpha val="100000"/>
              </a:srgbClr>
            </a:solidFill>
          </p:spPr>
          <p:txBody>
            <a:bodyPr/>
            <a:lstStyle/>
            <a:p/>
          </p:txBody>
        </p:sp>
        <p:sp>
          <p:nvSpPr>
            <p:cNvPr id="91" name="rc91"/>
            <p:cNvSpPr/>
            <p:nvPr/>
          </p:nvSpPr>
          <p:spPr>
            <a:xfrm>
              <a:off x="6328295" y="3066553"/>
              <a:ext cx="200644" cy="140308"/>
            </a:xfrm>
            <a:prstGeom prst="rect">
              <a:avLst/>
            </a:prstGeom>
            <a:solidFill>
              <a:srgbClr val="0058AB">
                <a:alpha val="100000"/>
              </a:srgbClr>
            </a:solidFill>
          </p:spPr>
          <p:txBody>
            <a:bodyPr/>
            <a:lstStyle/>
            <a:p/>
          </p:txBody>
        </p:sp>
        <p:sp>
          <p:nvSpPr>
            <p:cNvPr id="92" name="rc92"/>
            <p:cNvSpPr/>
            <p:nvPr/>
          </p:nvSpPr>
          <p:spPr>
            <a:xfrm>
              <a:off x="6328295" y="3206861"/>
              <a:ext cx="200644" cy="62358"/>
            </a:xfrm>
            <a:prstGeom prst="rect">
              <a:avLst/>
            </a:prstGeom>
            <a:solidFill>
              <a:srgbClr val="1CABE2">
                <a:alpha val="100000"/>
              </a:srgbClr>
            </a:solidFill>
          </p:spPr>
          <p:txBody>
            <a:bodyPr/>
            <a:lstStyle/>
            <a:p/>
          </p:txBody>
        </p:sp>
        <p:sp>
          <p:nvSpPr>
            <p:cNvPr id="93" name="rc93"/>
            <p:cNvSpPr/>
            <p:nvPr/>
          </p:nvSpPr>
          <p:spPr>
            <a:xfrm>
              <a:off x="6551233" y="3232643"/>
              <a:ext cx="200644" cy="1392891"/>
            </a:xfrm>
            <a:prstGeom prst="rect">
              <a:avLst/>
            </a:prstGeom>
            <a:solidFill>
              <a:srgbClr val="80BD41">
                <a:alpha val="100000"/>
              </a:srgbClr>
            </a:solidFill>
          </p:spPr>
          <p:txBody>
            <a:bodyPr/>
            <a:lstStyle/>
            <a:p/>
          </p:txBody>
        </p:sp>
        <p:sp>
          <p:nvSpPr>
            <p:cNvPr id="94" name="rc94"/>
            <p:cNvSpPr/>
            <p:nvPr/>
          </p:nvSpPr>
          <p:spPr>
            <a:xfrm>
              <a:off x="6551233" y="3077878"/>
              <a:ext cx="200644" cy="154765"/>
            </a:xfrm>
            <a:prstGeom prst="rect">
              <a:avLst/>
            </a:prstGeom>
            <a:solidFill>
              <a:srgbClr val="0058AB">
                <a:alpha val="100000"/>
              </a:srgbClr>
            </a:solidFill>
          </p:spPr>
          <p:txBody>
            <a:bodyPr/>
            <a:lstStyle/>
            <a:p/>
          </p:txBody>
        </p:sp>
        <p:sp>
          <p:nvSpPr>
            <p:cNvPr id="95" name="rc95"/>
            <p:cNvSpPr/>
            <p:nvPr/>
          </p:nvSpPr>
          <p:spPr>
            <a:xfrm>
              <a:off x="6551233" y="3232643"/>
              <a:ext cx="200644" cy="0"/>
            </a:xfrm>
            <a:prstGeom prst="rect">
              <a:avLst/>
            </a:prstGeom>
            <a:solidFill>
              <a:srgbClr val="1CABE2">
                <a:alpha val="100000"/>
              </a:srgbClr>
            </a:solidFill>
          </p:spPr>
          <p:txBody>
            <a:bodyPr/>
            <a:lstStyle/>
            <a:p/>
          </p:txBody>
        </p:sp>
        <p:sp>
          <p:nvSpPr>
            <p:cNvPr id="96" name="rc96"/>
            <p:cNvSpPr/>
            <p:nvPr/>
          </p:nvSpPr>
          <p:spPr>
            <a:xfrm>
              <a:off x="6774171" y="3256038"/>
              <a:ext cx="200644" cy="1369496"/>
            </a:xfrm>
            <a:prstGeom prst="rect">
              <a:avLst/>
            </a:prstGeom>
            <a:solidFill>
              <a:srgbClr val="80BD41">
                <a:alpha val="100000"/>
              </a:srgbClr>
            </a:solidFill>
          </p:spPr>
          <p:txBody>
            <a:bodyPr/>
            <a:lstStyle/>
            <a:p/>
          </p:txBody>
        </p:sp>
        <p:sp>
          <p:nvSpPr>
            <p:cNvPr id="97" name="rc97"/>
            <p:cNvSpPr/>
            <p:nvPr/>
          </p:nvSpPr>
          <p:spPr>
            <a:xfrm>
              <a:off x="6774171" y="3086775"/>
              <a:ext cx="200644" cy="169263"/>
            </a:xfrm>
            <a:prstGeom prst="rect">
              <a:avLst/>
            </a:prstGeom>
            <a:solidFill>
              <a:srgbClr val="0058AB">
                <a:alpha val="100000"/>
              </a:srgbClr>
            </a:solidFill>
          </p:spPr>
          <p:txBody>
            <a:bodyPr/>
            <a:lstStyle/>
            <a:p/>
          </p:txBody>
        </p:sp>
        <p:sp>
          <p:nvSpPr>
            <p:cNvPr id="98" name="rc98"/>
            <p:cNvSpPr/>
            <p:nvPr/>
          </p:nvSpPr>
          <p:spPr>
            <a:xfrm>
              <a:off x="6774171" y="3256038"/>
              <a:ext cx="200644" cy="0"/>
            </a:xfrm>
            <a:prstGeom prst="rect">
              <a:avLst/>
            </a:prstGeom>
            <a:solidFill>
              <a:srgbClr val="1CABE2">
                <a:alpha val="100000"/>
              </a:srgbClr>
            </a:solidFill>
          </p:spPr>
          <p:txBody>
            <a:bodyPr/>
            <a:lstStyle/>
            <a:p/>
          </p:txBody>
        </p:sp>
        <p:sp>
          <p:nvSpPr>
            <p:cNvPr id="99" name="rc99"/>
            <p:cNvSpPr/>
            <p:nvPr/>
          </p:nvSpPr>
          <p:spPr>
            <a:xfrm>
              <a:off x="6997109" y="3103946"/>
              <a:ext cx="200644" cy="132468"/>
            </a:xfrm>
            <a:prstGeom prst="rect">
              <a:avLst/>
            </a:prstGeom>
            <a:solidFill>
              <a:srgbClr val="F26A21">
                <a:alpha val="100000"/>
              </a:srgbClr>
            </a:solidFill>
          </p:spPr>
          <p:txBody>
            <a:bodyPr/>
            <a:lstStyle/>
            <a:p/>
          </p:txBody>
        </p:sp>
        <p:sp>
          <p:nvSpPr>
            <p:cNvPr id="100" name="rc100"/>
            <p:cNvSpPr/>
            <p:nvPr/>
          </p:nvSpPr>
          <p:spPr>
            <a:xfrm>
              <a:off x="6997109" y="3236414"/>
              <a:ext cx="200644" cy="1389121"/>
            </a:xfrm>
            <a:prstGeom prst="rect">
              <a:avLst/>
            </a:prstGeom>
            <a:solidFill>
              <a:srgbClr val="FFC20E">
                <a:alpha val="100000"/>
              </a:srgbClr>
            </a:solidFill>
          </p:spPr>
          <p:txBody>
            <a:bodyPr/>
            <a:lstStyle/>
            <a:p/>
          </p:txBody>
        </p:sp>
        <p:sp>
          <p:nvSpPr>
            <p:cNvPr id="101" name="rc101"/>
            <p:cNvSpPr/>
            <p:nvPr/>
          </p:nvSpPr>
          <p:spPr>
            <a:xfrm>
              <a:off x="7220047" y="3121159"/>
              <a:ext cx="200644" cy="103671"/>
            </a:xfrm>
            <a:prstGeom prst="rect">
              <a:avLst/>
            </a:prstGeom>
            <a:solidFill>
              <a:srgbClr val="F26A21">
                <a:alpha val="100000"/>
              </a:srgbClr>
            </a:solidFill>
          </p:spPr>
          <p:txBody>
            <a:bodyPr/>
            <a:lstStyle/>
            <a:p/>
          </p:txBody>
        </p:sp>
        <p:sp>
          <p:nvSpPr>
            <p:cNvPr id="102" name="rc102"/>
            <p:cNvSpPr/>
            <p:nvPr/>
          </p:nvSpPr>
          <p:spPr>
            <a:xfrm>
              <a:off x="7220047" y="3224830"/>
              <a:ext cx="200644" cy="1400704"/>
            </a:xfrm>
            <a:prstGeom prst="rect">
              <a:avLst/>
            </a:prstGeom>
            <a:solidFill>
              <a:srgbClr val="FFC20E">
                <a:alpha val="100000"/>
              </a:srgbClr>
            </a:solidFill>
          </p:spPr>
          <p:txBody>
            <a:bodyPr/>
            <a:lstStyle/>
            <a:p/>
          </p:txBody>
        </p:sp>
        <p:sp>
          <p:nvSpPr>
            <p:cNvPr id="103" name="rc103"/>
            <p:cNvSpPr/>
            <p:nvPr/>
          </p:nvSpPr>
          <p:spPr>
            <a:xfrm>
              <a:off x="7442985" y="3136966"/>
              <a:ext cx="200644" cy="81134"/>
            </a:xfrm>
            <a:prstGeom prst="rect">
              <a:avLst/>
            </a:prstGeom>
            <a:solidFill>
              <a:srgbClr val="F26A21">
                <a:alpha val="100000"/>
              </a:srgbClr>
            </a:solidFill>
          </p:spPr>
          <p:txBody>
            <a:bodyPr/>
            <a:lstStyle/>
            <a:p/>
          </p:txBody>
        </p:sp>
        <p:sp>
          <p:nvSpPr>
            <p:cNvPr id="104" name="rc104"/>
            <p:cNvSpPr/>
            <p:nvPr/>
          </p:nvSpPr>
          <p:spPr>
            <a:xfrm>
              <a:off x="7442985" y="3218101"/>
              <a:ext cx="200644" cy="1407434"/>
            </a:xfrm>
            <a:prstGeom prst="rect">
              <a:avLst/>
            </a:prstGeom>
            <a:solidFill>
              <a:srgbClr val="FFC20E">
                <a:alpha val="100000"/>
              </a:srgbClr>
            </a:solidFill>
          </p:spPr>
          <p:txBody>
            <a:bodyPr/>
            <a:lstStyle/>
            <a:p/>
          </p:txBody>
        </p:sp>
        <p:sp>
          <p:nvSpPr>
            <p:cNvPr id="105" name="rc105"/>
            <p:cNvSpPr/>
            <p:nvPr/>
          </p:nvSpPr>
          <p:spPr>
            <a:xfrm>
              <a:off x="7665922" y="3150548"/>
              <a:ext cx="200644" cy="63497"/>
            </a:xfrm>
            <a:prstGeom prst="rect">
              <a:avLst/>
            </a:prstGeom>
            <a:solidFill>
              <a:srgbClr val="F26A21">
                <a:alpha val="100000"/>
              </a:srgbClr>
            </a:solidFill>
          </p:spPr>
          <p:txBody>
            <a:bodyPr/>
            <a:lstStyle/>
            <a:p/>
          </p:txBody>
        </p:sp>
        <p:sp>
          <p:nvSpPr>
            <p:cNvPr id="106" name="rc106"/>
            <p:cNvSpPr/>
            <p:nvPr/>
          </p:nvSpPr>
          <p:spPr>
            <a:xfrm>
              <a:off x="7665922" y="3214045"/>
              <a:ext cx="200644" cy="1411489"/>
            </a:xfrm>
            <a:prstGeom prst="rect">
              <a:avLst/>
            </a:prstGeom>
            <a:solidFill>
              <a:srgbClr val="FFC20E">
                <a:alpha val="100000"/>
              </a:srgbClr>
            </a:solidFill>
          </p:spPr>
          <p:txBody>
            <a:bodyPr/>
            <a:lstStyle/>
            <a:p/>
          </p:txBody>
        </p:sp>
        <p:sp>
          <p:nvSpPr>
            <p:cNvPr id="107" name="rc107"/>
            <p:cNvSpPr/>
            <p:nvPr/>
          </p:nvSpPr>
          <p:spPr>
            <a:xfrm>
              <a:off x="7888860" y="3165390"/>
              <a:ext cx="200644" cy="49693"/>
            </a:xfrm>
            <a:prstGeom prst="rect">
              <a:avLst/>
            </a:prstGeom>
            <a:solidFill>
              <a:srgbClr val="F26A21">
                <a:alpha val="100000"/>
              </a:srgbClr>
            </a:solidFill>
          </p:spPr>
          <p:txBody>
            <a:bodyPr/>
            <a:lstStyle/>
            <a:p/>
          </p:txBody>
        </p:sp>
        <p:sp>
          <p:nvSpPr>
            <p:cNvPr id="108" name="rc108"/>
            <p:cNvSpPr/>
            <p:nvPr/>
          </p:nvSpPr>
          <p:spPr>
            <a:xfrm>
              <a:off x="7888860" y="3215083"/>
              <a:ext cx="200644" cy="1410451"/>
            </a:xfrm>
            <a:prstGeom prst="rect">
              <a:avLst/>
            </a:prstGeom>
            <a:solidFill>
              <a:srgbClr val="FFC20E">
                <a:alpha val="100000"/>
              </a:srgbClr>
            </a:solidFill>
          </p:spPr>
          <p:txBody>
            <a:bodyPr/>
            <a:lstStyle/>
            <a:p/>
          </p:txBody>
        </p:sp>
        <p:sp>
          <p:nvSpPr>
            <p:cNvPr id="109" name="rc109"/>
            <p:cNvSpPr/>
            <p:nvPr/>
          </p:nvSpPr>
          <p:spPr>
            <a:xfrm>
              <a:off x="8111798" y="3181414"/>
              <a:ext cx="200644" cy="38891"/>
            </a:xfrm>
            <a:prstGeom prst="rect">
              <a:avLst/>
            </a:prstGeom>
            <a:solidFill>
              <a:srgbClr val="F26A21">
                <a:alpha val="100000"/>
              </a:srgbClr>
            </a:solidFill>
          </p:spPr>
          <p:txBody>
            <a:bodyPr/>
            <a:lstStyle/>
            <a:p/>
          </p:txBody>
        </p:sp>
        <p:sp>
          <p:nvSpPr>
            <p:cNvPr id="110" name="rc110"/>
            <p:cNvSpPr/>
            <p:nvPr/>
          </p:nvSpPr>
          <p:spPr>
            <a:xfrm>
              <a:off x="8111798" y="3220305"/>
              <a:ext cx="200644" cy="1405230"/>
            </a:xfrm>
            <a:prstGeom prst="rect">
              <a:avLst/>
            </a:prstGeom>
            <a:solidFill>
              <a:srgbClr val="FFC20E">
                <a:alpha val="100000"/>
              </a:srgbClr>
            </a:solidFill>
          </p:spPr>
          <p:txBody>
            <a:bodyPr/>
            <a:lstStyle/>
            <a:p/>
          </p:txBody>
        </p:sp>
        <p:sp>
          <p:nvSpPr>
            <p:cNvPr id="111" name="pl111"/>
            <p:cNvSpPr/>
            <p:nvPr/>
          </p:nvSpPr>
          <p:spPr>
            <a:xfrm>
              <a:off x="1523984" y="1261743"/>
              <a:ext cx="5350508" cy="549190"/>
            </a:xfrm>
            <a:custGeom>
              <a:avLst/>
              <a:pathLst>
                <a:path w="5350508" h="549190">
                  <a:moveTo>
                    <a:pt x="0" y="240270"/>
                  </a:moveTo>
                  <a:lnTo>
                    <a:pt x="222937" y="549190"/>
                  </a:lnTo>
                  <a:lnTo>
                    <a:pt x="445875" y="171622"/>
                  </a:lnTo>
                  <a:lnTo>
                    <a:pt x="668813" y="137297"/>
                  </a:lnTo>
                  <a:lnTo>
                    <a:pt x="891751" y="274595"/>
                  </a:lnTo>
                  <a:lnTo>
                    <a:pt x="1114689" y="34324"/>
                  </a:lnTo>
                  <a:lnTo>
                    <a:pt x="1337627" y="0"/>
                  </a:lnTo>
                  <a:lnTo>
                    <a:pt x="1560565" y="34324"/>
                  </a:lnTo>
                  <a:lnTo>
                    <a:pt x="1783502" y="34324"/>
                  </a:lnTo>
                  <a:lnTo>
                    <a:pt x="2006440" y="34324"/>
                  </a:lnTo>
                  <a:lnTo>
                    <a:pt x="2229378" y="68648"/>
                  </a:lnTo>
                  <a:lnTo>
                    <a:pt x="2452316" y="102973"/>
                  </a:lnTo>
                  <a:lnTo>
                    <a:pt x="2675254" y="205946"/>
                  </a:lnTo>
                  <a:lnTo>
                    <a:pt x="2898192" y="34324"/>
                  </a:lnTo>
                  <a:lnTo>
                    <a:pt x="3121130" y="240270"/>
                  </a:lnTo>
                  <a:lnTo>
                    <a:pt x="3344068" y="171622"/>
                  </a:lnTo>
                  <a:lnTo>
                    <a:pt x="3567005" y="171622"/>
                  </a:lnTo>
                  <a:lnTo>
                    <a:pt x="3789943" y="137297"/>
                  </a:lnTo>
                  <a:lnTo>
                    <a:pt x="4012881" y="205946"/>
                  </a:lnTo>
                  <a:lnTo>
                    <a:pt x="4235819" y="102973"/>
                  </a:lnTo>
                  <a:lnTo>
                    <a:pt x="4458757" y="205946"/>
                  </a:lnTo>
                  <a:lnTo>
                    <a:pt x="4681695" y="240270"/>
                  </a:lnTo>
                  <a:lnTo>
                    <a:pt x="4904633" y="240270"/>
                  </a:lnTo>
                  <a:lnTo>
                    <a:pt x="5127571" y="274595"/>
                  </a:lnTo>
                  <a:lnTo>
                    <a:pt x="5350508" y="308919"/>
                  </a:lnTo>
                </a:path>
              </a:pathLst>
            </a:custGeom>
            <a:ln w="27101" cap="flat">
              <a:solidFill>
                <a:srgbClr val="0058AB">
                  <a:alpha val="100000"/>
                </a:srgbClr>
              </a:solidFill>
              <a:prstDash val="solid"/>
              <a:round/>
            </a:ln>
          </p:spPr>
          <p:txBody>
            <a:bodyPr/>
            <a:lstStyle/>
            <a:p/>
          </p:txBody>
        </p:sp>
        <p:sp>
          <p:nvSpPr>
            <p:cNvPr id="112" name="pl112"/>
            <p:cNvSpPr/>
            <p:nvPr/>
          </p:nvSpPr>
          <p:spPr>
            <a:xfrm>
              <a:off x="1523984" y="1399040"/>
              <a:ext cx="5350508" cy="514866"/>
            </a:xfrm>
            <a:custGeom>
              <a:avLst/>
              <a:pathLst>
                <a:path w="5350508" h="514866">
                  <a:moveTo>
                    <a:pt x="0" y="514866"/>
                  </a:moveTo>
                  <a:lnTo>
                    <a:pt x="222937" y="480541"/>
                  </a:lnTo>
                  <a:lnTo>
                    <a:pt x="445875" y="446217"/>
                  </a:lnTo>
                  <a:lnTo>
                    <a:pt x="668813" y="68648"/>
                  </a:lnTo>
                  <a:lnTo>
                    <a:pt x="891751" y="171622"/>
                  </a:lnTo>
                  <a:lnTo>
                    <a:pt x="1114689" y="34324"/>
                  </a:lnTo>
                  <a:lnTo>
                    <a:pt x="1337627" y="34324"/>
                  </a:lnTo>
                  <a:lnTo>
                    <a:pt x="1560565" y="0"/>
                  </a:lnTo>
                  <a:lnTo>
                    <a:pt x="1783502" y="68648"/>
                  </a:lnTo>
                  <a:lnTo>
                    <a:pt x="2006440" y="68648"/>
                  </a:lnTo>
                  <a:lnTo>
                    <a:pt x="2229378" y="205946"/>
                  </a:lnTo>
                  <a:lnTo>
                    <a:pt x="2452316" y="308919"/>
                  </a:lnTo>
                  <a:lnTo>
                    <a:pt x="2675254" y="68648"/>
                  </a:lnTo>
                  <a:lnTo>
                    <a:pt x="2898192" y="102973"/>
                  </a:lnTo>
                  <a:lnTo>
                    <a:pt x="3121130" y="137297"/>
                  </a:lnTo>
                  <a:lnTo>
                    <a:pt x="3344068" y="102973"/>
                  </a:lnTo>
                  <a:lnTo>
                    <a:pt x="3567005" y="102973"/>
                  </a:lnTo>
                  <a:lnTo>
                    <a:pt x="3789943" y="68648"/>
                  </a:lnTo>
                  <a:lnTo>
                    <a:pt x="4012881" y="68648"/>
                  </a:lnTo>
                  <a:lnTo>
                    <a:pt x="4235819" y="0"/>
                  </a:lnTo>
                  <a:lnTo>
                    <a:pt x="4458757" y="205946"/>
                  </a:lnTo>
                  <a:lnTo>
                    <a:pt x="4681695" y="240270"/>
                  </a:lnTo>
                  <a:lnTo>
                    <a:pt x="4904633" y="240270"/>
                  </a:lnTo>
                  <a:lnTo>
                    <a:pt x="5127571" y="137297"/>
                  </a:lnTo>
                  <a:lnTo>
                    <a:pt x="5350508" y="171622"/>
                  </a:lnTo>
                </a:path>
              </a:pathLst>
            </a:custGeom>
            <a:ln w="27101" cap="flat">
              <a:solidFill>
                <a:srgbClr val="80BD41">
                  <a:alpha val="100000"/>
                </a:srgbClr>
              </a:solidFill>
              <a:prstDash val="solid"/>
              <a:round/>
            </a:ln>
          </p:spPr>
          <p:txBody>
            <a:bodyPr/>
            <a:lstStyle/>
            <a:p/>
          </p:txBody>
        </p:sp>
        <p:sp>
          <p:nvSpPr>
            <p:cNvPr id="113" name="tx113"/>
            <p:cNvSpPr/>
            <p:nvPr/>
          </p:nvSpPr>
          <p:spPr>
            <a:xfrm>
              <a:off x="1455656"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4" name="tx114"/>
            <p:cNvSpPr/>
            <p:nvPr/>
          </p:nvSpPr>
          <p:spPr>
            <a:xfrm>
              <a:off x="2570345"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5" name="tx115"/>
            <p:cNvSpPr/>
            <p:nvPr/>
          </p:nvSpPr>
          <p:spPr>
            <a:xfrm>
              <a:off x="3685034"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6" name="tx116"/>
            <p:cNvSpPr/>
            <p:nvPr/>
          </p:nvSpPr>
          <p:spPr>
            <a:xfrm>
              <a:off x="4799724"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7" name="tx117"/>
            <p:cNvSpPr/>
            <p:nvPr/>
          </p:nvSpPr>
          <p:spPr>
            <a:xfrm>
              <a:off x="5691475"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8" name="tx118"/>
            <p:cNvSpPr/>
            <p:nvPr/>
          </p:nvSpPr>
          <p:spPr>
            <a:xfrm>
              <a:off x="5914413" y="12635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9" name="tx119"/>
            <p:cNvSpPr/>
            <p:nvPr/>
          </p:nvSpPr>
          <p:spPr>
            <a:xfrm>
              <a:off x="6137351"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0" name="tx120"/>
            <p:cNvSpPr/>
            <p:nvPr/>
          </p:nvSpPr>
          <p:spPr>
            <a:xfrm>
              <a:off x="6360289"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1" name="tx121"/>
            <p:cNvSpPr/>
            <p:nvPr/>
          </p:nvSpPr>
          <p:spPr>
            <a:xfrm>
              <a:off x="6583227" y="1332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90</a:t>
              </a:r>
            </a:p>
          </p:txBody>
        </p:sp>
        <p:sp>
          <p:nvSpPr>
            <p:cNvPr id="122" name="tx122"/>
            <p:cNvSpPr/>
            <p:nvPr/>
          </p:nvSpPr>
          <p:spPr>
            <a:xfrm>
              <a:off x="6806165" y="13665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3" name="tx123"/>
            <p:cNvSpPr/>
            <p:nvPr/>
          </p:nvSpPr>
          <p:spPr>
            <a:xfrm>
              <a:off x="1455656" y="19824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24" name="tx124"/>
            <p:cNvSpPr/>
            <p:nvPr/>
          </p:nvSpPr>
          <p:spPr>
            <a:xfrm>
              <a:off x="2570345"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5" name="tx125"/>
            <p:cNvSpPr/>
            <p:nvPr/>
          </p:nvSpPr>
          <p:spPr>
            <a:xfrm>
              <a:off x="3685034"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26" name="tx126"/>
            <p:cNvSpPr/>
            <p:nvPr/>
          </p:nvSpPr>
          <p:spPr>
            <a:xfrm>
              <a:off x="4799724"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7" name="tx127"/>
            <p:cNvSpPr/>
            <p:nvPr/>
          </p:nvSpPr>
          <p:spPr>
            <a:xfrm>
              <a:off x="5691475"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8" name="tx128"/>
            <p:cNvSpPr/>
            <p:nvPr/>
          </p:nvSpPr>
          <p:spPr>
            <a:xfrm>
              <a:off x="5914413"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29" name="tx129"/>
            <p:cNvSpPr/>
            <p:nvPr/>
          </p:nvSpPr>
          <p:spPr>
            <a:xfrm>
              <a:off x="6137351" y="17078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0" name="tx130"/>
            <p:cNvSpPr/>
            <p:nvPr/>
          </p:nvSpPr>
          <p:spPr>
            <a:xfrm>
              <a:off x="6360289" y="17078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1" name="tx131"/>
            <p:cNvSpPr/>
            <p:nvPr/>
          </p:nvSpPr>
          <p:spPr>
            <a:xfrm>
              <a:off x="6583227"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2" name="tx132"/>
            <p:cNvSpPr/>
            <p:nvPr/>
          </p:nvSpPr>
          <p:spPr>
            <a:xfrm>
              <a:off x="6806165"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3" name="tx133"/>
            <p:cNvSpPr/>
            <p:nvPr/>
          </p:nvSpPr>
          <p:spPr>
            <a:xfrm>
              <a:off x="953025"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603427" y="346101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5" name="tx135"/>
            <p:cNvSpPr/>
            <p:nvPr/>
          </p:nvSpPr>
          <p:spPr>
            <a:xfrm>
              <a:off x="508103" y="2353919"/>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36" name="tx136"/>
            <p:cNvSpPr/>
            <p:nvPr/>
          </p:nvSpPr>
          <p:spPr>
            <a:xfrm>
              <a:off x="508103" y="1246826"/>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9598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51067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62536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740051"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6942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84091"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63180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5474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7767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3006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52352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464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763486" y="5504603"/>
              <a:ext cx="201456" cy="201456"/>
            </a:xfrm>
            <a:prstGeom prst="rect">
              <a:avLst/>
            </a:prstGeom>
            <a:solidFill>
              <a:srgbClr val="80BD41">
                <a:alpha val="100000"/>
              </a:srgbClr>
            </a:solidFill>
          </p:spPr>
          <p:txBody>
            <a:bodyPr/>
            <a:lstStyle/>
            <a:p/>
          </p:txBody>
        </p:sp>
        <p:sp>
          <p:nvSpPr>
            <p:cNvPr id="158" name="rc158"/>
            <p:cNvSpPr/>
            <p:nvPr/>
          </p:nvSpPr>
          <p:spPr>
            <a:xfrm>
              <a:off x="2665435" y="5504603"/>
              <a:ext cx="201456" cy="201456"/>
            </a:xfrm>
            <a:prstGeom prst="rect">
              <a:avLst/>
            </a:prstGeom>
            <a:solidFill>
              <a:srgbClr val="1CABE2">
                <a:alpha val="100000"/>
              </a:srgbClr>
            </a:solidFill>
          </p:spPr>
          <p:txBody>
            <a:bodyPr/>
            <a:lstStyle/>
            <a:p/>
          </p:txBody>
        </p:sp>
        <p:sp>
          <p:nvSpPr>
            <p:cNvPr id="159" name="rc159"/>
            <p:cNvSpPr/>
            <p:nvPr/>
          </p:nvSpPr>
          <p:spPr>
            <a:xfrm>
              <a:off x="3738259" y="5504603"/>
              <a:ext cx="201456" cy="201456"/>
            </a:xfrm>
            <a:prstGeom prst="rect">
              <a:avLst/>
            </a:prstGeom>
            <a:solidFill>
              <a:srgbClr val="0058AB">
                <a:alpha val="100000"/>
              </a:srgbClr>
            </a:solidFill>
          </p:spPr>
          <p:txBody>
            <a:bodyPr/>
            <a:lstStyle/>
            <a:p/>
          </p:txBody>
        </p:sp>
        <p:sp>
          <p:nvSpPr>
            <p:cNvPr id="160" name="rc160"/>
            <p:cNvSpPr/>
            <p:nvPr/>
          </p:nvSpPr>
          <p:spPr>
            <a:xfrm>
              <a:off x="4733592" y="5504603"/>
              <a:ext cx="201456" cy="201456"/>
            </a:xfrm>
            <a:prstGeom prst="rect">
              <a:avLst/>
            </a:prstGeom>
            <a:solidFill>
              <a:srgbClr val="FFC20E">
                <a:alpha val="100000"/>
              </a:srgbClr>
            </a:solidFill>
          </p:spPr>
          <p:txBody>
            <a:bodyPr/>
            <a:lstStyle/>
            <a:p/>
          </p:txBody>
        </p:sp>
        <p:sp>
          <p:nvSpPr>
            <p:cNvPr id="161" name="rc161"/>
            <p:cNvSpPr/>
            <p:nvPr/>
          </p:nvSpPr>
          <p:spPr>
            <a:xfrm>
              <a:off x="6637725" y="5504603"/>
              <a:ext cx="201455" cy="201456"/>
            </a:xfrm>
            <a:prstGeom prst="rect">
              <a:avLst/>
            </a:prstGeom>
            <a:solidFill>
              <a:srgbClr val="F26A21">
                <a:alpha val="100000"/>
              </a:srgbClr>
            </a:solidFill>
          </p:spPr>
          <p:txBody>
            <a:bodyPr/>
            <a:lstStyle/>
            <a:p/>
          </p:txBody>
        </p:sp>
        <p:sp>
          <p:nvSpPr>
            <p:cNvPr id="162" name="tx162"/>
            <p:cNvSpPr/>
            <p:nvPr/>
          </p:nvSpPr>
          <p:spPr>
            <a:xfrm>
              <a:off x="2043531"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945481"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4018304"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5013637"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917770"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595557"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924792"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862656"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191892"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1079223"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1079223" y="579074"/>
              <a:ext cx="43802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Colombia</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Colombia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14583"/>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2962230"/>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1609876"/>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499076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8" name="pl8"/>
            <p:cNvSpPr/>
            <p:nvPr/>
          </p:nvSpPr>
          <p:spPr>
            <a:xfrm>
              <a:off x="983899" y="3638406"/>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9" name="pl9"/>
            <p:cNvSpPr/>
            <p:nvPr/>
          </p:nvSpPr>
          <p:spPr>
            <a:xfrm>
              <a:off x="983899" y="2286053"/>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93370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145876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967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9348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728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8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6488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8691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249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6297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6009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83902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7705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31507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531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911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02915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671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50520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4323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8125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19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5731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953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333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713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4094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954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351649" y="2912030"/>
              <a:ext cx="214223" cy="2078729"/>
            </a:xfrm>
            <a:prstGeom prst="rect">
              <a:avLst/>
            </a:prstGeom>
            <a:solidFill>
              <a:srgbClr val="0058AB">
                <a:alpha val="100000"/>
              </a:srgbClr>
            </a:solidFill>
          </p:spPr>
          <p:txBody>
            <a:bodyPr/>
            <a:lstStyle/>
            <a:p/>
          </p:txBody>
        </p:sp>
        <p:sp>
          <p:nvSpPr>
            <p:cNvPr id="39" name="rc39"/>
            <p:cNvSpPr/>
            <p:nvPr/>
          </p:nvSpPr>
          <p:spPr>
            <a:xfrm>
              <a:off x="1589675" y="866434"/>
              <a:ext cx="214223" cy="4124325"/>
            </a:xfrm>
            <a:prstGeom prst="rect">
              <a:avLst/>
            </a:prstGeom>
            <a:solidFill>
              <a:srgbClr val="0058AB">
                <a:alpha val="100000"/>
              </a:srgbClr>
            </a:solidFill>
          </p:spPr>
          <p:txBody>
            <a:bodyPr/>
            <a:lstStyle/>
            <a:p/>
          </p:txBody>
        </p:sp>
        <p:sp>
          <p:nvSpPr>
            <p:cNvPr id="40" name="rc40"/>
            <p:cNvSpPr/>
            <p:nvPr/>
          </p:nvSpPr>
          <p:spPr>
            <a:xfrm>
              <a:off x="1827702" y="3388870"/>
              <a:ext cx="214223" cy="1601889"/>
            </a:xfrm>
            <a:prstGeom prst="rect">
              <a:avLst/>
            </a:prstGeom>
            <a:solidFill>
              <a:srgbClr val="0058AB">
                <a:alpha val="100000"/>
              </a:srgbClr>
            </a:solidFill>
          </p:spPr>
          <p:txBody>
            <a:bodyPr/>
            <a:lstStyle/>
            <a:p/>
          </p:txBody>
        </p:sp>
        <p:sp>
          <p:nvSpPr>
            <p:cNvPr id="41" name="rc41"/>
            <p:cNvSpPr/>
            <p:nvPr/>
          </p:nvSpPr>
          <p:spPr>
            <a:xfrm>
              <a:off x="2065728" y="3623530"/>
              <a:ext cx="214223" cy="1367229"/>
            </a:xfrm>
            <a:prstGeom prst="rect">
              <a:avLst/>
            </a:prstGeom>
            <a:solidFill>
              <a:srgbClr val="0058AB">
                <a:alpha val="100000"/>
              </a:srgbClr>
            </a:solidFill>
          </p:spPr>
          <p:txBody>
            <a:bodyPr/>
            <a:lstStyle/>
            <a:p/>
          </p:txBody>
        </p:sp>
        <p:sp>
          <p:nvSpPr>
            <p:cNvPr id="42" name="rc42"/>
            <p:cNvSpPr/>
            <p:nvPr/>
          </p:nvSpPr>
          <p:spPr>
            <a:xfrm>
              <a:off x="2303754" y="2749018"/>
              <a:ext cx="214223" cy="2241741"/>
            </a:xfrm>
            <a:prstGeom prst="rect">
              <a:avLst/>
            </a:prstGeom>
            <a:solidFill>
              <a:srgbClr val="0058AB">
                <a:alpha val="100000"/>
              </a:srgbClr>
            </a:solidFill>
          </p:spPr>
          <p:txBody>
            <a:bodyPr/>
            <a:lstStyle/>
            <a:p/>
          </p:txBody>
        </p:sp>
        <p:sp>
          <p:nvSpPr>
            <p:cNvPr id="43" name="rc43"/>
            <p:cNvSpPr/>
            <p:nvPr/>
          </p:nvSpPr>
          <p:spPr>
            <a:xfrm>
              <a:off x="2541780" y="4331920"/>
              <a:ext cx="214223" cy="658839"/>
            </a:xfrm>
            <a:prstGeom prst="rect">
              <a:avLst/>
            </a:prstGeom>
            <a:solidFill>
              <a:srgbClr val="0058AB">
                <a:alpha val="100000"/>
              </a:srgbClr>
            </a:solidFill>
          </p:spPr>
          <p:txBody>
            <a:bodyPr/>
            <a:lstStyle/>
            <a:p/>
          </p:txBody>
        </p:sp>
        <p:sp>
          <p:nvSpPr>
            <p:cNvPr id="44" name="rc44"/>
            <p:cNvSpPr/>
            <p:nvPr/>
          </p:nvSpPr>
          <p:spPr>
            <a:xfrm>
              <a:off x="2779807" y="4559440"/>
              <a:ext cx="214223" cy="431319"/>
            </a:xfrm>
            <a:prstGeom prst="rect">
              <a:avLst/>
            </a:prstGeom>
            <a:solidFill>
              <a:srgbClr val="0058AB">
                <a:alpha val="100000"/>
              </a:srgbClr>
            </a:solidFill>
          </p:spPr>
          <p:txBody>
            <a:bodyPr/>
            <a:lstStyle/>
            <a:p/>
          </p:txBody>
        </p:sp>
        <p:sp>
          <p:nvSpPr>
            <p:cNvPr id="45" name="rc45"/>
            <p:cNvSpPr/>
            <p:nvPr/>
          </p:nvSpPr>
          <p:spPr>
            <a:xfrm>
              <a:off x="3017833" y="4349474"/>
              <a:ext cx="214223" cy="641285"/>
            </a:xfrm>
            <a:prstGeom prst="rect">
              <a:avLst/>
            </a:prstGeom>
            <a:solidFill>
              <a:srgbClr val="0058AB">
                <a:alpha val="100000"/>
              </a:srgbClr>
            </a:solidFill>
          </p:spPr>
          <p:txBody>
            <a:bodyPr/>
            <a:lstStyle/>
            <a:p/>
          </p:txBody>
        </p:sp>
        <p:sp>
          <p:nvSpPr>
            <p:cNvPr id="46" name="rc46"/>
            <p:cNvSpPr/>
            <p:nvPr/>
          </p:nvSpPr>
          <p:spPr>
            <a:xfrm>
              <a:off x="3255859" y="4354018"/>
              <a:ext cx="214223" cy="636742"/>
            </a:xfrm>
            <a:prstGeom prst="rect">
              <a:avLst/>
            </a:prstGeom>
            <a:solidFill>
              <a:srgbClr val="0058AB">
                <a:alpha val="100000"/>
              </a:srgbClr>
            </a:solidFill>
          </p:spPr>
          <p:txBody>
            <a:bodyPr/>
            <a:lstStyle/>
            <a:p/>
          </p:txBody>
        </p:sp>
        <p:sp>
          <p:nvSpPr>
            <p:cNvPr id="47" name="rc47"/>
            <p:cNvSpPr/>
            <p:nvPr/>
          </p:nvSpPr>
          <p:spPr>
            <a:xfrm>
              <a:off x="3493885" y="4365215"/>
              <a:ext cx="214223" cy="625544"/>
            </a:xfrm>
            <a:prstGeom prst="rect">
              <a:avLst/>
            </a:prstGeom>
            <a:solidFill>
              <a:srgbClr val="0058AB">
                <a:alpha val="100000"/>
              </a:srgbClr>
            </a:solidFill>
          </p:spPr>
          <p:txBody>
            <a:bodyPr/>
            <a:lstStyle/>
            <a:p/>
          </p:txBody>
        </p:sp>
        <p:sp>
          <p:nvSpPr>
            <p:cNvPr id="48" name="rc48"/>
            <p:cNvSpPr/>
            <p:nvPr/>
          </p:nvSpPr>
          <p:spPr>
            <a:xfrm>
              <a:off x="3731911" y="4181538"/>
              <a:ext cx="214223" cy="809221"/>
            </a:xfrm>
            <a:prstGeom prst="rect">
              <a:avLst/>
            </a:prstGeom>
            <a:solidFill>
              <a:srgbClr val="0058AB">
                <a:alpha val="100000"/>
              </a:srgbClr>
            </a:solidFill>
          </p:spPr>
          <p:txBody>
            <a:bodyPr/>
            <a:lstStyle/>
            <a:p/>
          </p:txBody>
        </p:sp>
        <p:sp>
          <p:nvSpPr>
            <p:cNvPr id="49" name="rc49"/>
            <p:cNvSpPr/>
            <p:nvPr/>
          </p:nvSpPr>
          <p:spPr>
            <a:xfrm>
              <a:off x="3969938" y="4004705"/>
              <a:ext cx="214223" cy="986054"/>
            </a:xfrm>
            <a:prstGeom prst="rect">
              <a:avLst/>
            </a:prstGeom>
            <a:solidFill>
              <a:srgbClr val="0058AB">
                <a:alpha val="100000"/>
              </a:srgbClr>
            </a:solidFill>
          </p:spPr>
          <p:txBody>
            <a:bodyPr/>
            <a:lstStyle/>
            <a:p/>
          </p:txBody>
        </p:sp>
        <p:sp>
          <p:nvSpPr>
            <p:cNvPr id="50" name="rc50"/>
            <p:cNvSpPr/>
            <p:nvPr/>
          </p:nvSpPr>
          <p:spPr>
            <a:xfrm>
              <a:off x="4207964" y="3429089"/>
              <a:ext cx="214223" cy="1561670"/>
            </a:xfrm>
            <a:prstGeom prst="rect">
              <a:avLst/>
            </a:prstGeom>
            <a:solidFill>
              <a:srgbClr val="0058AB">
                <a:alpha val="100000"/>
              </a:srgbClr>
            </a:solidFill>
          </p:spPr>
          <p:txBody>
            <a:bodyPr/>
            <a:lstStyle/>
            <a:p/>
          </p:txBody>
        </p:sp>
        <p:sp>
          <p:nvSpPr>
            <p:cNvPr id="51" name="rc51"/>
            <p:cNvSpPr/>
            <p:nvPr/>
          </p:nvSpPr>
          <p:spPr>
            <a:xfrm>
              <a:off x="4445990" y="4412466"/>
              <a:ext cx="214223" cy="578293"/>
            </a:xfrm>
            <a:prstGeom prst="rect">
              <a:avLst/>
            </a:prstGeom>
            <a:solidFill>
              <a:srgbClr val="0058AB">
                <a:alpha val="100000"/>
              </a:srgbClr>
            </a:solidFill>
          </p:spPr>
          <p:txBody>
            <a:bodyPr/>
            <a:lstStyle/>
            <a:p/>
          </p:txBody>
        </p:sp>
        <p:sp>
          <p:nvSpPr>
            <p:cNvPr id="52" name="rc52"/>
            <p:cNvSpPr/>
            <p:nvPr/>
          </p:nvSpPr>
          <p:spPr>
            <a:xfrm>
              <a:off x="4684016" y="3281439"/>
              <a:ext cx="214223" cy="1709320"/>
            </a:xfrm>
            <a:prstGeom prst="rect">
              <a:avLst/>
            </a:prstGeom>
            <a:solidFill>
              <a:srgbClr val="0058AB">
                <a:alpha val="100000"/>
              </a:srgbClr>
            </a:solidFill>
          </p:spPr>
          <p:txBody>
            <a:bodyPr/>
            <a:lstStyle/>
            <a:p/>
          </p:txBody>
        </p:sp>
        <p:sp>
          <p:nvSpPr>
            <p:cNvPr id="53" name="rc53"/>
            <p:cNvSpPr/>
            <p:nvPr/>
          </p:nvSpPr>
          <p:spPr>
            <a:xfrm>
              <a:off x="4922043" y="3692609"/>
              <a:ext cx="214223" cy="1298150"/>
            </a:xfrm>
            <a:prstGeom prst="rect">
              <a:avLst/>
            </a:prstGeom>
            <a:solidFill>
              <a:srgbClr val="0058AB">
                <a:alpha val="100000"/>
              </a:srgbClr>
            </a:solidFill>
          </p:spPr>
          <p:txBody>
            <a:bodyPr/>
            <a:lstStyle/>
            <a:p/>
          </p:txBody>
        </p:sp>
        <p:sp>
          <p:nvSpPr>
            <p:cNvPr id="54" name="rc54"/>
            <p:cNvSpPr/>
            <p:nvPr/>
          </p:nvSpPr>
          <p:spPr>
            <a:xfrm>
              <a:off x="5160069" y="3722928"/>
              <a:ext cx="214223" cy="1267831"/>
            </a:xfrm>
            <a:prstGeom prst="rect">
              <a:avLst/>
            </a:prstGeom>
            <a:solidFill>
              <a:srgbClr val="0058AB">
                <a:alpha val="100000"/>
              </a:srgbClr>
            </a:solidFill>
          </p:spPr>
          <p:txBody>
            <a:bodyPr/>
            <a:lstStyle/>
            <a:p/>
          </p:txBody>
        </p:sp>
        <p:sp>
          <p:nvSpPr>
            <p:cNvPr id="55" name="rc55"/>
            <p:cNvSpPr/>
            <p:nvPr/>
          </p:nvSpPr>
          <p:spPr>
            <a:xfrm>
              <a:off x="5398095" y="3895083"/>
              <a:ext cx="214223" cy="1095676"/>
            </a:xfrm>
            <a:prstGeom prst="rect">
              <a:avLst/>
            </a:prstGeom>
            <a:solidFill>
              <a:srgbClr val="0058AB">
                <a:alpha val="100000"/>
              </a:srgbClr>
            </a:solidFill>
          </p:spPr>
          <p:txBody>
            <a:bodyPr/>
            <a:lstStyle/>
            <a:p/>
          </p:txBody>
        </p:sp>
        <p:sp>
          <p:nvSpPr>
            <p:cNvPr id="56" name="rc56"/>
            <p:cNvSpPr/>
            <p:nvPr/>
          </p:nvSpPr>
          <p:spPr>
            <a:xfrm>
              <a:off x="5636121" y="3500250"/>
              <a:ext cx="214223" cy="1490509"/>
            </a:xfrm>
            <a:prstGeom prst="rect">
              <a:avLst/>
            </a:prstGeom>
            <a:solidFill>
              <a:srgbClr val="0058AB">
                <a:alpha val="100000"/>
              </a:srgbClr>
            </a:solidFill>
          </p:spPr>
          <p:txBody>
            <a:bodyPr/>
            <a:lstStyle/>
            <a:p/>
          </p:txBody>
        </p:sp>
        <p:sp>
          <p:nvSpPr>
            <p:cNvPr id="57" name="rc57"/>
            <p:cNvSpPr/>
            <p:nvPr/>
          </p:nvSpPr>
          <p:spPr>
            <a:xfrm>
              <a:off x="5874148" y="4040623"/>
              <a:ext cx="214223" cy="950136"/>
            </a:xfrm>
            <a:prstGeom prst="rect">
              <a:avLst/>
            </a:prstGeom>
            <a:solidFill>
              <a:srgbClr val="0058AB">
                <a:alpha val="100000"/>
              </a:srgbClr>
            </a:solidFill>
          </p:spPr>
          <p:txBody>
            <a:bodyPr/>
            <a:lstStyle/>
            <a:p/>
          </p:txBody>
        </p:sp>
        <p:sp>
          <p:nvSpPr>
            <p:cNvPr id="58" name="rc58"/>
            <p:cNvSpPr/>
            <p:nvPr/>
          </p:nvSpPr>
          <p:spPr>
            <a:xfrm>
              <a:off x="6112174" y="3460058"/>
              <a:ext cx="214223" cy="1530701"/>
            </a:xfrm>
            <a:prstGeom prst="rect">
              <a:avLst/>
            </a:prstGeom>
            <a:solidFill>
              <a:srgbClr val="0058AB">
                <a:alpha val="100000"/>
              </a:srgbClr>
            </a:solidFill>
          </p:spPr>
          <p:txBody>
            <a:bodyPr/>
            <a:lstStyle/>
            <a:p/>
          </p:txBody>
        </p:sp>
        <p:sp>
          <p:nvSpPr>
            <p:cNvPr id="59" name="rc59"/>
            <p:cNvSpPr/>
            <p:nvPr/>
          </p:nvSpPr>
          <p:spPr>
            <a:xfrm>
              <a:off x="6350200" y="3268808"/>
              <a:ext cx="214223" cy="1721951"/>
            </a:xfrm>
            <a:prstGeom prst="rect">
              <a:avLst/>
            </a:prstGeom>
            <a:solidFill>
              <a:srgbClr val="0058AB">
                <a:alpha val="100000"/>
              </a:srgbClr>
            </a:solidFill>
          </p:spPr>
          <p:txBody>
            <a:bodyPr/>
            <a:lstStyle/>
            <a:p/>
          </p:txBody>
        </p:sp>
        <p:sp>
          <p:nvSpPr>
            <p:cNvPr id="60" name="rc60"/>
            <p:cNvSpPr/>
            <p:nvPr/>
          </p:nvSpPr>
          <p:spPr>
            <a:xfrm>
              <a:off x="6588226" y="3276841"/>
              <a:ext cx="214223" cy="1713918"/>
            </a:xfrm>
            <a:prstGeom prst="rect">
              <a:avLst/>
            </a:prstGeom>
            <a:solidFill>
              <a:srgbClr val="0058AB">
                <a:alpha val="100000"/>
              </a:srgbClr>
            </a:solidFill>
          </p:spPr>
          <p:txBody>
            <a:bodyPr/>
            <a:lstStyle/>
            <a:p/>
          </p:txBody>
        </p:sp>
        <p:sp>
          <p:nvSpPr>
            <p:cNvPr id="61" name="rc61"/>
            <p:cNvSpPr/>
            <p:nvPr/>
          </p:nvSpPr>
          <p:spPr>
            <a:xfrm>
              <a:off x="6826253" y="3100251"/>
              <a:ext cx="214223" cy="1890508"/>
            </a:xfrm>
            <a:prstGeom prst="rect">
              <a:avLst/>
            </a:prstGeom>
            <a:solidFill>
              <a:srgbClr val="0058AB">
                <a:alpha val="100000"/>
              </a:srgbClr>
            </a:solidFill>
          </p:spPr>
          <p:txBody>
            <a:bodyPr/>
            <a:lstStyle/>
            <a:p/>
          </p:txBody>
        </p:sp>
        <p:sp>
          <p:nvSpPr>
            <p:cNvPr id="62" name="rc62"/>
            <p:cNvSpPr/>
            <p:nvPr/>
          </p:nvSpPr>
          <p:spPr>
            <a:xfrm>
              <a:off x="7064279" y="2923147"/>
              <a:ext cx="214223" cy="2067612"/>
            </a:xfrm>
            <a:prstGeom prst="rect">
              <a:avLst/>
            </a:prstGeom>
            <a:solidFill>
              <a:srgbClr val="0058AB">
                <a:alpha val="100000"/>
              </a:srgbClr>
            </a:solidFill>
          </p:spPr>
          <p:txBody>
            <a:bodyPr/>
            <a:lstStyle/>
            <a:p/>
          </p:txBody>
        </p:sp>
        <p:sp>
          <p:nvSpPr>
            <p:cNvPr id="63" name="rc63"/>
            <p:cNvSpPr/>
            <p:nvPr/>
          </p:nvSpPr>
          <p:spPr>
            <a:xfrm>
              <a:off x="8492436" y="4515705"/>
              <a:ext cx="214223" cy="475054"/>
            </a:xfrm>
            <a:prstGeom prst="rect">
              <a:avLst/>
            </a:prstGeom>
            <a:solidFill>
              <a:srgbClr val="69DBFF">
                <a:alpha val="100000"/>
              </a:srgbClr>
            </a:solidFill>
          </p:spPr>
          <p:txBody>
            <a:bodyPr/>
            <a:lstStyle/>
            <a:p/>
          </p:txBody>
        </p:sp>
        <p:sp>
          <p:nvSpPr>
            <p:cNvPr id="64" name="pl64"/>
            <p:cNvSpPr/>
            <p:nvPr/>
          </p:nvSpPr>
          <p:spPr>
            <a:xfrm>
              <a:off x="6219286" y="4040623"/>
              <a:ext cx="2380262" cy="475068"/>
            </a:xfrm>
            <a:custGeom>
              <a:avLst/>
              <a:pathLst>
                <a:path w="2380262" h="475068">
                  <a:moveTo>
                    <a:pt x="0" y="0"/>
                  </a:moveTo>
                  <a:lnTo>
                    <a:pt x="238026" y="47506"/>
                  </a:lnTo>
                  <a:lnTo>
                    <a:pt x="476052" y="95013"/>
                  </a:lnTo>
                  <a:lnTo>
                    <a:pt x="714078" y="142520"/>
                  </a:lnTo>
                  <a:lnTo>
                    <a:pt x="952104" y="190027"/>
                  </a:lnTo>
                  <a:lnTo>
                    <a:pt x="1190131" y="237534"/>
                  </a:lnTo>
                  <a:lnTo>
                    <a:pt x="1428157" y="285040"/>
                  </a:lnTo>
                  <a:lnTo>
                    <a:pt x="1666183" y="332547"/>
                  </a:lnTo>
                  <a:lnTo>
                    <a:pt x="1904209" y="380054"/>
                  </a:lnTo>
                  <a:lnTo>
                    <a:pt x="2142236" y="427561"/>
                  </a:lnTo>
                  <a:lnTo>
                    <a:pt x="2380262" y="475068"/>
                  </a:lnTo>
                </a:path>
              </a:pathLst>
            </a:custGeom>
            <a:ln w="13550" cap="flat">
              <a:solidFill>
                <a:srgbClr val="000000">
                  <a:alpha val="100000"/>
                </a:srgbClr>
              </a:solidFill>
              <a:prstDash val="solid"/>
              <a:round/>
            </a:ln>
          </p:spPr>
          <p:txBody>
            <a:bodyPr/>
            <a:lstStyle/>
            <a:p/>
          </p:txBody>
        </p:sp>
        <p:sp>
          <p:nvSpPr>
            <p:cNvPr id="65" name="pt65"/>
            <p:cNvSpPr/>
            <p:nvPr/>
          </p:nvSpPr>
          <p:spPr>
            <a:xfrm>
              <a:off x="6194460" y="40157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32486" y="40633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70512" y="41108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908538" y="415831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46565" y="42058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84591" y="42533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22617" y="430083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60643" y="434834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98670" y="439585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36696" y="44433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74722" y="449086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857700"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71671" y="358097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78" name="tx78"/>
            <p:cNvSpPr/>
            <p:nvPr/>
          </p:nvSpPr>
          <p:spPr>
            <a:xfrm>
              <a:off x="508103" y="222862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79" name="tx79"/>
            <p:cNvSpPr/>
            <p:nvPr/>
          </p:nvSpPr>
          <p:spPr>
            <a:xfrm>
              <a:off x="508103" y="87627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80" name="tx80"/>
            <p:cNvSpPr/>
            <p:nvPr/>
          </p:nvSpPr>
          <p:spPr>
            <a:xfrm rot="-5400000">
              <a:off x="133787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7589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81392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205192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899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52800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6602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300405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24208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801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7181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561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9418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43218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702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90826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4629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8431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62234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603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9839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364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744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812448"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5050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8852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863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93168" y="5881714"/>
              <a:ext cx="201456" cy="201456"/>
            </a:xfrm>
            <a:prstGeom prst="rect">
              <a:avLst/>
            </a:prstGeom>
            <a:solidFill>
              <a:srgbClr val="0058AB">
                <a:alpha val="100000"/>
              </a:srgbClr>
            </a:solidFill>
          </p:spPr>
          <p:txBody>
            <a:bodyPr/>
            <a:lstStyle/>
            <a:p/>
          </p:txBody>
        </p:sp>
        <p:sp>
          <p:nvSpPr>
            <p:cNvPr id="109" name="rc109"/>
            <p:cNvSpPr/>
            <p:nvPr/>
          </p:nvSpPr>
          <p:spPr>
            <a:xfrm>
              <a:off x="4595254" y="5881714"/>
              <a:ext cx="201456" cy="201456"/>
            </a:xfrm>
            <a:prstGeom prst="rect">
              <a:avLst/>
            </a:prstGeom>
            <a:solidFill>
              <a:srgbClr val="69DBFF">
                <a:alpha val="100000"/>
              </a:srgbClr>
            </a:solidFill>
          </p:spPr>
          <p:txBody>
            <a:bodyPr/>
            <a:lstStyle/>
            <a:p/>
          </p:txBody>
        </p:sp>
        <p:sp>
          <p:nvSpPr>
            <p:cNvPr id="110" name="tx110"/>
            <p:cNvSpPr/>
            <p:nvPr/>
          </p:nvSpPr>
          <p:spPr>
            <a:xfrm>
              <a:off x="397321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7529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1972549" y="398022"/>
              <a:ext cx="61132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Colombia</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172%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59416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57709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56002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08563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06856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05149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2521971"/>
              <a:ext cx="248247" cy="1580725"/>
            </a:xfrm>
            <a:prstGeom prst="rect">
              <a:avLst/>
            </a:prstGeom>
            <a:solidFill>
              <a:srgbClr val="80BD41">
                <a:alpha val="100000"/>
              </a:srgbClr>
            </a:solidFill>
          </p:spPr>
          <p:txBody>
            <a:bodyPr/>
            <a:lstStyle/>
            <a:p/>
          </p:txBody>
        </p:sp>
        <p:sp>
          <p:nvSpPr>
            <p:cNvPr id="23" name="rc23"/>
            <p:cNvSpPr/>
            <p:nvPr/>
          </p:nvSpPr>
          <p:spPr>
            <a:xfrm>
              <a:off x="1333322" y="2365627"/>
              <a:ext cx="248247" cy="156343"/>
            </a:xfrm>
            <a:prstGeom prst="rect">
              <a:avLst/>
            </a:prstGeom>
            <a:solidFill>
              <a:srgbClr val="1CABE2">
                <a:alpha val="100000"/>
              </a:srgbClr>
            </a:solidFill>
          </p:spPr>
          <p:txBody>
            <a:bodyPr/>
            <a:lstStyle/>
            <a:p/>
          </p:txBody>
        </p:sp>
        <p:sp>
          <p:nvSpPr>
            <p:cNvPr id="24" name="rc24"/>
            <p:cNvSpPr/>
            <p:nvPr/>
          </p:nvSpPr>
          <p:spPr>
            <a:xfrm>
              <a:off x="1609153" y="2689665"/>
              <a:ext cx="248247" cy="1413031"/>
            </a:xfrm>
            <a:prstGeom prst="rect">
              <a:avLst/>
            </a:prstGeom>
            <a:solidFill>
              <a:srgbClr val="80BD41">
                <a:alpha val="100000"/>
              </a:srgbClr>
            </a:solidFill>
          </p:spPr>
          <p:txBody>
            <a:bodyPr/>
            <a:lstStyle/>
            <a:p/>
          </p:txBody>
        </p:sp>
        <p:sp>
          <p:nvSpPr>
            <p:cNvPr id="25" name="rc25"/>
            <p:cNvSpPr/>
            <p:nvPr/>
          </p:nvSpPr>
          <p:spPr>
            <a:xfrm>
              <a:off x="1609153" y="2379480"/>
              <a:ext cx="248247" cy="310185"/>
            </a:xfrm>
            <a:prstGeom prst="rect">
              <a:avLst/>
            </a:prstGeom>
            <a:solidFill>
              <a:srgbClr val="1CABE2">
                <a:alpha val="100000"/>
              </a:srgbClr>
            </a:solidFill>
          </p:spPr>
          <p:txBody>
            <a:bodyPr/>
            <a:lstStyle/>
            <a:p/>
          </p:txBody>
        </p:sp>
        <p:sp>
          <p:nvSpPr>
            <p:cNvPr id="26" name="rc26"/>
            <p:cNvSpPr/>
            <p:nvPr/>
          </p:nvSpPr>
          <p:spPr>
            <a:xfrm>
              <a:off x="1884983" y="2502118"/>
              <a:ext cx="248247" cy="1600579"/>
            </a:xfrm>
            <a:prstGeom prst="rect">
              <a:avLst/>
            </a:prstGeom>
            <a:solidFill>
              <a:srgbClr val="80BD41">
                <a:alpha val="100000"/>
              </a:srgbClr>
            </a:solidFill>
          </p:spPr>
          <p:txBody>
            <a:bodyPr/>
            <a:lstStyle/>
            <a:p/>
          </p:txBody>
        </p:sp>
        <p:sp>
          <p:nvSpPr>
            <p:cNvPr id="27" name="rc27"/>
            <p:cNvSpPr/>
            <p:nvPr/>
          </p:nvSpPr>
          <p:spPr>
            <a:xfrm>
              <a:off x="1884983" y="2381636"/>
              <a:ext cx="248247" cy="120481"/>
            </a:xfrm>
            <a:prstGeom prst="rect">
              <a:avLst/>
            </a:prstGeom>
            <a:solidFill>
              <a:srgbClr val="1CABE2">
                <a:alpha val="100000"/>
              </a:srgbClr>
            </a:solidFill>
          </p:spPr>
          <p:txBody>
            <a:bodyPr/>
            <a:lstStyle/>
            <a:p/>
          </p:txBody>
        </p:sp>
        <p:sp>
          <p:nvSpPr>
            <p:cNvPr id="28" name="rc28"/>
            <p:cNvSpPr/>
            <p:nvPr/>
          </p:nvSpPr>
          <p:spPr>
            <a:xfrm>
              <a:off x="2160814" y="2491764"/>
              <a:ext cx="248247" cy="1610932"/>
            </a:xfrm>
            <a:prstGeom prst="rect">
              <a:avLst/>
            </a:prstGeom>
            <a:solidFill>
              <a:srgbClr val="80BD41">
                <a:alpha val="100000"/>
              </a:srgbClr>
            </a:solidFill>
          </p:spPr>
          <p:txBody>
            <a:bodyPr/>
            <a:lstStyle/>
            <a:p/>
          </p:txBody>
        </p:sp>
        <p:sp>
          <p:nvSpPr>
            <p:cNvPr id="29" name="rc29"/>
            <p:cNvSpPr/>
            <p:nvPr/>
          </p:nvSpPr>
          <p:spPr>
            <a:xfrm>
              <a:off x="2160814" y="2388938"/>
              <a:ext cx="248247" cy="102825"/>
            </a:xfrm>
            <a:prstGeom prst="rect">
              <a:avLst/>
            </a:prstGeom>
            <a:solidFill>
              <a:srgbClr val="1CABE2">
                <a:alpha val="100000"/>
              </a:srgbClr>
            </a:solidFill>
          </p:spPr>
          <p:txBody>
            <a:bodyPr/>
            <a:lstStyle/>
            <a:p/>
          </p:txBody>
        </p:sp>
        <p:sp>
          <p:nvSpPr>
            <p:cNvPr id="30" name="rc30"/>
            <p:cNvSpPr/>
            <p:nvPr/>
          </p:nvSpPr>
          <p:spPr>
            <a:xfrm>
              <a:off x="2436645" y="2585334"/>
              <a:ext cx="248247" cy="1517362"/>
            </a:xfrm>
            <a:prstGeom prst="rect">
              <a:avLst/>
            </a:prstGeom>
            <a:solidFill>
              <a:srgbClr val="80BD41">
                <a:alpha val="100000"/>
              </a:srgbClr>
            </a:solidFill>
          </p:spPr>
          <p:txBody>
            <a:bodyPr/>
            <a:lstStyle/>
            <a:p/>
          </p:txBody>
        </p:sp>
        <p:sp>
          <p:nvSpPr>
            <p:cNvPr id="31" name="rc31"/>
            <p:cNvSpPr/>
            <p:nvPr/>
          </p:nvSpPr>
          <p:spPr>
            <a:xfrm>
              <a:off x="2436645" y="2416745"/>
              <a:ext cx="248247" cy="168589"/>
            </a:xfrm>
            <a:prstGeom prst="rect">
              <a:avLst/>
            </a:prstGeom>
            <a:solidFill>
              <a:srgbClr val="1CABE2">
                <a:alpha val="100000"/>
              </a:srgbClr>
            </a:solidFill>
          </p:spPr>
          <p:txBody>
            <a:bodyPr/>
            <a:lstStyle/>
            <a:p/>
          </p:txBody>
        </p:sp>
        <p:sp>
          <p:nvSpPr>
            <p:cNvPr id="32" name="rc32"/>
            <p:cNvSpPr/>
            <p:nvPr/>
          </p:nvSpPr>
          <p:spPr>
            <a:xfrm>
              <a:off x="2712475" y="2500612"/>
              <a:ext cx="248247" cy="1602084"/>
            </a:xfrm>
            <a:prstGeom prst="rect">
              <a:avLst/>
            </a:prstGeom>
            <a:solidFill>
              <a:srgbClr val="80BD41">
                <a:alpha val="100000"/>
              </a:srgbClr>
            </a:solidFill>
          </p:spPr>
          <p:txBody>
            <a:bodyPr/>
            <a:lstStyle/>
            <a:p/>
          </p:txBody>
        </p:sp>
        <p:sp>
          <p:nvSpPr>
            <p:cNvPr id="33" name="rc33"/>
            <p:cNvSpPr/>
            <p:nvPr/>
          </p:nvSpPr>
          <p:spPr>
            <a:xfrm>
              <a:off x="2712475" y="2451061"/>
              <a:ext cx="248247" cy="49551"/>
            </a:xfrm>
            <a:prstGeom prst="rect">
              <a:avLst/>
            </a:prstGeom>
            <a:solidFill>
              <a:srgbClr val="1CABE2">
                <a:alpha val="100000"/>
              </a:srgbClr>
            </a:solidFill>
          </p:spPr>
          <p:txBody>
            <a:bodyPr/>
            <a:lstStyle/>
            <a:p/>
          </p:txBody>
        </p:sp>
        <p:sp>
          <p:nvSpPr>
            <p:cNvPr id="34" name="rc34"/>
            <p:cNvSpPr/>
            <p:nvPr/>
          </p:nvSpPr>
          <p:spPr>
            <a:xfrm>
              <a:off x="2988306" y="2513183"/>
              <a:ext cx="248247" cy="1589513"/>
            </a:xfrm>
            <a:prstGeom prst="rect">
              <a:avLst/>
            </a:prstGeom>
            <a:solidFill>
              <a:srgbClr val="80BD41">
                <a:alpha val="100000"/>
              </a:srgbClr>
            </a:solidFill>
          </p:spPr>
          <p:txBody>
            <a:bodyPr/>
            <a:lstStyle/>
            <a:p/>
          </p:txBody>
        </p:sp>
        <p:sp>
          <p:nvSpPr>
            <p:cNvPr id="35" name="rc35"/>
            <p:cNvSpPr/>
            <p:nvPr/>
          </p:nvSpPr>
          <p:spPr>
            <a:xfrm>
              <a:off x="2988306" y="2480739"/>
              <a:ext cx="248247" cy="32444"/>
            </a:xfrm>
            <a:prstGeom prst="rect">
              <a:avLst/>
            </a:prstGeom>
            <a:solidFill>
              <a:srgbClr val="1CABE2">
                <a:alpha val="100000"/>
              </a:srgbClr>
            </a:solidFill>
          </p:spPr>
          <p:txBody>
            <a:bodyPr/>
            <a:lstStyle/>
            <a:p/>
          </p:txBody>
        </p:sp>
        <p:sp>
          <p:nvSpPr>
            <p:cNvPr id="36" name="rc36"/>
            <p:cNvSpPr/>
            <p:nvPr/>
          </p:nvSpPr>
          <p:spPr>
            <a:xfrm>
              <a:off x="3264137" y="2543248"/>
              <a:ext cx="248247" cy="1559448"/>
            </a:xfrm>
            <a:prstGeom prst="rect">
              <a:avLst/>
            </a:prstGeom>
            <a:solidFill>
              <a:srgbClr val="80BD41">
                <a:alpha val="100000"/>
              </a:srgbClr>
            </a:solidFill>
          </p:spPr>
          <p:txBody>
            <a:bodyPr/>
            <a:lstStyle/>
            <a:p/>
          </p:txBody>
        </p:sp>
        <p:sp>
          <p:nvSpPr>
            <p:cNvPr id="37" name="rc37"/>
            <p:cNvSpPr/>
            <p:nvPr/>
          </p:nvSpPr>
          <p:spPr>
            <a:xfrm>
              <a:off x="3264137" y="2495019"/>
              <a:ext cx="248247" cy="48229"/>
            </a:xfrm>
            <a:prstGeom prst="rect">
              <a:avLst/>
            </a:prstGeom>
            <a:solidFill>
              <a:srgbClr val="1CABE2">
                <a:alpha val="100000"/>
              </a:srgbClr>
            </a:solidFill>
          </p:spPr>
          <p:txBody>
            <a:bodyPr/>
            <a:lstStyle/>
            <a:p/>
          </p:txBody>
        </p:sp>
        <p:sp>
          <p:nvSpPr>
            <p:cNvPr id="38" name="rc38"/>
            <p:cNvSpPr/>
            <p:nvPr/>
          </p:nvSpPr>
          <p:spPr>
            <a:xfrm>
              <a:off x="3539967" y="2554354"/>
              <a:ext cx="248247" cy="1548342"/>
            </a:xfrm>
            <a:prstGeom prst="rect">
              <a:avLst/>
            </a:prstGeom>
            <a:solidFill>
              <a:srgbClr val="80BD41">
                <a:alpha val="100000"/>
              </a:srgbClr>
            </a:solidFill>
          </p:spPr>
          <p:txBody>
            <a:bodyPr/>
            <a:lstStyle/>
            <a:p/>
          </p:txBody>
        </p:sp>
        <p:sp>
          <p:nvSpPr>
            <p:cNvPr id="39" name="rc39"/>
            <p:cNvSpPr/>
            <p:nvPr/>
          </p:nvSpPr>
          <p:spPr>
            <a:xfrm>
              <a:off x="3539967" y="2506471"/>
              <a:ext cx="248247" cy="47883"/>
            </a:xfrm>
            <a:prstGeom prst="rect">
              <a:avLst/>
            </a:prstGeom>
            <a:solidFill>
              <a:srgbClr val="1CABE2">
                <a:alpha val="100000"/>
              </a:srgbClr>
            </a:solidFill>
          </p:spPr>
          <p:txBody>
            <a:bodyPr/>
            <a:lstStyle/>
            <a:p/>
          </p:txBody>
        </p:sp>
        <p:sp>
          <p:nvSpPr>
            <p:cNvPr id="40" name="rc40"/>
            <p:cNvSpPr/>
            <p:nvPr/>
          </p:nvSpPr>
          <p:spPr>
            <a:xfrm>
              <a:off x="3815798" y="2581591"/>
              <a:ext cx="248247" cy="1521105"/>
            </a:xfrm>
            <a:prstGeom prst="rect">
              <a:avLst/>
            </a:prstGeom>
            <a:solidFill>
              <a:srgbClr val="80BD41">
                <a:alpha val="100000"/>
              </a:srgbClr>
            </a:solidFill>
          </p:spPr>
          <p:txBody>
            <a:bodyPr/>
            <a:lstStyle/>
            <a:p/>
          </p:txBody>
        </p:sp>
        <p:sp>
          <p:nvSpPr>
            <p:cNvPr id="41" name="rc41"/>
            <p:cNvSpPr/>
            <p:nvPr/>
          </p:nvSpPr>
          <p:spPr>
            <a:xfrm>
              <a:off x="3815798" y="2534542"/>
              <a:ext cx="248247" cy="47049"/>
            </a:xfrm>
            <a:prstGeom prst="rect">
              <a:avLst/>
            </a:prstGeom>
            <a:solidFill>
              <a:srgbClr val="1CABE2">
                <a:alpha val="100000"/>
              </a:srgbClr>
            </a:solidFill>
          </p:spPr>
          <p:txBody>
            <a:bodyPr/>
            <a:lstStyle/>
            <a:p/>
          </p:txBody>
        </p:sp>
        <p:sp>
          <p:nvSpPr>
            <p:cNvPr id="42" name="rc42"/>
            <p:cNvSpPr/>
            <p:nvPr/>
          </p:nvSpPr>
          <p:spPr>
            <a:xfrm>
              <a:off x="4091628" y="2642066"/>
              <a:ext cx="248247" cy="1460630"/>
            </a:xfrm>
            <a:prstGeom prst="rect">
              <a:avLst/>
            </a:prstGeom>
            <a:solidFill>
              <a:srgbClr val="80BD41">
                <a:alpha val="100000"/>
              </a:srgbClr>
            </a:solidFill>
          </p:spPr>
          <p:txBody>
            <a:bodyPr/>
            <a:lstStyle/>
            <a:p/>
          </p:txBody>
        </p:sp>
        <p:sp>
          <p:nvSpPr>
            <p:cNvPr id="43" name="rc43"/>
            <p:cNvSpPr/>
            <p:nvPr/>
          </p:nvSpPr>
          <p:spPr>
            <a:xfrm>
              <a:off x="4091628" y="2581205"/>
              <a:ext cx="248247" cy="60861"/>
            </a:xfrm>
            <a:prstGeom prst="rect">
              <a:avLst/>
            </a:prstGeom>
            <a:solidFill>
              <a:srgbClr val="1CABE2">
                <a:alpha val="100000"/>
              </a:srgbClr>
            </a:solidFill>
          </p:spPr>
          <p:txBody>
            <a:bodyPr/>
            <a:lstStyle/>
            <a:p/>
          </p:txBody>
        </p:sp>
        <p:sp>
          <p:nvSpPr>
            <p:cNvPr id="44" name="rc44"/>
            <p:cNvSpPr/>
            <p:nvPr/>
          </p:nvSpPr>
          <p:spPr>
            <a:xfrm>
              <a:off x="4367459" y="2693692"/>
              <a:ext cx="248247" cy="1409004"/>
            </a:xfrm>
            <a:prstGeom prst="rect">
              <a:avLst/>
            </a:prstGeom>
            <a:solidFill>
              <a:srgbClr val="80BD41">
                <a:alpha val="100000"/>
              </a:srgbClr>
            </a:solidFill>
          </p:spPr>
          <p:txBody>
            <a:bodyPr/>
            <a:lstStyle/>
            <a:p/>
          </p:txBody>
        </p:sp>
        <p:sp>
          <p:nvSpPr>
            <p:cNvPr id="45" name="rc45"/>
            <p:cNvSpPr/>
            <p:nvPr/>
          </p:nvSpPr>
          <p:spPr>
            <a:xfrm>
              <a:off x="4367459" y="2619528"/>
              <a:ext cx="248247" cy="74164"/>
            </a:xfrm>
            <a:prstGeom prst="rect">
              <a:avLst/>
            </a:prstGeom>
            <a:solidFill>
              <a:srgbClr val="1CABE2">
                <a:alpha val="100000"/>
              </a:srgbClr>
            </a:solidFill>
          </p:spPr>
          <p:txBody>
            <a:bodyPr/>
            <a:lstStyle/>
            <a:p/>
          </p:txBody>
        </p:sp>
        <p:sp>
          <p:nvSpPr>
            <p:cNvPr id="46" name="rc46"/>
            <p:cNvSpPr/>
            <p:nvPr/>
          </p:nvSpPr>
          <p:spPr>
            <a:xfrm>
              <a:off x="4643290" y="2752031"/>
              <a:ext cx="248247" cy="1350665"/>
            </a:xfrm>
            <a:prstGeom prst="rect">
              <a:avLst/>
            </a:prstGeom>
            <a:solidFill>
              <a:srgbClr val="80BD41">
                <a:alpha val="100000"/>
              </a:srgbClr>
            </a:solidFill>
          </p:spPr>
          <p:txBody>
            <a:bodyPr/>
            <a:lstStyle/>
            <a:p/>
          </p:txBody>
        </p:sp>
        <p:sp>
          <p:nvSpPr>
            <p:cNvPr id="47" name="rc47"/>
            <p:cNvSpPr/>
            <p:nvPr/>
          </p:nvSpPr>
          <p:spPr>
            <a:xfrm>
              <a:off x="4643290" y="2634581"/>
              <a:ext cx="248247" cy="117450"/>
            </a:xfrm>
            <a:prstGeom prst="rect">
              <a:avLst/>
            </a:prstGeom>
            <a:solidFill>
              <a:srgbClr val="1CABE2">
                <a:alpha val="100000"/>
              </a:srgbClr>
            </a:solidFill>
          </p:spPr>
          <p:txBody>
            <a:bodyPr/>
            <a:lstStyle/>
            <a:p/>
          </p:txBody>
        </p:sp>
        <p:sp>
          <p:nvSpPr>
            <p:cNvPr id="48" name="rc48"/>
            <p:cNvSpPr/>
            <p:nvPr/>
          </p:nvSpPr>
          <p:spPr>
            <a:xfrm>
              <a:off x="4919120" y="2696479"/>
              <a:ext cx="248247" cy="1406217"/>
            </a:xfrm>
            <a:prstGeom prst="rect">
              <a:avLst/>
            </a:prstGeom>
            <a:solidFill>
              <a:srgbClr val="80BD41">
                <a:alpha val="100000"/>
              </a:srgbClr>
            </a:solidFill>
          </p:spPr>
          <p:txBody>
            <a:bodyPr/>
            <a:lstStyle/>
            <a:p/>
          </p:txBody>
        </p:sp>
        <p:sp>
          <p:nvSpPr>
            <p:cNvPr id="49" name="rc49"/>
            <p:cNvSpPr/>
            <p:nvPr/>
          </p:nvSpPr>
          <p:spPr>
            <a:xfrm>
              <a:off x="4919120" y="2652989"/>
              <a:ext cx="248247" cy="43489"/>
            </a:xfrm>
            <a:prstGeom prst="rect">
              <a:avLst/>
            </a:prstGeom>
            <a:solidFill>
              <a:srgbClr val="1CABE2">
                <a:alpha val="100000"/>
              </a:srgbClr>
            </a:solidFill>
          </p:spPr>
          <p:txBody>
            <a:bodyPr/>
            <a:lstStyle/>
            <a:p/>
          </p:txBody>
        </p:sp>
        <p:sp>
          <p:nvSpPr>
            <p:cNvPr id="50" name="rc50"/>
            <p:cNvSpPr/>
            <p:nvPr/>
          </p:nvSpPr>
          <p:spPr>
            <a:xfrm>
              <a:off x="5194951" y="2802885"/>
              <a:ext cx="248247" cy="1299811"/>
            </a:xfrm>
            <a:prstGeom prst="rect">
              <a:avLst/>
            </a:prstGeom>
            <a:solidFill>
              <a:srgbClr val="80BD41">
                <a:alpha val="100000"/>
              </a:srgbClr>
            </a:solidFill>
          </p:spPr>
          <p:txBody>
            <a:bodyPr/>
            <a:lstStyle/>
            <a:p/>
          </p:txBody>
        </p:sp>
        <p:sp>
          <p:nvSpPr>
            <p:cNvPr id="51" name="rc51"/>
            <p:cNvSpPr/>
            <p:nvPr/>
          </p:nvSpPr>
          <p:spPr>
            <a:xfrm>
              <a:off x="5194951" y="2674328"/>
              <a:ext cx="248247" cy="128557"/>
            </a:xfrm>
            <a:prstGeom prst="rect">
              <a:avLst/>
            </a:prstGeom>
            <a:solidFill>
              <a:srgbClr val="1CABE2">
                <a:alpha val="100000"/>
              </a:srgbClr>
            </a:solidFill>
          </p:spPr>
          <p:txBody>
            <a:bodyPr/>
            <a:lstStyle/>
            <a:p/>
          </p:txBody>
        </p:sp>
        <p:sp>
          <p:nvSpPr>
            <p:cNvPr id="52" name="rc52"/>
            <p:cNvSpPr/>
            <p:nvPr/>
          </p:nvSpPr>
          <p:spPr>
            <a:xfrm>
              <a:off x="5470781" y="2805611"/>
              <a:ext cx="248247" cy="1297086"/>
            </a:xfrm>
            <a:prstGeom prst="rect">
              <a:avLst/>
            </a:prstGeom>
            <a:solidFill>
              <a:srgbClr val="80BD41">
                <a:alpha val="100000"/>
              </a:srgbClr>
            </a:solidFill>
          </p:spPr>
          <p:txBody>
            <a:bodyPr/>
            <a:lstStyle/>
            <a:p/>
          </p:txBody>
        </p:sp>
        <p:sp>
          <p:nvSpPr>
            <p:cNvPr id="53" name="rc53"/>
            <p:cNvSpPr/>
            <p:nvPr/>
          </p:nvSpPr>
          <p:spPr>
            <a:xfrm>
              <a:off x="5470781" y="2707972"/>
              <a:ext cx="248247" cy="97638"/>
            </a:xfrm>
            <a:prstGeom prst="rect">
              <a:avLst/>
            </a:prstGeom>
            <a:solidFill>
              <a:srgbClr val="1CABE2">
                <a:alpha val="100000"/>
              </a:srgbClr>
            </a:solidFill>
          </p:spPr>
          <p:txBody>
            <a:bodyPr/>
            <a:lstStyle/>
            <a:p/>
          </p:txBody>
        </p:sp>
        <p:sp>
          <p:nvSpPr>
            <p:cNvPr id="54" name="rc54"/>
            <p:cNvSpPr/>
            <p:nvPr/>
          </p:nvSpPr>
          <p:spPr>
            <a:xfrm>
              <a:off x="5746612" y="2835919"/>
              <a:ext cx="248247" cy="1266777"/>
            </a:xfrm>
            <a:prstGeom prst="rect">
              <a:avLst/>
            </a:prstGeom>
            <a:solidFill>
              <a:srgbClr val="80BD41">
                <a:alpha val="100000"/>
              </a:srgbClr>
            </a:solidFill>
          </p:spPr>
          <p:txBody>
            <a:bodyPr/>
            <a:lstStyle/>
            <a:p/>
          </p:txBody>
        </p:sp>
        <p:sp>
          <p:nvSpPr>
            <p:cNvPr id="55" name="rc55"/>
            <p:cNvSpPr/>
            <p:nvPr/>
          </p:nvSpPr>
          <p:spPr>
            <a:xfrm>
              <a:off x="5746612" y="2740559"/>
              <a:ext cx="248247" cy="95360"/>
            </a:xfrm>
            <a:prstGeom prst="rect">
              <a:avLst/>
            </a:prstGeom>
            <a:solidFill>
              <a:srgbClr val="1CABE2">
                <a:alpha val="100000"/>
              </a:srgbClr>
            </a:solidFill>
          </p:spPr>
          <p:txBody>
            <a:bodyPr/>
            <a:lstStyle/>
            <a:p/>
          </p:txBody>
        </p:sp>
        <p:sp>
          <p:nvSpPr>
            <p:cNvPr id="56" name="rc56"/>
            <p:cNvSpPr/>
            <p:nvPr/>
          </p:nvSpPr>
          <p:spPr>
            <a:xfrm>
              <a:off x="6022443" y="2811713"/>
              <a:ext cx="248247" cy="1290983"/>
            </a:xfrm>
            <a:prstGeom prst="rect">
              <a:avLst/>
            </a:prstGeom>
            <a:solidFill>
              <a:srgbClr val="80BD41">
                <a:alpha val="100000"/>
              </a:srgbClr>
            </a:solidFill>
          </p:spPr>
          <p:txBody>
            <a:bodyPr/>
            <a:lstStyle/>
            <a:p/>
          </p:txBody>
        </p:sp>
        <p:sp>
          <p:nvSpPr>
            <p:cNvPr id="57" name="rc57"/>
            <p:cNvSpPr/>
            <p:nvPr/>
          </p:nvSpPr>
          <p:spPr>
            <a:xfrm>
              <a:off x="6022443" y="2729310"/>
              <a:ext cx="248247" cy="82402"/>
            </a:xfrm>
            <a:prstGeom prst="rect">
              <a:avLst/>
            </a:prstGeom>
            <a:solidFill>
              <a:srgbClr val="1CABE2">
                <a:alpha val="100000"/>
              </a:srgbClr>
            </a:solidFill>
          </p:spPr>
          <p:txBody>
            <a:bodyPr/>
            <a:lstStyle/>
            <a:p/>
          </p:txBody>
        </p:sp>
        <p:sp>
          <p:nvSpPr>
            <p:cNvPr id="58" name="rc58"/>
            <p:cNvSpPr/>
            <p:nvPr/>
          </p:nvSpPr>
          <p:spPr>
            <a:xfrm>
              <a:off x="6298273" y="2813584"/>
              <a:ext cx="248247" cy="1289112"/>
            </a:xfrm>
            <a:prstGeom prst="rect">
              <a:avLst/>
            </a:prstGeom>
            <a:solidFill>
              <a:srgbClr val="80BD41">
                <a:alpha val="100000"/>
              </a:srgbClr>
            </a:solidFill>
          </p:spPr>
          <p:txBody>
            <a:bodyPr/>
            <a:lstStyle/>
            <a:p/>
          </p:txBody>
        </p:sp>
        <p:sp>
          <p:nvSpPr>
            <p:cNvPr id="59" name="rc59"/>
            <p:cNvSpPr/>
            <p:nvPr/>
          </p:nvSpPr>
          <p:spPr>
            <a:xfrm>
              <a:off x="6298273" y="2701483"/>
              <a:ext cx="248247" cy="112101"/>
            </a:xfrm>
            <a:prstGeom prst="rect">
              <a:avLst/>
            </a:prstGeom>
            <a:solidFill>
              <a:srgbClr val="1CABE2">
                <a:alpha val="100000"/>
              </a:srgbClr>
            </a:solidFill>
          </p:spPr>
          <p:txBody>
            <a:bodyPr/>
            <a:lstStyle/>
            <a:p/>
          </p:txBody>
        </p:sp>
        <p:sp>
          <p:nvSpPr>
            <p:cNvPr id="60" name="rc60"/>
            <p:cNvSpPr/>
            <p:nvPr/>
          </p:nvSpPr>
          <p:spPr>
            <a:xfrm>
              <a:off x="6574104" y="2744993"/>
              <a:ext cx="248247" cy="1357703"/>
            </a:xfrm>
            <a:prstGeom prst="rect">
              <a:avLst/>
            </a:prstGeom>
            <a:solidFill>
              <a:srgbClr val="80BD41">
                <a:alpha val="100000"/>
              </a:srgbClr>
            </a:solidFill>
          </p:spPr>
          <p:txBody>
            <a:bodyPr/>
            <a:lstStyle/>
            <a:p/>
          </p:txBody>
        </p:sp>
        <p:sp>
          <p:nvSpPr>
            <p:cNvPr id="61" name="rc61"/>
            <p:cNvSpPr/>
            <p:nvPr/>
          </p:nvSpPr>
          <p:spPr>
            <a:xfrm>
              <a:off x="6574104" y="2673534"/>
              <a:ext cx="248247" cy="71459"/>
            </a:xfrm>
            <a:prstGeom prst="rect">
              <a:avLst/>
            </a:prstGeom>
            <a:solidFill>
              <a:srgbClr val="1CABE2">
                <a:alpha val="100000"/>
              </a:srgbClr>
            </a:solidFill>
          </p:spPr>
          <p:txBody>
            <a:bodyPr/>
            <a:lstStyle/>
            <a:p/>
          </p:txBody>
        </p:sp>
        <p:sp>
          <p:nvSpPr>
            <p:cNvPr id="62" name="rc62"/>
            <p:cNvSpPr/>
            <p:nvPr/>
          </p:nvSpPr>
          <p:spPr>
            <a:xfrm>
              <a:off x="6849934" y="2778821"/>
              <a:ext cx="248247" cy="1323875"/>
            </a:xfrm>
            <a:prstGeom prst="rect">
              <a:avLst/>
            </a:prstGeom>
            <a:solidFill>
              <a:srgbClr val="80BD41">
                <a:alpha val="100000"/>
              </a:srgbClr>
            </a:solidFill>
          </p:spPr>
          <p:txBody>
            <a:bodyPr/>
            <a:lstStyle/>
            <a:p/>
          </p:txBody>
        </p:sp>
        <p:sp>
          <p:nvSpPr>
            <p:cNvPr id="63" name="rc63"/>
            <p:cNvSpPr/>
            <p:nvPr/>
          </p:nvSpPr>
          <p:spPr>
            <a:xfrm>
              <a:off x="6849934" y="2663709"/>
              <a:ext cx="248247" cy="115111"/>
            </a:xfrm>
            <a:prstGeom prst="rect">
              <a:avLst/>
            </a:prstGeom>
            <a:solidFill>
              <a:srgbClr val="1CABE2">
                <a:alpha val="100000"/>
              </a:srgbClr>
            </a:solidFill>
          </p:spPr>
          <p:txBody>
            <a:bodyPr/>
            <a:lstStyle/>
            <a:p/>
          </p:txBody>
        </p:sp>
        <p:sp>
          <p:nvSpPr>
            <p:cNvPr id="64" name="rc64"/>
            <p:cNvSpPr/>
            <p:nvPr/>
          </p:nvSpPr>
          <p:spPr>
            <a:xfrm>
              <a:off x="7125765" y="2793284"/>
              <a:ext cx="248247" cy="1309413"/>
            </a:xfrm>
            <a:prstGeom prst="rect">
              <a:avLst/>
            </a:prstGeom>
            <a:solidFill>
              <a:srgbClr val="80BD41">
                <a:alpha val="100000"/>
              </a:srgbClr>
            </a:solidFill>
          </p:spPr>
          <p:txBody>
            <a:bodyPr/>
            <a:lstStyle/>
            <a:p/>
          </p:txBody>
        </p:sp>
        <p:sp>
          <p:nvSpPr>
            <p:cNvPr id="65" name="rc65"/>
            <p:cNvSpPr/>
            <p:nvPr/>
          </p:nvSpPr>
          <p:spPr>
            <a:xfrm>
              <a:off x="7125765" y="2663791"/>
              <a:ext cx="248247" cy="129493"/>
            </a:xfrm>
            <a:prstGeom prst="rect">
              <a:avLst/>
            </a:prstGeom>
            <a:solidFill>
              <a:srgbClr val="1CABE2">
                <a:alpha val="100000"/>
              </a:srgbClr>
            </a:solidFill>
          </p:spPr>
          <p:txBody>
            <a:bodyPr/>
            <a:lstStyle/>
            <a:p/>
          </p:txBody>
        </p:sp>
        <p:sp>
          <p:nvSpPr>
            <p:cNvPr id="66" name="rc66"/>
            <p:cNvSpPr/>
            <p:nvPr/>
          </p:nvSpPr>
          <p:spPr>
            <a:xfrm>
              <a:off x="7401596" y="2799386"/>
              <a:ext cx="248247" cy="1303310"/>
            </a:xfrm>
            <a:prstGeom prst="rect">
              <a:avLst/>
            </a:prstGeom>
            <a:solidFill>
              <a:srgbClr val="80BD41">
                <a:alpha val="100000"/>
              </a:srgbClr>
            </a:solidFill>
          </p:spPr>
          <p:txBody>
            <a:bodyPr/>
            <a:lstStyle/>
            <a:p/>
          </p:txBody>
        </p:sp>
        <p:sp>
          <p:nvSpPr>
            <p:cNvPr id="67" name="rc67"/>
            <p:cNvSpPr/>
            <p:nvPr/>
          </p:nvSpPr>
          <p:spPr>
            <a:xfrm>
              <a:off x="7401596" y="2670483"/>
              <a:ext cx="248247" cy="128903"/>
            </a:xfrm>
            <a:prstGeom prst="rect">
              <a:avLst/>
            </a:prstGeom>
            <a:solidFill>
              <a:srgbClr val="1CABE2">
                <a:alpha val="100000"/>
              </a:srgbClr>
            </a:solidFill>
          </p:spPr>
          <p:txBody>
            <a:bodyPr/>
            <a:lstStyle/>
            <a:p/>
          </p:txBody>
        </p:sp>
        <p:sp>
          <p:nvSpPr>
            <p:cNvPr id="68" name="rc68"/>
            <p:cNvSpPr/>
            <p:nvPr/>
          </p:nvSpPr>
          <p:spPr>
            <a:xfrm>
              <a:off x="7677426" y="2823063"/>
              <a:ext cx="248247" cy="1279633"/>
            </a:xfrm>
            <a:prstGeom prst="rect">
              <a:avLst/>
            </a:prstGeom>
            <a:solidFill>
              <a:srgbClr val="80BD41">
                <a:alpha val="100000"/>
              </a:srgbClr>
            </a:solidFill>
          </p:spPr>
          <p:txBody>
            <a:bodyPr/>
            <a:lstStyle/>
            <a:p/>
          </p:txBody>
        </p:sp>
        <p:sp>
          <p:nvSpPr>
            <p:cNvPr id="69" name="rc69"/>
            <p:cNvSpPr/>
            <p:nvPr/>
          </p:nvSpPr>
          <p:spPr>
            <a:xfrm>
              <a:off x="7677426" y="2680877"/>
              <a:ext cx="248247" cy="142186"/>
            </a:xfrm>
            <a:prstGeom prst="rect">
              <a:avLst/>
            </a:prstGeom>
            <a:solidFill>
              <a:srgbClr val="1CABE2">
                <a:alpha val="100000"/>
              </a:srgbClr>
            </a:solidFill>
          </p:spPr>
          <p:txBody>
            <a:bodyPr/>
            <a:lstStyle/>
            <a:p/>
          </p:txBody>
        </p:sp>
        <p:sp>
          <p:nvSpPr>
            <p:cNvPr id="70" name="rc70"/>
            <p:cNvSpPr/>
            <p:nvPr/>
          </p:nvSpPr>
          <p:spPr>
            <a:xfrm>
              <a:off x="7953257" y="2844564"/>
              <a:ext cx="248247" cy="1258132"/>
            </a:xfrm>
            <a:prstGeom prst="rect">
              <a:avLst/>
            </a:prstGeom>
            <a:solidFill>
              <a:srgbClr val="80BD41">
                <a:alpha val="100000"/>
              </a:srgbClr>
            </a:solidFill>
          </p:spPr>
          <p:txBody>
            <a:bodyPr/>
            <a:lstStyle/>
            <a:p/>
          </p:txBody>
        </p:sp>
        <p:sp>
          <p:nvSpPr>
            <p:cNvPr id="71" name="rc71"/>
            <p:cNvSpPr/>
            <p:nvPr/>
          </p:nvSpPr>
          <p:spPr>
            <a:xfrm>
              <a:off x="7953257" y="2689075"/>
              <a:ext cx="248247" cy="155489"/>
            </a:xfrm>
            <a:prstGeom prst="rect">
              <a:avLst/>
            </a:prstGeom>
            <a:solidFill>
              <a:srgbClr val="1CABE2">
                <a:alpha val="100000"/>
              </a:srgbClr>
            </a:solidFill>
          </p:spPr>
          <p:txBody>
            <a:bodyPr/>
            <a:lstStyle/>
            <a:p/>
          </p:txBody>
        </p:sp>
        <p:sp>
          <p:nvSpPr>
            <p:cNvPr id="72" name="pl72"/>
            <p:cNvSpPr/>
            <p:nvPr/>
          </p:nvSpPr>
          <p:spPr>
            <a:xfrm>
              <a:off x="1457446" y="1265506"/>
              <a:ext cx="6619934" cy="463214"/>
            </a:xfrm>
            <a:custGeom>
              <a:avLst/>
              <a:pathLst>
                <a:path w="6619934" h="463214">
                  <a:moveTo>
                    <a:pt x="0" y="202656"/>
                  </a:moveTo>
                  <a:lnTo>
                    <a:pt x="275830" y="463214"/>
                  </a:lnTo>
                  <a:lnTo>
                    <a:pt x="551661" y="144754"/>
                  </a:lnTo>
                  <a:lnTo>
                    <a:pt x="827491" y="115803"/>
                  </a:lnTo>
                  <a:lnTo>
                    <a:pt x="1103322" y="231607"/>
                  </a:lnTo>
                  <a:lnTo>
                    <a:pt x="1379153" y="28950"/>
                  </a:lnTo>
                  <a:lnTo>
                    <a:pt x="1654983" y="0"/>
                  </a:lnTo>
                  <a:lnTo>
                    <a:pt x="1930814" y="28950"/>
                  </a:lnTo>
                  <a:lnTo>
                    <a:pt x="2206644" y="28950"/>
                  </a:lnTo>
                  <a:lnTo>
                    <a:pt x="2482475" y="28950"/>
                  </a:lnTo>
                  <a:lnTo>
                    <a:pt x="2758306" y="57901"/>
                  </a:lnTo>
                  <a:lnTo>
                    <a:pt x="3034136" y="86852"/>
                  </a:lnTo>
                  <a:lnTo>
                    <a:pt x="3309967" y="173705"/>
                  </a:lnTo>
                  <a:lnTo>
                    <a:pt x="3585797" y="28950"/>
                  </a:lnTo>
                  <a:lnTo>
                    <a:pt x="3861628" y="202656"/>
                  </a:lnTo>
                  <a:lnTo>
                    <a:pt x="4137459" y="144754"/>
                  </a:lnTo>
                  <a:lnTo>
                    <a:pt x="4413289" y="144754"/>
                  </a:lnTo>
                  <a:lnTo>
                    <a:pt x="4689120" y="115803"/>
                  </a:lnTo>
                  <a:lnTo>
                    <a:pt x="4964950" y="173705"/>
                  </a:lnTo>
                  <a:lnTo>
                    <a:pt x="5240781" y="86852"/>
                  </a:lnTo>
                  <a:lnTo>
                    <a:pt x="5516612" y="173705"/>
                  </a:lnTo>
                  <a:lnTo>
                    <a:pt x="5792442" y="202656"/>
                  </a:lnTo>
                  <a:lnTo>
                    <a:pt x="6068273" y="202656"/>
                  </a:lnTo>
                  <a:lnTo>
                    <a:pt x="6344103" y="231607"/>
                  </a:lnTo>
                  <a:lnTo>
                    <a:pt x="6619934" y="260558"/>
                  </a:lnTo>
                </a:path>
              </a:pathLst>
            </a:custGeom>
            <a:ln w="27101" cap="flat">
              <a:solidFill>
                <a:srgbClr val="0058AB">
                  <a:alpha val="100000"/>
                </a:srgbClr>
              </a:solidFill>
              <a:prstDash val="solid"/>
              <a:round/>
            </a:ln>
          </p:spPr>
          <p:txBody>
            <a:bodyPr/>
            <a:lstStyle/>
            <a:p/>
          </p:txBody>
        </p:sp>
        <p:sp>
          <p:nvSpPr>
            <p:cNvPr id="73" name="tx73"/>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4" name="tx74"/>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5" name="tx75"/>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5534615"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3" name="tx83"/>
            <p:cNvSpPr/>
            <p:nvPr/>
          </p:nvSpPr>
          <p:spPr>
            <a:xfrm>
              <a:off x="1379069" y="222972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854</a:t>
              </a:r>
            </a:p>
          </p:txBody>
        </p:sp>
        <p:sp>
          <p:nvSpPr>
            <p:cNvPr id="84" name="tx84"/>
            <p:cNvSpPr/>
            <p:nvPr/>
          </p:nvSpPr>
          <p:spPr>
            <a:xfrm>
              <a:off x="2758222" y="231513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812</a:t>
              </a:r>
            </a:p>
          </p:txBody>
        </p:sp>
        <p:sp>
          <p:nvSpPr>
            <p:cNvPr id="85" name="tx85"/>
            <p:cNvSpPr/>
            <p:nvPr/>
          </p:nvSpPr>
          <p:spPr>
            <a:xfrm>
              <a:off x="4137375" y="244527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748</a:t>
              </a:r>
            </a:p>
          </p:txBody>
        </p:sp>
        <p:sp>
          <p:nvSpPr>
            <p:cNvPr id="86" name="tx86"/>
            <p:cNvSpPr/>
            <p:nvPr/>
          </p:nvSpPr>
          <p:spPr>
            <a:xfrm>
              <a:off x="5477352" y="25720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685.7</a:t>
              </a:r>
            </a:p>
          </p:txBody>
        </p:sp>
        <p:sp>
          <p:nvSpPr>
            <p:cNvPr id="87" name="tx87"/>
            <p:cNvSpPr/>
            <p:nvPr/>
          </p:nvSpPr>
          <p:spPr>
            <a:xfrm>
              <a:off x="6580674" y="25376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702.6</a:t>
              </a:r>
            </a:p>
          </p:txBody>
        </p:sp>
        <p:sp>
          <p:nvSpPr>
            <p:cNvPr id="88" name="tx88"/>
            <p:cNvSpPr/>
            <p:nvPr/>
          </p:nvSpPr>
          <p:spPr>
            <a:xfrm>
              <a:off x="6856505" y="25277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707.4</a:t>
              </a:r>
            </a:p>
          </p:txBody>
        </p:sp>
        <p:sp>
          <p:nvSpPr>
            <p:cNvPr id="89" name="tx89"/>
            <p:cNvSpPr/>
            <p:nvPr/>
          </p:nvSpPr>
          <p:spPr>
            <a:xfrm>
              <a:off x="7132335" y="25278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707.4</a:t>
              </a:r>
            </a:p>
          </p:txBody>
        </p:sp>
        <p:sp>
          <p:nvSpPr>
            <p:cNvPr id="90" name="tx90"/>
            <p:cNvSpPr/>
            <p:nvPr/>
          </p:nvSpPr>
          <p:spPr>
            <a:xfrm>
              <a:off x="7408166" y="25345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704.1</a:t>
              </a:r>
            </a:p>
          </p:txBody>
        </p:sp>
        <p:sp>
          <p:nvSpPr>
            <p:cNvPr id="91" name="tx91"/>
            <p:cNvSpPr/>
            <p:nvPr/>
          </p:nvSpPr>
          <p:spPr>
            <a:xfrm>
              <a:off x="7723173" y="254497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699</a:t>
              </a:r>
            </a:p>
          </p:txBody>
        </p:sp>
        <p:sp>
          <p:nvSpPr>
            <p:cNvPr id="92" name="tx92"/>
            <p:cNvSpPr/>
            <p:nvPr/>
          </p:nvSpPr>
          <p:spPr>
            <a:xfrm>
              <a:off x="7999004" y="255312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695</a:t>
              </a:r>
            </a:p>
          </p:txBody>
        </p:sp>
        <p:sp>
          <p:nvSpPr>
            <p:cNvPr id="93" name="pl93"/>
            <p:cNvSpPr/>
            <p:nvPr/>
          </p:nvSpPr>
          <p:spPr>
            <a:xfrm>
              <a:off x="1457446"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36599"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215752"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94905"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98228"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74058"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9889"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5719"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801550"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7381"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39893" y="327843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777.1</a:t>
              </a:r>
            </a:p>
          </p:txBody>
        </p:sp>
        <p:sp>
          <p:nvSpPr>
            <p:cNvPr id="104" name="tx104"/>
            <p:cNvSpPr/>
            <p:nvPr/>
          </p:nvSpPr>
          <p:spPr>
            <a:xfrm>
              <a:off x="1366018" y="24087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76.9</a:t>
              </a:r>
            </a:p>
          </p:txBody>
        </p:sp>
        <p:sp>
          <p:nvSpPr>
            <p:cNvPr id="105" name="tx105"/>
            <p:cNvSpPr/>
            <p:nvPr/>
          </p:nvSpPr>
          <p:spPr>
            <a:xfrm>
              <a:off x="2719046" y="32666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787.6</a:t>
              </a:r>
            </a:p>
          </p:txBody>
        </p:sp>
        <p:sp>
          <p:nvSpPr>
            <p:cNvPr id="106" name="tx106"/>
            <p:cNvSpPr/>
            <p:nvPr/>
          </p:nvSpPr>
          <p:spPr>
            <a:xfrm>
              <a:off x="2745171" y="244193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24.4</a:t>
              </a:r>
            </a:p>
          </p:txBody>
        </p:sp>
        <p:sp>
          <p:nvSpPr>
            <p:cNvPr id="107" name="tx107"/>
            <p:cNvSpPr/>
            <p:nvPr/>
          </p:nvSpPr>
          <p:spPr>
            <a:xfrm>
              <a:off x="4098199" y="33373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718.1</a:t>
              </a:r>
            </a:p>
          </p:txBody>
        </p:sp>
        <p:sp>
          <p:nvSpPr>
            <p:cNvPr id="108" name="tx108"/>
            <p:cNvSpPr/>
            <p:nvPr/>
          </p:nvSpPr>
          <p:spPr>
            <a:xfrm>
              <a:off x="4124324" y="25765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29.9</a:t>
              </a:r>
            </a:p>
          </p:txBody>
        </p:sp>
        <p:sp>
          <p:nvSpPr>
            <p:cNvPr id="109" name="tx109"/>
            <p:cNvSpPr/>
            <p:nvPr/>
          </p:nvSpPr>
          <p:spPr>
            <a:xfrm>
              <a:off x="5477352" y="34190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637.7</a:t>
              </a:r>
            </a:p>
          </p:txBody>
        </p:sp>
        <p:sp>
          <p:nvSpPr>
            <p:cNvPr id="110" name="tx110"/>
            <p:cNvSpPr/>
            <p:nvPr/>
          </p:nvSpPr>
          <p:spPr>
            <a:xfrm>
              <a:off x="5542654" y="272174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11" name="tx111"/>
            <p:cNvSpPr/>
            <p:nvPr/>
          </p:nvSpPr>
          <p:spPr>
            <a:xfrm>
              <a:off x="6580674" y="33887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667.5</a:t>
              </a:r>
            </a:p>
          </p:txBody>
        </p:sp>
        <p:sp>
          <p:nvSpPr>
            <p:cNvPr id="112" name="tx112"/>
            <p:cNvSpPr/>
            <p:nvPr/>
          </p:nvSpPr>
          <p:spPr>
            <a:xfrm>
              <a:off x="6606800" y="26741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35.1</a:t>
              </a:r>
            </a:p>
          </p:txBody>
        </p:sp>
        <p:sp>
          <p:nvSpPr>
            <p:cNvPr id="113" name="tx113"/>
            <p:cNvSpPr/>
            <p:nvPr/>
          </p:nvSpPr>
          <p:spPr>
            <a:xfrm>
              <a:off x="6856505" y="34057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650.8</a:t>
              </a:r>
            </a:p>
          </p:txBody>
        </p:sp>
        <p:sp>
          <p:nvSpPr>
            <p:cNvPr id="114" name="tx114"/>
            <p:cNvSpPr/>
            <p:nvPr/>
          </p:nvSpPr>
          <p:spPr>
            <a:xfrm>
              <a:off x="6882630" y="268621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56.6</a:t>
              </a:r>
            </a:p>
          </p:txBody>
        </p:sp>
        <p:sp>
          <p:nvSpPr>
            <p:cNvPr id="115" name="tx115"/>
            <p:cNvSpPr/>
            <p:nvPr/>
          </p:nvSpPr>
          <p:spPr>
            <a:xfrm>
              <a:off x="7132335" y="341289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643.7</a:t>
              </a:r>
            </a:p>
          </p:txBody>
        </p:sp>
        <p:sp>
          <p:nvSpPr>
            <p:cNvPr id="116" name="tx116"/>
            <p:cNvSpPr/>
            <p:nvPr/>
          </p:nvSpPr>
          <p:spPr>
            <a:xfrm>
              <a:off x="7158461" y="269344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63.7</a:t>
              </a:r>
            </a:p>
          </p:txBody>
        </p:sp>
        <p:sp>
          <p:nvSpPr>
            <p:cNvPr id="117" name="tx117"/>
            <p:cNvSpPr/>
            <p:nvPr/>
          </p:nvSpPr>
          <p:spPr>
            <a:xfrm>
              <a:off x="7408166" y="34159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640.7</a:t>
              </a:r>
            </a:p>
          </p:txBody>
        </p:sp>
        <p:sp>
          <p:nvSpPr>
            <p:cNvPr id="118" name="tx118"/>
            <p:cNvSpPr/>
            <p:nvPr/>
          </p:nvSpPr>
          <p:spPr>
            <a:xfrm>
              <a:off x="7434291" y="269984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63.4</a:t>
              </a:r>
            </a:p>
          </p:txBody>
        </p:sp>
        <p:sp>
          <p:nvSpPr>
            <p:cNvPr id="119" name="tx119"/>
            <p:cNvSpPr/>
            <p:nvPr/>
          </p:nvSpPr>
          <p:spPr>
            <a:xfrm>
              <a:off x="7683997" y="342783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629.1</a:t>
              </a:r>
            </a:p>
          </p:txBody>
        </p:sp>
        <p:sp>
          <p:nvSpPr>
            <p:cNvPr id="120" name="tx120"/>
            <p:cNvSpPr/>
            <p:nvPr/>
          </p:nvSpPr>
          <p:spPr>
            <a:xfrm>
              <a:off x="7710122" y="27169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69.9</a:t>
              </a:r>
            </a:p>
          </p:txBody>
        </p:sp>
        <p:sp>
          <p:nvSpPr>
            <p:cNvPr id="121" name="tx121"/>
            <p:cNvSpPr/>
            <p:nvPr/>
          </p:nvSpPr>
          <p:spPr>
            <a:xfrm>
              <a:off x="7959827" y="34385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618.5</a:t>
              </a:r>
            </a:p>
          </p:txBody>
        </p:sp>
        <p:sp>
          <p:nvSpPr>
            <p:cNvPr id="122" name="tx122"/>
            <p:cNvSpPr/>
            <p:nvPr/>
          </p:nvSpPr>
          <p:spPr>
            <a:xfrm>
              <a:off x="7985953" y="27317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76.4</a:t>
              </a:r>
            </a:p>
          </p:txBody>
        </p:sp>
        <p:sp>
          <p:nvSpPr>
            <p:cNvPr id="123" name="tx123"/>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694200" y="303351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5" name="tx125"/>
            <p:cNvSpPr/>
            <p:nvPr/>
          </p:nvSpPr>
          <p:spPr>
            <a:xfrm>
              <a:off x="577692" y="199837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6" name="tx126"/>
            <p:cNvSpPr/>
            <p:nvPr/>
          </p:nvSpPr>
          <p:spPr>
            <a:xfrm>
              <a:off x="577692" y="98130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551155"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2818255"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6" name="rc146"/>
            <p:cNvSpPr/>
            <p:nvPr/>
          </p:nvSpPr>
          <p:spPr>
            <a:xfrm>
              <a:off x="4076212" y="5010059"/>
              <a:ext cx="201456" cy="201456"/>
            </a:xfrm>
            <a:prstGeom prst="rect">
              <a:avLst/>
            </a:prstGeom>
            <a:solidFill>
              <a:srgbClr val="1CABE2">
                <a:alpha val="100000"/>
              </a:srgbClr>
            </a:solidFill>
          </p:spPr>
          <p:txBody>
            <a:bodyPr/>
            <a:lstStyle/>
            <a:p/>
          </p:txBody>
        </p:sp>
        <p:sp>
          <p:nvSpPr>
            <p:cNvPr id="147" name="rc147"/>
            <p:cNvSpPr/>
            <p:nvPr/>
          </p:nvSpPr>
          <p:spPr>
            <a:xfrm>
              <a:off x="6034370" y="5010059"/>
              <a:ext cx="201456" cy="201456"/>
            </a:xfrm>
            <a:prstGeom prst="rect">
              <a:avLst/>
            </a:prstGeom>
            <a:solidFill>
              <a:srgbClr val="80BD41">
                <a:alpha val="100000"/>
              </a:srgbClr>
            </a:solidFill>
          </p:spPr>
          <p:txBody>
            <a:bodyPr/>
            <a:lstStyle/>
            <a:p/>
          </p:txBody>
        </p:sp>
        <p:sp>
          <p:nvSpPr>
            <p:cNvPr id="148" name="tx148"/>
            <p:cNvSpPr/>
            <p:nvPr/>
          </p:nvSpPr>
          <p:spPr>
            <a:xfrm>
              <a:off x="4356257"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9" name="tx149"/>
            <p:cNvSpPr/>
            <p:nvPr/>
          </p:nvSpPr>
          <p:spPr>
            <a:xfrm>
              <a:off x="6314416"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1" name="tx151"/>
            <p:cNvSpPr/>
            <p:nvPr/>
          </p:nvSpPr>
          <p:spPr>
            <a:xfrm>
              <a:off x="989913" y="660204"/>
              <a:ext cx="160297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Colombia, 2000-2024</a:t>
              </a:r>
            </a:p>
          </p:txBody>
        </p:sp>
        <p:sp>
          <p:nvSpPr>
            <p:cNvPr id="152" name="pl152"/>
            <p:cNvSpPr/>
            <p:nvPr/>
          </p:nvSpPr>
          <p:spPr>
            <a:xfrm>
              <a:off x="226433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12636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98839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85042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7" name="pl157"/>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8" name="pl158"/>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19535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05738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91941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333322" y="5889059"/>
              <a:ext cx="6214153" cy="167191"/>
            </a:xfrm>
            <a:prstGeom prst="rect">
              <a:avLst/>
            </a:prstGeom>
            <a:solidFill>
              <a:srgbClr val="80BD41">
                <a:alpha val="100000"/>
              </a:srgbClr>
            </a:solidFill>
          </p:spPr>
          <p:txBody>
            <a:bodyPr/>
            <a:lstStyle/>
            <a:p/>
          </p:txBody>
        </p:sp>
        <p:sp>
          <p:nvSpPr>
            <p:cNvPr id="164" name="rc164"/>
            <p:cNvSpPr/>
            <p:nvPr/>
          </p:nvSpPr>
          <p:spPr>
            <a:xfrm>
              <a:off x="7547476" y="5889059"/>
              <a:ext cx="327065" cy="167191"/>
            </a:xfrm>
            <a:prstGeom prst="rect">
              <a:avLst/>
            </a:prstGeom>
            <a:solidFill>
              <a:srgbClr val="1CABE2">
                <a:alpha val="100000"/>
              </a:srgbClr>
            </a:solidFill>
          </p:spPr>
          <p:txBody>
            <a:bodyPr/>
            <a:lstStyle/>
            <a:p/>
          </p:txBody>
        </p:sp>
        <p:sp>
          <p:nvSpPr>
            <p:cNvPr id="165" name="rc165"/>
            <p:cNvSpPr/>
            <p:nvPr/>
          </p:nvSpPr>
          <p:spPr>
            <a:xfrm>
              <a:off x="1333322" y="5680069"/>
              <a:ext cx="5856829" cy="167191"/>
            </a:xfrm>
            <a:prstGeom prst="rect">
              <a:avLst/>
            </a:prstGeom>
            <a:solidFill>
              <a:srgbClr val="80BD41">
                <a:alpha val="100000"/>
              </a:srgbClr>
            </a:solidFill>
          </p:spPr>
          <p:txBody>
            <a:bodyPr/>
            <a:lstStyle/>
            <a:p/>
          </p:txBody>
        </p:sp>
        <p:sp>
          <p:nvSpPr>
            <p:cNvPr id="166" name="rc166"/>
            <p:cNvSpPr/>
            <p:nvPr/>
          </p:nvSpPr>
          <p:spPr>
            <a:xfrm>
              <a:off x="7190152" y="5680069"/>
              <a:ext cx="650779" cy="167191"/>
            </a:xfrm>
            <a:prstGeom prst="rect">
              <a:avLst/>
            </a:prstGeom>
            <a:solidFill>
              <a:srgbClr val="1CABE2">
                <a:alpha val="100000"/>
              </a:srgbClr>
            </a:solidFill>
          </p:spPr>
          <p:txBody>
            <a:bodyPr/>
            <a:lstStyle/>
            <a:p/>
          </p:txBody>
        </p:sp>
        <p:sp>
          <p:nvSpPr>
            <p:cNvPr id="167" name="rc167"/>
            <p:cNvSpPr/>
            <p:nvPr/>
          </p:nvSpPr>
          <p:spPr>
            <a:xfrm>
              <a:off x="1333322" y="5471080"/>
              <a:ext cx="5758421" cy="167191"/>
            </a:xfrm>
            <a:prstGeom prst="rect">
              <a:avLst/>
            </a:prstGeom>
            <a:solidFill>
              <a:srgbClr val="80BD41">
                <a:alpha val="100000"/>
              </a:srgbClr>
            </a:solidFill>
          </p:spPr>
          <p:txBody>
            <a:bodyPr/>
            <a:lstStyle/>
            <a:p/>
          </p:txBody>
        </p:sp>
        <p:sp>
          <p:nvSpPr>
            <p:cNvPr id="168" name="rc168"/>
            <p:cNvSpPr/>
            <p:nvPr/>
          </p:nvSpPr>
          <p:spPr>
            <a:xfrm>
              <a:off x="7091744" y="5471080"/>
              <a:ext cx="711667" cy="167191"/>
            </a:xfrm>
            <a:prstGeom prst="rect">
              <a:avLst/>
            </a:prstGeom>
            <a:solidFill>
              <a:srgbClr val="1CABE2">
                <a:alpha val="100000"/>
              </a:srgbClr>
            </a:solidFill>
          </p:spPr>
          <p:txBody>
            <a:bodyPr/>
            <a:lstStyle/>
            <a:p/>
          </p:txBody>
        </p:sp>
        <p:sp>
          <p:nvSpPr>
            <p:cNvPr id="169" name="tx169"/>
            <p:cNvSpPr/>
            <p:nvPr/>
          </p:nvSpPr>
          <p:spPr>
            <a:xfrm>
              <a:off x="8056823"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702.6</a:t>
              </a:r>
            </a:p>
          </p:txBody>
        </p:sp>
        <p:sp>
          <p:nvSpPr>
            <p:cNvPr id="170" name="tx170"/>
            <p:cNvSpPr/>
            <p:nvPr/>
          </p:nvSpPr>
          <p:spPr>
            <a:xfrm>
              <a:off x="8069751" y="572052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699</a:t>
              </a:r>
            </a:p>
          </p:txBody>
        </p:sp>
        <p:sp>
          <p:nvSpPr>
            <p:cNvPr id="171" name="tx171"/>
            <p:cNvSpPr/>
            <p:nvPr/>
          </p:nvSpPr>
          <p:spPr>
            <a:xfrm>
              <a:off x="8030550" y="551153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695</a:t>
              </a:r>
            </a:p>
          </p:txBody>
        </p:sp>
        <p:sp>
          <p:nvSpPr>
            <p:cNvPr id="172" name="tx172"/>
            <p:cNvSpPr/>
            <p:nvPr/>
          </p:nvSpPr>
          <p:spPr>
            <a:xfrm>
              <a:off x="4304760"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667.5</a:t>
              </a:r>
            </a:p>
          </p:txBody>
        </p:sp>
        <p:sp>
          <p:nvSpPr>
            <p:cNvPr id="173" name="tx173"/>
            <p:cNvSpPr/>
            <p:nvPr/>
          </p:nvSpPr>
          <p:spPr>
            <a:xfrm>
              <a:off x="7605515"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35.1</a:t>
              </a:r>
            </a:p>
          </p:txBody>
        </p:sp>
        <p:sp>
          <p:nvSpPr>
            <p:cNvPr id="174" name="tx174"/>
            <p:cNvSpPr/>
            <p:nvPr/>
          </p:nvSpPr>
          <p:spPr>
            <a:xfrm>
              <a:off x="4126099"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629.1</a:t>
              </a:r>
            </a:p>
          </p:txBody>
        </p:sp>
        <p:sp>
          <p:nvSpPr>
            <p:cNvPr id="175" name="tx175"/>
            <p:cNvSpPr/>
            <p:nvPr/>
          </p:nvSpPr>
          <p:spPr>
            <a:xfrm>
              <a:off x="7410048"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69.9</a:t>
              </a:r>
            </a:p>
          </p:txBody>
        </p:sp>
        <p:sp>
          <p:nvSpPr>
            <p:cNvPr id="176" name="tx176"/>
            <p:cNvSpPr/>
            <p:nvPr/>
          </p:nvSpPr>
          <p:spPr>
            <a:xfrm>
              <a:off x="4076894"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618.5</a:t>
              </a:r>
            </a:p>
          </p:txBody>
        </p:sp>
        <p:sp>
          <p:nvSpPr>
            <p:cNvPr id="177" name="tx177"/>
            <p:cNvSpPr/>
            <p:nvPr/>
          </p:nvSpPr>
          <p:spPr>
            <a:xfrm>
              <a:off x="7342084"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76.4</a:t>
              </a:r>
            </a:p>
          </p:txBody>
        </p:sp>
        <p:sp>
          <p:nvSpPr>
            <p:cNvPr id="178" name="tx178"/>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07881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3" name="tx183"/>
            <p:cNvSpPr/>
            <p:nvPr/>
          </p:nvSpPr>
          <p:spPr>
            <a:xfrm>
              <a:off x="494084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4" name="tx184"/>
            <p:cNvSpPr/>
            <p:nvPr/>
          </p:nvSpPr>
          <p:spPr>
            <a:xfrm>
              <a:off x="680287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5" name="tx185"/>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(89%) was lower than in 2019 (95%).
The number of children vaccinated with DTP1 decreased 7% compared to in 2019.
The number of surviving infants decreased approximately 1%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Colombia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79957"/>
              <a:ext cx="3397293" cy="428553"/>
            </a:xfrm>
            <a:custGeom>
              <a:avLst/>
              <a:pathLst>
                <a:path w="3397293" h="428553">
                  <a:moveTo>
                    <a:pt x="0" y="428553"/>
                  </a:moveTo>
                  <a:lnTo>
                    <a:pt x="141553" y="399983"/>
                  </a:lnTo>
                  <a:lnTo>
                    <a:pt x="283107" y="371413"/>
                  </a:lnTo>
                  <a:lnTo>
                    <a:pt x="424661" y="57140"/>
                  </a:lnTo>
                  <a:lnTo>
                    <a:pt x="566215" y="142851"/>
                  </a:lnTo>
                  <a:lnTo>
                    <a:pt x="707769" y="28570"/>
                  </a:lnTo>
                  <a:lnTo>
                    <a:pt x="849323" y="28570"/>
                  </a:lnTo>
                  <a:lnTo>
                    <a:pt x="990877" y="0"/>
                  </a:lnTo>
                  <a:lnTo>
                    <a:pt x="1132431" y="57140"/>
                  </a:lnTo>
                  <a:lnTo>
                    <a:pt x="1273984" y="57140"/>
                  </a:lnTo>
                  <a:lnTo>
                    <a:pt x="1415538" y="171421"/>
                  </a:lnTo>
                  <a:lnTo>
                    <a:pt x="1557092" y="257132"/>
                  </a:lnTo>
                  <a:lnTo>
                    <a:pt x="1698646" y="57140"/>
                  </a:lnTo>
                  <a:lnTo>
                    <a:pt x="1840200" y="85710"/>
                  </a:lnTo>
                  <a:lnTo>
                    <a:pt x="1981754" y="114281"/>
                  </a:lnTo>
                  <a:lnTo>
                    <a:pt x="2123308" y="85710"/>
                  </a:lnTo>
                  <a:lnTo>
                    <a:pt x="2264862" y="85710"/>
                  </a:lnTo>
                  <a:lnTo>
                    <a:pt x="2406416" y="57140"/>
                  </a:lnTo>
                  <a:lnTo>
                    <a:pt x="2547969" y="57140"/>
                  </a:lnTo>
                  <a:lnTo>
                    <a:pt x="2689523" y="0"/>
                  </a:lnTo>
                  <a:lnTo>
                    <a:pt x="2831077" y="171421"/>
                  </a:lnTo>
                  <a:lnTo>
                    <a:pt x="2972631" y="199991"/>
                  </a:lnTo>
                  <a:lnTo>
                    <a:pt x="3114185" y="199991"/>
                  </a:lnTo>
                  <a:lnTo>
                    <a:pt x="3255739" y="114281"/>
                  </a:lnTo>
                  <a:lnTo>
                    <a:pt x="3397293" y="14285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542834"/>
            </a:xfrm>
            <a:custGeom>
              <a:avLst/>
              <a:pathLst>
                <a:path w="3397293" h="542834">
                  <a:moveTo>
                    <a:pt x="0" y="85710"/>
                  </a:moveTo>
                  <a:lnTo>
                    <a:pt x="141553" y="114281"/>
                  </a:lnTo>
                  <a:lnTo>
                    <a:pt x="283107" y="85710"/>
                  </a:lnTo>
                  <a:lnTo>
                    <a:pt x="424661" y="57140"/>
                  </a:lnTo>
                  <a:lnTo>
                    <a:pt x="566215" y="28570"/>
                  </a:lnTo>
                  <a:lnTo>
                    <a:pt x="707769" y="0"/>
                  </a:lnTo>
                  <a:lnTo>
                    <a:pt x="849323" y="28570"/>
                  </a:lnTo>
                  <a:lnTo>
                    <a:pt x="990877" y="28570"/>
                  </a:lnTo>
                  <a:lnTo>
                    <a:pt x="1132431" y="57140"/>
                  </a:lnTo>
                  <a:lnTo>
                    <a:pt x="1273984" y="0"/>
                  </a:lnTo>
                  <a:lnTo>
                    <a:pt x="1415538" y="28570"/>
                  </a:lnTo>
                  <a:lnTo>
                    <a:pt x="1557092" y="28570"/>
                  </a:lnTo>
                  <a:lnTo>
                    <a:pt x="1698646" y="28570"/>
                  </a:lnTo>
                  <a:lnTo>
                    <a:pt x="1840200" y="114281"/>
                  </a:lnTo>
                  <a:lnTo>
                    <a:pt x="1981754" y="142851"/>
                  </a:lnTo>
                  <a:lnTo>
                    <a:pt x="2123308" y="114281"/>
                  </a:lnTo>
                  <a:lnTo>
                    <a:pt x="2264862" y="142851"/>
                  </a:lnTo>
                  <a:lnTo>
                    <a:pt x="2406416" y="257132"/>
                  </a:lnTo>
                  <a:lnTo>
                    <a:pt x="2547969" y="228562"/>
                  </a:lnTo>
                  <a:lnTo>
                    <a:pt x="2689523" y="399983"/>
                  </a:lnTo>
                  <a:lnTo>
                    <a:pt x="2831077" y="514264"/>
                  </a:lnTo>
                  <a:lnTo>
                    <a:pt x="2972631" y="542834"/>
                  </a:lnTo>
                  <a:lnTo>
                    <a:pt x="3114185" y="428553"/>
                  </a:lnTo>
                  <a:lnTo>
                    <a:pt x="3255739" y="31427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79957"/>
              <a:ext cx="3397293" cy="428553"/>
            </a:xfrm>
            <a:custGeom>
              <a:avLst/>
              <a:pathLst>
                <a:path w="3397293" h="428553">
                  <a:moveTo>
                    <a:pt x="0" y="428553"/>
                  </a:moveTo>
                  <a:lnTo>
                    <a:pt x="141553" y="399983"/>
                  </a:lnTo>
                  <a:lnTo>
                    <a:pt x="283107" y="371413"/>
                  </a:lnTo>
                  <a:lnTo>
                    <a:pt x="424661" y="57140"/>
                  </a:lnTo>
                  <a:lnTo>
                    <a:pt x="566215" y="142851"/>
                  </a:lnTo>
                  <a:lnTo>
                    <a:pt x="707769" y="28570"/>
                  </a:lnTo>
                  <a:lnTo>
                    <a:pt x="849323" y="28570"/>
                  </a:lnTo>
                  <a:lnTo>
                    <a:pt x="990877" y="0"/>
                  </a:lnTo>
                  <a:lnTo>
                    <a:pt x="1132431" y="57140"/>
                  </a:lnTo>
                  <a:lnTo>
                    <a:pt x="1273984" y="57140"/>
                  </a:lnTo>
                  <a:lnTo>
                    <a:pt x="1415538" y="171421"/>
                  </a:lnTo>
                  <a:lnTo>
                    <a:pt x="1557092" y="257132"/>
                  </a:lnTo>
                  <a:lnTo>
                    <a:pt x="1698646" y="57140"/>
                  </a:lnTo>
                  <a:lnTo>
                    <a:pt x="1840200" y="85710"/>
                  </a:lnTo>
                  <a:lnTo>
                    <a:pt x="1981754" y="114281"/>
                  </a:lnTo>
                  <a:lnTo>
                    <a:pt x="2123308" y="85710"/>
                  </a:lnTo>
                  <a:lnTo>
                    <a:pt x="2264862" y="85710"/>
                  </a:lnTo>
                  <a:lnTo>
                    <a:pt x="2406416" y="57140"/>
                  </a:lnTo>
                  <a:lnTo>
                    <a:pt x="2547969" y="57140"/>
                  </a:lnTo>
                  <a:lnTo>
                    <a:pt x="2689523" y="0"/>
                  </a:lnTo>
                  <a:lnTo>
                    <a:pt x="2831077" y="171421"/>
                  </a:lnTo>
                  <a:lnTo>
                    <a:pt x="2972631" y="199991"/>
                  </a:lnTo>
                  <a:lnTo>
                    <a:pt x="3114185" y="199991"/>
                  </a:lnTo>
                  <a:lnTo>
                    <a:pt x="3255739" y="114281"/>
                  </a:lnTo>
                  <a:lnTo>
                    <a:pt x="3397293" y="14285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32" name="pl32"/>
            <p:cNvSpPr/>
            <p:nvPr/>
          </p:nvSpPr>
          <p:spPr>
            <a:xfrm>
              <a:off x="1120965" y="1179957"/>
              <a:ext cx="3397293" cy="428553"/>
            </a:xfrm>
            <a:custGeom>
              <a:avLst/>
              <a:pathLst>
                <a:path w="3397293" h="428553">
                  <a:moveTo>
                    <a:pt x="0" y="428553"/>
                  </a:moveTo>
                  <a:lnTo>
                    <a:pt x="141553" y="399983"/>
                  </a:lnTo>
                  <a:lnTo>
                    <a:pt x="283107" y="371413"/>
                  </a:lnTo>
                  <a:lnTo>
                    <a:pt x="424661" y="57140"/>
                  </a:lnTo>
                  <a:lnTo>
                    <a:pt x="566215" y="142851"/>
                  </a:lnTo>
                  <a:lnTo>
                    <a:pt x="707769" y="28570"/>
                  </a:lnTo>
                  <a:lnTo>
                    <a:pt x="849323" y="28570"/>
                  </a:lnTo>
                  <a:lnTo>
                    <a:pt x="990877" y="0"/>
                  </a:lnTo>
                  <a:lnTo>
                    <a:pt x="1132431" y="57140"/>
                  </a:lnTo>
                  <a:lnTo>
                    <a:pt x="1273984" y="57140"/>
                  </a:lnTo>
                  <a:lnTo>
                    <a:pt x="1415538" y="171421"/>
                  </a:lnTo>
                  <a:lnTo>
                    <a:pt x="1557092" y="257132"/>
                  </a:lnTo>
                  <a:lnTo>
                    <a:pt x="1698646" y="57140"/>
                  </a:lnTo>
                  <a:lnTo>
                    <a:pt x="1840200" y="85710"/>
                  </a:lnTo>
                  <a:lnTo>
                    <a:pt x="1981754" y="114281"/>
                  </a:lnTo>
                  <a:lnTo>
                    <a:pt x="2123308" y="85710"/>
                  </a:lnTo>
                  <a:lnTo>
                    <a:pt x="2264862" y="85710"/>
                  </a:lnTo>
                  <a:lnTo>
                    <a:pt x="2406416" y="57140"/>
                  </a:lnTo>
                  <a:lnTo>
                    <a:pt x="2547969" y="57140"/>
                  </a:lnTo>
                  <a:lnTo>
                    <a:pt x="2689523" y="0"/>
                  </a:lnTo>
                  <a:lnTo>
                    <a:pt x="2831077" y="171421"/>
                  </a:lnTo>
                  <a:lnTo>
                    <a:pt x="2972631" y="199991"/>
                  </a:lnTo>
                  <a:lnTo>
                    <a:pt x="3114185" y="199991"/>
                  </a:lnTo>
                  <a:lnTo>
                    <a:pt x="3255739" y="114281"/>
                  </a:lnTo>
                  <a:lnTo>
                    <a:pt x="3397293" y="14285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823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511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511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385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6631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2211" y="4830005"/>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Colombia</a:t>
              </a:r>
            </a:p>
          </p:txBody>
        </p:sp>
        <p:sp>
          <p:nvSpPr>
            <p:cNvPr id="60" name="tx60"/>
            <p:cNvSpPr/>
            <p:nvPr/>
          </p:nvSpPr>
          <p:spPr>
            <a:xfrm>
              <a:off x="287095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3409"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19226" y="471005"/>
              <a:ext cx="260077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Colombia,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963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271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579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887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4809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117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9425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1733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711762"/>
              <a:ext cx="3397293" cy="1153798"/>
            </a:xfrm>
            <a:custGeom>
              <a:avLst/>
              <a:pathLst>
                <a:path w="3397293" h="1153798">
                  <a:moveTo>
                    <a:pt x="0" y="1153798"/>
                  </a:moveTo>
                  <a:lnTo>
                    <a:pt x="141553" y="1076878"/>
                  </a:lnTo>
                  <a:lnTo>
                    <a:pt x="283107" y="999958"/>
                  </a:lnTo>
                  <a:lnTo>
                    <a:pt x="424661" y="153839"/>
                  </a:lnTo>
                  <a:lnTo>
                    <a:pt x="566215" y="384599"/>
                  </a:lnTo>
                  <a:lnTo>
                    <a:pt x="707769" y="76919"/>
                  </a:lnTo>
                  <a:lnTo>
                    <a:pt x="849323" y="76919"/>
                  </a:lnTo>
                  <a:lnTo>
                    <a:pt x="990877" y="0"/>
                  </a:lnTo>
                  <a:lnTo>
                    <a:pt x="1132431" y="153839"/>
                  </a:lnTo>
                  <a:lnTo>
                    <a:pt x="1273984" y="153839"/>
                  </a:lnTo>
                  <a:lnTo>
                    <a:pt x="1415538" y="461519"/>
                  </a:lnTo>
                  <a:lnTo>
                    <a:pt x="1557092" y="692279"/>
                  </a:lnTo>
                  <a:lnTo>
                    <a:pt x="1698646" y="153839"/>
                  </a:lnTo>
                  <a:lnTo>
                    <a:pt x="1840200" y="230759"/>
                  </a:lnTo>
                  <a:lnTo>
                    <a:pt x="1981754" y="307679"/>
                  </a:lnTo>
                  <a:lnTo>
                    <a:pt x="2123308" y="230759"/>
                  </a:lnTo>
                  <a:lnTo>
                    <a:pt x="2264862" y="230759"/>
                  </a:lnTo>
                  <a:lnTo>
                    <a:pt x="2406416" y="153839"/>
                  </a:lnTo>
                  <a:lnTo>
                    <a:pt x="2547969" y="153839"/>
                  </a:lnTo>
                  <a:lnTo>
                    <a:pt x="2689523" y="0"/>
                  </a:lnTo>
                  <a:lnTo>
                    <a:pt x="2831077" y="461519"/>
                  </a:lnTo>
                  <a:lnTo>
                    <a:pt x="2972631" y="538439"/>
                  </a:lnTo>
                  <a:lnTo>
                    <a:pt x="3114185" y="538439"/>
                  </a:lnTo>
                  <a:lnTo>
                    <a:pt x="3255739" y="307679"/>
                  </a:lnTo>
                  <a:lnTo>
                    <a:pt x="3397293" y="384599"/>
                  </a:lnTo>
                </a:path>
              </a:pathLst>
            </a:custGeom>
            <a:ln w="27101" cap="flat">
              <a:solidFill>
                <a:srgbClr val="0058AB">
                  <a:alpha val="100000"/>
                </a:srgbClr>
              </a:solidFill>
              <a:prstDash val="solid"/>
              <a:round/>
            </a:ln>
          </p:spPr>
          <p:txBody>
            <a:bodyPr/>
            <a:lstStyle/>
            <a:p/>
          </p:txBody>
        </p:sp>
        <p:sp>
          <p:nvSpPr>
            <p:cNvPr id="80" name="pl80"/>
            <p:cNvSpPr/>
            <p:nvPr/>
          </p:nvSpPr>
          <p:spPr>
            <a:xfrm>
              <a:off x="5437664" y="2711762"/>
              <a:ext cx="3397293" cy="1076878"/>
            </a:xfrm>
            <a:custGeom>
              <a:avLst/>
              <a:pathLst>
                <a:path w="3397293" h="1076878">
                  <a:moveTo>
                    <a:pt x="0" y="1076878"/>
                  </a:moveTo>
                  <a:lnTo>
                    <a:pt x="141553" y="1076878"/>
                  </a:lnTo>
                  <a:lnTo>
                    <a:pt x="283107" y="1076878"/>
                  </a:lnTo>
                  <a:lnTo>
                    <a:pt x="424661" y="923038"/>
                  </a:lnTo>
                  <a:lnTo>
                    <a:pt x="566215" y="769199"/>
                  </a:lnTo>
                  <a:lnTo>
                    <a:pt x="707769" y="692279"/>
                  </a:lnTo>
                  <a:lnTo>
                    <a:pt x="849323" y="615359"/>
                  </a:lnTo>
                  <a:lnTo>
                    <a:pt x="990877" y="615359"/>
                  </a:lnTo>
                  <a:lnTo>
                    <a:pt x="1132431" y="384599"/>
                  </a:lnTo>
                  <a:lnTo>
                    <a:pt x="1273984" y="230759"/>
                  </a:lnTo>
                  <a:lnTo>
                    <a:pt x="1415538" y="230759"/>
                  </a:lnTo>
                  <a:lnTo>
                    <a:pt x="1557092" y="153839"/>
                  </a:lnTo>
                  <a:lnTo>
                    <a:pt x="1698646" y="153839"/>
                  </a:lnTo>
                  <a:lnTo>
                    <a:pt x="1840200" y="230759"/>
                  </a:lnTo>
                  <a:lnTo>
                    <a:pt x="1981754" y="153839"/>
                  </a:lnTo>
                  <a:lnTo>
                    <a:pt x="2123308" y="76919"/>
                  </a:lnTo>
                  <a:lnTo>
                    <a:pt x="2264862" y="0"/>
                  </a:lnTo>
                  <a:lnTo>
                    <a:pt x="2406416" y="0"/>
                  </a:lnTo>
                  <a:lnTo>
                    <a:pt x="2547969" y="0"/>
                  </a:lnTo>
                  <a:lnTo>
                    <a:pt x="2689523" y="0"/>
                  </a:lnTo>
                  <a:lnTo>
                    <a:pt x="2831077" y="230759"/>
                  </a:lnTo>
                  <a:lnTo>
                    <a:pt x="2972631" y="307679"/>
                  </a:lnTo>
                  <a:lnTo>
                    <a:pt x="3114185" y="76919"/>
                  </a:lnTo>
                  <a:lnTo>
                    <a:pt x="3255739" y="153839"/>
                  </a:lnTo>
                  <a:lnTo>
                    <a:pt x="3397293" y="76919"/>
                  </a:lnTo>
                </a:path>
              </a:pathLst>
            </a:custGeom>
            <a:ln w="27101" cap="flat">
              <a:solidFill>
                <a:srgbClr val="80BD41">
                  <a:alpha val="100000"/>
                </a:srgbClr>
              </a:solidFill>
              <a:prstDash val="solid"/>
              <a:round/>
            </a:ln>
          </p:spPr>
          <p:txBody>
            <a:bodyPr/>
            <a:lstStyle/>
            <a:p/>
          </p:txBody>
        </p:sp>
        <p:sp>
          <p:nvSpPr>
            <p:cNvPr id="81" name="pl81"/>
            <p:cNvSpPr/>
            <p:nvPr/>
          </p:nvSpPr>
          <p:spPr>
            <a:xfrm>
              <a:off x="5437664" y="1634883"/>
              <a:ext cx="3397293" cy="1461478"/>
            </a:xfrm>
            <a:custGeom>
              <a:avLst/>
              <a:pathLst>
                <a:path w="3397293" h="1461478">
                  <a:moveTo>
                    <a:pt x="0" y="230759"/>
                  </a:moveTo>
                  <a:lnTo>
                    <a:pt x="141553" y="307679"/>
                  </a:lnTo>
                  <a:lnTo>
                    <a:pt x="283107" y="230759"/>
                  </a:lnTo>
                  <a:lnTo>
                    <a:pt x="424661" y="153839"/>
                  </a:lnTo>
                  <a:lnTo>
                    <a:pt x="566215" y="76919"/>
                  </a:lnTo>
                  <a:lnTo>
                    <a:pt x="707769" y="0"/>
                  </a:lnTo>
                  <a:lnTo>
                    <a:pt x="849323" y="76919"/>
                  </a:lnTo>
                  <a:lnTo>
                    <a:pt x="990877" y="76919"/>
                  </a:lnTo>
                  <a:lnTo>
                    <a:pt x="1132431" y="153839"/>
                  </a:lnTo>
                  <a:lnTo>
                    <a:pt x="1273984" y="0"/>
                  </a:lnTo>
                  <a:lnTo>
                    <a:pt x="1415538" y="76919"/>
                  </a:lnTo>
                  <a:lnTo>
                    <a:pt x="1557092" y="76919"/>
                  </a:lnTo>
                  <a:lnTo>
                    <a:pt x="1698646" y="76919"/>
                  </a:lnTo>
                  <a:lnTo>
                    <a:pt x="1840200" y="307679"/>
                  </a:lnTo>
                  <a:lnTo>
                    <a:pt x="1981754" y="384599"/>
                  </a:lnTo>
                  <a:lnTo>
                    <a:pt x="2123308" y="307679"/>
                  </a:lnTo>
                  <a:lnTo>
                    <a:pt x="2264862" y="384599"/>
                  </a:lnTo>
                  <a:lnTo>
                    <a:pt x="2406416" y="692279"/>
                  </a:lnTo>
                  <a:lnTo>
                    <a:pt x="2547969" y="615359"/>
                  </a:lnTo>
                  <a:lnTo>
                    <a:pt x="2689523" y="1076878"/>
                  </a:lnTo>
                  <a:lnTo>
                    <a:pt x="2831077" y="1384558"/>
                  </a:lnTo>
                  <a:lnTo>
                    <a:pt x="2972631" y="1461478"/>
                  </a:lnTo>
                  <a:lnTo>
                    <a:pt x="3114185" y="1153798"/>
                  </a:lnTo>
                  <a:lnTo>
                    <a:pt x="3255739" y="846118"/>
                  </a:lnTo>
                  <a:lnTo>
                    <a:pt x="3397293" y="923038"/>
                  </a:lnTo>
                </a:path>
              </a:pathLst>
            </a:custGeom>
            <a:ln w="27101" cap="flat">
              <a:solidFill>
                <a:srgbClr val="961A49">
                  <a:alpha val="100000"/>
                </a:srgbClr>
              </a:solidFill>
              <a:prstDash val="solid"/>
              <a:round/>
            </a:ln>
          </p:spPr>
          <p:txBody>
            <a:bodyPr/>
            <a:lstStyle/>
            <a:p/>
          </p:txBody>
        </p:sp>
        <p:sp>
          <p:nvSpPr>
            <p:cNvPr id="82" name="pl82"/>
            <p:cNvSpPr/>
            <p:nvPr/>
          </p:nvSpPr>
          <p:spPr>
            <a:xfrm>
              <a:off x="5437664" y="271176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711762"/>
              <a:ext cx="3397293" cy="1153798"/>
            </a:xfrm>
            <a:custGeom>
              <a:avLst/>
              <a:pathLst>
                <a:path w="3397293" h="1153798">
                  <a:moveTo>
                    <a:pt x="0" y="1153798"/>
                  </a:moveTo>
                  <a:lnTo>
                    <a:pt x="141553" y="1076878"/>
                  </a:lnTo>
                  <a:lnTo>
                    <a:pt x="283107" y="999958"/>
                  </a:lnTo>
                  <a:lnTo>
                    <a:pt x="424661" y="153839"/>
                  </a:lnTo>
                  <a:lnTo>
                    <a:pt x="566215" y="384599"/>
                  </a:lnTo>
                  <a:lnTo>
                    <a:pt x="707769" y="76919"/>
                  </a:lnTo>
                  <a:lnTo>
                    <a:pt x="849323" y="76919"/>
                  </a:lnTo>
                  <a:lnTo>
                    <a:pt x="990877" y="0"/>
                  </a:lnTo>
                  <a:lnTo>
                    <a:pt x="1132431" y="153839"/>
                  </a:lnTo>
                  <a:lnTo>
                    <a:pt x="1273984" y="153839"/>
                  </a:lnTo>
                  <a:lnTo>
                    <a:pt x="1415538" y="461519"/>
                  </a:lnTo>
                  <a:lnTo>
                    <a:pt x="1557092" y="692279"/>
                  </a:lnTo>
                  <a:lnTo>
                    <a:pt x="1698646" y="153839"/>
                  </a:lnTo>
                  <a:lnTo>
                    <a:pt x="1840200" y="230759"/>
                  </a:lnTo>
                  <a:lnTo>
                    <a:pt x="1981754" y="307679"/>
                  </a:lnTo>
                  <a:lnTo>
                    <a:pt x="2123308" y="230759"/>
                  </a:lnTo>
                  <a:lnTo>
                    <a:pt x="2264862" y="230759"/>
                  </a:lnTo>
                  <a:lnTo>
                    <a:pt x="2406416" y="153839"/>
                  </a:lnTo>
                  <a:lnTo>
                    <a:pt x="2547969" y="153839"/>
                  </a:lnTo>
                  <a:lnTo>
                    <a:pt x="2689523" y="0"/>
                  </a:lnTo>
                  <a:lnTo>
                    <a:pt x="2831077" y="461519"/>
                  </a:lnTo>
                  <a:lnTo>
                    <a:pt x="2972631" y="538439"/>
                  </a:lnTo>
                  <a:lnTo>
                    <a:pt x="3114185" y="538439"/>
                  </a:lnTo>
                  <a:lnTo>
                    <a:pt x="3255739" y="307679"/>
                  </a:lnTo>
                  <a:lnTo>
                    <a:pt x="3397293" y="384599"/>
                  </a:lnTo>
                </a:path>
              </a:pathLst>
            </a:custGeom>
            <a:ln w="43362" cap="flat">
              <a:solidFill>
                <a:srgbClr val="000000">
                  <a:alpha val="100000"/>
                </a:srgbClr>
              </a:solidFill>
              <a:prstDash val="solid"/>
              <a:round/>
            </a:ln>
          </p:spPr>
          <p:txBody>
            <a:bodyPr/>
            <a:lstStyle/>
            <a:p/>
          </p:txBody>
        </p:sp>
        <p:sp>
          <p:nvSpPr>
            <p:cNvPr id="84" name="pl84"/>
            <p:cNvSpPr/>
            <p:nvPr/>
          </p:nvSpPr>
          <p:spPr>
            <a:xfrm>
              <a:off x="5437664" y="1896411"/>
              <a:ext cx="0" cy="1969149"/>
            </a:xfrm>
            <a:custGeom>
              <a:avLst/>
              <a:pathLst>
                <a:path w="0" h="1969149">
                  <a:moveTo>
                    <a:pt x="0" y="196914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896411"/>
              <a:ext cx="0" cy="892270"/>
            </a:xfrm>
            <a:custGeom>
              <a:avLst/>
              <a:pathLst>
                <a:path w="0" h="892270">
                  <a:moveTo>
                    <a:pt x="0" y="89227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896411"/>
              <a:ext cx="0" cy="1276870"/>
            </a:xfrm>
            <a:custGeom>
              <a:avLst/>
              <a:pathLst>
                <a:path w="0" h="1276870">
                  <a:moveTo>
                    <a:pt x="0" y="127687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896411"/>
              <a:ext cx="0" cy="1046110"/>
            </a:xfrm>
            <a:custGeom>
              <a:avLst/>
              <a:pathLst>
                <a:path w="0" h="1046110">
                  <a:moveTo>
                    <a:pt x="0" y="104611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896411"/>
              <a:ext cx="0" cy="815351"/>
            </a:xfrm>
            <a:custGeom>
              <a:avLst/>
              <a:pathLst>
                <a:path w="0" h="815351">
                  <a:moveTo>
                    <a:pt x="0" y="81535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896411"/>
              <a:ext cx="0" cy="1123030"/>
            </a:xfrm>
            <a:custGeom>
              <a:avLst/>
              <a:pathLst>
                <a:path w="0" h="1123030">
                  <a:moveTo>
                    <a:pt x="0" y="112303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896411"/>
              <a:ext cx="0" cy="1199950"/>
            </a:xfrm>
            <a:custGeom>
              <a:avLst/>
              <a:pathLst>
                <a:path w="0" h="1199950">
                  <a:moveTo>
                    <a:pt x="0" y="119995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711762"/>
              <a:ext cx="3397293" cy="1153798"/>
            </a:xfrm>
            <a:custGeom>
              <a:avLst/>
              <a:pathLst>
                <a:path w="3397293" h="1153798">
                  <a:moveTo>
                    <a:pt x="0" y="1153798"/>
                  </a:moveTo>
                  <a:lnTo>
                    <a:pt x="141553" y="1076878"/>
                  </a:lnTo>
                  <a:lnTo>
                    <a:pt x="283107" y="999958"/>
                  </a:lnTo>
                  <a:lnTo>
                    <a:pt x="424661" y="153839"/>
                  </a:lnTo>
                  <a:lnTo>
                    <a:pt x="566215" y="384599"/>
                  </a:lnTo>
                  <a:lnTo>
                    <a:pt x="707769" y="76919"/>
                  </a:lnTo>
                  <a:lnTo>
                    <a:pt x="849323" y="76919"/>
                  </a:lnTo>
                  <a:lnTo>
                    <a:pt x="990877" y="0"/>
                  </a:lnTo>
                  <a:lnTo>
                    <a:pt x="1132431" y="153839"/>
                  </a:lnTo>
                  <a:lnTo>
                    <a:pt x="1273984" y="153839"/>
                  </a:lnTo>
                  <a:lnTo>
                    <a:pt x="1415538" y="461519"/>
                  </a:lnTo>
                  <a:lnTo>
                    <a:pt x="1557092" y="692279"/>
                  </a:lnTo>
                  <a:lnTo>
                    <a:pt x="1698646" y="153839"/>
                  </a:lnTo>
                  <a:lnTo>
                    <a:pt x="1840200" y="230759"/>
                  </a:lnTo>
                  <a:lnTo>
                    <a:pt x="1981754" y="307679"/>
                  </a:lnTo>
                  <a:lnTo>
                    <a:pt x="2123308" y="230759"/>
                  </a:lnTo>
                  <a:lnTo>
                    <a:pt x="2264862" y="230759"/>
                  </a:lnTo>
                  <a:lnTo>
                    <a:pt x="2406416" y="153839"/>
                  </a:lnTo>
                  <a:lnTo>
                    <a:pt x="2547969" y="153839"/>
                  </a:lnTo>
                  <a:lnTo>
                    <a:pt x="2689523" y="0"/>
                  </a:lnTo>
                  <a:lnTo>
                    <a:pt x="2831077" y="461519"/>
                  </a:lnTo>
                  <a:lnTo>
                    <a:pt x="2972631" y="538439"/>
                  </a:lnTo>
                  <a:lnTo>
                    <a:pt x="3114185" y="538439"/>
                  </a:lnTo>
                  <a:lnTo>
                    <a:pt x="3255739" y="307679"/>
                  </a:lnTo>
                  <a:lnTo>
                    <a:pt x="3397293" y="384599"/>
                  </a:lnTo>
                </a:path>
              </a:pathLst>
            </a:custGeom>
            <a:ln w="27101" cap="flat">
              <a:solidFill>
                <a:srgbClr val="0058AB">
                  <a:alpha val="100000"/>
                </a:srgbClr>
              </a:solidFill>
              <a:prstDash val="solid"/>
              <a:round/>
            </a:ln>
          </p:spPr>
          <p:txBody>
            <a:bodyPr/>
            <a:lstStyle/>
            <a:p/>
          </p:txBody>
        </p:sp>
        <p:sp>
          <p:nvSpPr>
            <p:cNvPr id="92" name="tx92"/>
            <p:cNvSpPr/>
            <p:nvPr/>
          </p:nvSpPr>
          <p:spPr>
            <a:xfrm>
              <a:off x="5359324" y="182520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3" name="tx93"/>
            <p:cNvSpPr/>
            <p:nvPr/>
          </p:nvSpPr>
          <p:spPr>
            <a:xfrm>
              <a:off x="6097238" y="18265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6805008" y="182520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7512777" y="182515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8097042"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45208" y="1826843"/>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786762" y="1826579"/>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9" name="tx99"/>
            <p:cNvSpPr/>
            <p:nvPr/>
          </p:nvSpPr>
          <p:spPr>
            <a:xfrm>
              <a:off x="8902429" y="274956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5188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1" name="tx101"/>
            <p:cNvSpPr/>
            <p:nvPr/>
          </p:nvSpPr>
          <p:spPr>
            <a:xfrm>
              <a:off x="5003259" y="34288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65964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8904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1212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97181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97181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92055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8300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38910" y="4830005"/>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Colombia</a:t>
              </a:r>
            </a:p>
          </p:txBody>
        </p:sp>
        <p:sp>
          <p:nvSpPr>
            <p:cNvPr id="118" name="tx118"/>
            <p:cNvSpPr/>
            <p:nvPr/>
          </p:nvSpPr>
          <p:spPr>
            <a:xfrm>
              <a:off x="718765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50108"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27493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19044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10595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02147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23269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14820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06371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97922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4037419" cy="149993"/>
            </a:xfrm>
            <a:prstGeom prst="rect">
              <a:avLst/>
            </a:prstGeom>
            <a:solidFill>
              <a:srgbClr val="1CABE2">
                <a:alpha val="80000"/>
              </a:srgbClr>
            </a:solidFill>
          </p:spPr>
          <p:txBody>
            <a:bodyPr/>
            <a:lstStyle/>
            <a:p/>
          </p:txBody>
        </p:sp>
        <p:sp>
          <p:nvSpPr>
            <p:cNvPr id="134" name="rc134"/>
            <p:cNvSpPr/>
            <p:nvPr/>
          </p:nvSpPr>
          <p:spPr>
            <a:xfrm>
              <a:off x="1317178" y="5637654"/>
              <a:ext cx="6694426" cy="149993"/>
            </a:xfrm>
            <a:prstGeom prst="rect">
              <a:avLst/>
            </a:prstGeom>
            <a:solidFill>
              <a:srgbClr val="1CABE2">
                <a:alpha val="80000"/>
              </a:srgbClr>
            </a:solidFill>
          </p:spPr>
          <p:txBody>
            <a:bodyPr/>
            <a:lstStyle/>
            <a:p/>
          </p:txBody>
        </p:sp>
        <p:sp>
          <p:nvSpPr>
            <p:cNvPr id="135" name="rc135"/>
            <p:cNvSpPr/>
            <p:nvPr/>
          </p:nvSpPr>
          <p:spPr>
            <a:xfrm>
              <a:off x="1317178" y="5450161"/>
              <a:ext cx="7321564" cy="149993"/>
            </a:xfrm>
            <a:prstGeom prst="rect">
              <a:avLst/>
            </a:prstGeom>
            <a:solidFill>
              <a:srgbClr val="1CABE2">
                <a:alpha val="80000"/>
              </a:srgbClr>
            </a:solidFill>
          </p:spPr>
          <p:txBody>
            <a:bodyPr/>
            <a:lstStyle/>
            <a:p/>
          </p:txBody>
        </p:sp>
        <p:sp>
          <p:nvSpPr>
            <p:cNvPr id="136" name="tx136"/>
            <p:cNvSpPr/>
            <p:nvPr/>
          </p:nvSpPr>
          <p:spPr>
            <a:xfrm>
              <a:off x="7580568" y="5658183"/>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70,000</a:t>
              </a:r>
            </a:p>
          </p:txBody>
        </p:sp>
        <p:sp>
          <p:nvSpPr>
            <p:cNvPr id="137" name="tx137"/>
            <p:cNvSpPr/>
            <p:nvPr/>
          </p:nvSpPr>
          <p:spPr>
            <a:xfrm>
              <a:off x="8207706" y="5470691"/>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76,000</a:t>
              </a:r>
            </a:p>
          </p:txBody>
        </p:sp>
        <p:sp>
          <p:nvSpPr>
            <p:cNvPr id="138" name="tx13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80540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472091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4" name="tx144"/>
            <p:cNvSpPr/>
            <p:nvPr/>
          </p:nvSpPr>
          <p:spPr>
            <a:xfrm>
              <a:off x="663642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5" name="tx145"/>
            <p:cNvSpPr/>
            <p:nvPr/>
          </p:nvSpPr>
          <p:spPr>
            <a:xfrm>
              <a:off x="855194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80,000</a:t>
              </a:r>
            </a:p>
          </p:txBody>
        </p:sp>
        <p:sp>
          <p:nvSpPr>
            <p:cNvPr id="146" name="tx146"/>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Colombia (89%) was 4 percentage points higher than the global average (85%) and 7 percentage points higher than the average across all LACR countries (82%).
National DTP3 coverage was 5 percentage points lower than in 2019 (94%).
This equates to 76,000 un- and undervaccinated children in 2024 compared to 42,000 un- and undervaccinated children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59093"/>
              <a:ext cx="231165" cy="14971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33718"/>
              <a:ext cx="231165" cy="15225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82968"/>
              <a:ext cx="231165" cy="15732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05342"/>
              <a:ext cx="231165" cy="17508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79967"/>
              <a:ext cx="231165" cy="17762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9217"/>
              <a:ext cx="231165" cy="18270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76966"/>
              <a:ext cx="231165" cy="19792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00841"/>
              <a:ext cx="231165" cy="2055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48590"/>
              <a:ext cx="231165" cy="22076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97840"/>
              <a:ext cx="231165" cy="225838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959093"/>
              <a:ext cx="231165" cy="1497131"/>
            </a:xfrm>
            <a:prstGeom prst="rect">
              <a:avLst/>
            </a:prstGeom>
            <a:solidFill>
              <a:srgbClr val="0083CF">
                <a:alpha val="100000"/>
              </a:srgbClr>
            </a:solidFill>
          </p:spPr>
          <p:txBody>
            <a:bodyPr/>
            <a:lstStyle/>
            <a:p/>
          </p:txBody>
        </p:sp>
        <p:sp>
          <p:nvSpPr>
            <p:cNvPr id="46" name="rc46"/>
            <p:cNvSpPr/>
            <p:nvPr/>
          </p:nvSpPr>
          <p:spPr>
            <a:xfrm>
              <a:off x="1099195" y="1933718"/>
              <a:ext cx="231165" cy="1522506"/>
            </a:xfrm>
            <a:prstGeom prst="rect">
              <a:avLst/>
            </a:prstGeom>
            <a:solidFill>
              <a:srgbClr val="0083CF">
                <a:alpha val="100000"/>
              </a:srgbClr>
            </a:solidFill>
          </p:spPr>
          <p:txBody>
            <a:bodyPr/>
            <a:lstStyle/>
            <a:p/>
          </p:txBody>
        </p:sp>
        <p:sp>
          <p:nvSpPr>
            <p:cNvPr id="47" name="rc47"/>
            <p:cNvSpPr/>
            <p:nvPr/>
          </p:nvSpPr>
          <p:spPr>
            <a:xfrm>
              <a:off x="1356046" y="1882968"/>
              <a:ext cx="231165" cy="1573256"/>
            </a:xfrm>
            <a:prstGeom prst="rect">
              <a:avLst/>
            </a:prstGeom>
            <a:solidFill>
              <a:srgbClr val="0083CF">
                <a:alpha val="100000"/>
              </a:srgbClr>
            </a:solidFill>
          </p:spPr>
          <p:txBody>
            <a:bodyPr/>
            <a:lstStyle/>
            <a:p/>
          </p:txBody>
        </p:sp>
        <p:sp>
          <p:nvSpPr>
            <p:cNvPr id="48" name="rc48"/>
            <p:cNvSpPr/>
            <p:nvPr/>
          </p:nvSpPr>
          <p:spPr>
            <a:xfrm>
              <a:off x="1869747" y="1679967"/>
              <a:ext cx="231165" cy="1776257"/>
            </a:xfrm>
            <a:prstGeom prst="rect">
              <a:avLst/>
            </a:prstGeom>
            <a:solidFill>
              <a:srgbClr val="0083CF">
                <a:alpha val="100000"/>
              </a:srgbClr>
            </a:solidFill>
          </p:spPr>
          <p:txBody>
            <a:bodyPr/>
            <a:lstStyle/>
            <a:p/>
          </p:txBody>
        </p:sp>
        <p:sp>
          <p:nvSpPr>
            <p:cNvPr id="49" name="rc49"/>
            <p:cNvSpPr/>
            <p:nvPr/>
          </p:nvSpPr>
          <p:spPr>
            <a:xfrm>
              <a:off x="2383449" y="1553091"/>
              <a:ext cx="231165" cy="1903133"/>
            </a:xfrm>
            <a:prstGeom prst="rect">
              <a:avLst/>
            </a:prstGeom>
            <a:solidFill>
              <a:srgbClr val="0083CF">
                <a:alpha val="100000"/>
              </a:srgbClr>
            </a:solidFill>
          </p:spPr>
          <p:txBody>
            <a:bodyPr/>
            <a:lstStyle/>
            <a:p/>
          </p:txBody>
        </p:sp>
        <p:sp>
          <p:nvSpPr>
            <p:cNvPr id="50" name="rc50"/>
            <p:cNvSpPr/>
            <p:nvPr/>
          </p:nvSpPr>
          <p:spPr>
            <a:xfrm>
              <a:off x="2897150" y="1476966"/>
              <a:ext cx="231165" cy="1979258"/>
            </a:xfrm>
            <a:prstGeom prst="rect">
              <a:avLst/>
            </a:prstGeom>
            <a:solidFill>
              <a:srgbClr val="0083CF">
                <a:alpha val="100000"/>
              </a:srgbClr>
            </a:solidFill>
          </p:spPr>
          <p:txBody>
            <a:bodyPr/>
            <a:lstStyle/>
            <a:p/>
          </p:txBody>
        </p:sp>
        <p:sp>
          <p:nvSpPr>
            <p:cNvPr id="51" name="rc51"/>
            <p:cNvSpPr/>
            <p:nvPr/>
          </p:nvSpPr>
          <p:spPr>
            <a:xfrm>
              <a:off x="3410852" y="1426216"/>
              <a:ext cx="231165" cy="2030008"/>
            </a:xfrm>
            <a:prstGeom prst="rect">
              <a:avLst/>
            </a:prstGeom>
            <a:solidFill>
              <a:srgbClr val="0083CF">
                <a:alpha val="100000"/>
              </a:srgbClr>
            </a:solidFill>
          </p:spPr>
          <p:txBody>
            <a:bodyPr/>
            <a:lstStyle/>
            <a:p/>
          </p:txBody>
        </p:sp>
        <p:sp>
          <p:nvSpPr>
            <p:cNvPr id="52" name="rc52"/>
            <p:cNvSpPr/>
            <p:nvPr/>
          </p:nvSpPr>
          <p:spPr>
            <a:xfrm>
              <a:off x="3667702" y="1400841"/>
              <a:ext cx="231165" cy="2055383"/>
            </a:xfrm>
            <a:prstGeom prst="rect">
              <a:avLst/>
            </a:prstGeom>
            <a:solidFill>
              <a:srgbClr val="0083CF">
                <a:alpha val="100000"/>
              </a:srgbClr>
            </a:solidFill>
          </p:spPr>
          <p:txBody>
            <a:bodyPr/>
            <a:lstStyle/>
            <a:p/>
          </p:txBody>
        </p:sp>
        <p:sp>
          <p:nvSpPr>
            <p:cNvPr id="53" name="rc53"/>
            <p:cNvSpPr/>
            <p:nvPr/>
          </p:nvSpPr>
          <p:spPr>
            <a:xfrm>
              <a:off x="4438255" y="1197840"/>
              <a:ext cx="231165" cy="2258384"/>
            </a:xfrm>
            <a:prstGeom prst="rect">
              <a:avLst/>
            </a:prstGeom>
            <a:solidFill>
              <a:srgbClr val="F26A21">
                <a:alpha val="100000"/>
              </a:srgbClr>
            </a:solidFill>
          </p:spPr>
          <p:txBody>
            <a:bodyPr/>
            <a:lstStyle/>
            <a:p/>
          </p:txBody>
        </p:sp>
        <p:sp>
          <p:nvSpPr>
            <p:cNvPr id="54" name="rc54"/>
            <p:cNvSpPr/>
            <p:nvPr/>
          </p:nvSpPr>
          <p:spPr>
            <a:xfrm>
              <a:off x="5208807"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59093"/>
              <a:ext cx="207015" cy="207015"/>
            </a:xfrm>
            <a:custGeom>
              <a:avLst/>
              <a:pathLst>
                <a:path w="207015" h="207015">
                  <a:moveTo>
                    <a:pt x="198730" y="0"/>
                  </a:moveTo>
                  <a:lnTo>
                    <a:pt x="207015" y="0"/>
                  </a:lnTo>
                  <a:lnTo>
                    <a:pt x="0" y="207015"/>
                  </a:lnTo>
                  <a:lnTo>
                    <a:pt x="0" y="198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959093"/>
              <a:ext cx="124166" cy="124166"/>
            </a:xfrm>
            <a:custGeom>
              <a:avLst/>
              <a:pathLst>
                <a:path w="124166" h="124166">
                  <a:moveTo>
                    <a:pt x="115882" y="0"/>
                  </a:moveTo>
                  <a:lnTo>
                    <a:pt x="124166" y="0"/>
                  </a:lnTo>
                  <a:lnTo>
                    <a:pt x="0" y="124166"/>
                  </a:lnTo>
                  <a:lnTo>
                    <a:pt x="0" y="1158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959093"/>
              <a:ext cx="41318" cy="41318"/>
            </a:xfrm>
            <a:custGeom>
              <a:avLst/>
              <a:pathLst>
                <a:path w="41318" h="41318">
                  <a:moveTo>
                    <a:pt x="33033" y="0"/>
                  </a:moveTo>
                  <a:lnTo>
                    <a:pt x="41318" y="0"/>
                  </a:lnTo>
                  <a:lnTo>
                    <a:pt x="0" y="41318"/>
                  </a:lnTo>
                  <a:lnTo>
                    <a:pt x="0" y="330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1933718"/>
              <a:ext cx="224086" cy="224086"/>
            </a:xfrm>
            <a:custGeom>
              <a:avLst/>
              <a:pathLst>
                <a:path w="224086" h="224086">
                  <a:moveTo>
                    <a:pt x="215802" y="0"/>
                  </a:moveTo>
                  <a:lnTo>
                    <a:pt x="224086" y="0"/>
                  </a:lnTo>
                  <a:lnTo>
                    <a:pt x="0" y="224086"/>
                  </a:lnTo>
                  <a:lnTo>
                    <a:pt x="0" y="21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1933718"/>
              <a:ext cx="141238" cy="141238"/>
            </a:xfrm>
            <a:custGeom>
              <a:avLst/>
              <a:pathLst>
                <a:path w="141238" h="141238">
                  <a:moveTo>
                    <a:pt x="132953" y="0"/>
                  </a:moveTo>
                  <a:lnTo>
                    <a:pt x="141238" y="0"/>
                  </a:lnTo>
                  <a:lnTo>
                    <a:pt x="0" y="141238"/>
                  </a:lnTo>
                  <a:lnTo>
                    <a:pt x="0" y="1329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33718"/>
              <a:ext cx="58389" cy="58389"/>
            </a:xfrm>
            <a:custGeom>
              <a:avLst/>
              <a:pathLst>
                <a:path w="58389" h="58389">
                  <a:moveTo>
                    <a:pt x="50104" y="0"/>
                  </a:moveTo>
                  <a:lnTo>
                    <a:pt x="58389" y="0"/>
                  </a:lnTo>
                  <a:lnTo>
                    <a:pt x="0" y="58389"/>
                  </a:lnTo>
                  <a:lnTo>
                    <a:pt x="0" y="50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1882968"/>
              <a:ext cx="183684" cy="183684"/>
            </a:xfrm>
            <a:custGeom>
              <a:avLst/>
              <a:pathLst>
                <a:path w="183684" h="183684">
                  <a:moveTo>
                    <a:pt x="175399" y="0"/>
                  </a:moveTo>
                  <a:lnTo>
                    <a:pt x="183684" y="0"/>
                  </a:lnTo>
                  <a:lnTo>
                    <a:pt x="0" y="183684"/>
                  </a:lnTo>
                  <a:lnTo>
                    <a:pt x="0" y="175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1882968"/>
              <a:ext cx="100835" cy="100835"/>
            </a:xfrm>
            <a:custGeom>
              <a:avLst/>
              <a:pathLst>
                <a:path w="100835" h="100835">
                  <a:moveTo>
                    <a:pt x="92550" y="0"/>
                  </a:moveTo>
                  <a:lnTo>
                    <a:pt x="100835" y="0"/>
                  </a:lnTo>
                  <a:lnTo>
                    <a:pt x="0" y="100835"/>
                  </a:lnTo>
                  <a:lnTo>
                    <a:pt x="0" y="92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882968"/>
              <a:ext cx="17986" cy="17986"/>
            </a:xfrm>
            <a:custGeom>
              <a:avLst/>
              <a:pathLst>
                <a:path w="17986" h="17986">
                  <a:moveTo>
                    <a:pt x="9701" y="0"/>
                  </a:moveTo>
                  <a:lnTo>
                    <a:pt x="17986" y="0"/>
                  </a:lnTo>
                  <a:lnTo>
                    <a:pt x="0" y="17986"/>
                  </a:lnTo>
                  <a:lnTo>
                    <a:pt x="0" y="9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1679967"/>
              <a:ext cx="204379" cy="204379"/>
            </a:xfrm>
            <a:custGeom>
              <a:avLst/>
              <a:pathLst>
                <a:path w="204379" h="204379">
                  <a:moveTo>
                    <a:pt x="196094" y="0"/>
                  </a:moveTo>
                  <a:lnTo>
                    <a:pt x="204379" y="0"/>
                  </a:lnTo>
                  <a:lnTo>
                    <a:pt x="0" y="204379"/>
                  </a:lnTo>
                  <a:lnTo>
                    <a:pt x="0" y="196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1679967"/>
              <a:ext cx="121530" cy="121530"/>
            </a:xfrm>
            <a:custGeom>
              <a:avLst/>
              <a:pathLst>
                <a:path w="121530" h="121530">
                  <a:moveTo>
                    <a:pt x="113245" y="0"/>
                  </a:moveTo>
                  <a:lnTo>
                    <a:pt x="121530" y="0"/>
                  </a:lnTo>
                  <a:lnTo>
                    <a:pt x="0" y="121530"/>
                  </a:lnTo>
                  <a:lnTo>
                    <a:pt x="0" y="113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1679967"/>
              <a:ext cx="38681" cy="38681"/>
            </a:xfrm>
            <a:custGeom>
              <a:avLst/>
              <a:pathLst>
                <a:path w="38681" h="38681">
                  <a:moveTo>
                    <a:pt x="30396" y="0"/>
                  </a:moveTo>
                  <a:lnTo>
                    <a:pt x="38681" y="0"/>
                  </a:lnTo>
                  <a:lnTo>
                    <a:pt x="0" y="38681"/>
                  </a:lnTo>
                  <a:lnTo>
                    <a:pt x="0" y="30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383449" y="1553091"/>
              <a:ext cx="231165" cy="231797"/>
            </a:xfrm>
            <a:custGeom>
              <a:avLst/>
              <a:pathLst>
                <a:path w="231165" h="231797">
                  <a:moveTo>
                    <a:pt x="223512" y="0"/>
                  </a:moveTo>
                  <a:lnTo>
                    <a:pt x="231165" y="0"/>
                  </a:lnTo>
                  <a:lnTo>
                    <a:pt x="231165" y="631"/>
                  </a:lnTo>
                  <a:lnTo>
                    <a:pt x="0" y="231797"/>
                  </a:lnTo>
                  <a:lnTo>
                    <a:pt x="0" y="223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383449" y="1553091"/>
              <a:ext cx="148948" cy="148948"/>
            </a:xfrm>
            <a:custGeom>
              <a:avLst/>
              <a:pathLst>
                <a:path w="148948" h="148948">
                  <a:moveTo>
                    <a:pt x="140663" y="0"/>
                  </a:moveTo>
                  <a:lnTo>
                    <a:pt x="148948" y="0"/>
                  </a:lnTo>
                  <a:lnTo>
                    <a:pt x="0" y="148948"/>
                  </a:lnTo>
                  <a:lnTo>
                    <a:pt x="0" y="140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383449" y="1553091"/>
              <a:ext cx="66099" cy="66099"/>
            </a:xfrm>
            <a:custGeom>
              <a:avLst/>
              <a:pathLst>
                <a:path w="66099" h="66099">
                  <a:moveTo>
                    <a:pt x="57814" y="0"/>
                  </a:moveTo>
                  <a:lnTo>
                    <a:pt x="66099" y="0"/>
                  </a:lnTo>
                  <a:lnTo>
                    <a:pt x="0" y="66099"/>
                  </a:lnTo>
                  <a:lnTo>
                    <a:pt x="0" y="57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897150" y="1476966"/>
              <a:ext cx="208465" cy="208465"/>
            </a:xfrm>
            <a:custGeom>
              <a:avLst/>
              <a:pathLst>
                <a:path w="208465" h="208465">
                  <a:moveTo>
                    <a:pt x="200180" y="0"/>
                  </a:moveTo>
                  <a:lnTo>
                    <a:pt x="208465" y="0"/>
                  </a:lnTo>
                  <a:lnTo>
                    <a:pt x="0" y="208465"/>
                  </a:lnTo>
                  <a:lnTo>
                    <a:pt x="0" y="200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897150" y="1476966"/>
              <a:ext cx="125616" cy="125616"/>
            </a:xfrm>
            <a:custGeom>
              <a:avLst/>
              <a:pathLst>
                <a:path w="125616" h="125616">
                  <a:moveTo>
                    <a:pt x="117332" y="0"/>
                  </a:moveTo>
                  <a:lnTo>
                    <a:pt x="125616" y="0"/>
                  </a:lnTo>
                  <a:lnTo>
                    <a:pt x="0" y="125616"/>
                  </a:lnTo>
                  <a:lnTo>
                    <a:pt x="0" y="117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897150" y="1476966"/>
              <a:ext cx="42768" cy="42768"/>
            </a:xfrm>
            <a:custGeom>
              <a:avLst/>
              <a:pathLst>
                <a:path w="42768" h="42768">
                  <a:moveTo>
                    <a:pt x="34483" y="0"/>
                  </a:moveTo>
                  <a:lnTo>
                    <a:pt x="42768" y="0"/>
                  </a:lnTo>
                  <a:lnTo>
                    <a:pt x="0" y="42768"/>
                  </a:lnTo>
                  <a:lnTo>
                    <a:pt x="0" y="34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603539" y="3417746"/>
              <a:ext cx="38478" cy="38478"/>
            </a:xfrm>
            <a:custGeom>
              <a:avLst/>
              <a:pathLst>
                <a:path w="38478" h="38478">
                  <a:moveTo>
                    <a:pt x="38478" y="0"/>
                  </a:moveTo>
                  <a:lnTo>
                    <a:pt x="38478" y="8284"/>
                  </a:lnTo>
                  <a:lnTo>
                    <a:pt x="8284" y="38478"/>
                  </a:lnTo>
                  <a:lnTo>
                    <a:pt x="0" y="38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20690" y="3334898"/>
              <a:ext cx="121327" cy="121327"/>
            </a:xfrm>
            <a:custGeom>
              <a:avLst/>
              <a:pathLst>
                <a:path w="121327" h="121327">
                  <a:moveTo>
                    <a:pt x="121327" y="0"/>
                  </a:moveTo>
                  <a:lnTo>
                    <a:pt x="121327" y="8284"/>
                  </a:lnTo>
                  <a:lnTo>
                    <a:pt x="8284" y="121327"/>
                  </a:lnTo>
                  <a:lnTo>
                    <a:pt x="0" y="1213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37841" y="3252049"/>
              <a:ext cx="204175" cy="204175"/>
            </a:xfrm>
            <a:custGeom>
              <a:avLst/>
              <a:pathLst>
                <a:path w="204175" h="204175">
                  <a:moveTo>
                    <a:pt x="204175" y="0"/>
                  </a:moveTo>
                  <a:lnTo>
                    <a:pt x="204175" y="8284"/>
                  </a:lnTo>
                  <a:lnTo>
                    <a:pt x="8284" y="204175"/>
                  </a:lnTo>
                  <a:lnTo>
                    <a:pt x="0" y="204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10852" y="3169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10852" y="3086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10852" y="30035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10852" y="29206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10852" y="28378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10852" y="27549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10852" y="26721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10852" y="25892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10852" y="25064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10852" y="24235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10852" y="23407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10852" y="22578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10852" y="21750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10852" y="20921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410852" y="20093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410852" y="19264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410852" y="18436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410852" y="17607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410852" y="1677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410852" y="1595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410852" y="1512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410852" y="1429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410852" y="1426216"/>
              <a:ext cx="159759" cy="159759"/>
            </a:xfrm>
            <a:custGeom>
              <a:avLst/>
              <a:pathLst>
                <a:path w="159759" h="159759">
                  <a:moveTo>
                    <a:pt x="151474" y="0"/>
                  </a:moveTo>
                  <a:lnTo>
                    <a:pt x="159759" y="0"/>
                  </a:lnTo>
                  <a:lnTo>
                    <a:pt x="0" y="159759"/>
                  </a:lnTo>
                  <a:lnTo>
                    <a:pt x="0" y="15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410852" y="1426216"/>
              <a:ext cx="76910" cy="76910"/>
            </a:xfrm>
            <a:custGeom>
              <a:avLst/>
              <a:pathLst>
                <a:path w="76910" h="76910">
                  <a:moveTo>
                    <a:pt x="68625" y="0"/>
                  </a:moveTo>
                  <a:lnTo>
                    <a:pt x="76910" y="0"/>
                  </a:lnTo>
                  <a:lnTo>
                    <a:pt x="0" y="76910"/>
                  </a:lnTo>
                  <a:lnTo>
                    <a:pt x="0" y="6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852086" y="3409442"/>
              <a:ext cx="46782" cy="46782"/>
            </a:xfrm>
            <a:custGeom>
              <a:avLst/>
              <a:pathLst>
                <a:path w="46782" h="46782">
                  <a:moveTo>
                    <a:pt x="46782" y="0"/>
                  </a:moveTo>
                  <a:lnTo>
                    <a:pt x="46782" y="8284"/>
                  </a:lnTo>
                  <a:lnTo>
                    <a:pt x="8284" y="46782"/>
                  </a:lnTo>
                  <a:lnTo>
                    <a:pt x="0" y="467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769237" y="3326593"/>
              <a:ext cx="129631" cy="129631"/>
            </a:xfrm>
            <a:custGeom>
              <a:avLst/>
              <a:pathLst>
                <a:path w="129631" h="129631">
                  <a:moveTo>
                    <a:pt x="129631" y="0"/>
                  </a:moveTo>
                  <a:lnTo>
                    <a:pt x="129631" y="8284"/>
                  </a:lnTo>
                  <a:lnTo>
                    <a:pt x="8284" y="129631"/>
                  </a:lnTo>
                  <a:lnTo>
                    <a:pt x="0" y="129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686388" y="3243745"/>
              <a:ext cx="212480" cy="212480"/>
            </a:xfrm>
            <a:custGeom>
              <a:avLst/>
              <a:pathLst>
                <a:path w="212480" h="212480">
                  <a:moveTo>
                    <a:pt x="212480" y="0"/>
                  </a:moveTo>
                  <a:lnTo>
                    <a:pt x="212480" y="8284"/>
                  </a:lnTo>
                  <a:lnTo>
                    <a:pt x="8284" y="212480"/>
                  </a:lnTo>
                  <a:lnTo>
                    <a:pt x="0" y="2124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667702" y="31608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667702" y="3078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667702" y="29951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667702" y="29123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667702" y="28295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667702" y="27466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667702" y="26638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667702" y="25809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667702" y="24981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667702" y="24152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667702" y="23324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667702" y="22495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667702" y="21667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667702" y="20838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667702" y="20010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667702" y="19181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667702" y="18353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667702" y="17524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667702" y="1669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667702" y="1586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667702" y="1503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667702" y="1421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667702" y="1400841"/>
              <a:ext cx="176830" cy="176830"/>
            </a:xfrm>
            <a:custGeom>
              <a:avLst/>
              <a:pathLst>
                <a:path w="176830" h="176830">
                  <a:moveTo>
                    <a:pt x="168545" y="0"/>
                  </a:moveTo>
                  <a:lnTo>
                    <a:pt x="176830" y="0"/>
                  </a:lnTo>
                  <a:lnTo>
                    <a:pt x="0" y="176830"/>
                  </a:lnTo>
                  <a:lnTo>
                    <a:pt x="0" y="1685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667702" y="1400841"/>
              <a:ext cx="93981" cy="93981"/>
            </a:xfrm>
            <a:custGeom>
              <a:avLst/>
              <a:pathLst>
                <a:path w="93981" h="93981">
                  <a:moveTo>
                    <a:pt x="85696" y="0"/>
                  </a:moveTo>
                  <a:lnTo>
                    <a:pt x="93981" y="0"/>
                  </a:lnTo>
                  <a:lnTo>
                    <a:pt x="0" y="93981"/>
                  </a:lnTo>
                  <a:lnTo>
                    <a:pt x="0" y="85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667702" y="1400841"/>
              <a:ext cx="11132" cy="11132"/>
            </a:xfrm>
            <a:custGeom>
              <a:avLst/>
              <a:pathLst>
                <a:path w="11132" h="11132">
                  <a:moveTo>
                    <a:pt x="2847" y="0"/>
                  </a:moveTo>
                  <a:lnTo>
                    <a:pt x="11132" y="0"/>
                  </a:lnTo>
                  <a:lnTo>
                    <a:pt x="0" y="11132"/>
                  </a:lnTo>
                  <a:lnTo>
                    <a:pt x="0" y="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597726" y="3384530"/>
              <a:ext cx="71694" cy="71694"/>
            </a:xfrm>
            <a:custGeom>
              <a:avLst/>
              <a:pathLst>
                <a:path w="71694" h="71694">
                  <a:moveTo>
                    <a:pt x="71694" y="0"/>
                  </a:moveTo>
                  <a:lnTo>
                    <a:pt x="71694" y="8284"/>
                  </a:lnTo>
                  <a:lnTo>
                    <a:pt x="8284" y="71694"/>
                  </a:lnTo>
                  <a:lnTo>
                    <a:pt x="0" y="71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514877" y="3301681"/>
              <a:ext cx="154543" cy="154543"/>
            </a:xfrm>
            <a:custGeom>
              <a:avLst/>
              <a:pathLst>
                <a:path w="154543" h="154543">
                  <a:moveTo>
                    <a:pt x="154543" y="0"/>
                  </a:moveTo>
                  <a:lnTo>
                    <a:pt x="154543" y="8284"/>
                  </a:lnTo>
                  <a:lnTo>
                    <a:pt x="8284" y="154543"/>
                  </a:lnTo>
                  <a:lnTo>
                    <a:pt x="0" y="154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438255" y="3218832"/>
              <a:ext cx="231165" cy="237392"/>
            </a:xfrm>
            <a:custGeom>
              <a:avLst/>
              <a:pathLst>
                <a:path w="231165" h="237392">
                  <a:moveTo>
                    <a:pt x="231165" y="0"/>
                  </a:moveTo>
                  <a:lnTo>
                    <a:pt x="231165" y="8284"/>
                  </a:lnTo>
                  <a:lnTo>
                    <a:pt x="2058" y="237392"/>
                  </a:lnTo>
                  <a:lnTo>
                    <a:pt x="0" y="237392"/>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438255" y="3135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438255" y="30531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438255" y="29702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438255" y="28874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438255" y="28045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438255" y="27217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438255" y="26388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438255" y="25560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438255" y="24731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438255" y="23903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438255" y="23074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438255" y="22246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438255" y="21417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438255" y="20589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438255" y="19760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438255" y="18932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438255" y="18104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438255" y="17275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438255" y="16447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438255" y="15618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438255" y="14790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438255" y="13961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438255" y="13133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438255" y="12304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38255" y="1197840"/>
              <a:ext cx="189220" cy="189220"/>
            </a:xfrm>
            <a:custGeom>
              <a:avLst/>
              <a:pathLst>
                <a:path w="189220" h="189220">
                  <a:moveTo>
                    <a:pt x="180935" y="0"/>
                  </a:moveTo>
                  <a:lnTo>
                    <a:pt x="189220" y="0"/>
                  </a:lnTo>
                  <a:lnTo>
                    <a:pt x="0" y="189220"/>
                  </a:lnTo>
                  <a:lnTo>
                    <a:pt x="0" y="180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38255" y="1197840"/>
              <a:ext cx="106371" cy="106371"/>
            </a:xfrm>
            <a:custGeom>
              <a:avLst/>
              <a:pathLst>
                <a:path w="106371" h="106371">
                  <a:moveTo>
                    <a:pt x="98087" y="0"/>
                  </a:moveTo>
                  <a:lnTo>
                    <a:pt x="106371" y="0"/>
                  </a:lnTo>
                  <a:lnTo>
                    <a:pt x="0" y="106371"/>
                  </a:lnTo>
                  <a:lnTo>
                    <a:pt x="0" y="980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38255" y="1197840"/>
              <a:ext cx="23523" cy="23523"/>
            </a:xfrm>
            <a:custGeom>
              <a:avLst/>
              <a:pathLst>
                <a:path w="23523" h="23523">
                  <a:moveTo>
                    <a:pt x="15238" y="0"/>
                  </a:moveTo>
                  <a:lnTo>
                    <a:pt x="23523" y="0"/>
                  </a:lnTo>
                  <a:lnTo>
                    <a:pt x="0" y="23523"/>
                  </a:lnTo>
                  <a:lnTo>
                    <a:pt x="0" y="152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26215" y="3442467"/>
              <a:ext cx="13757" cy="13757"/>
            </a:xfrm>
            <a:custGeom>
              <a:avLst/>
              <a:pathLst>
                <a:path w="13757" h="13757">
                  <a:moveTo>
                    <a:pt x="13757" y="0"/>
                  </a:moveTo>
                  <a:lnTo>
                    <a:pt x="13757" y="8284"/>
                  </a:lnTo>
                  <a:lnTo>
                    <a:pt x="8284" y="13757"/>
                  </a:lnTo>
                  <a:lnTo>
                    <a:pt x="0" y="137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343366" y="3359618"/>
              <a:ext cx="96606" cy="96606"/>
            </a:xfrm>
            <a:custGeom>
              <a:avLst/>
              <a:pathLst>
                <a:path w="96606" h="96606">
                  <a:moveTo>
                    <a:pt x="96606" y="0"/>
                  </a:moveTo>
                  <a:lnTo>
                    <a:pt x="96606" y="8284"/>
                  </a:lnTo>
                  <a:lnTo>
                    <a:pt x="8284" y="96606"/>
                  </a:lnTo>
                  <a:lnTo>
                    <a:pt x="0" y="96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260517" y="3276769"/>
              <a:ext cx="179455" cy="179455"/>
            </a:xfrm>
            <a:custGeom>
              <a:avLst/>
              <a:pathLst>
                <a:path w="179455" h="179455">
                  <a:moveTo>
                    <a:pt x="179455" y="0"/>
                  </a:moveTo>
                  <a:lnTo>
                    <a:pt x="179455" y="8284"/>
                  </a:lnTo>
                  <a:lnTo>
                    <a:pt x="8284" y="179455"/>
                  </a:lnTo>
                  <a:lnTo>
                    <a:pt x="0" y="1794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208807" y="3193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208807" y="3111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208807" y="3028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208807" y="2945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208807" y="28625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208807" y="27796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208807" y="26968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208807" y="26139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208807" y="25311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208807" y="24482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208807" y="23654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208807" y="22825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208807" y="21997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208807" y="21168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208807" y="20340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208807" y="19511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208807" y="18683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208807" y="17854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208807" y="17026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208807" y="16197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208807" y="15369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208807" y="14540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208807" y="13712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208807" y="12883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208807" y="12055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208807" y="1147090"/>
              <a:ext cx="215058" cy="215058"/>
            </a:xfrm>
            <a:custGeom>
              <a:avLst/>
              <a:pathLst>
                <a:path w="215058" h="215058">
                  <a:moveTo>
                    <a:pt x="206773" y="0"/>
                  </a:moveTo>
                  <a:lnTo>
                    <a:pt x="215058" y="0"/>
                  </a:lnTo>
                  <a:lnTo>
                    <a:pt x="0" y="215058"/>
                  </a:lnTo>
                  <a:lnTo>
                    <a:pt x="0" y="20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208807" y="1147090"/>
              <a:ext cx="132209" cy="132209"/>
            </a:xfrm>
            <a:custGeom>
              <a:avLst/>
              <a:pathLst>
                <a:path w="132209" h="132209">
                  <a:moveTo>
                    <a:pt x="123925" y="0"/>
                  </a:moveTo>
                  <a:lnTo>
                    <a:pt x="132209" y="0"/>
                  </a:lnTo>
                  <a:lnTo>
                    <a:pt x="0" y="132209"/>
                  </a:lnTo>
                  <a:lnTo>
                    <a:pt x="0" y="123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208807" y="1147090"/>
              <a:ext cx="49361" cy="49361"/>
            </a:xfrm>
            <a:custGeom>
              <a:avLst/>
              <a:pathLst>
                <a:path w="49361" h="49361">
                  <a:moveTo>
                    <a:pt x="41076" y="0"/>
                  </a:moveTo>
                  <a:lnTo>
                    <a:pt x="49361" y="0"/>
                  </a:lnTo>
                  <a:lnTo>
                    <a:pt x="0" y="49361"/>
                  </a:lnTo>
                  <a:lnTo>
                    <a:pt x="0" y="41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rc312"/>
            <p:cNvSpPr/>
            <p:nvPr/>
          </p:nvSpPr>
          <p:spPr>
            <a:xfrm>
              <a:off x="842344" y="1959093"/>
              <a:ext cx="231165" cy="1497131"/>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1099195" y="1933718"/>
              <a:ext cx="231165" cy="1522506"/>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1356046" y="1882968"/>
              <a:ext cx="231165" cy="1573256"/>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869747" y="1679967"/>
              <a:ext cx="231165" cy="177625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2383449" y="1553091"/>
              <a:ext cx="231165" cy="1903133"/>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897150" y="1476966"/>
              <a:ext cx="231165" cy="1979258"/>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410852" y="1426216"/>
              <a:ext cx="231165" cy="2030008"/>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667702" y="1400841"/>
              <a:ext cx="231165" cy="2055383"/>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438255" y="1197840"/>
              <a:ext cx="231165" cy="225838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208807" y="1147090"/>
              <a:ext cx="231165" cy="2309135"/>
            </a:xfrm>
            <a:prstGeom prst="rect">
              <a:avLst/>
            </a:prstGeom>
            <a:ln w="1355" cap="flat">
              <a:solidFill>
                <a:srgbClr val="000000">
                  <a:alpha val="100000"/>
                </a:srgbClr>
              </a:solidFill>
              <a:prstDash val="solid"/>
              <a:miter/>
            </a:ln>
          </p:spPr>
          <p:txBody>
            <a:bodyPr/>
            <a:lstStyle/>
            <a:p/>
          </p:txBody>
        </p:sp>
        <p:sp>
          <p:nvSpPr>
            <p:cNvPr id="322" name="tx322"/>
            <p:cNvSpPr/>
            <p:nvPr/>
          </p:nvSpPr>
          <p:spPr>
            <a:xfrm>
              <a:off x="887589" y="18220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323" name="tx323"/>
            <p:cNvSpPr/>
            <p:nvPr/>
          </p:nvSpPr>
          <p:spPr>
            <a:xfrm>
              <a:off x="1144440" y="179518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324" name="tx324"/>
            <p:cNvSpPr/>
            <p:nvPr/>
          </p:nvSpPr>
          <p:spPr>
            <a:xfrm>
              <a:off x="1401290" y="17413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325" name="tx325"/>
            <p:cNvSpPr/>
            <p:nvPr/>
          </p:nvSpPr>
          <p:spPr>
            <a:xfrm>
              <a:off x="1658141" y="1553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326" name="tx326"/>
            <p:cNvSpPr/>
            <p:nvPr/>
          </p:nvSpPr>
          <p:spPr>
            <a:xfrm>
              <a:off x="1914992" y="1526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327" name="tx327"/>
            <p:cNvSpPr/>
            <p:nvPr/>
          </p:nvSpPr>
          <p:spPr>
            <a:xfrm>
              <a:off x="2171843" y="147396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328" name="tx328"/>
            <p:cNvSpPr/>
            <p:nvPr/>
          </p:nvSpPr>
          <p:spPr>
            <a:xfrm>
              <a:off x="2428693"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29" name="tx329"/>
            <p:cNvSpPr/>
            <p:nvPr/>
          </p:nvSpPr>
          <p:spPr>
            <a:xfrm>
              <a:off x="2685544"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0" name="tx330"/>
            <p:cNvSpPr/>
            <p:nvPr/>
          </p:nvSpPr>
          <p:spPr>
            <a:xfrm>
              <a:off x="2942395" y="13110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331" name="tx331"/>
            <p:cNvSpPr/>
            <p:nvPr/>
          </p:nvSpPr>
          <p:spPr>
            <a:xfrm>
              <a:off x="345609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2" name="tx332"/>
            <p:cNvSpPr/>
            <p:nvPr/>
          </p:nvSpPr>
          <p:spPr>
            <a:xfrm>
              <a:off x="319924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3" name="tx333"/>
            <p:cNvSpPr/>
            <p:nvPr/>
          </p:nvSpPr>
          <p:spPr>
            <a:xfrm>
              <a:off x="3712947" y="12303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34" name="tx334"/>
            <p:cNvSpPr/>
            <p:nvPr/>
          </p:nvSpPr>
          <p:spPr>
            <a:xfrm>
              <a:off x="3969798" y="10689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335" name="tx335"/>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36" name="tx336"/>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37" name="tx337"/>
            <p:cNvSpPr/>
            <p:nvPr/>
          </p:nvSpPr>
          <p:spPr>
            <a:xfrm>
              <a:off x="4740350"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8" name="tx338"/>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9" name="tx339"/>
            <p:cNvSpPr/>
            <p:nvPr/>
          </p:nvSpPr>
          <p:spPr>
            <a:xfrm>
              <a:off x="5254052"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0" name="tx340"/>
            <p:cNvSpPr/>
            <p:nvPr/>
          </p:nvSpPr>
          <p:spPr>
            <a:xfrm>
              <a:off x="5510902"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1" name="tx341"/>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42" name="tx342"/>
            <p:cNvSpPr/>
            <p:nvPr/>
          </p:nvSpPr>
          <p:spPr>
            <a:xfrm>
              <a:off x="6281455"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3" name="tx343"/>
            <p:cNvSpPr/>
            <p:nvPr/>
          </p:nvSpPr>
          <p:spPr>
            <a:xfrm>
              <a:off x="6024604"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4" name="tx344"/>
            <p:cNvSpPr/>
            <p:nvPr/>
          </p:nvSpPr>
          <p:spPr>
            <a:xfrm>
              <a:off x="6538305"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5" name="tx345"/>
            <p:cNvSpPr/>
            <p:nvPr/>
          </p:nvSpPr>
          <p:spPr>
            <a:xfrm>
              <a:off x="6795156"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6" name="tx346"/>
            <p:cNvSpPr/>
            <p:nvPr/>
          </p:nvSpPr>
          <p:spPr>
            <a:xfrm>
              <a:off x="7052007"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47" name="tx347"/>
            <p:cNvSpPr/>
            <p:nvPr/>
          </p:nvSpPr>
          <p:spPr>
            <a:xfrm>
              <a:off x="7308858"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48" name="tx348"/>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49" name="tx349"/>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0" name="tx35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1" name="tx351"/>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2" name="tx352"/>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3" name="tx353"/>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4" name="pg354"/>
            <p:cNvSpPr/>
            <p:nvPr/>
          </p:nvSpPr>
          <p:spPr>
            <a:xfrm>
              <a:off x="895261" y="26109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927782" y="26418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6" name="pg356"/>
            <p:cNvSpPr/>
            <p:nvPr/>
          </p:nvSpPr>
          <p:spPr>
            <a:xfrm>
              <a:off x="1152111" y="2598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1184633" y="263180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8" name="pg358"/>
            <p:cNvSpPr/>
            <p:nvPr/>
          </p:nvSpPr>
          <p:spPr>
            <a:xfrm>
              <a:off x="1408962" y="2572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441484" y="26037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0" name="pg360"/>
            <p:cNvSpPr/>
            <p:nvPr/>
          </p:nvSpPr>
          <p:spPr>
            <a:xfrm>
              <a:off x="1922664" y="2471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1955185" y="25022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2" name="pg362"/>
            <p:cNvSpPr/>
            <p:nvPr/>
          </p:nvSpPr>
          <p:spPr>
            <a:xfrm>
              <a:off x="2436365" y="2407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2468887" y="244048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4" name="pg364"/>
            <p:cNvSpPr/>
            <p:nvPr/>
          </p:nvSpPr>
          <p:spPr>
            <a:xfrm>
              <a:off x="2950067" y="2369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2982588" y="24021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6" name="pg366"/>
            <p:cNvSpPr/>
            <p:nvPr/>
          </p:nvSpPr>
          <p:spPr>
            <a:xfrm>
              <a:off x="3463768"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3496290" y="237678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8" name="pg368"/>
            <p:cNvSpPr/>
            <p:nvPr/>
          </p:nvSpPr>
          <p:spPr>
            <a:xfrm>
              <a:off x="3690474" y="233183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22995" y="2362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0" name="pg370"/>
            <p:cNvSpPr/>
            <p:nvPr/>
          </p:nvSpPr>
          <p:spPr>
            <a:xfrm>
              <a:off x="4491171"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4523693" y="22612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2" name="pg372"/>
            <p:cNvSpPr/>
            <p:nvPr/>
          </p:nvSpPr>
          <p:spPr>
            <a:xfrm>
              <a:off x="5261723"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5294245"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4" name="tx374"/>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5" name="tx375"/>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6" name="tx376"/>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7" name="tx377"/>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8" name="tx378"/>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9" name="tx379"/>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80" name="tx380"/>
            <p:cNvSpPr/>
            <p:nvPr/>
          </p:nvSpPr>
          <p:spPr>
            <a:xfrm rot="-5400000">
              <a:off x="1074225"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81" name="tx381"/>
            <p:cNvSpPr/>
            <p:nvPr/>
          </p:nvSpPr>
          <p:spPr>
            <a:xfrm rot="-5400000">
              <a:off x="1140694"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82" name="tx382"/>
            <p:cNvSpPr/>
            <p:nvPr/>
          </p:nvSpPr>
          <p:spPr>
            <a:xfrm rot="-5400000">
              <a:off x="1427831"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83" name="tx383"/>
            <p:cNvSpPr/>
            <p:nvPr/>
          </p:nvSpPr>
          <p:spPr>
            <a:xfrm rot="-5400000">
              <a:off x="172434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84" name="tx384"/>
            <p:cNvSpPr/>
            <p:nvPr/>
          </p:nvSpPr>
          <p:spPr>
            <a:xfrm rot="-5400000">
              <a:off x="1981198"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385" name="tx385"/>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86" name="tx386"/>
            <p:cNvSpPr/>
            <p:nvPr/>
          </p:nvSpPr>
          <p:spPr>
            <a:xfrm rot="-5400000">
              <a:off x="2452198"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87" name="tx387"/>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88" name="tx388"/>
            <p:cNvSpPr/>
            <p:nvPr/>
          </p:nvSpPr>
          <p:spPr>
            <a:xfrm rot="-5400000">
              <a:off x="2955873"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89" name="tx389"/>
            <p:cNvSpPr/>
            <p:nvPr/>
          </p:nvSpPr>
          <p:spPr>
            <a:xfrm rot="-5400000">
              <a:off x="337807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390" name="tx390"/>
            <p:cNvSpPr/>
            <p:nvPr/>
          </p:nvSpPr>
          <p:spPr>
            <a:xfrm rot="-5400000">
              <a:off x="343990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391" name="tx391"/>
            <p:cNvSpPr/>
            <p:nvPr/>
          </p:nvSpPr>
          <p:spPr>
            <a:xfrm rot="-5400000">
              <a:off x="3405074"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392" name="tx392"/>
            <p:cNvSpPr/>
            <p:nvPr/>
          </p:nvSpPr>
          <p:spPr>
            <a:xfrm rot="-5400000">
              <a:off x="4105922"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393" name="tx393"/>
            <p:cNvSpPr/>
            <p:nvPr/>
          </p:nvSpPr>
          <p:spPr>
            <a:xfrm rot="-5400000">
              <a:off x="4257077"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394" name="tx394"/>
            <p:cNvSpPr/>
            <p:nvPr/>
          </p:nvSpPr>
          <p:spPr>
            <a:xfrm rot="-5400000">
              <a:off x="4514781"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395" name="tx395"/>
            <p:cNvSpPr/>
            <p:nvPr/>
          </p:nvSpPr>
          <p:spPr>
            <a:xfrm rot="-5400000">
              <a:off x="4775588"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396" name="tx396"/>
            <p:cNvSpPr/>
            <p:nvPr/>
          </p:nvSpPr>
          <p:spPr>
            <a:xfrm rot="-5400000">
              <a:off x="5148912"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397" name="tx397"/>
            <p:cNvSpPr/>
            <p:nvPr/>
          </p:nvSpPr>
          <p:spPr>
            <a:xfrm rot="-5400000">
              <a:off x="4921929"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398" name="tx398"/>
            <p:cNvSpPr/>
            <p:nvPr/>
          </p:nvSpPr>
          <p:spPr>
            <a:xfrm rot="-5400000">
              <a:off x="5564557"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399" name="tx399"/>
            <p:cNvSpPr/>
            <p:nvPr/>
          </p:nvSpPr>
          <p:spPr>
            <a:xfrm rot="-5400000">
              <a:off x="5795112"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0" name="tx400"/>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01" name="tx401"/>
            <p:cNvSpPr/>
            <p:nvPr/>
          </p:nvSpPr>
          <p:spPr>
            <a:xfrm rot="-5400000">
              <a:off x="6447763"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02" name="tx402"/>
            <p:cNvSpPr/>
            <p:nvPr/>
          </p:nvSpPr>
          <p:spPr>
            <a:xfrm rot="-5400000">
              <a:off x="6506592"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03" name="tx403"/>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04" name="tx404"/>
            <p:cNvSpPr/>
            <p:nvPr/>
          </p:nvSpPr>
          <p:spPr>
            <a:xfrm rot="-5400000">
              <a:off x="7118997"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05" name="tx405"/>
            <p:cNvSpPr/>
            <p:nvPr/>
          </p:nvSpPr>
          <p:spPr>
            <a:xfrm rot="-5400000">
              <a:off x="6965002"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06" name="tx406"/>
            <p:cNvSpPr/>
            <p:nvPr/>
          </p:nvSpPr>
          <p:spPr>
            <a:xfrm rot="-5400000">
              <a:off x="7549582"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07" name="tx407"/>
            <p:cNvSpPr/>
            <p:nvPr/>
          </p:nvSpPr>
          <p:spPr>
            <a:xfrm rot="-5400000">
              <a:off x="798105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08" name="tx408"/>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09" name="tx409"/>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10" name="tx410"/>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11" name="tx411"/>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2" name="rc412"/>
            <p:cNvSpPr/>
            <p:nvPr/>
          </p:nvSpPr>
          <p:spPr>
            <a:xfrm>
              <a:off x="3788826" y="6114116"/>
              <a:ext cx="219455" cy="219455"/>
            </a:xfrm>
            <a:prstGeom prst="rect">
              <a:avLst/>
            </a:prstGeom>
            <a:solidFill>
              <a:srgbClr val="FFFFFF">
                <a:alpha val="100000"/>
              </a:srgbClr>
            </a:solidFill>
          </p:spPr>
          <p:txBody>
            <a:bodyPr/>
            <a:lstStyle/>
            <a:p/>
          </p:txBody>
        </p:sp>
        <p:sp>
          <p:nvSpPr>
            <p:cNvPr id="413" name="pg413"/>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pg414"/>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5" name="pg415"/>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rc418"/>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9" name="tx419"/>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0" name="tx420"/>
            <p:cNvSpPr/>
            <p:nvPr/>
          </p:nvSpPr>
          <p:spPr>
            <a:xfrm>
              <a:off x="803816" y="398022"/>
              <a:ext cx="66536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LACR, 2024</a:t>
              </a:r>
            </a:p>
          </p:txBody>
        </p:sp>
        <p:sp>
          <p:nvSpPr>
            <p:cNvPr id="421" name="tx42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2" name="tx422"/>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2024, Colombia ranked number 15 out of 32 countries for lowest DTP3 coverage (based on tied ranks).
Colombia was in the top 10 countries with the most un- and undervaccinated children (rank=9).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513448"/>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52697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54050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00668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02021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033738"/>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0472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744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659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1575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9490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822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7405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98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571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015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738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2675695"/>
              <a:ext cx="248247" cy="1330989"/>
            </a:xfrm>
            <a:prstGeom prst="rect">
              <a:avLst/>
            </a:prstGeom>
            <a:solidFill>
              <a:srgbClr val="80BD41">
                <a:alpha val="100000"/>
              </a:srgbClr>
            </a:solidFill>
          </p:spPr>
          <p:txBody>
            <a:bodyPr/>
            <a:lstStyle/>
            <a:p/>
          </p:txBody>
        </p:sp>
        <p:sp>
          <p:nvSpPr>
            <p:cNvPr id="23" name="rc23"/>
            <p:cNvSpPr/>
            <p:nvPr/>
          </p:nvSpPr>
          <p:spPr>
            <a:xfrm>
              <a:off x="1333322" y="2321887"/>
              <a:ext cx="248247" cy="353808"/>
            </a:xfrm>
            <a:prstGeom prst="rect">
              <a:avLst/>
            </a:prstGeom>
            <a:solidFill>
              <a:srgbClr val="1CABE2">
                <a:alpha val="100000"/>
              </a:srgbClr>
            </a:solidFill>
          </p:spPr>
          <p:txBody>
            <a:bodyPr/>
            <a:lstStyle/>
            <a:p/>
          </p:txBody>
        </p:sp>
        <p:sp>
          <p:nvSpPr>
            <p:cNvPr id="24" name="rc24"/>
            <p:cNvSpPr/>
            <p:nvPr/>
          </p:nvSpPr>
          <p:spPr>
            <a:xfrm>
              <a:off x="1609153" y="2669579"/>
              <a:ext cx="248247" cy="1337105"/>
            </a:xfrm>
            <a:prstGeom prst="rect">
              <a:avLst/>
            </a:prstGeom>
            <a:solidFill>
              <a:srgbClr val="80BD41">
                <a:alpha val="100000"/>
              </a:srgbClr>
            </a:solidFill>
          </p:spPr>
          <p:txBody>
            <a:bodyPr/>
            <a:lstStyle/>
            <a:p/>
          </p:txBody>
        </p:sp>
        <p:sp>
          <p:nvSpPr>
            <p:cNvPr id="25" name="rc25"/>
            <p:cNvSpPr/>
            <p:nvPr/>
          </p:nvSpPr>
          <p:spPr>
            <a:xfrm>
              <a:off x="1609153" y="2335303"/>
              <a:ext cx="248247" cy="334276"/>
            </a:xfrm>
            <a:prstGeom prst="rect">
              <a:avLst/>
            </a:prstGeom>
            <a:solidFill>
              <a:srgbClr val="1CABE2">
                <a:alpha val="100000"/>
              </a:srgbClr>
            </a:solidFill>
          </p:spPr>
          <p:txBody>
            <a:bodyPr/>
            <a:lstStyle/>
            <a:p/>
          </p:txBody>
        </p:sp>
        <p:sp>
          <p:nvSpPr>
            <p:cNvPr id="26" name="rc26"/>
            <p:cNvSpPr/>
            <p:nvPr/>
          </p:nvSpPr>
          <p:spPr>
            <a:xfrm>
              <a:off x="1884983" y="2654565"/>
              <a:ext cx="248247" cy="1352119"/>
            </a:xfrm>
            <a:prstGeom prst="rect">
              <a:avLst/>
            </a:prstGeom>
            <a:solidFill>
              <a:srgbClr val="80BD41">
                <a:alpha val="100000"/>
              </a:srgbClr>
            </a:solidFill>
          </p:spPr>
          <p:txBody>
            <a:bodyPr/>
            <a:lstStyle/>
            <a:p/>
          </p:txBody>
        </p:sp>
        <p:sp>
          <p:nvSpPr>
            <p:cNvPr id="27" name="rc27"/>
            <p:cNvSpPr/>
            <p:nvPr/>
          </p:nvSpPr>
          <p:spPr>
            <a:xfrm>
              <a:off x="1884983" y="2337394"/>
              <a:ext cx="248247" cy="317170"/>
            </a:xfrm>
            <a:prstGeom prst="rect">
              <a:avLst/>
            </a:prstGeom>
            <a:solidFill>
              <a:srgbClr val="1CABE2">
                <a:alpha val="100000"/>
              </a:srgbClr>
            </a:solidFill>
          </p:spPr>
          <p:txBody>
            <a:bodyPr/>
            <a:lstStyle/>
            <a:p/>
          </p:txBody>
        </p:sp>
        <p:sp>
          <p:nvSpPr>
            <p:cNvPr id="28" name="rc28"/>
            <p:cNvSpPr/>
            <p:nvPr/>
          </p:nvSpPr>
          <p:spPr>
            <a:xfrm>
              <a:off x="2160814" y="2477454"/>
              <a:ext cx="248247" cy="1529231"/>
            </a:xfrm>
            <a:prstGeom prst="rect">
              <a:avLst/>
            </a:prstGeom>
            <a:solidFill>
              <a:srgbClr val="80BD41">
                <a:alpha val="100000"/>
              </a:srgbClr>
            </a:solidFill>
          </p:spPr>
          <p:txBody>
            <a:bodyPr/>
            <a:lstStyle/>
            <a:p/>
          </p:txBody>
        </p:sp>
        <p:sp>
          <p:nvSpPr>
            <p:cNvPr id="29" name="rc29"/>
            <p:cNvSpPr/>
            <p:nvPr/>
          </p:nvSpPr>
          <p:spPr>
            <a:xfrm>
              <a:off x="2160814" y="2344477"/>
              <a:ext cx="248247" cy="132976"/>
            </a:xfrm>
            <a:prstGeom prst="rect">
              <a:avLst/>
            </a:prstGeom>
            <a:solidFill>
              <a:srgbClr val="1CABE2">
                <a:alpha val="100000"/>
              </a:srgbClr>
            </a:solidFill>
          </p:spPr>
          <p:txBody>
            <a:bodyPr/>
            <a:lstStyle/>
            <a:p/>
          </p:txBody>
        </p:sp>
        <p:sp>
          <p:nvSpPr>
            <p:cNvPr id="30" name="rc30"/>
            <p:cNvSpPr/>
            <p:nvPr/>
          </p:nvSpPr>
          <p:spPr>
            <a:xfrm>
              <a:off x="2436645" y="2551321"/>
              <a:ext cx="248247" cy="1455363"/>
            </a:xfrm>
            <a:prstGeom prst="rect">
              <a:avLst/>
            </a:prstGeom>
            <a:solidFill>
              <a:srgbClr val="80BD41">
                <a:alpha val="100000"/>
              </a:srgbClr>
            </a:solidFill>
          </p:spPr>
          <p:txBody>
            <a:bodyPr/>
            <a:lstStyle/>
            <a:p/>
          </p:txBody>
        </p:sp>
        <p:sp>
          <p:nvSpPr>
            <p:cNvPr id="31" name="rc31"/>
            <p:cNvSpPr/>
            <p:nvPr/>
          </p:nvSpPr>
          <p:spPr>
            <a:xfrm>
              <a:off x="2436645" y="2371447"/>
              <a:ext cx="248247" cy="179873"/>
            </a:xfrm>
            <a:prstGeom prst="rect">
              <a:avLst/>
            </a:prstGeom>
            <a:solidFill>
              <a:srgbClr val="1CABE2">
                <a:alpha val="100000"/>
              </a:srgbClr>
            </a:solidFill>
          </p:spPr>
          <p:txBody>
            <a:bodyPr/>
            <a:lstStyle/>
            <a:p/>
          </p:txBody>
        </p:sp>
        <p:sp>
          <p:nvSpPr>
            <p:cNvPr id="32" name="rc32"/>
            <p:cNvSpPr/>
            <p:nvPr/>
          </p:nvSpPr>
          <p:spPr>
            <a:xfrm>
              <a:off x="2712475" y="2516873"/>
              <a:ext cx="248247" cy="1489811"/>
            </a:xfrm>
            <a:prstGeom prst="rect">
              <a:avLst/>
            </a:prstGeom>
            <a:solidFill>
              <a:srgbClr val="80BD41">
                <a:alpha val="100000"/>
              </a:srgbClr>
            </a:solidFill>
          </p:spPr>
          <p:txBody>
            <a:bodyPr/>
            <a:lstStyle/>
            <a:p/>
          </p:txBody>
        </p:sp>
        <p:sp>
          <p:nvSpPr>
            <p:cNvPr id="33" name="rc33"/>
            <p:cNvSpPr/>
            <p:nvPr/>
          </p:nvSpPr>
          <p:spPr>
            <a:xfrm>
              <a:off x="2712475" y="2404731"/>
              <a:ext cx="248247" cy="112142"/>
            </a:xfrm>
            <a:prstGeom prst="rect">
              <a:avLst/>
            </a:prstGeom>
            <a:solidFill>
              <a:srgbClr val="1CABE2">
                <a:alpha val="100000"/>
              </a:srgbClr>
            </a:solidFill>
          </p:spPr>
          <p:txBody>
            <a:bodyPr/>
            <a:lstStyle/>
            <a:p/>
          </p:txBody>
        </p:sp>
        <p:sp>
          <p:nvSpPr>
            <p:cNvPr id="34" name="rc34"/>
            <p:cNvSpPr/>
            <p:nvPr/>
          </p:nvSpPr>
          <p:spPr>
            <a:xfrm>
              <a:off x="2988306" y="2543646"/>
              <a:ext cx="248247" cy="1463038"/>
            </a:xfrm>
            <a:prstGeom prst="rect">
              <a:avLst/>
            </a:prstGeom>
            <a:solidFill>
              <a:srgbClr val="80BD41">
                <a:alpha val="100000"/>
              </a:srgbClr>
            </a:solidFill>
          </p:spPr>
          <p:txBody>
            <a:bodyPr/>
            <a:lstStyle/>
            <a:p/>
          </p:txBody>
        </p:sp>
        <p:sp>
          <p:nvSpPr>
            <p:cNvPr id="35" name="rc35"/>
            <p:cNvSpPr/>
            <p:nvPr/>
          </p:nvSpPr>
          <p:spPr>
            <a:xfrm>
              <a:off x="2988306" y="2433516"/>
              <a:ext cx="248247" cy="110129"/>
            </a:xfrm>
            <a:prstGeom prst="rect">
              <a:avLst/>
            </a:prstGeom>
            <a:solidFill>
              <a:srgbClr val="1CABE2">
                <a:alpha val="100000"/>
              </a:srgbClr>
            </a:solidFill>
          </p:spPr>
          <p:txBody>
            <a:bodyPr/>
            <a:lstStyle/>
            <a:p/>
          </p:txBody>
        </p:sp>
        <p:sp>
          <p:nvSpPr>
            <p:cNvPr id="36" name="rc36"/>
            <p:cNvSpPr/>
            <p:nvPr/>
          </p:nvSpPr>
          <p:spPr>
            <a:xfrm>
              <a:off x="3264137" y="2540923"/>
              <a:ext cx="248247" cy="1465761"/>
            </a:xfrm>
            <a:prstGeom prst="rect">
              <a:avLst/>
            </a:prstGeom>
            <a:solidFill>
              <a:srgbClr val="80BD41">
                <a:alpha val="100000"/>
              </a:srgbClr>
            </a:solidFill>
          </p:spPr>
          <p:txBody>
            <a:bodyPr/>
            <a:lstStyle/>
            <a:p/>
          </p:txBody>
        </p:sp>
        <p:sp>
          <p:nvSpPr>
            <p:cNvPr id="37" name="rc37"/>
            <p:cNvSpPr/>
            <p:nvPr/>
          </p:nvSpPr>
          <p:spPr>
            <a:xfrm>
              <a:off x="3264137" y="2447366"/>
              <a:ext cx="248247" cy="93557"/>
            </a:xfrm>
            <a:prstGeom prst="rect">
              <a:avLst/>
            </a:prstGeom>
            <a:solidFill>
              <a:srgbClr val="1CABE2">
                <a:alpha val="100000"/>
              </a:srgbClr>
            </a:solidFill>
          </p:spPr>
          <p:txBody>
            <a:bodyPr/>
            <a:lstStyle/>
            <a:p/>
          </p:txBody>
        </p:sp>
        <p:sp>
          <p:nvSpPr>
            <p:cNvPr id="38" name="rc38"/>
            <p:cNvSpPr/>
            <p:nvPr/>
          </p:nvSpPr>
          <p:spPr>
            <a:xfrm>
              <a:off x="3539967" y="2582336"/>
              <a:ext cx="248247" cy="1424349"/>
            </a:xfrm>
            <a:prstGeom prst="rect">
              <a:avLst/>
            </a:prstGeom>
            <a:solidFill>
              <a:srgbClr val="80BD41">
                <a:alpha val="100000"/>
              </a:srgbClr>
            </a:solidFill>
          </p:spPr>
          <p:txBody>
            <a:bodyPr/>
            <a:lstStyle/>
            <a:p/>
          </p:txBody>
        </p:sp>
        <p:sp>
          <p:nvSpPr>
            <p:cNvPr id="39" name="rc39"/>
            <p:cNvSpPr/>
            <p:nvPr/>
          </p:nvSpPr>
          <p:spPr>
            <a:xfrm>
              <a:off x="3539967" y="2458474"/>
              <a:ext cx="248247" cy="123861"/>
            </a:xfrm>
            <a:prstGeom prst="rect">
              <a:avLst/>
            </a:prstGeom>
            <a:solidFill>
              <a:srgbClr val="1CABE2">
                <a:alpha val="100000"/>
              </a:srgbClr>
            </a:solidFill>
          </p:spPr>
          <p:txBody>
            <a:bodyPr/>
            <a:lstStyle/>
            <a:p/>
          </p:txBody>
        </p:sp>
        <p:sp>
          <p:nvSpPr>
            <p:cNvPr id="40" name="rc40"/>
            <p:cNvSpPr/>
            <p:nvPr/>
          </p:nvSpPr>
          <p:spPr>
            <a:xfrm>
              <a:off x="3815798" y="2607392"/>
              <a:ext cx="248247" cy="1399292"/>
            </a:xfrm>
            <a:prstGeom prst="rect">
              <a:avLst/>
            </a:prstGeom>
            <a:solidFill>
              <a:srgbClr val="80BD41">
                <a:alpha val="100000"/>
              </a:srgbClr>
            </a:solidFill>
          </p:spPr>
          <p:txBody>
            <a:bodyPr/>
            <a:lstStyle/>
            <a:p/>
          </p:txBody>
        </p:sp>
        <p:sp>
          <p:nvSpPr>
            <p:cNvPr id="41" name="rc41"/>
            <p:cNvSpPr/>
            <p:nvPr/>
          </p:nvSpPr>
          <p:spPr>
            <a:xfrm>
              <a:off x="3815798" y="2485720"/>
              <a:ext cx="248247" cy="121671"/>
            </a:xfrm>
            <a:prstGeom prst="rect">
              <a:avLst/>
            </a:prstGeom>
            <a:solidFill>
              <a:srgbClr val="1CABE2">
                <a:alpha val="100000"/>
              </a:srgbClr>
            </a:solidFill>
          </p:spPr>
          <p:txBody>
            <a:bodyPr/>
            <a:lstStyle/>
            <a:p/>
          </p:txBody>
        </p:sp>
        <p:sp>
          <p:nvSpPr>
            <p:cNvPr id="42" name="rc42"/>
            <p:cNvSpPr/>
            <p:nvPr/>
          </p:nvSpPr>
          <p:spPr>
            <a:xfrm>
              <a:off x="4091628" y="2708052"/>
              <a:ext cx="248247" cy="1298633"/>
            </a:xfrm>
            <a:prstGeom prst="rect">
              <a:avLst/>
            </a:prstGeom>
            <a:solidFill>
              <a:srgbClr val="80BD41">
                <a:alpha val="100000"/>
              </a:srgbClr>
            </a:solidFill>
          </p:spPr>
          <p:txBody>
            <a:bodyPr/>
            <a:lstStyle/>
            <a:p/>
          </p:txBody>
        </p:sp>
        <p:sp>
          <p:nvSpPr>
            <p:cNvPr id="43" name="rc43"/>
            <p:cNvSpPr/>
            <p:nvPr/>
          </p:nvSpPr>
          <p:spPr>
            <a:xfrm>
              <a:off x="4091628" y="2530960"/>
              <a:ext cx="248247" cy="177091"/>
            </a:xfrm>
            <a:prstGeom prst="rect">
              <a:avLst/>
            </a:prstGeom>
            <a:solidFill>
              <a:srgbClr val="1CABE2">
                <a:alpha val="100000"/>
              </a:srgbClr>
            </a:solidFill>
          </p:spPr>
          <p:txBody>
            <a:bodyPr/>
            <a:lstStyle/>
            <a:p/>
          </p:txBody>
        </p:sp>
        <p:sp>
          <p:nvSpPr>
            <p:cNvPr id="44" name="rc44"/>
            <p:cNvSpPr/>
            <p:nvPr/>
          </p:nvSpPr>
          <p:spPr>
            <a:xfrm>
              <a:off x="4367459" y="2783931"/>
              <a:ext cx="248247" cy="1222753"/>
            </a:xfrm>
            <a:prstGeom prst="rect">
              <a:avLst/>
            </a:prstGeom>
            <a:solidFill>
              <a:srgbClr val="80BD41">
                <a:alpha val="100000"/>
              </a:srgbClr>
            </a:solidFill>
          </p:spPr>
          <p:txBody>
            <a:bodyPr/>
            <a:lstStyle/>
            <a:p/>
          </p:txBody>
        </p:sp>
        <p:sp>
          <p:nvSpPr>
            <p:cNvPr id="45" name="rc45"/>
            <p:cNvSpPr/>
            <p:nvPr/>
          </p:nvSpPr>
          <p:spPr>
            <a:xfrm>
              <a:off x="4367459" y="2568150"/>
              <a:ext cx="248247" cy="215781"/>
            </a:xfrm>
            <a:prstGeom prst="rect">
              <a:avLst/>
            </a:prstGeom>
            <a:solidFill>
              <a:srgbClr val="1CABE2">
                <a:alpha val="100000"/>
              </a:srgbClr>
            </a:solidFill>
          </p:spPr>
          <p:txBody>
            <a:bodyPr/>
            <a:lstStyle/>
            <a:p/>
          </p:txBody>
        </p:sp>
        <p:sp>
          <p:nvSpPr>
            <p:cNvPr id="46" name="rc46"/>
            <p:cNvSpPr/>
            <p:nvPr/>
          </p:nvSpPr>
          <p:spPr>
            <a:xfrm>
              <a:off x="4643290" y="2696648"/>
              <a:ext cx="248247" cy="1310036"/>
            </a:xfrm>
            <a:prstGeom prst="rect">
              <a:avLst/>
            </a:prstGeom>
            <a:solidFill>
              <a:srgbClr val="80BD41">
                <a:alpha val="100000"/>
              </a:srgbClr>
            </a:solidFill>
          </p:spPr>
          <p:txBody>
            <a:bodyPr/>
            <a:lstStyle/>
            <a:p/>
          </p:txBody>
        </p:sp>
        <p:sp>
          <p:nvSpPr>
            <p:cNvPr id="47" name="rc47"/>
            <p:cNvSpPr/>
            <p:nvPr/>
          </p:nvSpPr>
          <p:spPr>
            <a:xfrm>
              <a:off x="4643290" y="2582730"/>
              <a:ext cx="248247" cy="113917"/>
            </a:xfrm>
            <a:prstGeom prst="rect">
              <a:avLst/>
            </a:prstGeom>
            <a:solidFill>
              <a:srgbClr val="1CABE2">
                <a:alpha val="100000"/>
              </a:srgbClr>
            </a:solidFill>
          </p:spPr>
          <p:txBody>
            <a:bodyPr/>
            <a:lstStyle/>
            <a:p/>
          </p:txBody>
        </p:sp>
        <p:sp>
          <p:nvSpPr>
            <p:cNvPr id="48" name="rc48"/>
            <p:cNvSpPr/>
            <p:nvPr/>
          </p:nvSpPr>
          <p:spPr>
            <a:xfrm>
              <a:off x="4919120" y="2727130"/>
              <a:ext cx="248247" cy="1279554"/>
            </a:xfrm>
            <a:prstGeom prst="rect">
              <a:avLst/>
            </a:prstGeom>
            <a:solidFill>
              <a:srgbClr val="80BD41">
                <a:alpha val="100000"/>
              </a:srgbClr>
            </a:solidFill>
          </p:spPr>
          <p:txBody>
            <a:bodyPr/>
            <a:lstStyle/>
            <a:p/>
          </p:txBody>
        </p:sp>
        <p:sp>
          <p:nvSpPr>
            <p:cNvPr id="49" name="rc49"/>
            <p:cNvSpPr/>
            <p:nvPr/>
          </p:nvSpPr>
          <p:spPr>
            <a:xfrm>
              <a:off x="4919120" y="2600585"/>
              <a:ext cx="248247" cy="126544"/>
            </a:xfrm>
            <a:prstGeom prst="rect">
              <a:avLst/>
            </a:prstGeom>
            <a:solidFill>
              <a:srgbClr val="1CABE2">
                <a:alpha val="100000"/>
              </a:srgbClr>
            </a:solidFill>
          </p:spPr>
          <p:txBody>
            <a:bodyPr/>
            <a:lstStyle/>
            <a:p/>
          </p:txBody>
        </p:sp>
        <p:sp>
          <p:nvSpPr>
            <p:cNvPr id="50" name="rc50"/>
            <p:cNvSpPr/>
            <p:nvPr/>
          </p:nvSpPr>
          <p:spPr>
            <a:xfrm>
              <a:off x="5194951" y="2759822"/>
              <a:ext cx="248247" cy="1246862"/>
            </a:xfrm>
            <a:prstGeom prst="rect">
              <a:avLst/>
            </a:prstGeom>
            <a:solidFill>
              <a:srgbClr val="80BD41">
                <a:alpha val="100000"/>
              </a:srgbClr>
            </a:solidFill>
          </p:spPr>
          <p:txBody>
            <a:bodyPr/>
            <a:lstStyle/>
            <a:p/>
          </p:txBody>
        </p:sp>
        <p:sp>
          <p:nvSpPr>
            <p:cNvPr id="51" name="rc51"/>
            <p:cNvSpPr/>
            <p:nvPr/>
          </p:nvSpPr>
          <p:spPr>
            <a:xfrm>
              <a:off x="5194951" y="2621282"/>
              <a:ext cx="248247" cy="138540"/>
            </a:xfrm>
            <a:prstGeom prst="rect">
              <a:avLst/>
            </a:prstGeom>
            <a:solidFill>
              <a:srgbClr val="1CABE2">
                <a:alpha val="100000"/>
              </a:srgbClr>
            </a:solidFill>
          </p:spPr>
          <p:txBody>
            <a:bodyPr/>
            <a:lstStyle/>
            <a:p/>
          </p:txBody>
        </p:sp>
        <p:sp>
          <p:nvSpPr>
            <p:cNvPr id="52" name="rc52"/>
            <p:cNvSpPr/>
            <p:nvPr/>
          </p:nvSpPr>
          <p:spPr>
            <a:xfrm>
              <a:off x="5470781" y="2775665"/>
              <a:ext cx="248247" cy="1231020"/>
            </a:xfrm>
            <a:prstGeom prst="rect">
              <a:avLst/>
            </a:prstGeom>
            <a:solidFill>
              <a:srgbClr val="80BD41">
                <a:alpha val="100000"/>
              </a:srgbClr>
            </a:solidFill>
          </p:spPr>
          <p:txBody>
            <a:bodyPr/>
            <a:lstStyle/>
            <a:p/>
          </p:txBody>
        </p:sp>
        <p:sp>
          <p:nvSpPr>
            <p:cNvPr id="53" name="rc53"/>
            <p:cNvSpPr/>
            <p:nvPr/>
          </p:nvSpPr>
          <p:spPr>
            <a:xfrm>
              <a:off x="5470781" y="2653914"/>
              <a:ext cx="248247" cy="121750"/>
            </a:xfrm>
            <a:prstGeom prst="rect">
              <a:avLst/>
            </a:prstGeom>
            <a:solidFill>
              <a:srgbClr val="1CABE2">
                <a:alpha val="100000"/>
              </a:srgbClr>
            </a:solidFill>
          </p:spPr>
          <p:txBody>
            <a:bodyPr/>
            <a:lstStyle/>
            <a:p/>
          </p:txBody>
        </p:sp>
        <p:sp>
          <p:nvSpPr>
            <p:cNvPr id="54" name="rc54"/>
            <p:cNvSpPr/>
            <p:nvPr/>
          </p:nvSpPr>
          <p:spPr>
            <a:xfrm>
              <a:off x="5746612" y="2804430"/>
              <a:ext cx="248247" cy="1202254"/>
            </a:xfrm>
            <a:prstGeom prst="rect">
              <a:avLst/>
            </a:prstGeom>
            <a:solidFill>
              <a:srgbClr val="80BD41">
                <a:alpha val="100000"/>
              </a:srgbClr>
            </a:solidFill>
          </p:spPr>
          <p:txBody>
            <a:bodyPr/>
            <a:lstStyle/>
            <a:p/>
          </p:txBody>
        </p:sp>
        <p:sp>
          <p:nvSpPr>
            <p:cNvPr id="55" name="rc55"/>
            <p:cNvSpPr/>
            <p:nvPr/>
          </p:nvSpPr>
          <p:spPr>
            <a:xfrm>
              <a:off x="5746612" y="2685521"/>
              <a:ext cx="248247" cy="118909"/>
            </a:xfrm>
            <a:prstGeom prst="rect">
              <a:avLst/>
            </a:prstGeom>
            <a:solidFill>
              <a:srgbClr val="1CABE2">
                <a:alpha val="100000"/>
              </a:srgbClr>
            </a:solidFill>
          </p:spPr>
          <p:txBody>
            <a:bodyPr/>
            <a:lstStyle/>
            <a:p/>
          </p:txBody>
        </p:sp>
        <p:sp>
          <p:nvSpPr>
            <p:cNvPr id="56" name="rc56"/>
            <p:cNvSpPr/>
            <p:nvPr/>
          </p:nvSpPr>
          <p:spPr>
            <a:xfrm>
              <a:off x="6022443" y="2781169"/>
              <a:ext cx="248247" cy="1225515"/>
            </a:xfrm>
            <a:prstGeom prst="rect">
              <a:avLst/>
            </a:prstGeom>
            <a:solidFill>
              <a:srgbClr val="80BD41">
                <a:alpha val="100000"/>
              </a:srgbClr>
            </a:solidFill>
          </p:spPr>
          <p:txBody>
            <a:bodyPr/>
            <a:lstStyle/>
            <a:p/>
          </p:txBody>
        </p:sp>
        <p:sp>
          <p:nvSpPr>
            <p:cNvPr id="57" name="rc57"/>
            <p:cNvSpPr/>
            <p:nvPr/>
          </p:nvSpPr>
          <p:spPr>
            <a:xfrm>
              <a:off x="6022443" y="2674610"/>
              <a:ext cx="248247" cy="106558"/>
            </a:xfrm>
            <a:prstGeom prst="rect">
              <a:avLst/>
            </a:prstGeom>
            <a:solidFill>
              <a:srgbClr val="1CABE2">
                <a:alpha val="100000"/>
              </a:srgbClr>
            </a:solidFill>
          </p:spPr>
          <p:txBody>
            <a:bodyPr/>
            <a:lstStyle/>
            <a:p/>
          </p:txBody>
        </p:sp>
        <p:sp>
          <p:nvSpPr>
            <p:cNvPr id="58" name="rc58"/>
            <p:cNvSpPr/>
            <p:nvPr/>
          </p:nvSpPr>
          <p:spPr>
            <a:xfrm>
              <a:off x="6298273" y="2756349"/>
              <a:ext cx="248247" cy="1250335"/>
            </a:xfrm>
            <a:prstGeom prst="rect">
              <a:avLst/>
            </a:prstGeom>
            <a:solidFill>
              <a:srgbClr val="80BD41">
                <a:alpha val="100000"/>
              </a:srgbClr>
            </a:solidFill>
          </p:spPr>
          <p:txBody>
            <a:bodyPr/>
            <a:lstStyle/>
            <a:p/>
          </p:txBody>
        </p:sp>
        <p:sp>
          <p:nvSpPr>
            <p:cNvPr id="59" name="rc59"/>
            <p:cNvSpPr/>
            <p:nvPr/>
          </p:nvSpPr>
          <p:spPr>
            <a:xfrm>
              <a:off x="6298273" y="2647620"/>
              <a:ext cx="248247" cy="108729"/>
            </a:xfrm>
            <a:prstGeom prst="rect">
              <a:avLst/>
            </a:prstGeom>
            <a:solidFill>
              <a:srgbClr val="1CABE2">
                <a:alpha val="100000"/>
              </a:srgbClr>
            </a:solidFill>
          </p:spPr>
          <p:txBody>
            <a:bodyPr/>
            <a:lstStyle/>
            <a:p/>
          </p:txBody>
        </p:sp>
        <p:sp>
          <p:nvSpPr>
            <p:cNvPr id="60" name="rc60"/>
            <p:cNvSpPr/>
            <p:nvPr/>
          </p:nvSpPr>
          <p:spPr>
            <a:xfrm>
              <a:off x="6574104" y="2703692"/>
              <a:ext cx="248247" cy="1302993"/>
            </a:xfrm>
            <a:prstGeom prst="rect">
              <a:avLst/>
            </a:prstGeom>
            <a:solidFill>
              <a:srgbClr val="80BD41">
                <a:alpha val="100000"/>
              </a:srgbClr>
            </a:solidFill>
          </p:spPr>
          <p:txBody>
            <a:bodyPr/>
            <a:lstStyle/>
            <a:p/>
          </p:txBody>
        </p:sp>
        <p:sp>
          <p:nvSpPr>
            <p:cNvPr id="61" name="rc61"/>
            <p:cNvSpPr/>
            <p:nvPr/>
          </p:nvSpPr>
          <p:spPr>
            <a:xfrm>
              <a:off x="6574104" y="2620512"/>
              <a:ext cx="248247" cy="83179"/>
            </a:xfrm>
            <a:prstGeom prst="rect">
              <a:avLst/>
            </a:prstGeom>
            <a:solidFill>
              <a:srgbClr val="1CABE2">
                <a:alpha val="100000"/>
              </a:srgbClr>
            </a:solidFill>
          </p:spPr>
          <p:txBody>
            <a:bodyPr/>
            <a:lstStyle/>
            <a:p/>
          </p:txBody>
        </p:sp>
        <p:sp>
          <p:nvSpPr>
            <p:cNvPr id="62" name="rc62"/>
            <p:cNvSpPr/>
            <p:nvPr/>
          </p:nvSpPr>
          <p:spPr>
            <a:xfrm>
              <a:off x="6849934" y="2778466"/>
              <a:ext cx="248247" cy="1228218"/>
            </a:xfrm>
            <a:prstGeom prst="rect">
              <a:avLst/>
            </a:prstGeom>
            <a:solidFill>
              <a:srgbClr val="80BD41">
                <a:alpha val="100000"/>
              </a:srgbClr>
            </a:solidFill>
          </p:spPr>
          <p:txBody>
            <a:bodyPr/>
            <a:lstStyle/>
            <a:p/>
          </p:txBody>
        </p:sp>
        <p:sp>
          <p:nvSpPr>
            <p:cNvPr id="63" name="rc63"/>
            <p:cNvSpPr/>
            <p:nvPr/>
          </p:nvSpPr>
          <p:spPr>
            <a:xfrm>
              <a:off x="6849934" y="2610983"/>
              <a:ext cx="248247" cy="167483"/>
            </a:xfrm>
            <a:prstGeom prst="rect">
              <a:avLst/>
            </a:prstGeom>
            <a:solidFill>
              <a:srgbClr val="1CABE2">
                <a:alpha val="100000"/>
              </a:srgbClr>
            </a:solidFill>
          </p:spPr>
          <p:txBody>
            <a:bodyPr/>
            <a:lstStyle/>
            <a:p/>
          </p:txBody>
        </p:sp>
        <p:sp>
          <p:nvSpPr>
            <p:cNvPr id="64" name="rc64"/>
            <p:cNvSpPr/>
            <p:nvPr/>
          </p:nvSpPr>
          <p:spPr>
            <a:xfrm>
              <a:off x="7125765" y="2792474"/>
              <a:ext cx="248247" cy="1214210"/>
            </a:xfrm>
            <a:prstGeom prst="rect">
              <a:avLst/>
            </a:prstGeom>
            <a:solidFill>
              <a:srgbClr val="80BD41">
                <a:alpha val="100000"/>
              </a:srgbClr>
            </a:solidFill>
          </p:spPr>
          <p:txBody>
            <a:bodyPr/>
            <a:lstStyle/>
            <a:p/>
          </p:txBody>
        </p:sp>
        <p:sp>
          <p:nvSpPr>
            <p:cNvPr id="65" name="rc65"/>
            <p:cNvSpPr/>
            <p:nvPr/>
          </p:nvSpPr>
          <p:spPr>
            <a:xfrm>
              <a:off x="7125765" y="2611042"/>
              <a:ext cx="248247" cy="181432"/>
            </a:xfrm>
            <a:prstGeom prst="rect">
              <a:avLst/>
            </a:prstGeom>
            <a:solidFill>
              <a:srgbClr val="1CABE2">
                <a:alpha val="100000"/>
              </a:srgbClr>
            </a:solidFill>
          </p:spPr>
          <p:txBody>
            <a:bodyPr/>
            <a:lstStyle/>
            <a:p/>
          </p:txBody>
        </p:sp>
        <p:sp>
          <p:nvSpPr>
            <p:cNvPr id="66" name="rc66"/>
            <p:cNvSpPr/>
            <p:nvPr/>
          </p:nvSpPr>
          <p:spPr>
            <a:xfrm>
              <a:off x="7401596" y="2798136"/>
              <a:ext cx="248247" cy="1208548"/>
            </a:xfrm>
            <a:prstGeom prst="rect">
              <a:avLst/>
            </a:prstGeom>
            <a:solidFill>
              <a:srgbClr val="80BD41">
                <a:alpha val="100000"/>
              </a:srgbClr>
            </a:solidFill>
          </p:spPr>
          <p:txBody>
            <a:bodyPr/>
            <a:lstStyle/>
            <a:p/>
          </p:txBody>
        </p:sp>
        <p:sp>
          <p:nvSpPr>
            <p:cNvPr id="67" name="rc67"/>
            <p:cNvSpPr/>
            <p:nvPr/>
          </p:nvSpPr>
          <p:spPr>
            <a:xfrm>
              <a:off x="7401596" y="2617553"/>
              <a:ext cx="248247" cy="180583"/>
            </a:xfrm>
            <a:prstGeom prst="rect">
              <a:avLst/>
            </a:prstGeom>
            <a:solidFill>
              <a:srgbClr val="1CABE2">
                <a:alpha val="100000"/>
              </a:srgbClr>
            </a:solidFill>
          </p:spPr>
          <p:txBody>
            <a:bodyPr/>
            <a:lstStyle/>
            <a:p/>
          </p:txBody>
        </p:sp>
        <p:sp>
          <p:nvSpPr>
            <p:cNvPr id="68" name="rc68"/>
            <p:cNvSpPr/>
            <p:nvPr/>
          </p:nvSpPr>
          <p:spPr>
            <a:xfrm>
              <a:off x="7677426" y="2765543"/>
              <a:ext cx="248247" cy="1241141"/>
            </a:xfrm>
            <a:prstGeom prst="rect">
              <a:avLst/>
            </a:prstGeom>
            <a:solidFill>
              <a:srgbClr val="80BD41">
                <a:alpha val="100000"/>
              </a:srgbClr>
            </a:solidFill>
          </p:spPr>
          <p:txBody>
            <a:bodyPr/>
            <a:lstStyle/>
            <a:p/>
          </p:txBody>
        </p:sp>
        <p:sp>
          <p:nvSpPr>
            <p:cNvPr id="69" name="rc69"/>
            <p:cNvSpPr/>
            <p:nvPr/>
          </p:nvSpPr>
          <p:spPr>
            <a:xfrm>
              <a:off x="7677426" y="2627634"/>
              <a:ext cx="248247" cy="137908"/>
            </a:xfrm>
            <a:prstGeom prst="rect">
              <a:avLst/>
            </a:prstGeom>
            <a:solidFill>
              <a:srgbClr val="1CABE2">
                <a:alpha val="100000"/>
              </a:srgbClr>
            </a:solidFill>
          </p:spPr>
          <p:txBody>
            <a:bodyPr/>
            <a:lstStyle/>
            <a:p/>
          </p:txBody>
        </p:sp>
        <p:sp>
          <p:nvSpPr>
            <p:cNvPr id="70" name="rc70"/>
            <p:cNvSpPr/>
            <p:nvPr/>
          </p:nvSpPr>
          <p:spPr>
            <a:xfrm>
              <a:off x="7953257" y="2786397"/>
              <a:ext cx="248247" cy="1220287"/>
            </a:xfrm>
            <a:prstGeom prst="rect">
              <a:avLst/>
            </a:prstGeom>
            <a:solidFill>
              <a:srgbClr val="80BD41">
                <a:alpha val="100000"/>
              </a:srgbClr>
            </a:solidFill>
          </p:spPr>
          <p:txBody>
            <a:bodyPr/>
            <a:lstStyle/>
            <a:p/>
          </p:txBody>
        </p:sp>
        <p:sp>
          <p:nvSpPr>
            <p:cNvPr id="71" name="rc71"/>
            <p:cNvSpPr/>
            <p:nvPr/>
          </p:nvSpPr>
          <p:spPr>
            <a:xfrm>
              <a:off x="7953257" y="2635585"/>
              <a:ext cx="248247" cy="150812"/>
            </a:xfrm>
            <a:prstGeom prst="rect">
              <a:avLst/>
            </a:prstGeom>
            <a:solidFill>
              <a:srgbClr val="1CABE2">
                <a:alpha val="100000"/>
              </a:srgbClr>
            </a:solidFill>
          </p:spPr>
          <p:txBody>
            <a:bodyPr/>
            <a:lstStyle/>
            <a:p/>
          </p:txBody>
        </p:sp>
        <p:sp>
          <p:nvSpPr>
            <p:cNvPr id="72" name="pl72"/>
            <p:cNvSpPr/>
            <p:nvPr/>
          </p:nvSpPr>
          <p:spPr>
            <a:xfrm>
              <a:off x="1457446" y="1367159"/>
              <a:ext cx="6619934" cy="421200"/>
            </a:xfrm>
            <a:custGeom>
              <a:avLst/>
              <a:pathLst>
                <a:path w="6619934" h="421200">
                  <a:moveTo>
                    <a:pt x="0" y="421200"/>
                  </a:moveTo>
                  <a:lnTo>
                    <a:pt x="275830" y="393120"/>
                  </a:lnTo>
                  <a:lnTo>
                    <a:pt x="551661" y="365040"/>
                  </a:lnTo>
                  <a:lnTo>
                    <a:pt x="827491" y="56160"/>
                  </a:lnTo>
                  <a:lnTo>
                    <a:pt x="1103322" y="140400"/>
                  </a:lnTo>
                  <a:lnTo>
                    <a:pt x="1379153" y="28080"/>
                  </a:lnTo>
                  <a:lnTo>
                    <a:pt x="1654983" y="28080"/>
                  </a:lnTo>
                  <a:lnTo>
                    <a:pt x="1930814" y="0"/>
                  </a:lnTo>
                  <a:lnTo>
                    <a:pt x="2206644" y="56160"/>
                  </a:lnTo>
                  <a:lnTo>
                    <a:pt x="2482475" y="56160"/>
                  </a:lnTo>
                  <a:lnTo>
                    <a:pt x="2758306" y="168480"/>
                  </a:lnTo>
                  <a:lnTo>
                    <a:pt x="3034136" y="252720"/>
                  </a:lnTo>
                  <a:lnTo>
                    <a:pt x="3309967" y="56160"/>
                  </a:lnTo>
                  <a:lnTo>
                    <a:pt x="3585797" y="84240"/>
                  </a:lnTo>
                  <a:lnTo>
                    <a:pt x="3861628" y="112320"/>
                  </a:lnTo>
                  <a:lnTo>
                    <a:pt x="4137459" y="84240"/>
                  </a:lnTo>
                  <a:lnTo>
                    <a:pt x="4413289" y="84240"/>
                  </a:lnTo>
                  <a:lnTo>
                    <a:pt x="4689120" y="56160"/>
                  </a:lnTo>
                  <a:lnTo>
                    <a:pt x="4964950" y="56160"/>
                  </a:lnTo>
                  <a:lnTo>
                    <a:pt x="5240781" y="0"/>
                  </a:lnTo>
                  <a:lnTo>
                    <a:pt x="5516612" y="168480"/>
                  </a:lnTo>
                  <a:lnTo>
                    <a:pt x="5792442" y="196560"/>
                  </a:lnTo>
                  <a:lnTo>
                    <a:pt x="6068273" y="196560"/>
                  </a:lnTo>
                  <a:lnTo>
                    <a:pt x="6344103" y="112320"/>
                  </a:lnTo>
                  <a:lnTo>
                    <a:pt x="6619934" y="140400"/>
                  </a:lnTo>
                </a:path>
              </a:pathLst>
            </a:custGeom>
            <a:ln w="27101" cap="flat">
              <a:solidFill>
                <a:srgbClr val="0058AB">
                  <a:alpha val="100000"/>
                </a:srgbClr>
              </a:solidFill>
              <a:prstDash val="solid"/>
              <a:round/>
            </a:ln>
          </p:spPr>
          <p:txBody>
            <a:bodyPr/>
            <a:lstStyle/>
            <a:p/>
          </p:txBody>
        </p:sp>
        <p:sp>
          <p:nvSpPr>
            <p:cNvPr id="73" name="tx73"/>
            <p:cNvSpPr/>
            <p:nvPr/>
          </p:nvSpPr>
          <p:spPr>
            <a:xfrm>
              <a:off x="139715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4" name="tx74"/>
            <p:cNvSpPr/>
            <p:nvPr/>
          </p:nvSpPr>
          <p:spPr>
            <a:xfrm>
              <a:off x="2776309"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5" name="tx75"/>
            <p:cNvSpPr/>
            <p:nvPr/>
          </p:nvSpPr>
          <p:spPr>
            <a:xfrm>
              <a:off x="415546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6" name="tx76"/>
            <p:cNvSpPr/>
            <p:nvPr/>
          </p:nvSpPr>
          <p:spPr>
            <a:xfrm>
              <a:off x="553461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7" name="tx77"/>
            <p:cNvSpPr/>
            <p:nvPr/>
          </p:nvSpPr>
          <p:spPr>
            <a:xfrm>
              <a:off x="663793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691376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9" name="tx79"/>
            <p:cNvSpPr/>
            <p:nvPr/>
          </p:nvSpPr>
          <p:spPr>
            <a:xfrm>
              <a:off x="718959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0" name="tx80"/>
            <p:cNvSpPr/>
            <p:nvPr/>
          </p:nvSpPr>
          <p:spPr>
            <a:xfrm>
              <a:off x="746543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1" name="tx81"/>
            <p:cNvSpPr/>
            <p:nvPr/>
          </p:nvSpPr>
          <p:spPr>
            <a:xfrm>
              <a:off x="77412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2" name="tx82"/>
            <p:cNvSpPr/>
            <p:nvPr/>
          </p:nvSpPr>
          <p:spPr>
            <a:xfrm>
              <a:off x="801709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3" name="tx83"/>
            <p:cNvSpPr/>
            <p:nvPr/>
          </p:nvSpPr>
          <p:spPr>
            <a:xfrm>
              <a:off x="1379069" y="218596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854</a:t>
              </a:r>
            </a:p>
          </p:txBody>
        </p:sp>
        <p:sp>
          <p:nvSpPr>
            <p:cNvPr id="84" name="tx84"/>
            <p:cNvSpPr/>
            <p:nvPr/>
          </p:nvSpPr>
          <p:spPr>
            <a:xfrm>
              <a:off x="2758222" y="226880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812</a:t>
              </a:r>
            </a:p>
          </p:txBody>
        </p:sp>
        <p:sp>
          <p:nvSpPr>
            <p:cNvPr id="85" name="tx85"/>
            <p:cNvSpPr/>
            <p:nvPr/>
          </p:nvSpPr>
          <p:spPr>
            <a:xfrm>
              <a:off x="4137375" y="239503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748</a:t>
              </a:r>
            </a:p>
          </p:txBody>
        </p:sp>
        <p:sp>
          <p:nvSpPr>
            <p:cNvPr id="86" name="tx86"/>
            <p:cNvSpPr/>
            <p:nvPr/>
          </p:nvSpPr>
          <p:spPr>
            <a:xfrm>
              <a:off x="5477352" y="25179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685.7</a:t>
              </a:r>
            </a:p>
          </p:txBody>
        </p:sp>
        <p:sp>
          <p:nvSpPr>
            <p:cNvPr id="87" name="tx87"/>
            <p:cNvSpPr/>
            <p:nvPr/>
          </p:nvSpPr>
          <p:spPr>
            <a:xfrm>
              <a:off x="6580674" y="24846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702.6</a:t>
              </a:r>
            </a:p>
          </p:txBody>
        </p:sp>
        <p:sp>
          <p:nvSpPr>
            <p:cNvPr id="88" name="tx88"/>
            <p:cNvSpPr/>
            <p:nvPr/>
          </p:nvSpPr>
          <p:spPr>
            <a:xfrm>
              <a:off x="6856505" y="24750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707.4</a:t>
              </a:r>
            </a:p>
          </p:txBody>
        </p:sp>
        <p:sp>
          <p:nvSpPr>
            <p:cNvPr id="89" name="tx89"/>
            <p:cNvSpPr/>
            <p:nvPr/>
          </p:nvSpPr>
          <p:spPr>
            <a:xfrm>
              <a:off x="7132335" y="24751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707.4</a:t>
              </a:r>
            </a:p>
          </p:txBody>
        </p:sp>
        <p:sp>
          <p:nvSpPr>
            <p:cNvPr id="90" name="tx90"/>
            <p:cNvSpPr/>
            <p:nvPr/>
          </p:nvSpPr>
          <p:spPr>
            <a:xfrm>
              <a:off x="7408166" y="24816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704.1</a:t>
              </a:r>
            </a:p>
          </p:txBody>
        </p:sp>
        <p:sp>
          <p:nvSpPr>
            <p:cNvPr id="91" name="tx91"/>
            <p:cNvSpPr/>
            <p:nvPr/>
          </p:nvSpPr>
          <p:spPr>
            <a:xfrm>
              <a:off x="7723173" y="249172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699</a:t>
              </a:r>
            </a:p>
          </p:txBody>
        </p:sp>
        <p:sp>
          <p:nvSpPr>
            <p:cNvPr id="92" name="tx92"/>
            <p:cNvSpPr/>
            <p:nvPr/>
          </p:nvSpPr>
          <p:spPr>
            <a:xfrm>
              <a:off x="7999004" y="249963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695</a:t>
              </a:r>
            </a:p>
          </p:txBody>
        </p:sp>
        <p:sp>
          <p:nvSpPr>
            <p:cNvPr id="93" name="pl93"/>
            <p:cNvSpPr/>
            <p:nvPr/>
          </p:nvSpPr>
          <p:spPr>
            <a:xfrm>
              <a:off x="1457446" y="1198678"/>
              <a:ext cx="0" cy="589681"/>
            </a:xfrm>
            <a:custGeom>
              <a:avLst/>
              <a:pathLst>
                <a:path w="0" h="589681">
                  <a:moveTo>
                    <a:pt x="0" y="58968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36599"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215752"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94905"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98228"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74058"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9889"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5719"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801550"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7381"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39893" y="33061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674.6</a:t>
              </a:r>
            </a:p>
          </p:txBody>
        </p:sp>
        <p:sp>
          <p:nvSpPr>
            <p:cNvPr id="104" name="tx104"/>
            <p:cNvSpPr/>
            <p:nvPr/>
          </p:nvSpPr>
          <p:spPr>
            <a:xfrm>
              <a:off x="1339893" y="24636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179.3</a:t>
              </a:r>
            </a:p>
          </p:txBody>
        </p:sp>
        <p:sp>
          <p:nvSpPr>
            <p:cNvPr id="105" name="tx105"/>
            <p:cNvSpPr/>
            <p:nvPr/>
          </p:nvSpPr>
          <p:spPr>
            <a:xfrm>
              <a:off x="2719046" y="32267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755.1</a:t>
              </a:r>
            </a:p>
          </p:txBody>
        </p:sp>
        <p:sp>
          <p:nvSpPr>
            <p:cNvPr id="106" name="tx106"/>
            <p:cNvSpPr/>
            <p:nvPr/>
          </p:nvSpPr>
          <p:spPr>
            <a:xfrm>
              <a:off x="2745171" y="24257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56.8</a:t>
              </a:r>
            </a:p>
          </p:txBody>
        </p:sp>
        <p:sp>
          <p:nvSpPr>
            <p:cNvPr id="107" name="tx107"/>
            <p:cNvSpPr/>
            <p:nvPr/>
          </p:nvSpPr>
          <p:spPr>
            <a:xfrm>
              <a:off x="4098199" y="33223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658.2</a:t>
              </a:r>
            </a:p>
          </p:txBody>
        </p:sp>
        <p:sp>
          <p:nvSpPr>
            <p:cNvPr id="108" name="tx108"/>
            <p:cNvSpPr/>
            <p:nvPr/>
          </p:nvSpPr>
          <p:spPr>
            <a:xfrm>
              <a:off x="4124324" y="25844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89.8</a:t>
              </a:r>
            </a:p>
          </p:txBody>
        </p:sp>
        <p:sp>
          <p:nvSpPr>
            <p:cNvPr id="109" name="tx109"/>
            <p:cNvSpPr/>
            <p:nvPr/>
          </p:nvSpPr>
          <p:spPr>
            <a:xfrm>
              <a:off x="5516529" y="335612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624</a:t>
              </a:r>
            </a:p>
          </p:txBody>
        </p:sp>
        <p:sp>
          <p:nvSpPr>
            <p:cNvPr id="110" name="tx110"/>
            <p:cNvSpPr/>
            <p:nvPr/>
          </p:nvSpPr>
          <p:spPr>
            <a:xfrm>
              <a:off x="5503477" y="26797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61.7</a:t>
              </a:r>
            </a:p>
          </p:txBody>
        </p:sp>
        <p:sp>
          <p:nvSpPr>
            <p:cNvPr id="111" name="tx111"/>
            <p:cNvSpPr/>
            <p:nvPr/>
          </p:nvSpPr>
          <p:spPr>
            <a:xfrm>
              <a:off x="6580674" y="33201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660.4</a:t>
              </a:r>
            </a:p>
          </p:txBody>
        </p:sp>
        <p:sp>
          <p:nvSpPr>
            <p:cNvPr id="112" name="tx112"/>
            <p:cNvSpPr/>
            <p:nvPr/>
          </p:nvSpPr>
          <p:spPr>
            <a:xfrm>
              <a:off x="6606800" y="262820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42.2</a:t>
              </a:r>
            </a:p>
          </p:txBody>
        </p:sp>
        <p:sp>
          <p:nvSpPr>
            <p:cNvPr id="113" name="tx113"/>
            <p:cNvSpPr/>
            <p:nvPr/>
          </p:nvSpPr>
          <p:spPr>
            <a:xfrm>
              <a:off x="6856505" y="33575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622.5</a:t>
              </a:r>
            </a:p>
          </p:txBody>
        </p:sp>
        <p:sp>
          <p:nvSpPr>
            <p:cNvPr id="114" name="tx114"/>
            <p:cNvSpPr/>
            <p:nvPr/>
          </p:nvSpPr>
          <p:spPr>
            <a:xfrm>
              <a:off x="6882630" y="26596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84.9</a:t>
              </a:r>
            </a:p>
          </p:txBody>
        </p:sp>
        <p:sp>
          <p:nvSpPr>
            <p:cNvPr id="115" name="tx115"/>
            <p:cNvSpPr/>
            <p:nvPr/>
          </p:nvSpPr>
          <p:spPr>
            <a:xfrm>
              <a:off x="7132335" y="336453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615.4</a:t>
              </a:r>
            </a:p>
          </p:txBody>
        </p:sp>
        <p:sp>
          <p:nvSpPr>
            <p:cNvPr id="116" name="tx116"/>
            <p:cNvSpPr/>
            <p:nvPr/>
          </p:nvSpPr>
          <p:spPr>
            <a:xfrm>
              <a:off x="7197638" y="266671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a:t>
              </a:r>
            </a:p>
          </p:txBody>
        </p:sp>
        <p:sp>
          <p:nvSpPr>
            <p:cNvPr id="117" name="tx117"/>
            <p:cNvSpPr/>
            <p:nvPr/>
          </p:nvSpPr>
          <p:spPr>
            <a:xfrm>
              <a:off x="7408166" y="33673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612.6</a:t>
              </a:r>
            </a:p>
          </p:txBody>
        </p:sp>
        <p:sp>
          <p:nvSpPr>
            <p:cNvPr id="118" name="tx118"/>
            <p:cNvSpPr/>
            <p:nvPr/>
          </p:nvSpPr>
          <p:spPr>
            <a:xfrm>
              <a:off x="7434291" y="26727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91.5</a:t>
              </a:r>
            </a:p>
          </p:txBody>
        </p:sp>
        <p:sp>
          <p:nvSpPr>
            <p:cNvPr id="119" name="tx119"/>
            <p:cNvSpPr/>
            <p:nvPr/>
          </p:nvSpPr>
          <p:spPr>
            <a:xfrm>
              <a:off x="7683997" y="33510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629.1</a:t>
              </a:r>
            </a:p>
          </p:txBody>
        </p:sp>
        <p:sp>
          <p:nvSpPr>
            <p:cNvPr id="120" name="tx120"/>
            <p:cNvSpPr/>
            <p:nvPr/>
          </p:nvSpPr>
          <p:spPr>
            <a:xfrm>
              <a:off x="7710122" y="26615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69.9</a:t>
              </a:r>
            </a:p>
          </p:txBody>
        </p:sp>
        <p:sp>
          <p:nvSpPr>
            <p:cNvPr id="121" name="tx121"/>
            <p:cNvSpPr/>
            <p:nvPr/>
          </p:nvSpPr>
          <p:spPr>
            <a:xfrm>
              <a:off x="7959827" y="336149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618.5</a:t>
              </a:r>
            </a:p>
          </p:txBody>
        </p:sp>
        <p:sp>
          <p:nvSpPr>
            <p:cNvPr id="122" name="tx122"/>
            <p:cNvSpPr/>
            <p:nvPr/>
          </p:nvSpPr>
          <p:spPr>
            <a:xfrm>
              <a:off x="7985953" y="26759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76.4</a:t>
              </a:r>
            </a:p>
          </p:txBody>
        </p:sp>
        <p:sp>
          <p:nvSpPr>
            <p:cNvPr id="123" name="tx123"/>
            <p:cNvSpPr/>
            <p:nvPr/>
          </p:nvSpPr>
          <p:spPr>
            <a:xfrm>
              <a:off x="849589"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694200" y="296809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5" name="tx125"/>
            <p:cNvSpPr/>
            <p:nvPr/>
          </p:nvSpPr>
          <p:spPr>
            <a:xfrm>
              <a:off x="577692" y="196354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6" name="tx126"/>
            <p:cNvSpPr/>
            <p:nvPr/>
          </p:nvSpPr>
          <p:spPr>
            <a:xfrm>
              <a:off x="577692" y="977073"/>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27" name="tx12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30100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8015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5930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3845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4178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176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934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927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5070"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2093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92769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94790"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6" name="rc146"/>
            <p:cNvSpPr/>
            <p:nvPr/>
          </p:nvSpPr>
          <p:spPr>
            <a:xfrm>
              <a:off x="4452747" y="4909475"/>
              <a:ext cx="201456" cy="201456"/>
            </a:xfrm>
            <a:prstGeom prst="rect">
              <a:avLst/>
            </a:prstGeom>
            <a:solidFill>
              <a:srgbClr val="1CABE2">
                <a:alpha val="100000"/>
              </a:srgbClr>
            </a:solidFill>
          </p:spPr>
          <p:txBody>
            <a:bodyPr/>
            <a:lstStyle/>
            <a:p/>
          </p:txBody>
        </p:sp>
        <p:sp>
          <p:nvSpPr>
            <p:cNvPr id="147" name="rc147"/>
            <p:cNvSpPr/>
            <p:nvPr/>
          </p:nvSpPr>
          <p:spPr>
            <a:xfrm>
              <a:off x="5657835" y="4909475"/>
              <a:ext cx="201456" cy="201456"/>
            </a:xfrm>
            <a:prstGeom prst="rect">
              <a:avLst/>
            </a:prstGeom>
            <a:solidFill>
              <a:srgbClr val="80BD41">
                <a:alpha val="100000"/>
              </a:srgbClr>
            </a:solidFill>
          </p:spPr>
          <p:txBody>
            <a:bodyPr/>
            <a:lstStyle/>
            <a:p/>
          </p:txBody>
        </p:sp>
        <p:sp>
          <p:nvSpPr>
            <p:cNvPr id="148" name="tx148"/>
            <p:cNvSpPr/>
            <p:nvPr/>
          </p:nvSpPr>
          <p:spPr>
            <a:xfrm>
              <a:off x="4732793"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37880"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1" name="tx151"/>
            <p:cNvSpPr/>
            <p:nvPr/>
          </p:nvSpPr>
          <p:spPr>
            <a:xfrm>
              <a:off x="989913" y="660204"/>
              <a:ext cx="160297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Colombia, 2000-2024</a:t>
              </a:r>
            </a:p>
          </p:txBody>
        </p:sp>
        <p:sp>
          <p:nvSpPr>
            <p:cNvPr id="152" name="pl152"/>
            <p:cNvSpPr/>
            <p:nvPr/>
          </p:nvSpPr>
          <p:spPr>
            <a:xfrm>
              <a:off x="226433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12636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98839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85042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89913" y="5855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7" name="pl157"/>
            <p:cNvSpPr/>
            <p:nvPr/>
          </p:nvSpPr>
          <p:spPr>
            <a:xfrm>
              <a:off x="989913" y="565302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8" name="pl158"/>
            <p:cNvSpPr/>
            <p:nvPr/>
          </p:nvSpPr>
          <p:spPr>
            <a:xfrm>
              <a:off x="989913" y="54503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13333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19535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05738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91941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333322" y="5774644"/>
              <a:ext cx="6148702" cy="162162"/>
            </a:xfrm>
            <a:prstGeom prst="rect">
              <a:avLst/>
            </a:prstGeom>
            <a:solidFill>
              <a:srgbClr val="80BD41">
                <a:alpha val="100000"/>
              </a:srgbClr>
            </a:solidFill>
          </p:spPr>
          <p:txBody>
            <a:bodyPr/>
            <a:lstStyle/>
            <a:p/>
          </p:txBody>
        </p:sp>
        <p:sp>
          <p:nvSpPr>
            <p:cNvPr id="164" name="rc164"/>
            <p:cNvSpPr/>
            <p:nvPr/>
          </p:nvSpPr>
          <p:spPr>
            <a:xfrm>
              <a:off x="7482025" y="5774644"/>
              <a:ext cx="392515" cy="162162"/>
            </a:xfrm>
            <a:prstGeom prst="rect">
              <a:avLst/>
            </a:prstGeom>
            <a:solidFill>
              <a:srgbClr val="1CABE2">
                <a:alpha val="100000"/>
              </a:srgbClr>
            </a:solidFill>
          </p:spPr>
          <p:txBody>
            <a:bodyPr/>
            <a:lstStyle/>
            <a:p/>
          </p:txBody>
        </p:sp>
        <p:sp>
          <p:nvSpPr>
            <p:cNvPr id="165" name="rc165"/>
            <p:cNvSpPr/>
            <p:nvPr/>
          </p:nvSpPr>
          <p:spPr>
            <a:xfrm>
              <a:off x="1333322" y="5571941"/>
              <a:ext cx="5856829" cy="162162"/>
            </a:xfrm>
            <a:prstGeom prst="rect">
              <a:avLst/>
            </a:prstGeom>
            <a:solidFill>
              <a:srgbClr val="80BD41">
                <a:alpha val="100000"/>
              </a:srgbClr>
            </a:solidFill>
          </p:spPr>
          <p:txBody>
            <a:bodyPr/>
            <a:lstStyle/>
            <a:p/>
          </p:txBody>
        </p:sp>
        <p:sp>
          <p:nvSpPr>
            <p:cNvPr id="166" name="rc166"/>
            <p:cNvSpPr/>
            <p:nvPr/>
          </p:nvSpPr>
          <p:spPr>
            <a:xfrm>
              <a:off x="7190152" y="5571941"/>
              <a:ext cx="650779" cy="162162"/>
            </a:xfrm>
            <a:prstGeom prst="rect">
              <a:avLst/>
            </a:prstGeom>
            <a:solidFill>
              <a:srgbClr val="1CABE2">
                <a:alpha val="100000"/>
              </a:srgbClr>
            </a:solidFill>
          </p:spPr>
          <p:txBody>
            <a:bodyPr/>
            <a:lstStyle/>
            <a:p/>
          </p:txBody>
        </p:sp>
        <p:sp>
          <p:nvSpPr>
            <p:cNvPr id="167" name="rc167"/>
            <p:cNvSpPr/>
            <p:nvPr/>
          </p:nvSpPr>
          <p:spPr>
            <a:xfrm>
              <a:off x="1333322" y="5369238"/>
              <a:ext cx="5758421" cy="162162"/>
            </a:xfrm>
            <a:prstGeom prst="rect">
              <a:avLst/>
            </a:prstGeom>
            <a:solidFill>
              <a:srgbClr val="80BD41">
                <a:alpha val="100000"/>
              </a:srgbClr>
            </a:solidFill>
          </p:spPr>
          <p:txBody>
            <a:bodyPr/>
            <a:lstStyle/>
            <a:p/>
          </p:txBody>
        </p:sp>
        <p:sp>
          <p:nvSpPr>
            <p:cNvPr id="168" name="rc168"/>
            <p:cNvSpPr/>
            <p:nvPr/>
          </p:nvSpPr>
          <p:spPr>
            <a:xfrm>
              <a:off x="7091744" y="5369238"/>
              <a:ext cx="711667" cy="162162"/>
            </a:xfrm>
            <a:prstGeom prst="rect">
              <a:avLst/>
            </a:prstGeom>
            <a:solidFill>
              <a:srgbClr val="1CABE2">
                <a:alpha val="100000"/>
              </a:srgbClr>
            </a:solidFill>
          </p:spPr>
          <p:txBody>
            <a:bodyPr/>
            <a:lstStyle/>
            <a:p/>
          </p:txBody>
        </p:sp>
        <p:sp>
          <p:nvSpPr>
            <p:cNvPr id="169" name="tx169"/>
            <p:cNvSpPr/>
            <p:nvPr/>
          </p:nvSpPr>
          <p:spPr>
            <a:xfrm>
              <a:off x="8056823"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702.6</a:t>
              </a:r>
            </a:p>
          </p:txBody>
        </p:sp>
        <p:sp>
          <p:nvSpPr>
            <p:cNvPr id="170" name="tx170"/>
            <p:cNvSpPr/>
            <p:nvPr/>
          </p:nvSpPr>
          <p:spPr>
            <a:xfrm>
              <a:off x="8069751" y="5609886"/>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699</a:t>
              </a:r>
            </a:p>
          </p:txBody>
        </p:sp>
        <p:sp>
          <p:nvSpPr>
            <p:cNvPr id="171" name="tx171"/>
            <p:cNvSpPr/>
            <p:nvPr/>
          </p:nvSpPr>
          <p:spPr>
            <a:xfrm>
              <a:off x="8030550" y="5407183"/>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695</a:t>
              </a:r>
            </a:p>
          </p:txBody>
        </p:sp>
        <p:sp>
          <p:nvSpPr>
            <p:cNvPr id="172" name="tx172"/>
            <p:cNvSpPr/>
            <p:nvPr/>
          </p:nvSpPr>
          <p:spPr>
            <a:xfrm>
              <a:off x="4272035"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660.4</a:t>
              </a:r>
            </a:p>
          </p:txBody>
        </p:sp>
        <p:sp>
          <p:nvSpPr>
            <p:cNvPr id="173" name="tx173"/>
            <p:cNvSpPr/>
            <p:nvPr/>
          </p:nvSpPr>
          <p:spPr>
            <a:xfrm>
              <a:off x="7572789" y="581660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42.2</a:t>
              </a:r>
            </a:p>
          </p:txBody>
        </p:sp>
        <p:sp>
          <p:nvSpPr>
            <p:cNvPr id="174" name="tx174"/>
            <p:cNvSpPr/>
            <p:nvPr/>
          </p:nvSpPr>
          <p:spPr>
            <a:xfrm>
              <a:off x="4126099"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629.1</a:t>
              </a:r>
            </a:p>
          </p:txBody>
        </p:sp>
        <p:sp>
          <p:nvSpPr>
            <p:cNvPr id="175" name="tx175"/>
            <p:cNvSpPr/>
            <p:nvPr/>
          </p:nvSpPr>
          <p:spPr>
            <a:xfrm>
              <a:off x="7410048"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69.9</a:t>
              </a:r>
            </a:p>
          </p:txBody>
        </p:sp>
        <p:sp>
          <p:nvSpPr>
            <p:cNvPr id="176" name="tx176"/>
            <p:cNvSpPr/>
            <p:nvPr/>
          </p:nvSpPr>
          <p:spPr>
            <a:xfrm>
              <a:off x="4076894"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618.5</a:t>
              </a:r>
            </a:p>
          </p:txBody>
        </p:sp>
        <p:sp>
          <p:nvSpPr>
            <p:cNvPr id="177" name="tx177"/>
            <p:cNvSpPr/>
            <p:nvPr/>
          </p:nvSpPr>
          <p:spPr>
            <a:xfrm>
              <a:off x="7342084"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76.4</a:t>
              </a:r>
            </a:p>
          </p:txBody>
        </p:sp>
        <p:sp>
          <p:nvSpPr>
            <p:cNvPr id="178" name="tx178"/>
            <p:cNvSpPr/>
            <p:nvPr/>
          </p:nvSpPr>
          <p:spPr>
            <a:xfrm>
              <a:off x="616505"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616505"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616505"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94475"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078811"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3" name="tx183"/>
            <p:cNvSpPr/>
            <p:nvPr/>
          </p:nvSpPr>
          <p:spPr>
            <a:xfrm>
              <a:off x="4940841"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4" name="tx184"/>
            <p:cNvSpPr/>
            <p:nvPr/>
          </p:nvSpPr>
          <p:spPr>
            <a:xfrm>
              <a:off x="6802871"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5" name="tx185"/>
            <p:cNvSpPr/>
            <p:nvPr/>
          </p:nvSpPr>
          <p:spPr>
            <a:xfrm>
              <a:off x="4037467"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(89%) was lower than in 2019 (94%).
The number of children vaccinated with DTP3 decreased 6% compared to in 2019.
The number of surviving infants decreased approximately 1%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68221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03327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38432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73538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108644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35774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70880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05985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141091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3341688"/>
              <a:ext cx="249014" cy="664997"/>
            </a:xfrm>
            <a:prstGeom prst="rect">
              <a:avLst/>
            </a:prstGeom>
            <a:solidFill>
              <a:srgbClr val="E2231A">
                <a:alpha val="100000"/>
              </a:srgbClr>
            </a:solidFill>
          </p:spPr>
          <p:txBody>
            <a:bodyPr/>
            <a:lstStyle/>
            <a:p/>
          </p:txBody>
        </p:sp>
        <p:sp>
          <p:nvSpPr>
            <p:cNvPr id="26" name="rc26"/>
            <p:cNvSpPr/>
            <p:nvPr/>
          </p:nvSpPr>
          <p:spPr>
            <a:xfrm>
              <a:off x="1587736" y="3621862"/>
              <a:ext cx="249014" cy="384822"/>
            </a:xfrm>
            <a:prstGeom prst="rect">
              <a:avLst/>
            </a:prstGeom>
            <a:solidFill>
              <a:srgbClr val="E2231A">
                <a:alpha val="100000"/>
              </a:srgbClr>
            </a:solidFill>
          </p:spPr>
          <p:txBody>
            <a:bodyPr/>
            <a:lstStyle/>
            <a:p/>
          </p:txBody>
        </p:sp>
        <p:sp>
          <p:nvSpPr>
            <p:cNvPr id="27" name="rc27"/>
            <p:cNvSpPr/>
            <p:nvPr/>
          </p:nvSpPr>
          <p:spPr>
            <a:xfrm>
              <a:off x="1864419" y="3622342"/>
              <a:ext cx="249014" cy="384342"/>
            </a:xfrm>
            <a:prstGeom prst="rect">
              <a:avLst/>
            </a:prstGeom>
            <a:solidFill>
              <a:srgbClr val="E2231A">
                <a:alpha val="100000"/>
              </a:srgbClr>
            </a:solidFill>
          </p:spPr>
          <p:txBody>
            <a:bodyPr/>
            <a:lstStyle/>
            <a:p/>
          </p:txBody>
        </p:sp>
        <p:sp>
          <p:nvSpPr>
            <p:cNvPr id="28" name="rc28"/>
            <p:cNvSpPr/>
            <p:nvPr/>
          </p:nvSpPr>
          <p:spPr>
            <a:xfrm>
              <a:off x="2141101" y="3623971"/>
              <a:ext cx="249014" cy="382713"/>
            </a:xfrm>
            <a:prstGeom prst="rect">
              <a:avLst/>
            </a:prstGeom>
            <a:solidFill>
              <a:srgbClr val="E2231A">
                <a:alpha val="100000"/>
              </a:srgbClr>
            </a:solidFill>
          </p:spPr>
          <p:txBody>
            <a:bodyPr/>
            <a:lstStyle/>
            <a:p/>
          </p:txBody>
        </p:sp>
        <p:sp>
          <p:nvSpPr>
            <p:cNvPr id="29" name="rc29"/>
            <p:cNvSpPr/>
            <p:nvPr/>
          </p:nvSpPr>
          <p:spPr>
            <a:xfrm>
              <a:off x="2417783" y="3576391"/>
              <a:ext cx="249014" cy="430294"/>
            </a:xfrm>
            <a:prstGeom prst="rect">
              <a:avLst/>
            </a:prstGeom>
            <a:solidFill>
              <a:srgbClr val="E2231A">
                <a:alpha val="100000"/>
              </a:srgbClr>
            </a:solidFill>
          </p:spPr>
          <p:txBody>
            <a:bodyPr/>
            <a:lstStyle/>
            <a:p/>
          </p:txBody>
        </p:sp>
        <p:sp>
          <p:nvSpPr>
            <p:cNvPr id="30" name="rc30"/>
            <p:cNvSpPr/>
            <p:nvPr/>
          </p:nvSpPr>
          <p:spPr>
            <a:xfrm>
              <a:off x="2694466" y="3690540"/>
              <a:ext cx="249014" cy="316145"/>
            </a:xfrm>
            <a:prstGeom prst="rect">
              <a:avLst/>
            </a:prstGeom>
            <a:solidFill>
              <a:srgbClr val="E2231A">
                <a:alpha val="100000"/>
              </a:srgbClr>
            </a:solidFill>
          </p:spPr>
          <p:txBody>
            <a:bodyPr/>
            <a:lstStyle/>
            <a:p/>
          </p:txBody>
        </p:sp>
        <p:sp>
          <p:nvSpPr>
            <p:cNvPr id="31" name="rc31"/>
            <p:cNvSpPr/>
            <p:nvPr/>
          </p:nvSpPr>
          <p:spPr>
            <a:xfrm>
              <a:off x="2971148" y="3747964"/>
              <a:ext cx="249014" cy="258720"/>
            </a:xfrm>
            <a:prstGeom prst="rect">
              <a:avLst/>
            </a:prstGeom>
            <a:solidFill>
              <a:srgbClr val="E2231A">
                <a:alpha val="100000"/>
              </a:srgbClr>
            </a:solidFill>
          </p:spPr>
          <p:txBody>
            <a:bodyPr/>
            <a:lstStyle/>
            <a:p/>
          </p:txBody>
        </p:sp>
        <p:sp>
          <p:nvSpPr>
            <p:cNvPr id="32" name="rc32"/>
            <p:cNvSpPr/>
            <p:nvPr/>
          </p:nvSpPr>
          <p:spPr>
            <a:xfrm>
              <a:off x="3247830" y="3750242"/>
              <a:ext cx="249014" cy="256442"/>
            </a:xfrm>
            <a:prstGeom prst="rect">
              <a:avLst/>
            </a:prstGeom>
            <a:solidFill>
              <a:srgbClr val="E2231A">
                <a:alpha val="100000"/>
              </a:srgbClr>
            </a:solidFill>
          </p:spPr>
          <p:txBody>
            <a:bodyPr/>
            <a:lstStyle/>
            <a:p/>
          </p:txBody>
        </p:sp>
        <p:sp>
          <p:nvSpPr>
            <p:cNvPr id="33" name="rc33"/>
            <p:cNvSpPr/>
            <p:nvPr/>
          </p:nvSpPr>
          <p:spPr>
            <a:xfrm>
              <a:off x="3524513" y="3599292"/>
              <a:ext cx="249014" cy="407393"/>
            </a:xfrm>
            <a:prstGeom prst="rect">
              <a:avLst/>
            </a:prstGeom>
            <a:solidFill>
              <a:srgbClr val="E2231A">
                <a:alpha val="100000"/>
              </a:srgbClr>
            </a:solidFill>
          </p:spPr>
          <p:txBody>
            <a:bodyPr/>
            <a:lstStyle/>
            <a:p/>
          </p:txBody>
        </p:sp>
        <p:sp>
          <p:nvSpPr>
            <p:cNvPr id="34" name="rc34"/>
            <p:cNvSpPr/>
            <p:nvPr/>
          </p:nvSpPr>
          <p:spPr>
            <a:xfrm>
              <a:off x="3801195" y="3756543"/>
              <a:ext cx="249014" cy="250141"/>
            </a:xfrm>
            <a:prstGeom prst="rect">
              <a:avLst/>
            </a:prstGeom>
            <a:solidFill>
              <a:srgbClr val="E2231A">
                <a:alpha val="100000"/>
              </a:srgbClr>
            </a:solidFill>
          </p:spPr>
          <p:txBody>
            <a:bodyPr/>
            <a:lstStyle/>
            <a:p/>
          </p:txBody>
        </p:sp>
        <p:sp>
          <p:nvSpPr>
            <p:cNvPr id="35" name="rc35"/>
            <p:cNvSpPr/>
            <p:nvPr/>
          </p:nvSpPr>
          <p:spPr>
            <a:xfrm>
              <a:off x="4077877" y="3424207"/>
              <a:ext cx="249014" cy="582477"/>
            </a:xfrm>
            <a:prstGeom prst="rect">
              <a:avLst/>
            </a:prstGeom>
            <a:solidFill>
              <a:srgbClr val="E2231A">
                <a:alpha val="100000"/>
              </a:srgbClr>
            </a:solidFill>
          </p:spPr>
          <p:txBody>
            <a:bodyPr/>
            <a:lstStyle/>
            <a:p/>
          </p:txBody>
        </p:sp>
        <p:sp>
          <p:nvSpPr>
            <p:cNvPr id="36" name="rc36"/>
            <p:cNvSpPr/>
            <p:nvPr/>
          </p:nvSpPr>
          <p:spPr>
            <a:xfrm>
              <a:off x="4354560" y="3438886"/>
              <a:ext cx="249014" cy="567798"/>
            </a:xfrm>
            <a:prstGeom prst="rect">
              <a:avLst/>
            </a:prstGeom>
            <a:solidFill>
              <a:srgbClr val="E2231A">
                <a:alpha val="100000"/>
              </a:srgbClr>
            </a:solidFill>
          </p:spPr>
          <p:txBody>
            <a:bodyPr/>
            <a:lstStyle/>
            <a:p/>
          </p:txBody>
        </p:sp>
        <p:sp>
          <p:nvSpPr>
            <p:cNvPr id="37" name="rc37"/>
            <p:cNvSpPr/>
            <p:nvPr/>
          </p:nvSpPr>
          <p:spPr>
            <a:xfrm>
              <a:off x="4631242" y="3725667"/>
              <a:ext cx="249014" cy="281018"/>
            </a:xfrm>
            <a:prstGeom prst="rect">
              <a:avLst/>
            </a:prstGeom>
            <a:solidFill>
              <a:srgbClr val="E2231A">
                <a:alpha val="100000"/>
              </a:srgbClr>
            </a:solidFill>
          </p:spPr>
          <p:txBody>
            <a:bodyPr/>
            <a:lstStyle/>
            <a:p/>
          </p:txBody>
        </p:sp>
        <p:sp>
          <p:nvSpPr>
            <p:cNvPr id="38" name="rc38"/>
            <p:cNvSpPr/>
            <p:nvPr/>
          </p:nvSpPr>
          <p:spPr>
            <a:xfrm>
              <a:off x="4907924" y="3636690"/>
              <a:ext cx="249014" cy="369994"/>
            </a:xfrm>
            <a:prstGeom prst="rect">
              <a:avLst/>
            </a:prstGeom>
            <a:solidFill>
              <a:srgbClr val="E2231A">
                <a:alpha val="100000"/>
              </a:srgbClr>
            </a:solidFill>
          </p:spPr>
          <p:txBody>
            <a:bodyPr/>
            <a:lstStyle/>
            <a:p/>
          </p:txBody>
        </p:sp>
        <p:sp>
          <p:nvSpPr>
            <p:cNvPr id="39" name="rc39"/>
            <p:cNvSpPr/>
            <p:nvPr/>
          </p:nvSpPr>
          <p:spPr>
            <a:xfrm>
              <a:off x="5184607" y="3596566"/>
              <a:ext cx="249014" cy="410118"/>
            </a:xfrm>
            <a:prstGeom prst="rect">
              <a:avLst/>
            </a:prstGeom>
            <a:solidFill>
              <a:srgbClr val="E2231A">
                <a:alpha val="100000"/>
              </a:srgbClr>
            </a:solidFill>
          </p:spPr>
          <p:txBody>
            <a:bodyPr/>
            <a:lstStyle/>
            <a:p/>
          </p:txBody>
        </p:sp>
        <p:sp>
          <p:nvSpPr>
            <p:cNvPr id="40" name="rc40"/>
            <p:cNvSpPr/>
            <p:nvPr/>
          </p:nvSpPr>
          <p:spPr>
            <a:xfrm>
              <a:off x="5461289" y="3739716"/>
              <a:ext cx="249014" cy="266968"/>
            </a:xfrm>
            <a:prstGeom prst="rect">
              <a:avLst/>
            </a:prstGeom>
            <a:solidFill>
              <a:srgbClr val="E2231A">
                <a:alpha val="100000"/>
              </a:srgbClr>
            </a:solidFill>
          </p:spPr>
          <p:txBody>
            <a:bodyPr/>
            <a:lstStyle/>
            <a:p/>
          </p:txBody>
        </p:sp>
        <p:sp>
          <p:nvSpPr>
            <p:cNvPr id="41" name="rc41"/>
            <p:cNvSpPr/>
            <p:nvPr/>
          </p:nvSpPr>
          <p:spPr>
            <a:xfrm>
              <a:off x="5737971" y="3702493"/>
              <a:ext cx="249014" cy="304191"/>
            </a:xfrm>
            <a:prstGeom prst="rect">
              <a:avLst/>
            </a:prstGeom>
            <a:solidFill>
              <a:srgbClr val="E2231A">
                <a:alpha val="100000"/>
              </a:srgbClr>
            </a:solidFill>
          </p:spPr>
          <p:txBody>
            <a:bodyPr/>
            <a:lstStyle/>
            <a:p/>
          </p:txBody>
        </p:sp>
        <p:sp>
          <p:nvSpPr>
            <p:cNvPr id="42" name="rc42"/>
            <p:cNvSpPr/>
            <p:nvPr/>
          </p:nvSpPr>
          <p:spPr>
            <a:xfrm>
              <a:off x="6014654" y="3699982"/>
              <a:ext cx="249014" cy="306703"/>
            </a:xfrm>
            <a:prstGeom prst="rect">
              <a:avLst/>
            </a:prstGeom>
            <a:solidFill>
              <a:srgbClr val="E2231A">
                <a:alpha val="100000"/>
              </a:srgbClr>
            </a:solidFill>
          </p:spPr>
          <p:txBody>
            <a:bodyPr/>
            <a:lstStyle/>
            <a:p/>
          </p:txBody>
        </p:sp>
        <p:sp>
          <p:nvSpPr>
            <p:cNvPr id="43" name="rc43"/>
            <p:cNvSpPr/>
            <p:nvPr/>
          </p:nvSpPr>
          <p:spPr>
            <a:xfrm>
              <a:off x="6291336" y="3783176"/>
              <a:ext cx="249014" cy="223508"/>
            </a:xfrm>
            <a:prstGeom prst="rect">
              <a:avLst/>
            </a:prstGeom>
            <a:solidFill>
              <a:srgbClr val="E2231A">
                <a:alpha val="100000"/>
              </a:srgbClr>
            </a:solidFill>
          </p:spPr>
          <p:txBody>
            <a:bodyPr/>
            <a:lstStyle/>
            <a:p/>
          </p:txBody>
        </p:sp>
        <p:sp>
          <p:nvSpPr>
            <p:cNvPr id="44" name="rc44"/>
            <p:cNvSpPr/>
            <p:nvPr/>
          </p:nvSpPr>
          <p:spPr>
            <a:xfrm>
              <a:off x="6568018" y="3778718"/>
              <a:ext cx="249014" cy="227966"/>
            </a:xfrm>
            <a:prstGeom prst="rect">
              <a:avLst/>
            </a:prstGeom>
            <a:solidFill>
              <a:srgbClr val="E2231A">
                <a:alpha val="100000"/>
              </a:srgbClr>
            </a:solidFill>
          </p:spPr>
          <p:txBody>
            <a:bodyPr/>
            <a:lstStyle/>
            <a:p/>
          </p:txBody>
        </p:sp>
        <p:sp>
          <p:nvSpPr>
            <p:cNvPr id="45" name="rc45"/>
            <p:cNvSpPr/>
            <p:nvPr/>
          </p:nvSpPr>
          <p:spPr>
            <a:xfrm>
              <a:off x="6844701" y="3547610"/>
              <a:ext cx="249014" cy="459074"/>
            </a:xfrm>
            <a:prstGeom prst="rect">
              <a:avLst/>
            </a:prstGeom>
            <a:solidFill>
              <a:srgbClr val="E2231A">
                <a:alpha val="100000"/>
              </a:srgbClr>
            </a:solidFill>
          </p:spPr>
          <p:txBody>
            <a:bodyPr/>
            <a:lstStyle/>
            <a:p/>
          </p:txBody>
        </p:sp>
        <p:sp>
          <p:nvSpPr>
            <p:cNvPr id="46" name="rc46"/>
            <p:cNvSpPr/>
            <p:nvPr/>
          </p:nvSpPr>
          <p:spPr>
            <a:xfrm>
              <a:off x="7121383" y="3364011"/>
              <a:ext cx="249014" cy="642673"/>
            </a:xfrm>
            <a:prstGeom prst="rect">
              <a:avLst/>
            </a:prstGeom>
            <a:solidFill>
              <a:srgbClr val="E2231A">
                <a:alpha val="100000"/>
              </a:srgbClr>
            </a:solidFill>
          </p:spPr>
          <p:txBody>
            <a:bodyPr/>
            <a:lstStyle/>
            <a:p/>
          </p:txBody>
        </p:sp>
        <p:sp>
          <p:nvSpPr>
            <p:cNvPr id="47" name="rc47"/>
            <p:cNvSpPr/>
            <p:nvPr/>
          </p:nvSpPr>
          <p:spPr>
            <a:xfrm>
              <a:off x="7398065" y="3458387"/>
              <a:ext cx="249014" cy="548297"/>
            </a:xfrm>
            <a:prstGeom prst="rect">
              <a:avLst/>
            </a:prstGeom>
            <a:solidFill>
              <a:srgbClr val="E2231A">
                <a:alpha val="100000"/>
              </a:srgbClr>
            </a:solidFill>
          </p:spPr>
          <p:txBody>
            <a:bodyPr/>
            <a:lstStyle/>
            <a:p/>
          </p:txBody>
        </p:sp>
        <p:sp>
          <p:nvSpPr>
            <p:cNvPr id="48" name="rc48"/>
            <p:cNvSpPr/>
            <p:nvPr/>
          </p:nvSpPr>
          <p:spPr>
            <a:xfrm>
              <a:off x="7674748" y="3689170"/>
              <a:ext cx="249014" cy="317514"/>
            </a:xfrm>
            <a:prstGeom prst="rect">
              <a:avLst/>
            </a:prstGeom>
            <a:solidFill>
              <a:srgbClr val="E2231A">
                <a:alpha val="100000"/>
              </a:srgbClr>
            </a:solidFill>
          </p:spPr>
          <p:txBody>
            <a:bodyPr/>
            <a:lstStyle/>
            <a:p/>
          </p:txBody>
        </p:sp>
        <p:sp>
          <p:nvSpPr>
            <p:cNvPr id="49" name="rc49"/>
            <p:cNvSpPr/>
            <p:nvPr/>
          </p:nvSpPr>
          <p:spPr>
            <a:xfrm>
              <a:off x="7951430" y="3690994"/>
              <a:ext cx="249014" cy="315691"/>
            </a:xfrm>
            <a:prstGeom prst="rect">
              <a:avLst/>
            </a:prstGeom>
            <a:solidFill>
              <a:srgbClr val="E2231A">
                <a:alpha val="100000"/>
              </a:srgbClr>
            </a:solidFill>
          </p:spPr>
          <p:txBody>
            <a:bodyPr/>
            <a:lstStyle/>
            <a:p/>
          </p:txBody>
        </p:sp>
        <p:sp>
          <p:nvSpPr>
            <p:cNvPr id="50" name="rc50"/>
            <p:cNvSpPr/>
            <p:nvPr/>
          </p:nvSpPr>
          <p:spPr>
            <a:xfrm>
              <a:off x="1311054" y="3096277"/>
              <a:ext cx="249014" cy="245410"/>
            </a:xfrm>
            <a:prstGeom prst="rect">
              <a:avLst/>
            </a:prstGeom>
            <a:solidFill>
              <a:srgbClr val="B3B3B3">
                <a:alpha val="100000"/>
              </a:srgbClr>
            </a:solidFill>
          </p:spPr>
          <p:txBody>
            <a:bodyPr/>
            <a:lstStyle/>
            <a:p/>
          </p:txBody>
        </p:sp>
        <p:sp>
          <p:nvSpPr>
            <p:cNvPr id="51" name="rc51"/>
            <p:cNvSpPr/>
            <p:nvPr/>
          </p:nvSpPr>
          <p:spPr>
            <a:xfrm>
              <a:off x="1587736" y="3052506"/>
              <a:ext cx="249014" cy="569356"/>
            </a:xfrm>
            <a:prstGeom prst="rect">
              <a:avLst/>
            </a:prstGeom>
            <a:solidFill>
              <a:srgbClr val="B3B3B3">
                <a:alpha val="100000"/>
              </a:srgbClr>
            </a:solidFill>
          </p:spPr>
          <p:txBody>
            <a:bodyPr/>
            <a:lstStyle/>
            <a:p/>
          </p:txBody>
        </p:sp>
        <p:sp>
          <p:nvSpPr>
            <p:cNvPr id="52" name="rc52"/>
            <p:cNvSpPr/>
            <p:nvPr/>
          </p:nvSpPr>
          <p:spPr>
            <a:xfrm>
              <a:off x="1864419" y="3615424"/>
              <a:ext cx="249014" cy="6917"/>
            </a:xfrm>
            <a:prstGeom prst="rect">
              <a:avLst/>
            </a:prstGeom>
            <a:solidFill>
              <a:srgbClr val="B3B3B3">
                <a:alpha val="100000"/>
              </a:srgbClr>
            </a:solidFill>
          </p:spPr>
          <p:txBody>
            <a:bodyPr/>
            <a:lstStyle/>
            <a:p/>
          </p:txBody>
        </p:sp>
        <p:sp>
          <p:nvSpPr>
            <p:cNvPr id="53" name="rc53"/>
            <p:cNvSpPr/>
            <p:nvPr/>
          </p:nvSpPr>
          <p:spPr>
            <a:xfrm>
              <a:off x="2141101" y="2321881"/>
              <a:ext cx="249014" cy="1302090"/>
            </a:xfrm>
            <a:prstGeom prst="rect">
              <a:avLst/>
            </a:prstGeom>
            <a:solidFill>
              <a:srgbClr val="B3B3B3">
                <a:alpha val="100000"/>
              </a:srgbClr>
            </a:solidFill>
          </p:spPr>
          <p:txBody>
            <a:bodyPr/>
            <a:lstStyle/>
            <a:p/>
          </p:txBody>
        </p:sp>
        <p:sp>
          <p:nvSpPr>
            <p:cNvPr id="54" name="rc54"/>
            <p:cNvSpPr/>
            <p:nvPr/>
          </p:nvSpPr>
          <p:spPr>
            <a:xfrm>
              <a:off x="2417783" y="2329772"/>
              <a:ext cx="249014" cy="1246618"/>
            </a:xfrm>
            <a:prstGeom prst="rect">
              <a:avLst/>
            </a:prstGeom>
            <a:solidFill>
              <a:srgbClr val="B3B3B3">
                <a:alpha val="100000"/>
              </a:srgbClr>
            </a:solidFill>
          </p:spPr>
          <p:txBody>
            <a:bodyPr/>
            <a:lstStyle/>
            <a:p/>
          </p:txBody>
        </p:sp>
        <p:sp>
          <p:nvSpPr>
            <p:cNvPr id="55" name="rc55"/>
            <p:cNvSpPr/>
            <p:nvPr/>
          </p:nvSpPr>
          <p:spPr>
            <a:xfrm>
              <a:off x="2694466" y="2516194"/>
              <a:ext cx="249014" cy="1174345"/>
            </a:xfrm>
            <a:prstGeom prst="rect">
              <a:avLst/>
            </a:prstGeom>
            <a:solidFill>
              <a:srgbClr val="B3B3B3">
                <a:alpha val="100000"/>
              </a:srgbClr>
            </a:solidFill>
          </p:spPr>
          <p:txBody>
            <a:bodyPr/>
            <a:lstStyle/>
            <a:p/>
          </p:txBody>
        </p:sp>
        <p:sp>
          <p:nvSpPr>
            <p:cNvPr id="56" name="rc56"/>
            <p:cNvSpPr/>
            <p:nvPr/>
          </p:nvSpPr>
          <p:spPr>
            <a:xfrm>
              <a:off x="2971148" y="3186688"/>
              <a:ext cx="249014" cy="561276"/>
            </a:xfrm>
            <a:prstGeom prst="rect">
              <a:avLst/>
            </a:prstGeom>
            <a:solidFill>
              <a:srgbClr val="B3B3B3">
                <a:alpha val="100000"/>
              </a:srgbClr>
            </a:solidFill>
          </p:spPr>
          <p:txBody>
            <a:bodyPr/>
            <a:lstStyle/>
            <a:p/>
          </p:txBody>
        </p:sp>
        <p:sp>
          <p:nvSpPr>
            <p:cNvPr id="57" name="rc57"/>
            <p:cNvSpPr/>
            <p:nvPr/>
          </p:nvSpPr>
          <p:spPr>
            <a:xfrm>
              <a:off x="3247830" y="3626106"/>
              <a:ext cx="249014" cy="124136"/>
            </a:xfrm>
            <a:prstGeom prst="rect">
              <a:avLst/>
            </a:prstGeom>
            <a:solidFill>
              <a:srgbClr val="B3B3B3">
                <a:alpha val="100000"/>
              </a:srgbClr>
            </a:solidFill>
          </p:spPr>
          <p:txBody>
            <a:bodyPr/>
            <a:lstStyle/>
            <a:p/>
          </p:txBody>
        </p:sp>
        <p:sp>
          <p:nvSpPr>
            <p:cNvPr id="58" name="rc58"/>
            <p:cNvSpPr/>
            <p:nvPr/>
          </p:nvSpPr>
          <p:spPr>
            <a:xfrm>
              <a:off x="3524513" y="2382077"/>
              <a:ext cx="249014" cy="1217214"/>
            </a:xfrm>
            <a:prstGeom prst="rect">
              <a:avLst/>
            </a:prstGeom>
            <a:solidFill>
              <a:srgbClr val="B3B3B3">
                <a:alpha val="100000"/>
              </a:srgbClr>
            </a:solidFill>
          </p:spPr>
          <p:txBody>
            <a:bodyPr/>
            <a:lstStyle/>
            <a:p/>
          </p:txBody>
        </p:sp>
        <p:sp>
          <p:nvSpPr>
            <p:cNvPr id="59" name="rc59"/>
            <p:cNvSpPr/>
            <p:nvPr/>
          </p:nvSpPr>
          <p:spPr>
            <a:xfrm>
              <a:off x="3801195" y="2454090"/>
              <a:ext cx="249014" cy="1302453"/>
            </a:xfrm>
            <a:prstGeom prst="rect">
              <a:avLst/>
            </a:prstGeom>
            <a:solidFill>
              <a:srgbClr val="B3B3B3">
                <a:alpha val="100000"/>
              </a:srgbClr>
            </a:solidFill>
          </p:spPr>
          <p:txBody>
            <a:bodyPr/>
            <a:lstStyle/>
            <a:p/>
          </p:txBody>
        </p:sp>
        <p:sp>
          <p:nvSpPr>
            <p:cNvPr id="60" name="rc60"/>
            <p:cNvSpPr/>
            <p:nvPr/>
          </p:nvSpPr>
          <p:spPr>
            <a:xfrm>
              <a:off x="4077877" y="2641972"/>
              <a:ext cx="249014" cy="782235"/>
            </a:xfrm>
            <a:prstGeom prst="rect">
              <a:avLst/>
            </a:prstGeom>
            <a:solidFill>
              <a:srgbClr val="B3B3B3">
                <a:alpha val="100000"/>
              </a:srgbClr>
            </a:solidFill>
          </p:spPr>
          <p:txBody>
            <a:bodyPr/>
            <a:lstStyle/>
            <a:p/>
          </p:txBody>
        </p:sp>
        <p:sp>
          <p:nvSpPr>
            <p:cNvPr id="61" name="rc61"/>
            <p:cNvSpPr/>
            <p:nvPr/>
          </p:nvSpPr>
          <p:spPr>
            <a:xfrm>
              <a:off x="4354560" y="2771501"/>
              <a:ext cx="249014" cy="667385"/>
            </a:xfrm>
            <a:prstGeom prst="rect">
              <a:avLst/>
            </a:prstGeom>
            <a:solidFill>
              <a:srgbClr val="B3B3B3">
                <a:alpha val="100000"/>
              </a:srgbClr>
            </a:solidFill>
          </p:spPr>
          <p:txBody>
            <a:bodyPr/>
            <a:lstStyle/>
            <a:p/>
          </p:txBody>
        </p:sp>
        <p:sp>
          <p:nvSpPr>
            <p:cNvPr id="62" name="rc62"/>
            <p:cNvSpPr/>
            <p:nvPr/>
          </p:nvSpPr>
          <p:spPr>
            <a:xfrm>
              <a:off x="4631242" y="2990713"/>
              <a:ext cx="249014" cy="734953"/>
            </a:xfrm>
            <a:prstGeom prst="rect">
              <a:avLst/>
            </a:prstGeom>
            <a:solidFill>
              <a:srgbClr val="B3B3B3">
                <a:alpha val="100000"/>
              </a:srgbClr>
            </a:solidFill>
          </p:spPr>
          <p:txBody>
            <a:bodyPr/>
            <a:lstStyle/>
            <a:p/>
          </p:txBody>
        </p:sp>
        <p:sp>
          <p:nvSpPr>
            <p:cNvPr id="63" name="rc63"/>
            <p:cNvSpPr/>
            <p:nvPr/>
          </p:nvSpPr>
          <p:spPr>
            <a:xfrm>
              <a:off x="4907924" y="2595248"/>
              <a:ext cx="249014" cy="1041442"/>
            </a:xfrm>
            <a:prstGeom prst="rect">
              <a:avLst/>
            </a:prstGeom>
            <a:solidFill>
              <a:srgbClr val="B3B3B3">
                <a:alpha val="100000"/>
              </a:srgbClr>
            </a:solidFill>
          </p:spPr>
          <p:txBody>
            <a:bodyPr/>
            <a:lstStyle/>
            <a:p/>
          </p:txBody>
        </p:sp>
        <p:sp>
          <p:nvSpPr>
            <p:cNvPr id="64" name="rc64"/>
            <p:cNvSpPr/>
            <p:nvPr/>
          </p:nvSpPr>
          <p:spPr>
            <a:xfrm>
              <a:off x="5184607" y="3409190"/>
              <a:ext cx="249014" cy="187375"/>
            </a:xfrm>
            <a:prstGeom prst="rect">
              <a:avLst/>
            </a:prstGeom>
            <a:solidFill>
              <a:srgbClr val="B3B3B3">
                <a:alpha val="100000"/>
              </a:srgbClr>
            </a:solidFill>
          </p:spPr>
          <p:txBody>
            <a:bodyPr/>
            <a:lstStyle/>
            <a:p/>
          </p:txBody>
        </p:sp>
        <p:sp>
          <p:nvSpPr>
            <p:cNvPr id="65" name="rc65"/>
            <p:cNvSpPr/>
            <p:nvPr/>
          </p:nvSpPr>
          <p:spPr>
            <a:xfrm>
              <a:off x="5461289" y="3326658"/>
              <a:ext cx="249014" cy="413058"/>
            </a:xfrm>
            <a:prstGeom prst="rect">
              <a:avLst/>
            </a:prstGeom>
            <a:solidFill>
              <a:srgbClr val="B3B3B3">
                <a:alpha val="100000"/>
              </a:srgbClr>
            </a:solidFill>
          </p:spPr>
          <p:txBody>
            <a:bodyPr/>
            <a:lstStyle/>
            <a:p/>
          </p:txBody>
        </p:sp>
        <p:sp>
          <p:nvSpPr>
            <p:cNvPr id="66" name="rc66"/>
            <p:cNvSpPr/>
            <p:nvPr/>
          </p:nvSpPr>
          <p:spPr>
            <a:xfrm>
              <a:off x="5737971" y="3392149"/>
              <a:ext cx="249014" cy="310343"/>
            </a:xfrm>
            <a:prstGeom prst="rect">
              <a:avLst/>
            </a:prstGeom>
            <a:solidFill>
              <a:srgbClr val="B3B3B3">
                <a:alpha val="100000"/>
              </a:srgbClr>
            </a:solidFill>
          </p:spPr>
          <p:txBody>
            <a:bodyPr/>
            <a:lstStyle/>
            <a:p/>
          </p:txBody>
        </p:sp>
        <p:sp>
          <p:nvSpPr>
            <p:cNvPr id="67" name="rc67"/>
            <p:cNvSpPr/>
            <p:nvPr/>
          </p:nvSpPr>
          <p:spPr>
            <a:xfrm>
              <a:off x="6014654" y="3493631"/>
              <a:ext cx="249014" cy="206350"/>
            </a:xfrm>
            <a:prstGeom prst="rect">
              <a:avLst/>
            </a:prstGeom>
            <a:solidFill>
              <a:srgbClr val="B3B3B3">
                <a:alpha val="100000"/>
              </a:srgbClr>
            </a:solidFill>
          </p:spPr>
          <p:txBody>
            <a:bodyPr/>
            <a:lstStyle/>
            <a:p/>
          </p:txBody>
        </p:sp>
        <p:sp>
          <p:nvSpPr>
            <p:cNvPr id="68" name="rc68"/>
            <p:cNvSpPr/>
            <p:nvPr/>
          </p:nvSpPr>
          <p:spPr>
            <a:xfrm>
              <a:off x="6291336" y="3449204"/>
              <a:ext cx="249014" cy="333971"/>
            </a:xfrm>
            <a:prstGeom prst="rect">
              <a:avLst/>
            </a:prstGeom>
            <a:solidFill>
              <a:srgbClr val="B3B3B3">
                <a:alpha val="100000"/>
              </a:srgbClr>
            </a:solidFill>
          </p:spPr>
          <p:txBody>
            <a:bodyPr/>
            <a:lstStyle/>
            <a:p/>
          </p:txBody>
        </p:sp>
        <p:sp>
          <p:nvSpPr>
            <p:cNvPr id="69" name="rc69"/>
            <p:cNvSpPr/>
            <p:nvPr/>
          </p:nvSpPr>
          <p:spPr>
            <a:xfrm>
              <a:off x="6568018" y="3498050"/>
              <a:ext cx="249014" cy="280667"/>
            </a:xfrm>
            <a:prstGeom prst="rect">
              <a:avLst/>
            </a:prstGeom>
            <a:solidFill>
              <a:srgbClr val="B3B3B3">
                <a:alpha val="100000"/>
              </a:srgbClr>
            </a:solidFill>
          </p:spPr>
          <p:txBody>
            <a:bodyPr/>
            <a:lstStyle/>
            <a:p/>
          </p:txBody>
        </p:sp>
        <p:sp>
          <p:nvSpPr>
            <p:cNvPr id="70" name="rc70"/>
            <p:cNvSpPr/>
            <p:nvPr/>
          </p:nvSpPr>
          <p:spPr>
            <a:xfrm>
              <a:off x="6844701" y="3457563"/>
              <a:ext cx="249014" cy="90047"/>
            </a:xfrm>
            <a:prstGeom prst="rect">
              <a:avLst/>
            </a:prstGeom>
            <a:solidFill>
              <a:srgbClr val="B3B3B3">
                <a:alpha val="100000"/>
              </a:srgbClr>
            </a:solidFill>
          </p:spPr>
          <p:txBody>
            <a:bodyPr/>
            <a:lstStyle/>
            <a:p/>
          </p:txBody>
        </p:sp>
        <p:sp>
          <p:nvSpPr>
            <p:cNvPr id="71" name="rc71"/>
            <p:cNvSpPr/>
            <p:nvPr/>
          </p:nvSpPr>
          <p:spPr>
            <a:xfrm>
              <a:off x="7398065" y="3288675"/>
              <a:ext cx="249014" cy="169711"/>
            </a:xfrm>
            <a:prstGeom prst="rect">
              <a:avLst/>
            </a:prstGeom>
            <a:solidFill>
              <a:srgbClr val="B3B3B3">
                <a:alpha val="100000"/>
              </a:srgbClr>
            </a:solidFill>
          </p:spPr>
          <p:txBody>
            <a:bodyPr/>
            <a:lstStyle/>
            <a:p/>
          </p:txBody>
        </p:sp>
        <p:sp>
          <p:nvSpPr>
            <p:cNvPr id="72" name="rc72"/>
            <p:cNvSpPr/>
            <p:nvPr/>
          </p:nvSpPr>
          <p:spPr>
            <a:xfrm>
              <a:off x="7674748" y="3278643"/>
              <a:ext cx="249014" cy="410527"/>
            </a:xfrm>
            <a:prstGeom prst="rect">
              <a:avLst/>
            </a:prstGeom>
            <a:solidFill>
              <a:srgbClr val="B3B3B3">
                <a:alpha val="100000"/>
              </a:srgbClr>
            </a:solidFill>
          </p:spPr>
          <p:txBody>
            <a:bodyPr/>
            <a:lstStyle/>
            <a:p/>
          </p:txBody>
        </p:sp>
        <p:sp>
          <p:nvSpPr>
            <p:cNvPr id="73" name="rc73"/>
            <p:cNvSpPr/>
            <p:nvPr/>
          </p:nvSpPr>
          <p:spPr>
            <a:xfrm>
              <a:off x="7951430" y="3360046"/>
              <a:ext cx="249014" cy="330947"/>
            </a:xfrm>
            <a:prstGeom prst="rect">
              <a:avLst/>
            </a:prstGeom>
            <a:solidFill>
              <a:srgbClr val="B3B3B3">
                <a:alpha val="100000"/>
              </a:srgbClr>
            </a:solidFill>
          </p:spPr>
          <p:txBody>
            <a:bodyPr/>
            <a:lstStyle/>
            <a:p/>
          </p:txBody>
        </p:sp>
        <p:sp>
          <p:nvSpPr>
            <p:cNvPr id="74" name="pl74"/>
            <p:cNvSpPr/>
            <p:nvPr/>
          </p:nvSpPr>
          <p:spPr>
            <a:xfrm>
              <a:off x="1435561" y="1339079"/>
              <a:ext cx="6640376" cy="252720"/>
            </a:xfrm>
            <a:custGeom>
              <a:avLst/>
              <a:pathLst>
                <a:path w="6640376" h="252720">
                  <a:moveTo>
                    <a:pt x="0" y="196560"/>
                  </a:moveTo>
                  <a:lnTo>
                    <a:pt x="276682" y="56160"/>
                  </a:lnTo>
                  <a:lnTo>
                    <a:pt x="553364" y="56160"/>
                  </a:lnTo>
                  <a:lnTo>
                    <a:pt x="830047" y="56160"/>
                  </a:lnTo>
                  <a:lnTo>
                    <a:pt x="1106729" y="84240"/>
                  </a:lnTo>
                  <a:lnTo>
                    <a:pt x="1383411" y="28080"/>
                  </a:lnTo>
                  <a:lnTo>
                    <a:pt x="1660094" y="0"/>
                  </a:lnTo>
                  <a:lnTo>
                    <a:pt x="1936776" y="0"/>
                  </a:lnTo>
                  <a:lnTo>
                    <a:pt x="2213458" y="84240"/>
                  </a:lnTo>
                  <a:lnTo>
                    <a:pt x="2490141" y="0"/>
                  </a:lnTo>
                  <a:lnTo>
                    <a:pt x="2766823" y="196560"/>
                  </a:lnTo>
                  <a:lnTo>
                    <a:pt x="3043505" y="196560"/>
                  </a:lnTo>
                  <a:lnTo>
                    <a:pt x="3320188" y="28080"/>
                  </a:lnTo>
                  <a:lnTo>
                    <a:pt x="3596870" y="84240"/>
                  </a:lnTo>
                  <a:lnTo>
                    <a:pt x="3873552" y="112320"/>
                  </a:lnTo>
                  <a:lnTo>
                    <a:pt x="4150235" y="28080"/>
                  </a:lnTo>
                  <a:lnTo>
                    <a:pt x="4426917" y="56160"/>
                  </a:lnTo>
                  <a:lnTo>
                    <a:pt x="4703599" y="56160"/>
                  </a:lnTo>
                  <a:lnTo>
                    <a:pt x="4980282" y="0"/>
                  </a:lnTo>
                  <a:lnTo>
                    <a:pt x="5256964" y="0"/>
                  </a:lnTo>
                  <a:lnTo>
                    <a:pt x="5533646" y="140400"/>
                  </a:lnTo>
                  <a:lnTo>
                    <a:pt x="5810329" y="252720"/>
                  </a:lnTo>
                  <a:lnTo>
                    <a:pt x="6087011" y="196560"/>
                  </a:lnTo>
                  <a:lnTo>
                    <a:pt x="6363693" y="56160"/>
                  </a:lnTo>
                  <a:lnTo>
                    <a:pt x="6640376" y="56160"/>
                  </a:lnTo>
                </a:path>
              </a:pathLst>
            </a:custGeom>
            <a:ln w="27101" cap="flat">
              <a:solidFill>
                <a:srgbClr val="0058AB">
                  <a:alpha val="100000"/>
                </a:srgbClr>
              </a:solidFill>
              <a:prstDash val="solid"/>
              <a:round/>
            </a:ln>
          </p:spPr>
          <p:txBody>
            <a:bodyPr/>
            <a:lstStyle/>
            <a:p/>
          </p:txBody>
        </p:sp>
        <p:sp>
          <p:nvSpPr>
            <p:cNvPr id="75" name="pl75"/>
            <p:cNvSpPr/>
            <p:nvPr/>
          </p:nvSpPr>
          <p:spPr>
            <a:xfrm>
              <a:off x="1435561" y="1395239"/>
              <a:ext cx="6640376" cy="645841"/>
            </a:xfrm>
            <a:custGeom>
              <a:avLst/>
              <a:pathLst>
                <a:path w="6640376" h="645841">
                  <a:moveTo>
                    <a:pt x="0" y="252720"/>
                  </a:moveTo>
                  <a:lnTo>
                    <a:pt x="276682" y="280800"/>
                  </a:lnTo>
                  <a:lnTo>
                    <a:pt x="553364" y="0"/>
                  </a:lnTo>
                  <a:lnTo>
                    <a:pt x="830047" y="645841"/>
                  </a:lnTo>
                  <a:lnTo>
                    <a:pt x="1106729" y="645841"/>
                  </a:lnTo>
                  <a:lnTo>
                    <a:pt x="1383411" y="561601"/>
                  </a:lnTo>
                  <a:lnTo>
                    <a:pt x="1660094" y="224640"/>
                  </a:lnTo>
                  <a:lnTo>
                    <a:pt x="1936776" y="0"/>
                  </a:lnTo>
                  <a:lnTo>
                    <a:pt x="2213458" y="645841"/>
                  </a:lnTo>
                  <a:lnTo>
                    <a:pt x="2490141" y="617761"/>
                  </a:lnTo>
                  <a:lnTo>
                    <a:pt x="2766823" y="533521"/>
                  </a:lnTo>
                  <a:lnTo>
                    <a:pt x="3043505" y="477361"/>
                  </a:lnTo>
                  <a:lnTo>
                    <a:pt x="3320188" y="365040"/>
                  </a:lnTo>
                  <a:lnTo>
                    <a:pt x="3596870" y="589681"/>
                  </a:lnTo>
                  <a:lnTo>
                    <a:pt x="3873552" y="140400"/>
                  </a:lnTo>
                  <a:lnTo>
                    <a:pt x="4150235" y="196560"/>
                  </a:lnTo>
                  <a:lnTo>
                    <a:pt x="4426917" y="168480"/>
                  </a:lnTo>
                  <a:lnTo>
                    <a:pt x="4703599" y="112320"/>
                  </a:lnTo>
                  <a:lnTo>
                    <a:pt x="4980282" y="140400"/>
                  </a:lnTo>
                  <a:lnTo>
                    <a:pt x="5256964" y="112320"/>
                  </a:lnTo>
                  <a:lnTo>
                    <a:pt x="5533646" y="140400"/>
                  </a:lnTo>
                  <a:lnTo>
                    <a:pt x="5810329" y="196560"/>
                  </a:lnTo>
                  <a:lnTo>
                    <a:pt x="6087011" y="252720"/>
                  </a:lnTo>
                  <a:lnTo>
                    <a:pt x="6363693" y="252720"/>
                  </a:lnTo>
                  <a:lnTo>
                    <a:pt x="6640376" y="196560"/>
                  </a:lnTo>
                </a:path>
              </a:pathLst>
            </a:custGeom>
            <a:ln w="27101" cap="flat">
              <a:solidFill>
                <a:srgbClr val="333333">
                  <a:alpha val="100000"/>
                </a:srgbClr>
              </a:solidFill>
              <a:prstDash val="solid"/>
              <a:round/>
            </a:ln>
          </p:spPr>
          <p:txBody>
            <a:bodyPr/>
            <a:lstStyle/>
            <a:p/>
          </p:txBody>
        </p:sp>
        <p:sp>
          <p:nvSpPr>
            <p:cNvPr id="76" name="tx76"/>
            <p:cNvSpPr/>
            <p:nvPr/>
          </p:nvSpPr>
          <p:spPr>
            <a:xfrm>
              <a:off x="6622187"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77" name="tx77"/>
            <p:cNvSpPr/>
            <p:nvPr/>
          </p:nvSpPr>
          <p:spPr>
            <a:xfrm>
              <a:off x="6898870"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78" name="tx78"/>
            <p:cNvSpPr/>
            <p:nvPr/>
          </p:nvSpPr>
          <p:spPr>
            <a:xfrm>
              <a:off x="7175552" y="14088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86</a:t>
              </a:r>
            </a:p>
          </p:txBody>
        </p:sp>
        <p:sp>
          <p:nvSpPr>
            <p:cNvPr id="79" name="tx79"/>
            <p:cNvSpPr/>
            <p:nvPr/>
          </p:nvSpPr>
          <p:spPr>
            <a:xfrm>
              <a:off x="7452234"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80" name="tx80"/>
            <p:cNvSpPr/>
            <p:nvPr/>
          </p:nvSpPr>
          <p:spPr>
            <a:xfrm>
              <a:off x="7728917"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81" name="tx81"/>
            <p:cNvSpPr/>
            <p:nvPr/>
          </p:nvSpPr>
          <p:spPr>
            <a:xfrm>
              <a:off x="8005599"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82" name="tx82"/>
            <p:cNvSpPr/>
            <p:nvPr/>
          </p:nvSpPr>
          <p:spPr>
            <a:xfrm>
              <a:off x="6622187" y="15690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89</a:t>
              </a:r>
            </a:p>
          </p:txBody>
        </p:sp>
        <p:sp>
          <p:nvSpPr>
            <p:cNvPr id="83" name="tx83"/>
            <p:cNvSpPr/>
            <p:nvPr/>
          </p:nvSpPr>
          <p:spPr>
            <a:xfrm>
              <a:off x="6898870" y="159709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88</a:t>
              </a:r>
            </a:p>
          </p:txBody>
        </p:sp>
        <p:sp>
          <p:nvSpPr>
            <p:cNvPr id="84" name="tx84"/>
            <p:cNvSpPr/>
            <p:nvPr/>
          </p:nvSpPr>
          <p:spPr>
            <a:xfrm>
              <a:off x="7175552" y="16532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86</a:t>
              </a:r>
            </a:p>
          </p:txBody>
        </p:sp>
        <p:sp>
          <p:nvSpPr>
            <p:cNvPr id="85" name="tx85"/>
            <p:cNvSpPr/>
            <p:nvPr/>
          </p:nvSpPr>
          <p:spPr>
            <a:xfrm>
              <a:off x="7452234" y="17094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84</a:t>
              </a:r>
            </a:p>
          </p:txBody>
        </p:sp>
        <p:sp>
          <p:nvSpPr>
            <p:cNvPr id="86" name="tx86"/>
            <p:cNvSpPr/>
            <p:nvPr/>
          </p:nvSpPr>
          <p:spPr>
            <a:xfrm>
              <a:off x="7728917" y="17094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84</a:t>
              </a:r>
            </a:p>
          </p:txBody>
        </p:sp>
        <p:sp>
          <p:nvSpPr>
            <p:cNvPr id="87" name="tx87"/>
            <p:cNvSpPr/>
            <p:nvPr/>
          </p:nvSpPr>
          <p:spPr>
            <a:xfrm>
              <a:off x="8005599" y="16532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86</a:t>
              </a:r>
            </a:p>
          </p:txBody>
        </p:sp>
        <p:sp>
          <p:nvSpPr>
            <p:cNvPr id="88" name="tx88"/>
            <p:cNvSpPr/>
            <p:nvPr/>
          </p:nvSpPr>
          <p:spPr>
            <a:xfrm>
              <a:off x="1345126" y="363374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89" name="tx89"/>
            <p:cNvSpPr/>
            <p:nvPr/>
          </p:nvSpPr>
          <p:spPr>
            <a:xfrm>
              <a:off x="2758683" y="38081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90" name="tx90"/>
            <p:cNvSpPr/>
            <p:nvPr/>
          </p:nvSpPr>
          <p:spPr>
            <a:xfrm>
              <a:off x="4142095" y="36750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90</a:t>
              </a:r>
            </a:p>
          </p:txBody>
        </p:sp>
        <p:sp>
          <p:nvSpPr>
            <p:cNvPr id="91" name="tx91"/>
            <p:cNvSpPr/>
            <p:nvPr/>
          </p:nvSpPr>
          <p:spPr>
            <a:xfrm>
              <a:off x="5525506" y="383408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92" name="tx92"/>
            <p:cNvSpPr/>
            <p:nvPr/>
          </p:nvSpPr>
          <p:spPr>
            <a:xfrm>
              <a:off x="6632236" y="385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3" name="tx93"/>
            <p:cNvSpPr/>
            <p:nvPr/>
          </p:nvSpPr>
          <p:spPr>
            <a:xfrm>
              <a:off x="6908918" y="373803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94" name="tx94"/>
            <p:cNvSpPr/>
            <p:nvPr/>
          </p:nvSpPr>
          <p:spPr>
            <a:xfrm>
              <a:off x="7185600" y="36449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99</a:t>
              </a:r>
            </a:p>
          </p:txBody>
        </p:sp>
        <p:sp>
          <p:nvSpPr>
            <p:cNvPr id="95" name="tx95"/>
            <p:cNvSpPr/>
            <p:nvPr/>
          </p:nvSpPr>
          <p:spPr>
            <a:xfrm>
              <a:off x="7462283" y="36920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96" name="tx96"/>
            <p:cNvSpPr/>
            <p:nvPr/>
          </p:nvSpPr>
          <p:spPr>
            <a:xfrm>
              <a:off x="7738965" y="38074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97" name="tx97"/>
            <p:cNvSpPr/>
            <p:nvPr/>
          </p:nvSpPr>
          <p:spPr>
            <a:xfrm>
              <a:off x="8015647" y="38083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98" name="tx98"/>
            <p:cNvSpPr/>
            <p:nvPr/>
          </p:nvSpPr>
          <p:spPr>
            <a:xfrm>
              <a:off x="1375271" y="317848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9" name="tx99"/>
            <p:cNvSpPr/>
            <p:nvPr/>
          </p:nvSpPr>
          <p:spPr>
            <a:xfrm>
              <a:off x="2728538" y="306292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181</a:t>
              </a:r>
            </a:p>
          </p:txBody>
        </p:sp>
        <p:sp>
          <p:nvSpPr>
            <p:cNvPr id="100" name="tx100"/>
            <p:cNvSpPr/>
            <p:nvPr/>
          </p:nvSpPr>
          <p:spPr>
            <a:xfrm>
              <a:off x="4111950" y="299264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120</a:t>
              </a:r>
            </a:p>
          </p:txBody>
        </p:sp>
        <p:sp>
          <p:nvSpPr>
            <p:cNvPr id="101" name="tx101"/>
            <p:cNvSpPr/>
            <p:nvPr/>
          </p:nvSpPr>
          <p:spPr>
            <a:xfrm>
              <a:off x="5525506" y="34927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02" name="tx102"/>
            <p:cNvSpPr/>
            <p:nvPr/>
          </p:nvSpPr>
          <p:spPr>
            <a:xfrm>
              <a:off x="6632236" y="35978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a:t>
              </a:r>
            </a:p>
          </p:txBody>
        </p:sp>
        <p:sp>
          <p:nvSpPr>
            <p:cNvPr id="103" name="tx103"/>
            <p:cNvSpPr/>
            <p:nvPr/>
          </p:nvSpPr>
          <p:spPr>
            <a:xfrm>
              <a:off x="6908918" y="346346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4" name="tx104"/>
            <p:cNvSpPr/>
            <p:nvPr/>
          </p:nvSpPr>
          <p:spPr>
            <a:xfrm>
              <a:off x="7462283" y="33330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05" name="tx105"/>
            <p:cNvSpPr/>
            <p:nvPr/>
          </p:nvSpPr>
          <p:spPr>
            <a:xfrm>
              <a:off x="7738965" y="344341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63</a:t>
              </a:r>
            </a:p>
          </p:txBody>
        </p:sp>
        <p:sp>
          <p:nvSpPr>
            <p:cNvPr id="106" name="tx106"/>
            <p:cNvSpPr/>
            <p:nvPr/>
          </p:nvSpPr>
          <p:spPr>
            <a:xfrm>
              <a:off x="8015647" y="34850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07" name="tx107"/>
            <p:cNvSpPr/>
            <p:nvPr/>
          </p:nvSpPr>
          <p:spPr>
            <a:xfrm>
              <a:off x="1354170" y="2990042"/>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140</a:t>
              </a:r>
            </a:p>
          </p:txBody>
        </p:sp>
        <p:sp>
          <p:nvSpPr>
            <p:cNvPr id="108" name="tx108"/>
            <p:cNvSpPr/>
            <p:nvPr/>
          </p:nvSpPr>
          <p:spPr>
            <a:xfrm>
              <a:off x="2737581" y="2409911"/>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230</a:t>
              </a:r>
            </a:p>
          </p:txBody>
        </p:sp>
        <p:sp>
          <p:nvSpPr>
            <p:cNvPr id="109" name="tx109"/>
            <p:cNvSpPr/>
            <p:nvPr/>
          </p:nvSpPr>
          <p:spPr>
            <a:xfrm>
              <a:off x="4120993" y="2535737"/>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210</a:t>
              </a:r>
            </a:p>
          </p:txBody>
        </p:sp>
        <p:sp>
          <p:nvSpPr>
            <p:cNvPr id="110" name="tx110"/>
            <p:cNvSpPr/>
            <p:nvPr/>
          </p:nvSpPr>
          <p:spPr>
            <a:xfrm>
              <a:off x="5504405" y="3220423"/>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105</a:t>
              </a:r>
            </a:p>
          </p:txBody>
        </p:sp>
        <p:sp>
          <p:nvSpPr>
            <p:cNvPr id="111" name="tx111"/>
            <p:cNvSpPr/>
            <p:nvPr/>
          </p:nvSpPr>
          <p:spPr>
            <a:xfrm>
              <a:off x="6638265" y="33918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12" name="tx112"/>
            <p:cNvSpPr/>
            <p:nvPr/>
          </p:nvSpPr>
          <p:spPr>
            <a:xfrm>
              <a:off x="6914947" y="335132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13" name="tx113"/>
            <p:cNvSpPr/>
            <p:nvPr/>
          </p:nvSpPr>
          <p:spPr>
            <a:xfrm>
              <a:off x="7441181" y="3183632"/>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111</a:t>
              </a:r>
            </a:p>
          </p:txBody>
        </p:sp>
        <p:sp>
          <p:nvSpPr>
            <p:cNvPr id="114" name="tx114"/>
            <p:cNvSpPr/>
            <p:nvPr/>
          </p:nvSpPr>
          <p:spPr>
            <a:xfrm>
              <a:off x="7717863" y="3173599"/>
              <a:ext cx="162782"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112</a:t>
              </a:r>
            </a:p>
          </p:txBody>
        </p:sp>
        <p:sp>
          <p:nvSpPr>
            <p:cNvPr id="115" name="tx115"/>
            <p:cNvSpPr/>
            <p:nvPr/>
          </p:nvSpPr>
          <p:spPr>
            <a:xfrm>
              <a:off x="7994546" y="3253811"/>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100</a:t>
              </a:r>
            </a:p>
          </p:txBody>
        </p:sp>
        <p:sp>
          <p:nvSpPr>
            <p:cNvPr id="116" name="tx116"/>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7" name="tx117"/>
            <p:cNvSpPr/>
            <p:nvPr/>
          </p:nvSpPr>
          <p:spPr>
            <a:xfrm>
              <a:off x="577692" y="330562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8" name="tx118"/>
            <p:cNvSpPr/>
            <p:nvPr/>
          </p:nvSpPr>
          <p:spPr>
            <a:xfrm>
              <a:off x="577692" y="265668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9" name="tx119"/>
            <p:cNvSpPr/>
            <p:nvPr/>
          </p:nvSpPr>
          <p:spPr>
            <a:xfrm>
              <a:off x="577692" y="2007675"/>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20" name="tx120"/>
            <p:cNvSpPr/>
            <p:nvPr/>
          </p:nvSpPr>
          <p:spPr>
            <a:xfrm>
              <a:off x="577692" y="135880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21" name="tx121"/>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2" name="tx122"/>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3" name="tx123"/>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5" name="tx125"/>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6" name="tx126"/>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7" name="tx127"/>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8" name="tx128"/>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9" name="tx129"/>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0" name="tx130"/>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2" name="tx132"/>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3" name="tx133"/>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4" name="tx134"/>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7" name="tx137"/>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8" name="pl138"/>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9" name="pl139"/>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40" name="tx140"/>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1" name="tx141"/>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2" name="rc142"/>
            <p:cNvSpPr/>
            <p:nvPr/>
          </p:nvSpPr>
          <p:spPr>
            <a:xfrm>
              <a:off x="4686533" y="4909475"/>
              <a:ext cx="201456" cy="201456"/>
            </a:xfrm>
            <a:prstGeom prst="rect">
              <a:avLst/>
            </a:prstGeom>
            <a:solidFill>
              <a:srgbClr val="E2231A">
                <a:alpha val="100000"/>
              </a:srgbClr>
            </a:solidFill>
          </p:spPr>
          <p:txBody>
            <a:bodyPr/>
            <a:lstStyle/>
            <a:p/>
          </p:txBody>
        </p:sp>
        <p:sp>
          <p:nvSpPr>
            <p:cNvPr id="143" name="rc143"/>
            <p:cNvSpPr/>
            <p:nvPr/>
          </p:nvSpPr>
          <p:spPr>
            <a:xfrm>
              <a:off x="5650692" y="4909475"/>
              <a:ext cx="201456" cy="201456"/>
            </a:xfrm>
            <a:prstGeom prst="rect">
              <a:avLst/>
            </a:prstGeom>
            <a:solidFill>
              <a:srgbClr val="B3B3B3">
                <a:alpha val="100000"/>
              </a:srgbClr>
            </a:solidFill>
          </p:spPr>
          <p:txBody>
            <a:bodyPr/>
            <a:lstStyle/>
            <a:p/>
          </p:txBody>
        </p:sp>
        <p:sp>
          <p:nvSpPr>
            <p:cNvPr id="144" name="tx144"/>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5" name="tx145"/>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6" name="tx146"/>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7" name="tx147"/>
            <p:cNvSpPr/>
            <p:nvPr/>
          </p:nvSpPr>
          <p:spPr>
            <a:xfrm>
              <a:off x="966584" y="660204"/>
              <a:ext cx="160297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Colombia, 2000-2024</a:t>
              </a:r>
            </a:p>
          </p:txBody>
        </p:sp>
        <p:sp>
          <p:nvSpPr>
            <p:cNvPr id="148" name="pl148"/>
            <p:cNvSpPr/>
            <p:nvPr/>
          </p:nvSpPr>
          <p:spPr>
            <a:xfrm>
              <a:off x="223218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407444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591671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775897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3" name="pl153"/>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4" name="pl154"/>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5" name="pl155"/>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315331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499558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683784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311054" y="5774644"/>
              <a:ext cx="2157229" cy="162162"/>
            </a:xfrm>
            <a:prstGeom prst="rect">
              <a:avLst/>
            </a:prstGeom>
            <a:solidFill>
              <a:srgbClr val="E2231A">
                <a:alpha val="100000"/>
              </a:srgbClr>
            </a:solidFill>
          </p:spPr>
          <p:txBody>
            <a:bodyPr/>
            <a:lstStyle/>
            <a:p/>
          </p:txBody>
        </p:sp>
        <p:sp>
          <p:nvSpPr>
            <p:cNvPr id="160" name="rc160"/>
            <p:cNvSpPr/>
            <p:nvPr/>
          </p:nvSpPr>
          <p:spPr>
            <a:xfrm>
              <a:off x="1311054" y="5571941"/>
              <a:ext cx="3004608" cy="162162"/>
            </a:xfrm>
            <a:prstGeom prst="rect">
              <a:avLst/>
            </a:prstGeom>
            <a:solidFill>
              <a:srgbClr val="E2231A">
                <a:alpha val="100000"/>
              </a:srgbClr>
            </a:solidFill>
          </p:spPr>
          <p:txBody>
            <a:bodyPr/>
            <a:lstStyle/>
            <a:p/>
          </p:txBody>
        </p:sp>
        <p:sp>
          <p:nvSpPr>
            <p:cNvPr id="161" name="rc161"/>
            <p:cNvSpPr/>
            <p:nvPr/>
          </p:nvSpPr>
          <p:spPr>
            <a:xfrm>
              <a:off x="1311054" y="5369238"/>
              <a:ext cx="2987353" cy="162162"/>
            </a:xfrm>
            <a:prstGeom prst="rect">
              <a:avLst/>
            </a:prstGeom>
            <a:solidFill>
              <a:srgbClr val="E2231A">
                <a:alpha val="100000"/>
              </a:srgbClr>
            </a:solidFill>
          </p:spPr>
          <p:txBody>
            <a:bodyPr/>
            <a:lstStyle/>
            <a:p/>
          </p:txBody>
        </p:sp>
        <p:sp>
          <p:nvSpPr>
            <p:cNvPr id="162" name="rc162"/>
            <p:cNvSpPr/>
            <p:nvPr/>
          </p:nvSpPr>
          <p:spPr>
            <a:xfrm>
              <a:off x="3468283" y="5774644"/>
              <a:ext cx="2655929" cy="162162"/>
            </a:xfrm>
            <a:prstGeom prst="rect">
              <a:avLst/>
            </a:prstGeom>
            <a:solidFill>
              <a:srgbClr val="B3B3B3">
                <a:alpha val="100000"/>
              </a:srgbClr>
            </a:solidFill>
          </p:spPr>
          <p:txBody>
            <a:bodyPr/>
            <a:lstStyle/>
            <a:p/>
          </p:txBody>
        </p:sp>
        <p:sp>
          <p:nvSpPr>
            <p:cNvPr id="163" name="rc163"/>
            <p:cNvSpPr/>
            <p:nvPr/>
          </p:nvSpPr>
          <p:spPr>
            <a:xfrm>
              <a:off x="4315663" y="5571941"/>
              <a:ext cx="3884781" cy="162162"/>
            </a:xfrm>
            <a:prstGeom prst="rect">
              <a:avLst/>
            </a:prstGeom>
            <a:solidFill>
              <a:srgbClr val="B3B3B3">
                <a:alpha val="100000"/>
              </a:srgbClr>
            </a:solidFill>
          </p:spPr>
          <p:txBody>
            <a:bodyPr/>
            <a:lstStyle/>
            <a:p/>
          </p:txBody>
        </p:sp>
        <p:sp>
          <p:nvSpPr>
            <p:cNvPr id="164" name="rc164"/>
            <p:cNvSpPr/>
            <p:nvPr/>
          </p:nvSpPr>
          <p:spPr>
            <a:xfrm>
              <a:off x="4298407" y="5369238"/>
              <a:ext cx="3131725" cy="162162"/>
            </a:xfrm>
            <a:prstGeom prst="rect">
              <a:avLst/>
            </a:prstGeom>
            <a:solidFill>
              <a:srgbClr val="B3B3B3">
                <a:alpha val="100000"/>
              </a:srgbClr>
            </a:solidFill>
          </p:spPr>
          <p:txBody>
            <a:bodyPr/>
            <a:lstStyle/>
            <a:p/>
          </p:txBody>
        </p:sp>
        <p:sp>
          <p:nvSpPr>
            <p:cNvPr id="165" name="tx165"/>
            <p:cNvSpPr/>
            <p:nvPr/>
          </p:nvSpPr>
          <p:spPr>
            <a:xfrm>
              <a:off x="6236740"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78.4</a:t>
              </a:r>
            </a:p>
          </p:txBody>
        </p:sp>
        <p:sp>
          <p:nvSpPr>
            <p:cNvPr id="166" name="tx166"/>
            <p:cNvSpPr/>
            <p:nvPr/>
          </p:nvSpPr>
          <p:spPr>
            <a:xfrm>
              <a:off x="8345125" y="5611298"/>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112.2</a:t>
              </a:r>
            </a:p>
          </p:txBody>
        </p:sp>
        <p:sp>
          <p:nvSpPr>
            <p:cNvPr id="167" name="tx167"/>
            <p:cNvSpPr/>
            <p:nvPr/>
          </p:nvSpPr>
          <p:spPr>
            <a:xfrm>
              <a:off x="7542659"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99.6</a:t>
              </a:r>
            </a:p>
          </p:txBody>
        </p:sp>
        <p:sp>
          <p:nvSpPr>
            <p:cNvPr id="168" name="tx168"/>
            <p:cNvSpPr/>
            <p:nvPr/>
          </p:nvSpPr>
          <p:spPr>
            <a:xfrm>
              <a:off x="2277142"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35.1</a:t>
              </a:r>
            </a:p>
          </p:txBody>
        </p:sp>
        <p:sp>
          <p:nvSpPr>
            <p:cNvPr id="169" name="tx169"/>
            <p:cNvSpPr/>
            <p:nvPr/>
          </p:nvSpPr>
          <p:spPr>
            <a:xfrm>
              <a:off x="2700832"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48.9</a:t>
              </a:r>
            </a:p>
          </p:txBody>
        </p:sp>
        <p:sp>
          <p:nvSpPr>
            <p:cNvPr id="170" name="tx170"/>
            <p:cNvSpPr/>
            <p:nvPr/>
          </p:nvSpPr>
          <p:spPr>
            <a:xfrm>
              <a:off x="2692204"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48.6</a:t>
              </a:r>
            </a:p>
          </p:txBody>
        </p:sp>
        <p:sp>
          <p:nvSpPr>
            <p:cNvPr id="171" name="tx171"/>
            <p:cNvSpPr/>
            <p:nvPr/>
          </p:nvSpPr>
          <p:spPr>
            <a:xfrm>
              <a:off x="4683721"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43.2</a:t>
              </a:r>
            </a:p>
          </p:txBody>
        </p:sp>
        <p:sp>
          <p:nvSpPr>
            <p:cNvPr id="172" name="tx172"/>
            <p:cNvSpPr/>
            <p:nvPr/>
          </p:nvSpPr>
          <p:spPr>
            <a:xfrm>
              <a:off x="6145527"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63.3</a:t>
              </a:r>
            </a:p>
          </p:txBody>
        </p:sp>
        <p:sp>
          <p:nvSpPr>
            <p:cNvPr id="173" name="tx173"/>
            <p:cNvSpPr/>
            <p:nvPr/>
          </p:nvSpPr>
          <p:spPr>
            <a:xfrm>
              <a:off x="5799961" y="5407183"/>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51</a:t>
              </a:r>
            </a:p>
          </p:txBody>
        </p:sp>
        <p:sp>
          <p:nvSpPr>
            <p:cNvPr id="174" name="tx174"/>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8" name="tx178"/>
            <p:cNvSpPr/>
            <p:nvPr/>
          </p:nvSpPr>
          <p:spPr>
            <a:xfrm>
              <a:off x="3029033" y="6037795"/>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79" name="tx179"/>
            <p:cNvSpPr/>
            <p:nvPr/>
          </p:nvSpPr>
          <p:spPr>
            <a:xfrm>
              <a:off x="4871297"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80" name="tx180"/>
            <p:cNvSpPr/>
            <p:nvPr/>
          </p:nvSpPr>
          <p:spPr>
            <a:xfrm>
              <a:off x="6713561"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90K</a:t>
              </a:r>
            </a:p>
          </p:txBody>
        </p:sp>
        <p:sp>
          <p:nvSpPr>
            <p:cNvPr id="181" name="tx181"/>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2" name="tx182"/>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3" name="tx183"/>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93%. This is lower than in 2019, where coverage was 95%.
49,000 children missed their routine first dose of measles vaccine.
MCV2 is typically administered to children between 18 months and five years old. MCV2 coverage increased to 86%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51386"/>
              <a:ext cx="3397293" cy="257132"/>
            </a:xfrm>
            <a:custGeom>
              <a:avLst/>
              <a:pathLst>
                <a:path w="3397293" h="257132">
                  <a:moveTo>
                    <a:pt x="0" y="199991"/>
                  </a:moveTo>
                  <a:lnTo>
                    <a:pt x="141553" y="57140"/>
                  </a:lnTo>
                  <a:lnTo>
                    <a:pt x="283107" y="57140"/>
                  </a:lnTo>
                  <a:lnTo>
                    <a:pt x="424661" y="57140"/>
                  </a:lnTo>
                  <a:lnTo>
                    <a:pt x="566215" y="85710"/>
                  </a:lnTo>
                  <a:lnTo>
                    <a:pt x="707769" y="28570"/>
                  </a:lnTo>
                  <a:lnTo>
                    <a:pt x="849323" y="0"/>
                  </a:lnTo>
                  <a:lnTo>
                    <a:pt x="990877" y="0"/>
                  </a:lnTo>
                  <a:lnTo>
                    <a:pt x="1132431" y="85710"/>
                  </a:lnTo>
                  <a:lnTo>
                    <a:pt x="1273984" y="0"/>
                  </a:lnTo>
                  <a:lnTo>
                    <a:pt x="1415538" y="199991"/>
                  </a:lnTo>
                  <a:lnTo>
                    <a:pt x="1557092" y="199991"/>
                  </a:lnTo>
                  <a:lnTo>
                    <a:pt x="1698646" y="28570"/>
                  </a:lnTo>
                  <a:lnTo>
                    <a:pt x="1840200" y="85710"/>
                  </a:lnTo>
                  <a:lnTo>
                    <a:pt x="1981754" y="114281"/>
                  </a:lnTo>
                  <a:lnTo>
                    <a:pt x="2123308" y="28570"/>
                  </a:lnTo>
                  <a:lnTo>
                    <a:pt x="2264862" y="57140"/>
                  </a:lnTo>
                  <a:lnTo>
                    <a:pt x="2406416" y="57140"/>
                  </a:lnTo>
                  <a:lnTo>
                    <a:pt x="2547969" y="0"/>
                  </a:lnTo>
                  <a:lnTo>
                    <a:pt x="2689523" y="0"/>
                  </a:lnTo>
                  <a:lnTo>
                    <a:pt x="2831077" y="142851"/>
                  </a:lnTo>
                  <a:lnTo>
                    <a:pt x="2972631" y="257132"/>
                  </a:lnTo>
                  <a:lnTo>
                    <a:pt x="3114185" y="199991"/>
                  </a:lnTo>
                  <a:lnTo>
                    <a:pt x="3255739" y="57140"/>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57140"/>
                  </a:moveTo>
                  <a:lnTo>
                    <a:pt x="141553" y="0"/>
                  </a:lnTo>
                  <a:lnTo>
                    <a:pt x="283107" y="57140"/>
                  </a:lnTo>
                  <a:lnTo>
                    <a:pt x="424661" y="28570"/>
                  </a:lnTo>
                  <a:lnTo>
                    <a:pt x="566215" y="57140"/>
                  </a:lnTo>
                  <a:lnTo>
                    <a:pt x="707769" y="85710"/>
                  </a:lnTo>
                  <a:lnTo>
                    <a:pt x="849323" y="28570"/>
                  </a:lnTo>
                  <a:lnTo>
                    <a:pt x="990877" y="28570"/>
                  </a:lnTo>
                  <a:lnTo>
                    <a:pt x="1132431" y="0"/>
                  </a:lnTo>
                  <a:lnTo>
                    <a:pt x="1273984" y="28570"/>
                  </a:lnTo>
                  <a:lnTo>
                    <a:pt x="1415538" y="57140"/>
                  </a:lnTo>
                  <a:lnTo>
                    <a:pt x="1557092" y="28570"/>
                  </a:lnTo>
                  <a:lnTo>
                    <a:pt x="1698646" y="0"/>
                  </a:lnTo>
                  <a:lnTo>
                    <a:pt x="1840200" y="85710"/>
                  </a:lnTo>
                  <a:lnTo>
                    <a:pt x="1981754" y="57140"/>
                  </a:lnTo>
                  <a:lnTo>
                    <a:pt x="2123308" y="57140"/>
                  </a:lnTo>
                  <a:lnTo>
                    <a:pt x="2264862" y="57140"/>
                  </a:lnTo>
                  <a:lnTo>
                    <a:pt x="2406416" y="257132"/>
                  </a:lnTo>
                  <a:lnTo>
                    <a:pt x="2547969" y="114281"/>
                  </a:lnTo>
                  <a:lnTo>
                    <a:pt x="2689523" y="257132"/>
                  </a:lnTo>
                  <a:lnTo>
                    <a:pt x="2831077" y="314272"/>
                  </a:lnTo>
                  <a:lnTo>
                    <a:pt x="2972631" y="342843"/>
                  </a:lnTo>
                  <a:lnTo>
                    <a:pt x="3114185" y="399983"/>
                  </a:lnTo>
                  <a:lnTo>
                    <a:pt x="3255739" y="342843"/>
                  </a:lnTo>
                  <a:lnTo>
                    <a:pt x="3397293" y="25713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51386"/>
              <a:ext cx="3397293" cy="257132"/>
            </a:xfrm>
            <a:custGeom>
              <a:avLst/>
              <a:pathLst>
                <a:path w="3397293" h="257132">
                  <a:moveTo>
                    <a:pt x="0" y="199991"/>
                  </a:moveTo>
                  <a:lnTo>
                    <a:pt x="141553" y="57140"/>
                  </a:lnTo>
                  <a:lnTo>
                    <a:pt x="283107" y="57140"/>
                  </a:lnTo>
                  <a:lnTo>
                    <a:pt x="424661" y="57140"/>
                  </a:lnTo>
                  <a:lnTo>
                    <a:pt x="566215" y="85710"/>
                  </a:lnTo>
                  <a:lnTo>
                    <a:pt x="707769" y="28570"/>
                  </a:lnTo>
                  <a:lnTo>
                    <a:pt x="849323" y="0"/>
                  </a:lnTo>
                  <a:lnTo>
                    <a:pt x="990877" y="0"/>
                  </a:lnTo>
                  <a:lnTo>
                    <a:pt x="1132431" y="85710"/>
                  </a:lnTo>
                  <a:lnTo>
                    <a:pt x="1273984" y="0"/>
                  </a:lnTo>
                  <a:lnTo>
                    <a:pt x="1415538" y="199991"/>
                  </a:lnTo>
                  <a:lnTo>
                    <a:pt x="1557092" y="199991"/>
                  </a:lnTo>
                  <a:lnTo>
                    <a:pt x="1698646" y="28570"/>
                  </a:lnTo>
                  <a:lnTo>
                    <a:pt x="1840200" y="85710"/>
                  </a:lnTo>
                  <a:lnTo>
                    <a:pt x="1981754" y="114281"/>
                  </a:lnTo>
                  <a:lnTo>
                    <a:pt x="2123308" y="28570"/>
                  </a:lnTo>
                  <a:lnTo>
                    <a:pt x="2264862" y="57140"/>
                  </a:lnTo>
                  <a:lnTo>
                    <a:pt x="2406416" y="57140"/>
                  </a:lnTo>
                  <a:lnTo>
                    <a:pt x="2547969" y="0"/>
                  </a:lnTo>
                  <a:lnTo>
                    <a:pt x="2689523" y="0"/>
                  </a:lnTo>
                  <a:lnTo>
                    <a:pt x="2831077" y="142851"/>
                  </a:lnTo>
                  <a:lnTo>
                    <a:pt x="2972631" y="257132"/>
                  </a:lnTo>
                  <a:lnTo>
                    <a:pt x="3114185" y="199991"/>
                  </a:lnTo>
                  <a:lnTo>
                    <a:pt x="3255739" y="57140"/>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2" name="pl32"/>
            <p:cNvSpPr/>
            <p:nvPr/>
          </p:nvSpPr>
          <p:spPr>
            <a:xfrm>
              <a:off x="1120965" y="1151386"/>
              <a:ext cx="3397293" cy="257132"/>
            </a:xfrm>
            <a:custGeom>
              <a:avLst/>
              <a:pathLst>
                <a:path w="3397293" h="257132">
                  <a:moveTo>
                    <a:pt x="0" y="199991"/>
                  </a:moveTo>
                  <a:lnTo>
                    <a:pt x="141553" y="57140"/>
                  </a:lnTo>
                  <a:lnTo>
                    <a:pt x="283107" y="57140"/>
                  </a:lnTo>
                  <a:lnTo>
                    <a:pt x="424661" y="57140"/>
                  </a:lnTo>
                  <a:lnTo>
                    <a:pt x="566215" y="85710"/>
                  </a:lnTo>
                  <a:lnTo>
                    <a:pt x="707769" y="28570"/>
                  </a:lnTo>
                  <a:lnTo>
                    <a:pt x="849323" y="0"/>
                  </a:lnTo>
                  <a:lnTo>
                    <a:pt x="990877" y="0"/>
                  </a:lnTo>
                  <a:lnTo>
                    <a:pt x="1132431" y="85710"/>
                  </a:lnTo>
                  <a:lnTo>
                    <a:pt x="1273984" y="0"/>
                  </a:lnTo>
                  <a:lnTo>
                    <a:pt x="1415538" y="199991"/>
                  </a:lnTo>
                  <a:lnTo>
                    <a:pt x="1557092" y="199991"/>
                  </a:lnTo>
                  <a:lnTo>
                    <a:pt x="1698646" y="28570"/>
                  </a:lnTo>
                  <a:lnTo>
                    <a:pt x="1840200" y="85710"/>
                  </a:lnTo>
                  <a:lnTo>
                    <a:pt x="1981754" y="114281"/>
                  </a:lnTo>
                  <a:lnTo>
                    <a:pt x="2123308" y="28570"/>
                  </a:lnTo>
                  <a:lnTo>
                    <a:pt x="2264862" y="57140"/>
                  </a:lnTo>
                  <a:lnTo>
                    <a:pt x="2406416" y="57140"/>
                  </a:lnTo>
                  <a:lnTo>
                    <a:pt x="2547969" y="0"/>
                  </a:lnTo>
                  <a:lnTo>
                    <a:pt x="2689523" y="0"/>
                  </a:lnTo>
                  <a:lnTo>
                    <a:pt x="2831077" y="142851"/>
                  </a:lnTo>
                  <a:lnTo>
                    <a:pt x="2972631" y="257132"/>
                  </a:lnTo>
                  <a:lnTo>
                    <a:pt x="3114185" y="199991"/>
                  </a:lnTo>
                  <a:lnTo>
                    <a:pt x="3255739" y="57140"/>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680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5511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5511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60385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6631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2211" y="4830005"/>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Colombia</a:t>
              </a:r>
            </a:p>
          </p:txBody>
        </p:sp>
        <p:sp>
          <p:nvSpPr>
            <p:cNvPr id="60" name="tx60"/>
            <p:cNvSpPr/>
            <p:nvPr/>
          </p:nvSpPr>
          <p:spPr>
            <a:xfrm>
              <a:off x="287095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33409"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02296" y="471005"/>
              <a:ext cx="263462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Colombia,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832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009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2186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244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420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6597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7774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542085"/>
              <a:ext cx="3397293" cy="794084"/>
            </a:xfrm>
            <a:custGeom>
              <a:avLst/>
              <a:pathLst>
                <a:path w="3397293" h="794084">
                  <a:moveTo>
                    <a:pt x="0" y="617621"/>
                  </a:moveTo>
                  <a:lnTo>
                    <a:pt x="141553" y="176463"/>
                  </a:lnTo>
                  <a:lnTo>
                    <a:pt x="283107" y="176463"/>
                  </a:lnTo>
                  <a:lnTo>
                    <a:pt x="424661" y="176463"/>
                  </a:lnTo>
                  <a:lnTo>
                    <a:pt x="566215" y="264694"/>
                  </a:lnTo>
                  <a:lnTo>
                    <a:pt x="707769" y="88231"/>
                  </a:lnTo>
                  <a:lnTo>
                    <a:pt x="849323" y="0"/>
                  </a:lnTo>
                  <a:lnTo>
                    <a:pt x="990877" y="0"/>
                  </a:lnTo>
                  <a:lnTo>
                    <a:pt x="1132431" y="264694"/>
                  </a:lnTo>
                  <a:lnTo>
                    <a:pt x="1273984" y="0"/>
                  </a:lnTo>
                  <a:lnTo>
                    <a:pt x="1415538" y="617621"/>
                  </a:lnTo>
                  <a:lnTo>
                    <a:pt x="1557092" y="617621"/>
                  </a:lnTo>
                  <a:lnTo>
                    <a:pt x="1698646" y="88231"/>
                  </a:lnTo>
                  <a:lnTo>
                    <a:pt x="1840200" y="264694"/>
                  </a:lnTo>
                  <a:lnTo>
                    <a:pt x="1981754" y="352926"/>
                  </a:lnTo>
                  <a:lnTo>
                    <a:pt x="2123308" y="88231"/>
                  </a:lnTo>
                  <a:lnTo>
                    <a:pt x="2264862" y="176463"/>
                  </a:lnTo>
                  <a:lnTo>
                    <a:pt x="2406416" y="176463"/>
                  </a:lnTo>
                  <a:lnTo>
                    <a:pt x="2547969" y="0"/>
                  </a:lnTo>
                  <a:lnTo>
                    <a:pt x="2689523" y="0"/>
                  </a:lnTo>
                  <a:lnTo>
                    <a:pt x="2831077" y="441158"/>
                  </a:lnTo>
                  <a:lnTo>
                    <a:pt x="2972631" y="794084"/>
                  </a:lnTo>
                  <a:lnTo>
                    <a:pt x="3114185" y="617621"/>
                  </a:lnTo>
                  <a:lnTo>
                    <a:pt x="3255739" y="176463"/>
                  </a:lnTo>
                  <a:lnTo>
                    <a:pt x="3397293" y="176463"/>
                  </a:lnTo>
                </a:path>
              </a:pathLst>
            </a:custGeom>
            <a:ln w="27101" cap="flat">
              <a:solidFill>
                <a:srgbClr val="0058AB">
                  <a:alpha val="100000"/>
                </a:srgbClr>
              </a:solidFill>
              <a:prstDash val="solid"/>
              <a:round/>
            </a:ln>
          </p:spPr>
          <p:txBody>
            <a:bodyPr/>
            <a:lstStyle/>
            <a:p/>
          </p:txBody>
        </p:sp>
        <p:sp>
          <p:nvSpPr>
            <p:cNvPr id="79" name="pl79"/>
            <p:cNvSpPr/>
            <p:nvPr/>
          </p:nvSpPr>
          <p:spPr>
            <a:xfrm>
              <a:off x="5437664" y="2542085"/>
              <a:ext cx="3397293" cy="1323474"/>
            </a:xfrm>
            <a:custGeom>
              <a:avLst/>
              <a:pathLst>
                <a:path w="3397293" h="1323474">
                  <a:moveTo>
                    <a:pt x="0" y="1323474"/>
                  </a:moveTo>
                  <a:lnTo>
                    <a:pt x="141553" y="1235243"/>
                  </a:lnTo>
                  <a:lnTo>
                    <a:pt x="283107" y="1235243"/>
                  </a:lnTo>
                  <a:lnTo>
                    <a:pt x="424661" y="1147011"/>
                  </a:lnTo>
                  <a:lnTo>
                    <a:pt x="566215" y="970548"/>
                  </a:lnTo>
                  <a:lnTo>
                    <a:pt x="707769" y="794084"/>
                  </a:lnTo>
                  <a:lnTo>
                    <a:pt x="849323" y="617621"/>
                  </a:lnTo>
                  <a:lnTo>
                    <a:pt x="990877" y="617621"/>
                  </a:lnTo>
                  <a:lnTo>
                    <a:pt x="1132431" y="441158"/>
                  </a:lnTo>
                  <a:lnTo>
                    <a:pt x="1273984" y="264694"/>
                  </a:lnTo>
                  <a:lnTo>
                    <a:pt x="1415538" y="176463"/>
                  </a:lnTo>
                  <a:lnTo>
                    <a:pt x="1557092" y="176463"/>
                  </a:lnTo>
                  <a:lnTo>
                    <a:pt x="1698646" y="176463"/>
                  </a:lnTo>
                  <a:lnTo>
                    <a:pt x="1840200" y="176463"/>
                  </a:lnTo>
                  <a:lnTo>
                    <a:pt x="1981754" y="176463"/>
                  </a:lnTo>
                  <a:lnTo>
                    <a:pt x="2123308" y="176463"/>
                  </a:lnTo>
                  <a:lnTo>
                    <a:pt x="2264862" y="88231"/>
                  </a:lnTo>
                  <a:lnTo>
                    <a:pt x="2406416" y="88231"/>
                  </a:lnTo>
                  <a:lnTo>
                    <a:pt x="2547969" y="0"/>
                  </a:lnTo>
                  <a:lnTo>
                    <a:pt x="2689523" y="0"/>
                  </a:lnTo>
                  <a:lnTo>
                    <a:pt x="2831077" y="264694"/>
                  </a:lnTo>
                  <a:lnTo>
                    <a:pt x="2972631" y="441158"/>
                  </a:lnTo>
                  <a:lnTo>
                    <a:pt x="3114185" y="264694"/>
                  </a:lnTo>
                  <a:lnTo>
                    <a:pt x="3255739" y="264694"/>
                  </a:lnTo>
                  <a:lnTo>
                    <a:pt x="3397293" y="176463"/>
                  </a:lnTo>
                </a:path>
              </a:pathLst>
            </a:custGeom>
            <a:ln w="27101" cap="flat">
              <a:solidFill>
                <a:srgbClr val="80BD41">
                  <a:alpha val="100000"/>
                </a:srgbClr>
              </a:solidFill>
              <a:prstDash val="solid"/>
              <a:round/>
            </a:ln>
          </p:spPr>
          <p:txBody>
            <a:bodyPr/>
            <a:lstStyle/>
            <a:p/>
          </p:txBody>
        </p:sp>
        <p:sp>
          <p:nvSpPr>
            <p:cNvPr id="80" name="pl80"/>
            <p:cNvSpPr/>
            <p:nvPr/>
          </p:nvSpPr>
          <p:spPr>
            <a:xfrm>
              <a:off x="5437664" y="1748000"/>
              <a:ext cx="3397293" cy="1235243"/>
            </a:xfrm>
            <a:custGeom>
              <a:avLst/>
              <a:pathLst>
                <a:path w="3397293" h="1235243">
                  <a:moveTo>
                    <a:pt x="0" y="176463"/>
                  </a:moveTo>
                  <a:lnTo>
                    <a:pt x="141553" y="0"/>
                  </a:lnTo>
                  <a:lnTo>
                    <a:pt x="283107" y="176463"/>
                  </a:lnTo>
                  <a:lnTo>
                    <a:pt x="424661" y="88231"/>
                  </a:lnTo>
                  <a:lnTo>
                    <a:pt x="566215" y="176463"/>
                  </a:lnTo>
                  <a:lnTo>
                    <a:pt x="707769" y="264694"/>
                  </a:lnTo>
                  <a:lnTo>
                    <a:pt x="849323" y="88231"/>
                  </a:lnTo>
                  <a:lnTo>
                    <a:pt x="990877" y="88231"/>
                  </a:lnTo>
                  <a:lnTo>
                    <a:pt x="1132431" y="0"/>
                  </a:lnTo>
                  <a:lnTo>
                    <a:pt x="1273984" y="88231"/>
                  </a:lnTo>
                  <a:lnTo>
                    <a:pt x="1415538" y="176463"/>
                  </a:lnTo>
                  <a:lnTo>
                    <a:pt x="1557092" y="88231"/>
                  </a:lnTo>
                  <a:lnTo>
                    <a:pt x="1698646" y="0"/>
                  </a:lnTo>
                  <a:lnTo>
                    <a:pt x="1840200" y="264694"/>
                  </a:lnTo>
                  <a:lnTo>
                    <a:pt x="1981754" y="176463"/>
                  </a:lnTo>
                  <a:lnTo>
                    <a:pt x="2123308" y="176463"/>
                  </a:lnTo>
                  <a:lnTo>
                    <a:pt x="2264862" y="176463"/>
                  </a:lnTo>
                  <a:lnTo>
                    <a:pt x="2406416" y="794084"/>
                  </a:lnTo>
                  <a:lnTo>
                    <a:pt x="2547969" y="352926"/>
                  </a:lnTo>
                  <a:lnTo>
                    <a:pt x="2689523" y="794084"/>
                  </a:lnTo>
                  <a:lnTo>
                    <a:pt x="2831077" y="970548"/>
                  </a:lnTo>
                  <a:lnTo>
                    <a:pt x="2972631" y="1058779"/>
                  </a:lnTo>
                  <a:lnTo>
                    <a:pt x="3114185" y="1235243"/>
                  </a:lnTo>
                  <a:lnTo>
                    <a:pt x="3255739" y="1058779"/>
                  </a:lnTo>
                  <a:lnTo>
                    <a:pt x="3397293" y="794084"/>
                  </a:lnTo>
                </a:path>
              </a:pathLst>
            </a:custGeom>
            <a:ln w="27101" cap="flat">
              <a:solidFill>
                <a:srgbClr val="961A49">
                  <a:alpha val="100000"/>
                </a:srgbClr>
              </a:solidFill>
              <a:prstDash val="solid"/>
              <a:round/>
            </a:ln>
          </p:spPr>
          <p:txBody>
            <a:bodyPr/>
            <a:lstStyle/>
            <a:p/>
          </p:txBody>
        </p:sp>
        <p:sp>
          <p:nvSpPr>
            <p:cNvPr id="81" name="pl81"/>
            <p:cNvSpPr/>
            <p:nvPr/>
          </p:nvSpPr>
          <p:spPr>
            <a:xfrm>
              <a:off x="5437664" y="254208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542085"/>
              <a:ext cx="3397293" cy="794084"/>
            </a:xfrm>
            <a:custGeom>
              <a:avLst/>
              <a:pathLst>
                <a:path w="3397293" h="794084">
                  <a:moveTo>
                    <a:pt x="0" y="617621"/>
                  </a:moveTo>
                  <a:lnTo>
                    <a:pt x="141553" y="176463"/>
                  </a:lnTo>
                  <a:lnTo>
                    <a:pt x="283107" y="176463"/>
                  </a:lnTo>
                  <a:lnTo>
                    <a:pt x="424661" y="176463"/>
                  </a:lnTo>
                  <a:lnTo>
                    <a:pt x="566215" y="264694"/>
                  </a:lnTo>
                  <a:lnTo>
                    <a:pt x="707769" y="88231"/>
                  </a:lnTo>
                  <a:lnTo>
                    <a:pt x="849323" y="0"/>
                  </a:lnTo>
                  <a:lnTo>
                    <a:pt x="990877" y="0"/>
                  </a:lnTo>
                  <a:lnTo>
                    <a:pt x="1132431" y="264694"/>
                  </a:lnTo>
                  <a:lnTo>
                    <a:pt x="1273984" y="0"/>
                  </a:lnTo>
                  <a:lnTo>
                    <a:pt x="1415538" y="617621"/>
                  </a:lnTo>
                  <a:lnTo>
                    <a:pt x="1557092" y="617621"/>
                  </a:lnTo>
                  <a:lnTo>
                    <a:pt x="1698646" y="88231"/>
                  </a:lnTo>
                  <a:lnTo>
                    <a:pt x="1840200" y="264694"/>
                  </a:lnTo>
                  <a:lnTo>
                    <a:pt x="1981754" y="352926"/>
                  </a:lnTo>
                  <a:lnTo>
                    <a:pt x="2123308" y="88231"/>
                  </a:lnTo>
                  <a:lnTo>
                    <a:pt x="2264862" y="176463"/>
                  </a:lnTo>
                  <a:lnTo>
                    <a:pt x="2406416" y="176463"/>
                  </a:lnTo>
                  <a:lnTo>
                    <a:pt x="2547969" y="0"/>
                  </a:lnTo>
                  <a:lnTo>
                    <a:pt x="2689523" y="0"/>
                  </a:lnTo>
                  <a:lnTo>
                    <a:pt x="2831077" y="441158"/>
                  </a:lnTo>
                  <a:lnTo>
                    <a:pt x="2972631" y="794084"/>
                  </a:lnTo>
                  <a:lnTo>
                    <a:pt x="3114185" y="617621"/>
                  </a:lnTo>
                  <a:lnTo>
                    <a:pt x="3255739" y="176463"/>
                  </a:lnTo>
                  <a:lnTo>
                    <a:pt x="3397293" y="176463"/>
                  </a:lnTo>
                </a:path>
              </a:pathLst>
            </a:custGeom>
            <a:ln w="43362" cap="flat">
              <a:solidFill>
                <a:srgbClr val="000000">
                  <a:alpha val="100000"/>
                </a:srgbClr>
              </a:solidFill>
              <a:prstDash val="solid"/>
              <a:round/>
            </a:ln>
          </p:spPr>
          <p:txBody>
            <a:bodyPr/>
            <a:lstStyle/>
            <a:p/>
          </p:txBody>
        </p:sp>
        <p:sp>
          <p:nvSpPr>
            <p:cNvPr id="83" name="pl83"/>
            <p:cNvSpPr/>
            <p:nvPr/>
          </p:nvSpPr>
          <p:spPr>
            <a:xfrm>
              <a:off x="5437664" y="1606830"/>
              <a:ext cx="0" cy="1552877"/>
            </a:xfrm>
            <a:custGeom>
              <a:avLst/>
              <a:pathLst>
                <a:path w="0" h="1552877">
                  <a:moveTo>
                    <a:pt x="0" y="155287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606830"/>
              <a:ext cx="0" cy="1023487"/>
            </a:xfrm>
            <a:custGeom>
              <a:avLst/>
              <a:pathLst>
                <a:path w="0" h="1023487">
                  <a:moveTo>
                    <a:pt x="0" y="102348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606830"/>
              <a:ext cx="0" cy="1552877"/>
            </a:xfrm>
            <a:custGeom>
              <a:avLst/>
              <a:pathLst>
                <a:path w="0" h="1552877">
                  <a:moveTo>
                    <a:pt x="0" y="155287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606830"/>
              <a:ext cx="0" cy="1023487"/>
            </a:xfrm>
            <a:custGeom>
              <a:avLst/>
              <a:pathLst>
                <a:path w="0" h="1023487">
                  <a:moveTo>
                    <a:pt x="0" y="102348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606830"/>
              <a:ext cx="0" cy="935255"/>
            </a:xfrm>
            <a:custGeom>
              <a:avLst/>
              <a:pathLst>
                <a:path w="0" h="935255">
                  <a:moveTo>
                    <a:pt x="0" y="93525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606830"/>
              <a:ext cx="0" cy="1111718"/>
            </a:xfrm>
            <a:custGeom>
              <a:avLst/>
              <a:pathLst>
                <a:path w="0" h="1111718">
                  <a:moveTo>
                    <a:pt x="0" y="111171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606830"/>
              <a:ext cx="0" cy="1111718"/>
            </a:xfrm>
            <a:custGeom>
              <a:avLst/>
              <a:pathLst>
                <a:path w="0" h="1111718">
                  <a:moveTo>
                    <a:pt x="0" y="111171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542085"/>
              <a:ext cx="3397293" cy="794084"/>
            </a:xfrm>
            <a:custGeom>
              <a:avLst/>
              <a:pathLst>
                <a:path w="3397293" h="794084">
                  <a:moveTo>
                    <a:pt x="0" y="617621"/>
                  </a:moveTo>
                  <a:lnTo>
                    <a:pt x="141553" y="176463"/>
                  </a:lnTo>
                  <a:lnTo>
                    <a:pt x="283107" y="176463"/>
                  </a:lnTo>
                  <a:lnTo>
                    <a:pt x="424661" y="176463"/>
                  </a:lnTo>
                  <a:lnTo>
                    <a:pt x="566215" y="264694"/>
                  </a:lnTo>
                  <a:lnTo>
                    <a:pt x="707769" y="88231"/>
                  </a:lnTo>
                  <a:lnTo>
                    <a:pt x="849323" y="0"/>
                  </a:lnTo>
                  <a:lnTo>
                    <a:pt x="990877" y="0"/>
                  </a:lnTo>
                  <a:lnTo>
                    <a:pt x="1132431" y="264694"/>
                  </a:lnTo>
                  <a:lnTo>
                    <a:pt x="1273984" y="0"/>
                  </a:lnTo>
                  <a:lnTo>
                    <a:pt x="1415538" y="617621"/>
                  </a:lnTo>
                  <a:lnTo>
                    <a:pt x="1557092" y="617621"/>
                  </a:lnTo>
                  <a:lnTo>
                    <a:pt x="1698646" y="88231"/>
                  </a:lnTo>
                  <a:lnTo>
                    <a:pt x="1840200" y="264694"/>
                  </a:lnTo>
                  <a:lnTo>
                    <a:pt x="1981754" y="352926"/>
                  </a:lnTo>
                  <a:lnTo>
                    <a:pt x="2123308" y="88231"/>
                  </a:lnTo>
                  <a:lnTo>
                    <a:pt x="2264862" y="176463"/>
                  </a:lnTo>
                  <a:lnTo>
                    <a:pt x="2406416" y="176463"/>
                  </a:lnTo>
                  <a:lnTo>
                    <a:pt x="2547969" y="0"/>
                  </a:lnTo>
                  <a:lnTo>
                    <a:pt x="2689523" y="0"/>
                  </a:lnTo>
                  <a:lnTo>
                    <a:pt x="2831077" y="441158"/>
                  </a:lnTo>
                  <a:lnTo>
                    <a:pt x="2972631" y="794084"/>
                  </a:lnTo>
                  <a:lnTo>
                    <a:pt x="3114185" y="617621"/>
                  </a:lnTo>
                  <a:lnTo>
                    <a:pt x="3255739" y="176463"/>
                  </a:lnTo>
                  <a:lnTo>
                    <a:pt x="3397293" y="176463"/>
                  </a:lnTo>
                </a:path>
              </a:pathLst>
            </a:custGeom>
            <a:ln w="27101" cap="flat">
              <a:solidFill>
                <a:srgbClr val="0058AB">
                  <a:alpha val="100000"/>
                </a:srgbClr>
              </a:solidFill>
              <a:prstDash val="solid"/>
              <a:round/>
            </a:ln>
          </p:spPr>
          <p:txBody>
            <a:bodyPr/>
            <a:lstStyle/>
            <a:p/>
          </p:txBody>
        </p:sp>
        <p:sp>
          <p:nvSpPr>
            <p:cNvPr id="91" name="tx91"/>
            <p:cNvSpPr/>
            <p:nvPr/>
          </p:nvSpPr>
          <p:spPr>
            <a:xfrm>
              <a:off x="5389469" y="1533744"/>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2" name="tx92"/>
            <p:cNvSpPr/>
            <p:nvPr/>
          </p:nvSpPr>
          <p:spPr>
            <a:xfrm>
              <a:off x="6097238" y="153242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805008" y="1533744"/>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7512777" y="153242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097042" y="15310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53242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786762" y="153242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902429" y="267943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5016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37228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4899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6076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7253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97181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7181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92055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8300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38910" y="4830005"/>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Colombia</a:t>
              </a:r>
            </a:p>
          </p:txBody>
        </p:sp>
        <p:sp>
          <p:nvSpPr>
            <p:cNvPr id="117" name="tx117"/>
            <p:cNvSpPr/>
            <p:nvPr/>
          </p:nvSpPr>
          <p:spPr>
            <a:xfrm>
              <a:off x="718765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50108"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06537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56177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05816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655456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805095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281357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30997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580636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730276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79915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5256688" cy="149993"/>
            </a:xfrm>
            <a:prstGeom prst="rect">
              <a:avLst/>
            </a:prstGeom>
            <a:solidFill>
              <a:srgbClr val="E2231A">
                <a:alpha val="80000"/>
              </a:srgbClr>
            </a:solidFill>
          </p:spPr>
          <p:txBody>
            <a:bodyPr/>
            <a:lstStyle/>
            <a:p/>
          </p:txBody>
        </p:sp>
        <p:sp>
          <p:nvSpPr>
            <p:cNvPr id="135" name="rc135"/>
            <p:cNvSpPr/>
            <p:nvPr/>
          </p:nvSpPr>
          <p:spPr>
            <a:xfrm>
              <a:off x="1317178" y="5637654"/>
              <a:ext cx="7321564" cy="149993"/>
            </a:xfrm>
            <a:prstGeom prst="rect">
              <a:avLst/>
            </a:prstGeom>
            <a:solidFill>
              <a:srgbClr val="E2231A">
                <a:alpha val="80000"/>
              </a:srgbClr>
            </a:solidFill>
          </p:spPr>
          <p:txBody>
            <a:bodyPr/>
            <a:lstStyle/>
            <a:p/>
          </p:txBody>
        </p:sp>
        <p:sp>
          <p:nvSpPr>
            <p:cNvPr id="136" name="rc136"/>
            <p:cNvSpPr/>
            <p:nvPr/>
          </p:nvSpPr>
          <p:spPr>
            <a:xfrm>
              <a:off x="1317178" y="5450161"/>
              <a:ext cx="7279516" cy="149993"/>
            </a:xfrm>
            <a:prstGeom prst="rect">
              <a:avLst/>
            </a:prstGeom>
            <a:solidFill>
              <a:srgbClr val="E2231A">
                <a:alpha val="80000"/>
              </a:srgbClr>
            </a:solidFill>
          </p:spPr>
          <p:txBody>
            <a:bodyPr/>
            <a:lstStyle/>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238628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2" name="tx142"/>
            <p:cNvSpPr/>
            <p:nvPr/>
          </p:nvSpPr>
          <p:spPr>
            <a:xfrm>
              <a:off x="3882684"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3" name="tx143"/>
            <p:cNvSpPr/>
            <p:nvPr/>
          </p:nvSpPr>
          <p:spPr>
            <a:xfrm>
              <a:off x="537908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4" name="tx144"/>
            <p:cNvSpPr/>
            <p:nvPr/>
          </p:nvSpPr>
          <p:spPr>
            <a:xfrm>
              <a:off x="687547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5" name="tx145"/>
            <p:cNvSpPr/>
            <p:nvPr/>
          </p:nvSpPr>
          <p:spPr>
            <a:xfrm>
              <a:off x="8371871"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6" name="tx146"/>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Colombia (93%) was 9 percentage points higher than the global average (84%) and 7 percentage points higher than the average across all LACR countries (86%).
National MCV1 coverage was 2 percentage points lower than in 2019 (95%).
This equates to 49,000 unvaccinated children in 2024 compared to 35,000 unvaccinated children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654592"/>
              <a:ext cx="231165" cy="1801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603842"/>
              <a:ext cx="231165" cy="1852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02341"/>
              <a:ext cx="231165" cy="19538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451591"/>
              <a:ext cx="231165" cy="20046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324715"/>
              <a:ext cx="231165" cy="21315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69510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096339"/>
              <a:ext cx="231165" cy="235988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756092"/>
              <a:ext cx="231165" cy="1700132"/>
            </a:xfrm>
            <a:prstGeom prst="rect">
              <a:avLst/>
            </a:prstGeom>
            <a:solidFill>
              <a:srgbClr val="0083CF">
                <a:alpha val="100000"/>
              </a:srgbClr>
            </a:solidFill>
          </p:spPr>
          <p:txBody>
            <a:bodyPr/>
            <a:lstStyle/>
            <a:p/>
          </p:txBody>
        </p:sp>
        <p:sp>
          <p:nvSpPr>
            <p:cNvPr id="46" name="rc46"/>
            <p:cNvSpPr/>
            <p:nvPr/>
          </p:nvSpPr>
          <p:spPr>
            <a:xfrm>
              <a:off x="1099195" y="1654592"/>
              <a:ext cx="231165" cy="1801632"/>
            </a:xfrm>
            <a:prstGeom prst="rect">
              <a:avLst/>
            </a:prstGeom>
            <a:solidFill>
              <a:srgbClr val="0083CF">
                <a:alpha val="100000"/>
              </a:srgbClr>
            </a:solidFill>
          </p:spPr>
          <p:txBody>
            <a:bodyPr/>
            <a:lstStyle/>
            <a:p/>
          </p:txBody>
        </p:sp>
        <p:sp>
          <p:nvSpPr>
            <p:cNvPr id="47" name="rc47"/>
            <p:cNvSpPr/>
            <p:nvPr/>
          </p:nvSpPr>
          <p:spPr>
            <a:xfrm>
              <a:off x="1612896" y="1578467"/>
              <a:ext cx="231165" cy="1877758"/>
            </a:xfrm>
            <a:prstGeom prst="rect">
              <a:avLst/>
            </a:prstGeom>
            <a:solidFill>
              <a:srgbClr val="0083CF">
                <a:alpha val="100000"/>
              </a:srgbClr>
            </a:solidFill>
          </p:spPr>
          <p:txBody>
            <a:bodyPr/>
            <a:lstStyle/>
            <a:p/>
          </p:txBody>
        </p:sp>
        <p:sp>
          <p:nvSpPr>
            <p:cNvPr id="48" name="rc48"/>
            <p:cNvSpPr/>
            <p:nvPr/>
          </p:nvSpPr>
          <p:spPr>
            <a:xfrm>
              <a:off x="1869747" y="1502341"/>
              <a:ext cx="231165" cy="1953883"/>
            </a:xfrm>
            <a:prstGeom prst="rect">
              <a:avLst/>
            </a:prstGeom>
            <a:solidFill>
              <a:srgbClr val="0083CF">
                <a:alpha val="100000"/>
              </a:srgbClr>
            </a:solidFill>
          </p:spPr>
          <p:txBody>
            <a:bodyPr/>
            <a:lstStyle/>
            <a:p/>
          </p:txBody>
        </p:sp>
        <p:sp>
          <p:nvSpPr>
            <p:cNvPr id="49" name="rc49"/>
            <p:cNvSpPr/>
            <p:nvPr/>
          </p:nvSpPr>
          <p:spPr>
            <a:xfrm>
              <a:off x="2126598" y="1451591"/>
              <a:ext cx="231165" cy="2004633"/>
            </a:xfrm>
            <a:prstGeom prst="rect">
              <a:avLst/>
            </a:prstGeom>
            <a:solidFill>
              <a:srgbClr val="0083CF">
                <a:alpha val="100000"/>
              </a:srgbClr>
            </a:solidFill>
          </p:spPr>
          <p:txBody>
            <a:bodyPr/>
            <a:lstStyle/>
            <a:p/>
          </p:txBody>
        </p:sp>
        <p:sp>
          <p:nvSpPr>
            <p:cNvPr id="50" name="rc50"/>
            <p:cNvSpPr/>
            <p:nvPr/>
          </p:nvSpPr>
          <p:spPr>
            <a:xfrm>
              <a:off x="2640299" y="1426216"/>
              <a:ext cx="231165" cy="2030008"/>
            </a:xfrm>
            <a:prstGeom prst="rect">
              <a:avLst/>
            </a:prstGeom>
            <a:solidFill>
              <a:srgbClr val="0083CF">
                <a:alpha val="100000"/>
              </a:srgbClr>
            </a:solidFill>
          </p:spPr>
          <p:txBody>
            <a:bodyPr/>
            <a:lstStyle/>
            <a:p/>
          </p:txBody>
        </p:sp>
        <p:sp>
          <p:nvSpPr>
            <p:cNvPr id="51" name="rc51"/>
            <p:cNvSpPr/>
            <p:nvPr/>
          </p:nvSpPr>
          <p:spPr>
            <a:xfrm>
              <a:off x="2897150" y="1375466"/>
              <a:ext cx="231165" cy="2080759"/>
            </a:xfrm>
            <a:prstGeom prst="rect">
              <a:avLst/>
            </a:prstGeom>
            <a:solidFill>
              <a:srgbClr val="0083CF">
                <a:alpha val="100000"/>
              </a:srgbClr>
            </a:solidFill>
          </p:spPr>
          <p:txBody>
            <a:bodyPr/>
            <a:lstStyle/>
            <a:p/>
          </p:txBody>
        </p:sp>
        <p:sp>
          <p:nvSpPr>
            <p:cNvPr id="52" name="rc52"/>
            <p:cNvSpPr/>
            <p:nvPr/>
          </p:nvSpPr>
          <p:spPr>
            <a:xfrm>
              <a:off x="4695105" y="1197840"/>
              <a:ext cx="231165" cy="2258384"/>
            </a:xfrm>
            <a:prstGeom prst="rect">
              <a:avLst/>
            </a:prstGeom>
            <a:solidFill>
              <a:srgbClr val="0083CF">
                <a:alpha val="100000"/>
              </a:srgbClr>
            </a:solidFill>
          </p:spPr>
          <p:txBody>
            <a:bodyPr/>
            <a:lstStyle/>
            <a:p/>
          </p:txBody>
        </p:sp>
        <p:sp>
          <p:nvSpPr>
            <p:cNvPr id="53" name="rc53"/>
            <p:cNvSpPr/>
            <p:nvPr/>
          </p:nvSpPr>
          <p:spPr>
            <a:xfrm>
              <a:off x="5465658" y="1096339"/>
              <a:ext cx="231165" cy="2359885"/>
            </a:xfrm>
            <a:prstGeom prst="rect">
              <a:avLst/>
            </a:prstGeom>
            <a:solidFill>
              <a:srgbClr val="0083CF">
                <a:alpha val="100000"/>
              </a:srgbClr>
            </a:solidFill>
          </p:spPr>
          <p:txBody>
            <a:bodyPr/>
            <a:lstStyle/>
            <a:p/>
          </p:txBody>
        </p:sp>
        <p:sp>
          <p:nvSpPr>
            <p:cNvPr id="54" name="rc54"/>
            <p:cNvSpPr/>
            <p:nvPr/>
          </p:nvSpPr>
          <p:spPr>
            <a:xfrm>
              <a:off x="5979359" y="1096339"/>
              <a:ext cx="231165" cy="2359885"/>
            </a:xfrm>
            <a:prstGeom prst="rect">
              <a:avLst/>
            </a:prstGeom>
            <a:solidFill>
              <a:srgbClr val="F26A21">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7609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756092"/>
              <a:ext cx="161470" cy="161470"/>
            </a:xfrm>
            <a:custGeom>
              <a:avLst/>
              <a:pathLst>
                <a:path w="161470" h="161470">
                  <a:moveTo>
                    <a:pt x="153185" y="0"/>
                  </a:moveTo>
                  <a:lnTo>
                    <a:pt x="161470" y="0"/>
                  </a:lnTo>
                  <a:lnTo>
                    <a:pt x="0" y="161470"/>
                  </a:lnTo>
                  <a:lnTo>
                    <a:pt x="0" y="153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756092"/>
              <a:ext cx="78621" cy="78621"/>
            </a:xfrm>
            <a:custGeom>
              <a:avLst/>
              <a:pathLst>
                <a:path w="78621" h="78621">
                  <a:moveTo>
                    <a:pt x="70336" y="0"/>
                  </a:moveTo>
                  <a:lnTo>
                    <a:pt x="78621" y="0"/>
                  </a:lnTo>
                  <a:lnTo>
                    <a:pt x="0" y="78621"/>
                  </a:lnTo>
                  <a:lnTo>
                    <a:pt x="0" y="70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26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669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654592"/>
              <a:ext cx="171817" cy="171817"/>
            </a:xfrm>
            <a:custGeom>
              <a:avLst/>
              <a:pathLst>
                <a:path w="171817" h="171817">
                  <a:moveTo>
                    <a:pt x="163532" y="0"/>
                  </a:moveTo>
                  <a:lnTo>
                    <a:pt x="171817" y="0"/>
                  </a:lnTo>
                  <a:lnTo>
                    <a:pt x="0" y="171817"/>
                  </a:lnTo>
                  <a:lnTo>
                    <a:pt x="0" y="163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099195" y="1654592"/>
              <a:ext cx="88968" cy="88968"/>
            </a:xfrm>
            <a:custGeom>
              <a:avLst/>
              <a:pathLst>
                <a:path w="88968" h="88968">
                  <a:moveTo>
                    <a:pt x="80683" y="0"/>
                  </a:moveTo>
                  <a:lnTo>
                    <a:pt x="88968" y="0"/>
                  </a:lnTo>
                  <a:lnTo>
                    <a:pt x="0" y="88968"/>
                  </a:lnTo>
                  <a:lnTo>
                    <a:pt x="0" y="80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099195" y="1654592"/>
              <a:ext cx="6119" cy="6119"/>
            </a:xfrm>
            <a:custGeom>
              <a:avLst/>
              <a:pathLst>
                <a:path w="6119" h="6119">
                  <a:moveTo>
                    <a:pt x="0" y="6119"/>
                  </a:moveTo>
                  <a:lnTo>
                    <a:pt x="0" y="0"/>
                  </a:lnTo>
                  <a:lnTo>
                    <a:pt x="611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12896" y="1578467"/>
              <a:ext cx="231165" cy="231334"/>
            </a:xfrm>
            <a:custGeom>
              <a:avLst/>
              <a:pathLst>
                <a:path w="231165" h="231334">
                  <a:moveTo>
                    <a:pt x="223049" y="0"/>
                  </a:moveTo>
                  <a:lnTo>
                    <a:pt x="231165" y="0"/>
                  </a:lnTo>
                  <a:lnTo>
                    <a:pt x="231165" y="169"/>
                  </a:lnTo>
                  <a:lnTo>
                    <a:pt x="0" y="231334"/>
                  </a:lnTo>
                  <a:lnTo>
                    <a:pt x="0" y="2230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12896" y="1578467"/>
              <a:ext cx="148485" cy="148485"/>
            </a:xfrm>
            <a:custGeom>
              <a:avLst/>
              <a:pathLst>
                <a:path w="148485" h="148485">
                  <a:moveTo>
                    <a:pt x="140200" y="0"/>
                  </a:moveTo>
                  <a:lnTo>
                    <a:pt x="148485" y="0"/>
                  </a:lnTo>
                  <a:lnTo>
                    <a:pt x="0" y="148485"/>
                  </a:lnTo>
                  <a:lnTo>
                    <a:pt x="0" y="140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12896" y="1578467"/>
              <a:ext cx="65636" cy="65636"/>
            </a:xfrm>
            <a:custGeom>
              <a:avLst/>
              <a:pathLst>
                <a:path w="65636" h="65636">
                  <a:moveTo>
                    <a:pt x="57352" y="0"/>
                  </a:moveTo>
                  <a:lnTo>
                    <a:pt x="65636" y="0"/>
                  </a:lnTo>
                  <a:lnTo>
                    <a:pt x="0" y="65636"/>
                  </a:lnTo>
                  <a:lnTo>
                    <a:pt x="0" y="57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869747" y="16448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869747" y="1562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869747" y="1502341"/>
              <a:ext cx="216307" cy="216307"/>
            </a:xfrm>
            <a:custGeom>
              <a:avLst/>
              <a:pathLst>
                <a:path w="216307" h="216307">
                  <a:moveTo>
                    <a:pt x="208022" y="0"/>
                  </a:moveTo>
                  <a:lnTo>
                    <a:pt x="216307" y="0"/>
                  </a:lnTo>
                  <a:lnTo>
                    <a:pt x="0" y="216307"/>
                  </a:lnTo>
                  <a:lnTo>
                    <a:pt x="0" y="2080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869747" y="1502341"/>
              <a:ext cx="133458" cy="133458"/>
            </a:xfrm>
            <a:custGeom>
              <a:avLst/>
              <a:pathLst>
                <a:path w="133458" h="133458">
                  <a:moveTo>
                    <a:pt x="125173" y="0"/>
                  </a:moveTo>
                  <a:lnTo>
                    <a:pt x="133458" y="0"/>
                  </a:lnTo>
                  <a:lnTo>
                    <a:pt x="0" y="133458"/>
                  </a:lnTo>
                  <a:lnTo>
                    <a:pt x="0" y="125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869747" y="1502341"/>
              <a:ext cx="50609" cy="50609"/>
            </a:xfrm>
            <a:custGeom>
              <a:avLst/>
              <a:pathLst>
                <a:path w="50609" h="50609">
                  <a:moveTo>
                    <a:pt x="42324" y="0"/>
                  </a:moveTo>
                  <a:lnTo>
                    <a:pt x="50609" y="0"/>
                  </a:lnTo>
                  <a:lnTo>
                    <a:pt x="0" y="50609"/>
                  </a:lnTo>
                  <a:lnTo>
                    <a:pt x="0" y="42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470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126598" y="1451591"/>
              <a:ext cx="175904" cy="175904"/>
            </a:xfrm>
            <a:custGeom>
              <a:avLst/>
              <a:pathLst>
                <a:path w="175904" h="175904">
                  <a:moveTo>
                    <a:pt x="167619" y="0"/>
                  </a:moveTo>
                  <a:lnTo>
                    <a:pt x="175904" y="0"/>
                  </a:lnTo>
                  <a:lnTo>
                    <a:pt x="0" y="175904"/>
                  </a:lnTo>
                  <a:lnTo>
                    <a:pt x="0" y="167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126598" y="1451591"/>
              <a:ext cx="93055" cy="93055"/>
            </a:xfrm>
            <a:custGeom>
              <a:avLst/>
              <a:pathLst>
                <a:path w="93055" h="93055">
                  <a:moveTo>
                    <a:pt x="84770" y="0"/>
                  </a:moveTo>
                  <a:lnTo>
                    <a:pt x="93055" y="0"/>
                  </a:lnTo>
                  <a:lnTo>
                    <a:pt x="0" y="93055"/>
                  </a:lnTo>
                  <a:lnTo>
                    <a:pt x="0" y="84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126598" y="1451591"/>
              <a:ext cx="10206" cy="10206"/>
            </a:xfrm>
            <a:custGeom>
              <a:avLst/>
              <a:pathLst>
                <a:path w="10206" h="10206">
                  <a:moveTo>
                    <a:pt x="1921" y="0"/>
                  </a:moveTo>
                  <a:lnTo>
                    <a:pt x="10206" y="0"/>
                  </a:lnTo>
                  <a:lnTo>
                    <a:pt x="0" y="10206"/>
                  </a:lnTo>
                  <a:lnTo>
                    <a:pt x="0" y="1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57899" y="3442659"/>
              <a:ext cx="13565" cy="13565"/>
            </a:xfrm>
            <a:custGeom>
              <a:avLst/>
              <a:pathLst>
                <a:path w="13565" h="13565">
                  <a:moveTo>
                    <a:pt x="13565" y="0"/>
                  </a:moveTo>
                  <a:lnTo>
                    <a:pt x="13565" y="8284"/>
                  </a:lnTo>
                  <a:lnTo>
                    <a:pt x="8284" y="13565"/>
                  </a:lnTo>
                  <a:lnTo>
                    <a:pt x="0" y="135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775050" y="3359810"/>
              <a:ext cx="96414" cy="96414"/>
            </a:xfrm>
            <a:custGeom>
              <a:avLst/>
              <a:pathLst>
                <a:path w="96414" h="96414">
                  <a:moveTo>
                    <a:pt x="96414" y="0"/>
                  </a:moveTo>
                  <a:lnTo>
                    <a:pt x="96414" y="8284"/>
                  </a:lnTo>
                  <a:lnTo>
                    <a:pt x="8284" y="96414"/>
                  </a:lnTo>
                  <a:lnTo>
                    <a:pt x="0" y="96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692201" y="3276961"/>
              <a:ext cx="179263" cy="179263"/>
            </a:xfrm>
            <a:custGeom>
              <a:avLst/>
              <a:pathLst>
                <a:path w="179263" h="179263">
                  <a:moveTo>
                    <a:pt x="179263" y="0"/>
                  </a:moveTo>
                  <a:lnTo>
                    <a:pt x="179263" y="8284"/>
                  </a:lnTo>
                  <a:lnTo>
                    <a:pt x="8284" y="179263"/>
                  </a:lnTo>
                  <a:lnTo>
                    <a:pt x="0" y="179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640299" y="31941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640299" y="31112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640299" y="30284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40299" y="29455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299" y="28627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299" y="27798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299" y="26970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299" y="26141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299" y="25313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299" y="24484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299" y="23656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299" y="22827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299" y="21999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299" y="21170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299" y="20342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299" y="19513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299" y="18685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299" y="17856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299" y="17028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299" y="1619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299" y="15371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299" y="14542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299" y="1426216"/>
              <a:ext cx="184671" cy="184671"/>
            </a:xfrm>
            <a:custGeom>
              <a:avLst/>
              <a:pathLst>
                <a:path w="184671" h="184671">
                  <a:moveTo>
                    <a:pt x="176386" y="0"/>
                  </a:moveTo>
                  <a:lnTo>
                    <a:pt x="184671" y="0"/>
                  </a:lnTo>
                  <a:lnTo>
                    <a:pt x="0" y="184671"/>
                  </a:lnTo>
                  <a:lnTo>
                    <a:pt x="0" y="176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299" y="1426216"/>
              <a:ext cx="101822" cy="101822"/>
            </a:xfrm>
            <a:custGeom>
              <a:avLst/>
              <a:pathLst>
                <a:path w="101822" h="101822">
                  <a:moveTo>
                    <a:pt x="93537" y="0"/>
                  </a:moveTo>
                  <a:lnTo>
                    <a:pt x="101822" y="0"/>
                  </a:lnTo>
                  <a:lnTo>
                    <a:pt x="0" y="101822"/>
                  </a:lnTo>
                  <a:lnTo>
                    <a:pt x="0" y="93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299" y="1426216"/>
              <a:ext cx="18973" cy="18973"/>
            </a:xfrm>
            <a:custGeom>
              <a:avLst/>
              <a:pathLst>
                <a:path w="18973" h="18973">
                  <a:moveTo>
                    <a:pt x="10688" y="0"/>
                  </a:moveTo>
                  <a:lnTo>
                    <a:pt x="18973" y="0"/>
                  </a:lnTo>
                  <a:lnTo>
                    <a:pt x="0" y="18973"/>
                  </a:lnTo>
                  <a:lnTo>
                    <a:pt x="0" y="10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75466"/>
              <a:ext cx="227117" cy="227117"/>
            </a:xfrm>
            <a:custGeom>
              <a:avLst/>
              <a:pathLst>
                <a:path w="227117" h="227117">
                  <a:moveTo>
                    <a:pt x="218832" y="0"/>
                  </a:moveTo>
                  <a:lnTo>
                    <a:pt x="227117" y="0"/>
                  </a:lnTo>
                  <a:lnTo>
                    <a:pt x="0" y="227117"/>
                  </a:lnTo>
                  <a:lnTo>
                    <a:pt x="0" y="218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2897150" y="1375466"/>
              <a:ext cx="144268" cy="144268"/>
            </a:xfrm>
            <a:custGeom>
              <a:avLst/>
              <a:pathLst>
                <a:path w="144268" h="144268">
                  <a:moveTo>
                    <a:pt x="135983" y="0"/>
                  </a:moveTo>
                  <a:lnTo>
                    <a:pt x="144268" y="0"/>
                  </a:lnTo>
                  <a:lnTo>
                    <a:pt x="0" y="144268"/>
                  </a:lnTo>
                  <a:lnTo>
                    <a:pt x="0" y="135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2897150" y="1375466"/>
              <a:ext cx="61419" cy="61419"/>
            </a:xfrm>
            <a:custGeom>
              <a:avLst/>
              <a:pathLst>
                <a:path w="61419" h="61419">
                  <a:moveTo>
                    <a:pt x="53134" y="0"/>
                  </a:moveTo>
                  <a:lnTo>
                    <a:pt x="61419" y="0"/>
                  </a:lnTo>
                  <a:lnTo>
                    <a:pt x="0" y="61419"/>
                  </a:lnTo>
                  <a:lnTo>
                    <a:pt x="0" y="53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846272" y="3376226"/>
              <a:ext cx="79998" cy="79998"/>
            </a:xfrm>
            <a:custGeom>
              <a:avLst/>
              <a:pathLst>
                <a:path w="79998" h="79998">
                  <a:moveTo>
                    <a:pt x="79998" y="0"/>
                  </a:moveTo>
                  <a:lnTo>
                    <a:pt x="79998" y="8284"/>
                  </a:lnTo>
                  <a:lnTo>
                    <a:pt x="8284" y="79998"/>
                  </a:lnTo>
                  <a:lnTo>
                    <a:pt x="0" y="799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763423" y="3293377"/>
              <a:ext cx="162847" cy="162847"/>
            </a:xfrm>
            <a:custGeom>
              <a:avLst/>
              <a:pathLst>
                <a:path w="162847" h="162847">
                  <a:moveTo>
                    <a:pt x="162847" y="0"/>
                  </a:moveTo>
                  <a:lnTo>
                    <a:pt x="162847" y="8284"/>
                  </a:lnTo>
                  <a:lnTo>
                    <a:pt x="8284" y="162847"/>
                  </a:lnTo>
                  <a:lnTo>
                    <a:pt x="0" y="16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695105" y="3210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695105" y="3127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695105" y="3044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695105" y="29619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695105" y="28791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695105" y="27962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95105" y="27134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95105" y="26305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95105" y="25477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95105" y="24648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95105" y="23820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95105" y="22991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95105" y="22163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95105" y="21334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95105" y="20506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95105" y="19677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95105" y="18849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95105" y="18020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95105" y="17192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95105" y="16363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95105" y="15535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95105" y="14707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95105" y="13878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95105" y="13050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95105" y="12221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95105" y="1197840"/>
              <a:ext cx="180916" cy="180916"/>
            </a:xfrm>
            <a:custGeom>
              <a:avLst/>
              <a:pathLst>
                <a:path w="180916" h="180916">
                  <a:moveTo>
                    <a:pt x="172631" y="0"/>
                  </a:moveTo>
                  <a:lnTo>
                    <a:pt x="180916" y="0"/>
                  </a:lnTo>
                  <a:lnTo>
                    <a:pt x="0" y="180916"/>
                  </a:lnTo>
                  <a:lnTo>
                    <a:pt x="0" y="172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95105" y="1197840"/>
              <a:ext cx="98067" cy="98067"/>
            </a:xfrm>
            <a:custGeom>
              <a:avLst/>
              <a:pathLst>
                <a:path w="98067" h="98067">
                  <a:moveTo>
                    <a:pt x="89783" y="0"/>
                  </a:moveTo>
                  <a:lnTo>
                    <a:pt x="98067" y="0"/>
                  </a:lnTo>
                  <a:lnTo>
                    <a:pt x="0" y="98067"/>
                  </a:lnTo>
                  <a:lnTo>
                    <a:pt x="0" y="8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95105" y="1197840"/>
              <a:ext cx="15219" cy="15219"/>
            </a:xfrm>
            <a:custGeom>
              <a:avLst/>
              <a:pathLst>
                <a:path w="15219" h="15219">
                  <a:moveTo>
                    <a:pt x="6934" y="0"/>
                  </a:moveTo>
                  <a:lnTo>
                    <a:pt x="15219" y="0"/>
                  </a:lnTo>
                  <a:lnTo>
                    <a:pt x="0" y="15219"/>
                  </a:lnTo>
                  <a:lnTo>
                    <a:pt x="0" y="6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674761" y="3434163"/>
              <a:ext cx="22062" cy="22062"/>
            </a:xfrm>
            <a:custGeom>
              <a:avLst/>
              <a:pathLst>
                <a:path w="22062" h="22062">
                  <a:moveTo>
                    <a:pt x="22062" y="0"/>
                  </a:moveTo>
                  <a:lnTo>
                    <a:pt x="22062" y="8284"/>
                  </a:lnTo>
                  <a:lnTo>
                    <a:pt x="8284" y="22062"/>
                  </a:lnTo>
                  <a:lnTo>
                    <a:pt x="0" y="22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591912" y="3351314"/>
              <a:ext cx="104910" cy="104910"/>
            </a:xfrm>
            <a:custGeom>
              <a:avLst/>
              <a:pathLst>
                <a:path w="104910" h="104910">
                  <a:moveTo>
                    <a:pt x="104910" y="0"/>
                  </a:moveTo>
                  <a:lnTo>
                    <a:pt x="104910" y="8284"/>
                  </a:lnTo>
                  <a:lnTo>
                    <a:pt x="8284" y="104910"/>
                  </a:lnTo>
                  <a:lnTo>
                    <a:pt x="0" y="104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509063" y="3268465"/>
              <a:ext cx="187759" cy="187759"/>
            </a:xfrm>
            <a:custGeom>
              <a:avLst/>
              <a:pathLst>
                <a:path w="187759" h="187759">
                  <a:moveTo>
                    <a:pt x="187759" y="0"/>
                  </a:moveTo>
                  <a:lnTo>
                    <a:pt x="187759" y="8284"/>
                  </a:lnTo>
                  <a:lnTo>
                    <a:pt x="8284" y="187759"/>
                  </a:lnTo>
                  <a:lnTo>
                    <a:pt x="0" y="1877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465658" y="3185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465658" y="3102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465658" y="3019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465658" y="2937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465658" y="28542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465658" y="27713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465658" y="26885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465658" y="26056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465658" y="25228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465658" y="24399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465658" y="23571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65658" y="22742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465658" y="21914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465658" y="21085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465658" y="20257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465658" y="19428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465658" y="18600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465658" y="17771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465658" y="16943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465658" y="16114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465658" y="15286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465658" y="14457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65658" y="13629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465658" y="12800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465658" y="11972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465658" y="11143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465658" y="1096339"/>
              <a:ext cx="174656" cy="174656"/>
            </a:xfrm>
            <a:custGeom>
              <a:avLst/>
              <a:pathLst>
                <a:path w="174656" h="174656">
                  <a:moveTo>
                    <a:pt x="166371" y="0"/>
                  </a:moveTo>
                  <a:lnTo>
                    <a:pt x="174656" y="0"/>
                  </a:lnTo>
                  <a:lnTo>
                    <a:pt x="0" y="174656"/>
                  </a:lnTo>
                  <a:lnTo>
                    <a:pt x="0" y="166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465658" y="1096339"/>
              <a:ext cx="91807" cy="91807"/>
            </a:xfrm>
            <a:custGeom>
              <a:avLst/>
              <a:pathLst>
                <a:path w="91807" h="91807">
                  <a:moveTo>
                    <a:pt x="83522" y="0"/>
                  </a:moveTo>
                  <a:lnTo>
                    <a:pt x="91807" y="0"/>
                  </a:lnTo>
                  <a:lnTo>
                    <a:pt x="0" y="91807"/>
                  </a:lnTo>
                  <a:lnTo>
                    <a:pt x="0" y="83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465658" y="1096339"/>
              <a:ext cx="8958" cy="8958"/>
            </a:xfrm>
            <a:custGeom>
              <a:avLst/>
              <a:pathLst>
                <a:path w="8958" h="8958">
                  <a:moveTo>
                    <a:pt x="673" y="0"/>
                  </a:moveTo>
                  <a:lnTo>
                    <a:pt x="8958" y="0"/>
                  </a:lnTo>
                  <a:lnTo>
                    <a:pt x="0" y="8958"/>
                  </a:lnTo>
                  <a:lnTo>
                    <a:pt x="0" y="6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71854" y="3417554"/>
              <a:ext cx="38670" cy="38670"/>
            </a:xfrm>
            <a:custGeom>
              <a:avLst/>
              <a:pathLst>
                <a:path w="38670" h="38670">
                  <a:moveTo>
                    <a:pt x="38670" y="0"/>
                  </a:moveTo>
                  <a:lnTo>
                    <a:pt x="38670" y="8284"/>
                  </a:lnTo>
                  <a:lnTo>
                    <a:pt x="8284" y="38670"/>
                  </a:lnTo>
                  <a:lnTo>
                    <a:pt x="0" y="38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089006" y="3334706"/>
              <a:ext cx="121519" cy="121519"/>
            </a:xfrm>
            <a:custGeom>
              <a:avLst/>
              <a:pathLst>
                <a:path w="121519" h="121519">
                  <a:moveTo>
                    <a:pt x="121519" y="0"/>
                  </a:moveTo>
                  <a:lnTo>
                    <a:pt x="121519" y="8284"/>
                  </a:lnTo>
                  <a:lnTo>
                    <a:pt x="8284" y="121519"/>
                  </a:lnTo>
                  <a:lnTo>
                    <a:pt x="0" y="121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006157" y="3251857"/>
              <a:ext cx="204367" cy="204367"/>
            </a:xfrm>
            <a:custGeom>
              <a:avLst/>
              <a:pathLst>
                <a:path w="204367" h="204367">
                  <a:moveTo>
                    <a:pt x="204367" y="0"/>
                  </a:moveTo>
                  <a:lnTo>
                    <a:pt x="204367" y="8284"/>
                  </a:lnTo>
                  <a:lnTo>
                    <a:pt x="8284" y="204367"/>
                  </a:lnTo>
                  <a:lnTo>
                    <a:pt x="0" y="204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79359" y="3169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79359" y="3086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79359" y="3003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79359" y="2920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979359" y="2837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979359" y="2754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979359" y="2671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979359" y="25890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979359" y="25062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979359" y="24233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979359" y="23405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979359" y="22576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979359" y="21748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979359" y="20919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979359" y="20091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979359" y="19262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979359" y="18434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979359" y="17605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979359" y="16777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979359" y="15948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979359" y="15120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979359" y="14291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979359" y="13463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979359" y="12634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979359" y="11806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979359" y="10977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979359" y="1096339"/>
              <a:ext cx="158047" cy="158047"/>
            </a:xfrm>
            <a:custGeom>
              <a:avLst/>
              <a:pathLst>
                <a:path w="158047" h="158047">
                  <a:moveTo>
                    <a:pt x="149763" y="0"/>
                  </a:moveTo>
                  <a:lnTo>
                    <a:pt x="158047" y="0"/>
                  </a:lnTo>
                  <a:lnTo>
                    <a:pt x="0" y="158047"/>
                  </a:lnTo>
                  <a:lnTo>
                    <a:pt x="0" y="1497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979359" y="1096339"/>
              <a:ext cx="75199" cy="75199"/>
            </a:xfrm>
            <a:custGeom>
              <a:avLst/>
              <a:pathLst>
                <a:path w="75199" h="75199">
                  <a:moveTo>
                    <a:pt x="66914" y="0"/>
                  </a:moveTo>
                  <a:lnTo>
                    <a:pt x="75199" y="0"/>
                  </a:lnTo>
                  <a:lnTo>
                    <a:pt x="0" y="75199"/>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rc330"/>
            <p:cNvSpPr/>
            <p:nvPr/>
          </p:nvSpPr>
          <p:spPr>
            <a:xfrm>
              <a:off x="842344" y="1756092"/>
              <a:ext cx="231165" cy="1700132"/>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1099195" y="1654592"/>
              <a:ext cx="231165" cy="1801632"/>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1612896" y="1578467"/>
              <a:ext cx="231165" cy="1877758"/>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1869747" y="1502341"/>
              <a:ext cx="231165" cy="1953883"/>
            </a:xfrm>
            <a:prstGeom prst="rect">
              <a:avLst/>
            </a:prstGeom>
            <a:ln w="1355" cap="flat">
              <a:solidFill>
                <a:srgbClr val="000000">
                  <a:alpha val="100000"/>
                </a:srgbClr>
              </a:solidFill>
              <a:prstDash val="solid"/>
              <a:miter/>
            </a:ln>
          </p:spPr>
          <p:txBody>
            <a:bodyPr/>
            <a:lstStyle/>
            <a:p/>
          </p:txBody>
        </p:sp>
        <p:sp>
          <p:nvSpPr>
            <p:cNvPr id="334" name="rc334"/>
            <p:cNvSpPr/>
            <p:nvPr/>
          </p:nvSpPr>
          <p:spPr>
            <a:xfrm>
              <a:off x="2126598" y="1451591"/>
              <a:ext cx="231165" cy="2004633"/>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2640299" y="1426216"/>
              <a:ext cx="231165" cy="2030008"/>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2897150" y="1375466"/>
              <a:ext cx="231165" cy="2080759"/>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4695105" y="1197840"/>
              <a:ext cx="231165" cy="2258384"/>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5465658" y="1096339"/>
              <a:ext cx="231165" cy="2359885"/>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5979359" y="1096339"/>
              <a:ext cx="231165" cy="2359885"/>
            </a:xfrm>
            <a:prstGeom prst="rect">
              <a:avLst/>
            </a:prstGeom>
            <a:ln w="1355" cap="flat">
              <a:solidFill>
                <a:srgbClr val="000000">
                  <a:alpha val="100000"/>
                </a:srgbClr>
              </a:solidFill>
              <a:prstDash val="solid"/>
              <a:miter/>
            </a:ln>
          </p:spPr>
          <p:txBody>
            <a:bodyPr/>
            <a:lstStyle/>
            <a:p/>
          </p:txBody>
        </p:sp>
        <p:sp>
          <p:nvSpPr>
            <p:cNvPr id="340" name="tx340"/>
            <p:cNvSpPr/>
            <p:nvPr/>
          </p:nvSpPr>
          <p:spPr>
            <a:xfrm>
              <a:off x="887589"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41" name="tx341"/>
            <p:cNvSpPr/>
            <p:nvPr/>
          </p:nvSpPr>
          <p:spPr>
            <a:xfrm>
              <a:off x="1144440" y="150085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342" name="tx342"/>
            <p:cNvSpPr/>
            <p:nvPr/>
          </p:nvSpPr>
          <p:spPr>
            <a:xfrm>
              <a:off x="1401290" y="144545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343" name="tx343"/>
            <p:cNvSpPr/>
            <p:nvPr/>
          </p:nvSpPr>
          <p:spPr>
            <a:xfrm>
              <a:off x="1658141"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44" name="tx344"/>
            <p:cNvSpPr/>
            <p:nvPr/>
          </p:nvSpPr>
          <p:spPr>
            <a:xfrm>
              <a:off x="1914992" y="1341016"/>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345" name="tx345"/>
            <p:cNvSpPr/>
            <p:nvPr/>
          </p:nvSpPr>
          <p:spPr>
            <a:xfrm>
              <a:off x="2171843" y="12841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346" name="tx346"/>
            <p:cNvSpPr/>
            <p:nvPr/>
          </p:nvSpPr>
          <p:spPr>
            <a:xfrm>
              <a:off x="2685544"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7" name="tx347"/>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8" name="tx348"/>
            <p:cNvSpPr/>
            <p:nvPr/>
          </p:nvSpPr>
          <p:spPr>
            <a:xfrm>
              <a:off x="2942395"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9" name="tx349"/>
            <p:cNvSpPr/>
            <p:nvPr/>
          </p:nvSpPr>
          <p:spPr>
            <a:xfrm>
              <a:off x="345609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0" name="tx350"/>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1" name="tx351"/>
            <p:cNvSpPr/>
            <p:nvPr/>
          </p:nvSpPr>
          <p:spPr>
            <a:xfrm>
              <a:off x="3712947" y="11496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352" name="tx352"/>
            <p:cNvSpPr/>
            <p:nvPr/>
          </p:nvSpPr>
          <p:spPr>
            <a:xfrm>
              <a:off x="3969798"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53" name="tx353"/>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54" name="tx354"/>
            <p:cNvSpPr/>
            <p:nvPr/>
          </p:nvSpPr>
          <p:spPr>
            <a:xfrm>
              <a:off x="4740350"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5" name="tx355"/>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6" name="tx356"/>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7" name="tx357"/>
            <p:cNvSpPr/>
            <p:nvPr/>
          </p:nvSpPr>
          <p:spPr>
            <a:xfrm>
              <a:off x="5254052"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8" name="tx358"/>
            <p:cNvSpPr/>
            <p:nvPr/>
          </p:nvSpPr>
          <p:spPr>
            <a:xfrm>
              <a:off x="5510902"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9" name="tx359"/>
            <p:cNvSpPr/>
            <p:nvPr/>
          </p:nvSpPr>
          <p:spPr>
            <a:xfrm>
              <a:off x="6024604"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0" name="tx360"/>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1" name="tx361"/>
            <p:cNvSpPr/>
            <p:nvPr/>
          </p:nvSpPr>
          <p:spPr>
            <a:xfrm>
              <a:off x="653830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2" name="tx362"/>
            <p:cNvSpPr/>
            <p:nvPr/>
          </p:nvSpPr>
          <p:spPr>
            <a:xfrm>
              <a:off x="628145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3" name="tx363"/>
            <p:cNvSpPr/>
            <p:nvPr/>
          </p:nvSpPr>
          <p:spPr>
            <a:xfrm>
              <a:off x="6795156"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64" name="tx364"/>
            <p:cNvSpPr/>
            <p:nvPr/>
          </p:nvSpPr>
          <p:spPr>
            <a:xfrm>
              <a:off x="7052007"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65" name="tx365"/>
            <p:cNvSpPr/>
            <p:nvPr/>
          </p:nvSpPr>
          <p:spPr>
            <a:xfrm>
              <a:off x="730885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6" name="tx366"/>
            <p:cNvSpPr/>
            <p:nvPr/>
          </p:nvSpPr>
          <p:spPr>
            <a:xfrm>
              <a:off x="756570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7" name="tx367"/>
            <p:cNvSpPr/>
            <p:nvPr/>
          </p:nvSpPr>
          <p:spPr>
            <a:xfrm>
              <a:off x="8079410"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8" name="tx368"/>
            <p:cNvSpPr/>
            <p:nvPr/>
          </p:nvSpPr>
          <p:spPr>
            <a:xfrm>
              <a:off x="7822559"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9" name="tx369"/>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0" name="tx370"/>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1" name="tx371"/>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2" name="pg372"/>
            <p:cNvSpPr/>
            <p:nvPr/>
          </p:nvSpPr>
          <p:spPr>
            <a:xfrm>
              <a:off x="89526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927782" y="2541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4" name="pg374"/>
            <p:cNvSpPr/>
            <p:nvPr/>
          </p:nvSpPr>
          <p:spPr>
            <a:xfrm>
              <a:off x="1152111" y="24587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1184633" y="24895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6" name="pg376"/>
            <p:cNvSpPr/>
            <p:nvPr/>
          </p:nvSpPr>
          <p:spPr>
            <a:xfrm>
              <a:off x="1665813"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169833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8" name="pg378"/>
            <p:cNvSpPr/>
            <p:nvPr/>
          </p:nvSpPr>
          <p:spPr>
            <a:xfrm>
              <a:off x="1922664" y="23825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955185" y="24134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2179514" y="23572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2212036" y="23880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2693216"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725737" y="2376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4" name="pg384"/>
            <p:cNvSpPr/>
            <p:nvPr/>
          </p:nvSpPr>
          <p:spPr>
            <a:xfrm>
              <a:off x="2950067" y="231914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2982588" y="235167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6" name="pg386"/>
            <p:cNvSpPr/>
            <p:nvPr/>
          </p:nvSpPr>
          <p:spPr>
            <a:xfrm>
              <a:off x="4748022"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4780543"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8" name="pg388"/>
            <p:cNvSpPr/>
            <p:nvPr/>
          </p:nvSpPr>
          <p:spPr>
            <a:xfrm>
              <a:off x="5518574" y="21795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5551095" y="22117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90" name="pg390"/>
            <p:cNvSpPr/>
            <p:nvPr/>
          </p:nvSpPr>
          <p:spPr>
            <a:xfrm>
              <a:off x="6002131" y="217958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6034652" y="22104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2" name="tx392"/>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3" name="tx393"/>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4" name="tx394"/>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5" name="tx395"/>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6" name="tx396"/>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7" name="tx397"/>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8" name="tx398"/>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9" name="tx399"/>
            <p:cNvSpPr/>
            <p:nvPr/>
          </p:nvSpPr>
          <p:spPr>
            <a:xfrm rot="-5400000">
              <a:off x="1170980"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400" name="tx400"/>
            <p:cNvSpPr/>
            <p:nvPr/>
          </p:nvSpPr>
          <p:spPr>
            <a:xfrm rot="-5400000">
              <a:off x="146749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401" name="tx401"/>
            <p:cNvSpPr/>
            <p:nvPr/>
          </p:nvSpPr>
          <p:spPr>
            <a:xfrm rot="-5400000">
              <a:off x="1844777"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402" name="tx402"/>
            <p:cNvSpPr/>
            <p:nvPr/>
          </p:nvSpPr>
          <p:spPr>
            <a:xfrm rot="-5400000">
              <a:off x="1938497"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403" name="tx403"/>
            <p:cNvSpPr/>
            <p:nvPr/>
          </p:nvSpPr>
          <p:spPr>
            <a:xfrm rot="-5400000">
              <a:off x="2207080"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4" name="tx404"/>
            <p:cNvSpPr/>
            <p:nvPr/>
          </p:nvSpPr>
          <p:spPr>
            <a:xfrm rot="-5400000">
              <a:off x="2533815"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405" name="tx405"/>
            <p:cNvSpPr/>
            <p:nvPr/>
          </p:nvSpPr>
          <p:spPr>
            <a:xfrm rot="-5400000">
              <a:off x="2699022"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406" name="tx406"/>
            <p:cNvSpPr/>
            <p:nvPr/>
          </p:nvSpPr>
          <p:spPr>
            <a:xfrm rot="-5400000">
              <a:off x="2996050"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3179128"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08" name="tx408"/>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9" name="tx409"/>
            <p:cNvSpPr/>
            <p:nvPr/>
          </p:nvSpPr>
          <p:spPr>
            <a:xfrm rot="-5400000">
              <a:off x="3744228"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0" name="tx410"/>
            <p:cNvSpPr/>
            <p:nvPr/>
          </p:nvSpPr>
          <p:spPr>
            <a:xfrm rot="-5400000">
              <a:off x="3997157"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11" name="tx411"/>
            <p:cNvSpPr/>
            <p:nvPr/>
          </p:nvSpPr>
          <p:spPr>
            <a:xfrm rot="-5400000">
              <a:off x="3918775"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2" name="tx412"/>
            <p:cNvSpPr/>
            <p:nvPr/>
          </p:nvSpPr>
          <p:spPr>
            <a:xfrm rot="-5400000">
              <a:off x="4662325"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13" name="tx413"/>
            <p:cNvSpPr/>
            <p:nvPr/>
          </p:nvSpPr>
          <p:spPr>
            <a:xfrm rot="-5400000">
              <a:off x="4724155"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14" name="tx414"/>
            <p:cNvSpPr/>
            <p:nvPr/>
          </p:nvSpPr>
          <p:spPr>
            <a:xfrm rot="-5400000">
              <a:off x="5010679"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415" name="tx415"/>
            <p:cNvSpPr/>
            <p:nvPr/>
          </p:nvSpPr>
          <p:spPr>
            <a:xfrm rot="-5400000">
              <a:off x="5405763"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16" name="tx416"/>
            <p:cNvSpPr/>
            <p:nvPr/>
          </p:nvSpPr>
          <p:spPr>
            <a:xfrm rot="-5400000">
              <a:off x="5677211"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7" name="tx417"/>
            <p:cNvSpPr/>
            <p:nvPr/>
          </p:nvSpPr>
          <p:spPr>
            <a:xfrm rot="-5400000">
              <a:off x="5798182"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18" name="tx418"/>
            <p:cNvSpPr/>
            <p:nvPr/>
          </p:nvSpPr>
          <p:spPr>
            <a:xfrm rot="-5400000">
              <a:off x="6008477"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9" name="tx419"/>
            <p:cNvSpPr/>
            <p:nvPr/>
          </p:nvSpPr>
          <p:spPr>
            <a:xfrm rot="-5400000">
              <a:off x="6347661"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20" name="tx420"/>
            <p:cNvSpPr/>
            <p:nvPr/>
          </p:nvSpPr>
          <p:spPr>
            <a:xfrm rot="-5400000">
              <a:off x="6604546"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1" name="tx421"/>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22" name="tx422"/>
            <p:cNvSpPr/>
            <p:nvPr/>
          </p:nvSpPr>
          <p:spPr>
            <a:xfrm rot="-5400000">
              <a:off x="702029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23" name="tx423"/>
            <p:cNvSpPr/>
            <p:nvPr/>
          </p:nvSpPr>
          <p:spPr>
            <a:xfrm rot="-5400000">
              <a:off x="6976735"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24" name="tx424"/>
            <p:cNvSpPr/>
            <p:nvPr/>
          </p:nvSpPr>
          <p:spPr>
            <a:xfrm rot="-5400000">
              <a:off x="7221853"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25" name="tx425"/>
            <p:cNvSpPr/>
            <p:nvPr/>
          </p:nvSpPr>
          <p:spPr>
            <a:xfrm rot="-5400000">
              <a:off x="7871030"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26" name="tx426"/>
            <p:cNvSpPr/>
            <p:nvPr/>
          </p:nvSpPr>
          <p:spPr>
            <a:xfrm rot="-5400000">
              <a:off x="8237908"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27" name="tx427"/>
            <p:cNvSpPr/>
            <p:nvPr/>
          </p:nvSpPr>
          <p:spPr>
            <a:xfrm rot="-5400000">
              <a:off x="8403251"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28" name="tx428"/>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9" name="tx429"/>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0" name="rc430"/>
            <p:cNvSpPr/>
            <p:nvPr/>
          </p:nvSpPr>
          <p:spPr>
            <a:xfrm>
              <a:off x="4146091" y="6114116"/>
              <a:ext cx="219455" cy="219455"/>
            </a:xfrm>
            <a:prstGeom prst="rect">
              <a:avLst/>
            </a:prstGeom>
            <a:solidFill>
              <a:srgbClr val="FFFFFF">
                <a:alpha val="100000"/>
              </a:srgbClr>
            </a:solidFill>
          </p:spPr>
          <p:txBody>
            <a:bodyPr/>
            <a:lstStyle/>
            <a:p/>
          </p:txBody>
        </p:sp>
        <p:sp>
          <p:nvSpPr>
            <p:cNvPr id="431" name="pg431"/>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2" name="pg432"/>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3" name="pg433"/>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rc436"/>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7" name="tx437"/>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8" name="tx438"/>
            <p:cNvSpPr/>
            <p:nvPr/>
          </p:nvSpPr>
          <p:spPr>
            <a:xfrm>
              <a:off x="803816" y="398022"/>
              <a:ext cx="58334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LACR, 2024</a:t>
              </a:r>
            </a:p>
          </p:txBody>
        </p:sp>
        <p:sp>
          <p:nvSpPr>
            <p:cNvPr id="439" name="tx43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0" name="tx440"/>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2024, Colombia ranked number 19 out of 32 countries for lowest MCV1 coverage (based on tied ranks).
Colombia was in the top 10 countries with the most unvaccinated children (rank=10).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59416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577096"/>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1560029"/>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9" name="pl9"/>
            <p:cNvSpPr/>
            <p:nvPr/>
          </p:nvSpPr>
          <p:spPr>
            <a:xfrm>
              <a:off x="989913" y="308563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206856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105149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33322" y="2574085"/>
              <a:ext cx="248247" cy="1528611"/>
            </a:xfrm>
            <a:prstGeom prst="rect">
              <a:avLst/>
            </a:prstGeom>
            <a:solidFill>
              <a:srgbClr val="80BD41">
                <a:alpha val="100000"/>
              </a:srgbClr>
            </a:solidFill>
          </p:spPr>
          <p:txBody>
            <a:bodyPr/>
            <a:lstStyle/>
            <a:p/>
          </p:txBody>
        </p:sp>
        <p:sp>
          <p:nvSpPr>
            <p:cNvPr id="23" name="rc23"/>
            <p:cNvSpPr/>
            <p:nvPr/>
          </p:nvSpPr>
          <p:spPr>
            <a:xfrm>
              <a:off x="1333322" y="2365648"/>
              <a:ext cx="248247" cy="208437"/>
            </a:xfrm>
            <a:prstGeom prst="rect">
              <a:avLst/>
            </a:prstGeom>
            <a:solidFill>
              <a:srgbClr val="E2231A">
                <a:alpha val="100000"/>
              </a:srgbClr>
            </a:solidFill>
          </p:spPr>
          <p:txBody>
            <a:bodyPr/>
            <a:lstStyle/>
            <a:p/>
          </p:txBody>
        </p:sp>
        <p:sp>
          <p:nvSpPr>
            <p:cNvPr id="24" name="rc24"/>
            <p:cNvSpPr/>
            <p:nvPr/>
          </p:nvSpPr>
          <p:spPr>
            <a:xfrm>
              <a:off x="1609153" y="2500104"/>
              <a:ext cx="248247" cy="1602592"/>
            </a:xfrm>
            <a:prstGeom prst="rect">
              <a:avLst/>
            </a:prstGeom>
            <a:solidFill>
              <a:srgbClr val="80BD41">
                <a:alpha val="100000"/>
              </a:srgbClr>
            </a:solidFill>
          </p:spPr>
          <p:txBody>
            <a:bodyPr/>
            <a:lstStyle/>
            <a:p/>
          </p:txBody>
        </p:sp>
        <p:sp>
          <p:nvSpPr>
            <p:cNvPr id="25" name="rc25"/>
            <p:cNvSpPr/>
            <p:nvPr/>
          </p:nvSpPr>
          <p:spPr>
            <a:xfrm>
              <a:off x="1609153" y="2379480"/>
              <a:ext cx="248247" cy="120624"/>
            </a:xfrm>
            <a:prstGeom prst="rect">
              <a:avLst/>
            </a:prstGeom>
            <a:solidFill>
              <a:srgbClr val="E2231A">
                <a:alpha val="100000"/>
              </a:srgbClr>
            </a:solidFill>
          </p:spPr>
          <p:txBody>
            <a:bodyPr/>
            <a:lstStyle/>
            <a:p/>
          </p:txBody>
        </p:sp>
        <p:sp>
          <p:nvSpPr>
            <p:cNvPr id="26" name="rc26"/>
            <p:cNvSpPr/>
            <p:nvPr/>
          </p:nvSpPr>
          <p:spPr>
            <a:xfrm>
              <a:off x="1884983" y="2502118"/>
              <a:ext cx="248247" cy="1600579"/>
            </a:xfrm>
            <a:prstGeom prst="rect">
              <a:avLst/>
            </a:prstGeom>
            <a:solidFill>
              <a:srgbClr val="80BD41">
                <a:alpha val="100000"/>
              </a:srgbClr>
            </a:solidFill>
          </p:spPr>
          <p:txBody>
            <a:bodyPr/>
            <a:lstStyle/>
            <a:p/>
          </p:txBody>
        </p:sp>
        <p:sp>
          <p:nvSpPr>
            <p:cNvPr id="27" name="rc27"/>
            <p:cNvSpPr/>
            <p:nvPr/>
          </p:nvSpPr>
          <p:spPr>
            <a:xfrm>
              <a:off x="1884983" y="2381636"/>
              <a:ext cx="248247" cy="120481"/>
            </a:xfrm>
            <a:prstGeom prst="rect">
              <a:avLst/>
            </a:prstGeom>
            <a:solidFill>
              <a:srgbClr val="E2231A">
                <a:alpha val="100000"/>
              </a:srgbClr>
            </a:solidFill>
          </p:spPr>
          <p:txBody>
            <a:bodyPr/>
            <a:lstStyle/>
            <a:p/>
          </p:txBody>
        </p:sp>
        <p:sp>
          <p:nvSpPr>
            <p:cNvPr id="28" name="rc28"/>
            <p:cNvSpPr/>
            <p:nvPr/>
          </p:nvSpPr>
          <p:spPr>
            <a:xfrm>
              <a:off x="2160814" y="2508891"/>
              <a:ext cx="248247" cy="1593805"/>
            </a:xfrm>
            <a:prstGeom prst="rect">
              <a:avLst/>
            </a:prstGeom>
            <a:solidFill>
              <a:srgbClr val="80BD41">
                <a:alpha val="100000"/>
              </a:srgbClr>
            </a:solidFill>
          </p:spPr>
          <p:txBody>
            <a:bodyPr/>
            <a:lstStyle/>
            <a:p/>
          </p:txBody>
        </p:sp>
        <p:sp>
          <p:nvSpPr>
            <p:cNvPr id="29" name="rc29"/>
            <p:cNvSpPr/>
            <p:nvPr/>
          </p:nvSpPr>
          <p:spPr>
            <a:xfrm>
              <a:off x="2160814" y="2388918"/>
              <a:ext cx="248247" cy="119973"/>
            </a:xfrm>
            <a:prstGeom prst="rect">
              <a:avLst/>
            </a:prstGeom>
            <a:solidFill>
              <a:srgbClr val="E2231A">
                <a:alpha val="100000"/>
              </a:srgbClr>
            </a:solidFill>
          </p:spPr>
          <p:txBody>
            <a:bodyPr/>
            <a:lstStyle/>
            <a:p/>
          </p:txBody>
        </p:sp>
        <p:sp>
          <p:nvSpPr>
            <p:cNvPr id="30" name="rc30"/>
            <p:cNvSpPr/>
            <p:nvPr/>
          </p:nvSpPr>
          <p:spPr>
            <a:xfrm>
              <a:off x="2436645" y="2551608"/>
              <a:ext cx="248247" cy="1551088"/>
            </a:xfrm>
            <a:prstGeom prst="rect">
              <a:avLst/>
            </a:prstGeom>
            <a:solidFill>
              <a:srgbClr val="80BD41">
                <a:alpha val="100000"/>
              </a:srgbClr>
            </a:solidFill>
          </p:spPr>
          <p:txBody>
            <a:bodyPr/>
            <a:lstStyle/>
            <a:p/>
          </p:txBody>
        </p:sp>
        <p:sp>
          <p:nvSpPr>
            <p:cNvPr id="31" name="rc31"/>
            <p:cNvSpPr/>
            <p:nvPr/>
          </p:nvSpPr>
          <p:spPr>
            <a:xfrm>
              <a:off x="2436645" y="2416725"/>
              <a:ext cx="248247" cy="134883"/>
            </a:xfrm>
            <a:prstGeom prst="rect">
              <a:avLst/>
            </a:prstGeom>
            <a:solidFill>
              <a:srgbClr val="E2231A">
                <a:alpha val="100000"/>
              </a:srgbClr>
            </a:solidFill>
          </p:spPr>
          <p:txBody>
            <a:bodyPr/>
            <a:lstStyle/>
            <a:p/>
          </p:txBody>
        </p:sp>
        <p:sp>
          <p:nvSpPr>
            <p:cNvPr id="32" name="rc32"/>
            <p:cNvSpPr/>
            <p:nvPr/>
          </p:nvSpPr>
          <p:spPr>
            <a:xfrm>
              <a:off x="2712475" y="2550164"/>
              <a:ext cx="248247" cy="1552532"/>
            </a:xfrm>
            <a:prstGeom prst="rect">
              <a:avLst/>
            </a:prstGeom>
            <a:solidFill>
              <a:srgbClr val="80BD41">
                <a:alpha val="100000"/>
              </a:srgbClr>
            </a:solidFill>
          </p:spPr>
          <p:txBody>
            <a:bodyPr/>
            <a:lstStyle/>
            <a:p/>
          </p:txBody>
        </p:sp>
        <p:sp>
          <p:nvSpPr>
            <p:cNvPr id="33" name="rc33"/>
            <p:cNvSpPr/>
            <p:nvPr/>
          </p:nvSpPr>
          <p:spPr>
            <a:xfrm>
              <a:off x="2712475" y="2451061"/>
              <a:ext cx="248247" cy="99103"/>
            </a:xfrm>
            <a:prstGeom prst="rect">
              <a:avLst/>
            </a:prstGeom>
            <a:solidFill>
              <a:srgbClr val="E2231A">
                <a:alpha val="100000"/>
              </a:srgbClr>
            </a:solidFill>
          </p:spPr>
          <p:txBody>
            <a:bodyPr/>
            <a:lstStyle/>
            <a:p/>
          </p:txBody>
        </p:sp>
        <p:sp>
          <p:nvSpPr>
            <p:cNvPr id="34" name="rc34"/>
            <p:cNvSpPr/>
            <p:nvPr/>
          </p:nvSpPr>
          <p:spPr>
            <a:xfrm>
              <a:off x="2988306" y="2561840"/>
              <a:ext cx="248247" cy="1540856"/>
            </a:xfrm>
            <a:prstGeom prst="rect">
              <a:avLst/>
            </a:prstGeom>
            <a:solidFill>
              <a:srgbClr val="80BD41">
                <a:alpha val="100000"/>
              </a:srgbClr>
            </a:solidFill>
          </p:spPr>
          <p:txBody>
            <a:bodyPr/>
            <a:lstStyle/>
            <a:p/>
          </p:txBody>
        </p:sp>
        <p:sp>
          <p:nvSpPr>
            <p:cNvPr id="35" name="rc35"/>
            <p:cNvSpPr/>
            <p:nvPr/>
          </p:nvSpPr>
          <p:spPr>
            <a:xfrm>
              <a:off x="2988306" y="2480739"/>
              <a:ext cx="248247" cy="81100"/>
            </a:xfrm>
            <a:prstGeom prst="rect">
              <a:avLst/>
            </a:prstGeom>
            <a:solidFill>
              <a:srgbClr val="E2231A">
                <a:alpha val="100000"/>
              </a:srgbClr>
            </a:solidFill>
          </p:spPr>
          <p:txBody>
            <a:bodyPr/>
            <a:lstStyle/>
            <a:p/>
          </p:txBody>
        </p:sp>
        <p:sp>
          <p:nvSpPr>
            <p:cNvPr id="36" name="rc36"/>
            <p:cNvSpPr/>
            <p:nvPr/>
          </p:nvSpPr>
          <p:spPr>
            <a:xfrm>
              <a:off x="3264137" y="2575408"/>
              <a:ext cx="248247" cy="1527289"/>
            </a:xfrm>
            <a:prstGeom prst="rect">
              <a:avLst/>
            </a:prstGeom>
            <a:solidFill>
              <a:srgbClr val="80BD41">
                <a:alpha val="100000"/>
              </a:srgbClr>
            </a:solidFill>
          </p:spPr>
          <p:txBody>
            <a:bodyPr/>
            <a:lstStyle/>
            <a:p/>
          </p:txBody>
        </p:sp>
        <p:sp>
          <p:nvSpPr>
            <p:cNvPr id="37" name="rc37"/>
            <p:cNvSpPr/>
            <p:nvPr/>
          </p:nvSpPr>
          <p:spPr>
            <a:xfrm>
              <a:off x="3264137" y="2495019"/>
              <a:ext cx="248247" cy="80388"/>
            </a:xfrm>
            <a:prstGeom prst="rect">
              <a:avLst/>
            </a:prstGeom>
            <a:solidFill>
              <a:srgbClr val="E2231A">
                <a:alpha val="100000"/>
              </a:srgbClr>
            </a:solidFill>
          </p:spPr>
          <p:txBody>
            <a:bodyPr/>
            <a:lstStyle/>
            <a:p/>
          </p:txBody>
        </p:sp>
        <p:sp>
          <p:nvSpPr>
            <p:cNvPr id="38" name="rc38"/>
            <p:cNvSpPr/>
            <p:nvPr/>
          </p:nvSpPr>
          <p:spPr>
            <a:xfrm>
              <a:off x="3539967" y="2634174"/>
              <a:ext cx="248247" cy="1468523"/>
            </a:xfrm>
            <a:prstGeom prst="rect">
              <a:avLst/>
            </a:prstGeom>
            <a:solidFill>
              <a:srgbClr val="80BD41">
                <a:alpha val="100000"/>
              </a:srgbClr>
            </a:solidFill>
          </p:spPr>
          <p:txBody>
            <a:bodyPr/>
            <a:lstStyle/>
            <a:p/>
          </p:txBody>
        </p:sp>
        <p:sp>
          <p:nvSpPr>
            <p:cNvPr id="39" name="rc39"/>
            <p:cNvSpPr/>
            <p:nvPr/>
          </p:nvSpPr>
          <p:spPr>
            <a:xfrm>
              <a:off x="3539967" y="2506471"/>
              <a:ext cx="248247" cy="127702"/>
            </a:xfrm>
            <a:prstGeom prst="rect">
              <a:avLst/>
            </a:prstGeom>
            <a:solidFill>
              <a:srgbClr val="E2231A">
                <a:alpha val="100000"/>
              </a:srgbClr>
            </a:solidFill>
          </p:spPr>
          <p:txBody>
            <a:bodyPr/>
            <a:lstStyle/>
            <a:p/>
          </p:txBody>
        </p:sp>
        <p:sp>
          <p:nvSpPr>
            <p:cNvPr id="40" name="rc40"/>
            <p:cNvSpPr/>
            <p:nvPr/>
          </p:nvSpPr>
          <p:spPr>
            <a:xfrm>
              <a:off x="3815798" y="2612958"/>
              <a:ext cx="248247" cy="1489739"/>
            </a:xfrm>
            <a:prstGeom prst="rect">
              <a:avLst/>
            </a:prstGeom>
            <a:solidFill>
              <a:srgbClr val="80BD41">
                <a:alpha val="100000"/>
              </a:srgbClr>
            </a:solidFill>
          </p:spPr>
          <p:txBody>
            <a:bodyPr/>
            <a:lstStyle/>
            <a:p/>
          </p:txBody>
        </p:sp>
        <p:sp>
          <p:nvSpPr>
            <p:cNvPr id="41" name="rc41"/>
            <p:cNvSpPr/>
            <p:nvPr/>
          </p:nvSpPr>
          <p:spPr>
            <a:xfrm>
              <a:off x="3815798" y="2534542"/>
              <a:ext cx="248247" cy="78415"/>
            </a:xfrm>
            <a:prstGeom prst="rect">
              <a:avLst/>
            </a:prstGeom>
            <a:solidFill>
              <a:srgbClr val="E2231A">
                <a:alpha val="100000"/>
              </a:srgbClr>
            </a:solidFill>
          </p:spPr>
          <p:txBody>
            <a:bodyPr/>
            <a:lstStyle/>
            <a:p/>
          </p:txBody>
        </p:sp>
        <p:sp>
          <p:nvSpPr>
            <p:cNvPr id="42" name="rc42"/>
            <p:cNvSpPr/>
            <p:nvPr/>
          </p:nvSpPr>
          <p:spPr>
            <a:xfrm>
              <a:off x="4091628" y="2763789"/>
              <a:ext cx="248247" cy="1338908"/>
            </a:xfrm>
            <a:prstGeom prst="rect">
              <a:avLst/>
            </a:prstGeom>
            <a:solidFill>
              <a:srgbClr val="80BD41">
                <a:alpha val="100000"/>
              </a:srgbClr>
            </a:solidFill>
          </p:spPr>
          <p:txBody>
            <a:bodyPr/>
            <a:lstStyle/>
            <a:p/>
          </p:txBody>
        </p:sp>
        <p:sp>
          <p:nvSpPr>
            <p:cNvPr id="43" name="rc43"/>
            <p:cNvSpPr/>
            <p:nvPr/>
          </p:nvSpPr>
          <p:spPr>
            <a:xfrm>
              <a:off x="4091628" y="2581205"/>
              <a:ext cx="248247" cy="182583"/>
            </a:xfrm>
            <a:prstGeom prst="rect">
              <a:avLst/>
            </a:prstGeom>
            <a:solidFill>
              <a:srgbClr val="E2231A">
                <a:alpha val="100000"/>
              </a:srgbClr>
            </a:solidFill>
          </p:spPr>
          <p:txBody>
            <a:bodyPr/>
            <a:lstStyle/>
            <a:p/>
          </p:txBody>
        </p:sp>
        <p:sp>
          <p:nvSpPr>
            <p:cNvPr id="44" name="rc44"/>
            <p:cNvSpPr/>
            <p:nvPr/>
          </p:nvSpPr>
          <p:spPr>
            <a:xfrm>
              <a:off x="4367459" y="2797515"/>
              <a:ext cx="248247" cy="1305182"/>
            </a:xfrm>
            <a:prstGeom prst="rect">
              <a:avLst/>
            </a:prstGeom>
            <a:solidFill>
              <a:srgbClr val="80BD41">
                <a:alpha val="100000"/>
              </a:srgbClr>
            </a:solidFill>
          </p:spPr>
          <p:txBody>
            <a:bodyPr/>
            <a:lstStyle/>
            <a:p/>
          </p:txBody>
        </p:sp>
        <p:sp>
          <p:nvSpPr>
            <p:cNvPr id="45" name="rc45"/>
            <p:cNvSpPr/>
            <p:nvPr/>
          </p:nvSpPr>
          <p:spPr>
            <a:xfrm>
              <a:off x="4367459" y="2619528"/>
              <a:ext cx="248247" cy="177986"/>
            </a:xfrm>
            <a:prstGeom prst="rect">
              <a:avLst/>
            </a:prstGeom>
            <a:solidFill>
              <a:srgbClr val="E2231A">
                <a:alpha val="100000"/>
              </a:srgbClr>
            </a:solidFill>
          </p:spPr>
          <p:txBody>
            <a:bodyPr/>
            <a:lstStyle/>
            <a:p/>
          </p:txBody>
        </p:sp>
        <p:sp>
          <p:nvSpPr>
            <p:cNvPr id="46" name="rc46"/>
            <p:cNvSpPr/>
            <p:nvPr/>
          </p:nvSpPr>
          <p:spPr>
            <a:xfrm>
              <a:off x="4643290" y="2722679"/>
              <a:ext cx="248247" cy="1380017"/>
            </a:xfrm>
            <a:prstGeom prst="rect">
              <a:avLst/>
            </a:prstGeom>
            <a:solidFill>
              <a:srgbClr val="80BD41">
                <a:alpha val="100000"/>
              </a:srgbClr>
            </a:solidFill>
          </p:spPr>
          <p:txBody>
            <a:bodyPr/>
            <a:lstStyle/>
            <a:p/>
          </p:txBody>
        </p:sp>
        <p:sp>
          <p:nvSpPr>
            <p:cNvPr id="47" name="rc47"/>
            <p:cNvSpPr/>
            <p:nvPr/>
          </p:nvSpPr>
          <p:spPr>
            <a:xfrm>
              <a:off x="4643290" y="2634601"/>
              <a:ext cx="248247" cy="88078"/>
            </a:xfrm>
            <a:prstGeom prst="rect">
              <a:avLst/>
            </a:prstGeom>
            <a:solidFill>
              <a:srgbClr val="E2231A">
                <a:alpha val="100000"/>
              </a:srgbClr>
            </a:solidFill>
          </p:spPr>
          <p:txBody>
            <a:bodyPr/>
            <a:lstStyle/>
            <a:p/>
          </p:txBody>
        </p:sp>
        <p:sp>
          <p:nvSpPr>
            <p:cNvPr id="48" name="rc48"/>
            <p:cNvSpPr/>
            <p:nvPr/>
          </p:nvSpPr>
          <p:spPr>
            <a:xfrm>
              <a:off x="4919120" y="2768955"/>
              <a:ext cx="248247" cy="1333741"/>
            </a:xfrm>
            <a:prstGeom prst="rect">
              <a:avLst/>
            </a:prstGeom>
            <a:solidFill>
              <a:srgbClr val="80BD41">
                <a:alpha val="100000"/>
              </a:srgbClr>
            </a:solidFill>
          </p:spPr>
          <p:txBody>
            <a:bodyPr/>
            <a:lstStyle/>
            <a:p/>
          </p:txBody>
        </p:sp>
        <p:sp>
          <p:nvSpPr>
            <p:cNvPr id="49" name="rc49"/>
            <p:cNvSpPr/>
            <p:nvPr/>
          </p:nvSpPr>
          <p:spPr>
            <a:xfrm>
              <a:off x="4919120" y="2652969"/>
              <a:ext cx="248247" cy="115986"/>
            </a:xfrm>
            <a:prstGeom prst="rect">
              <a:avLst/>
            </a:prstGeom>
            <a:solidFill>
              <a:srgbClr val="E2231A">
                <a:alpha val="100000"/>
              </a:srgbClr>
            </a:solidFill>
          </p:spPr>
          <p:txBody>
            <a:bodyPr/>
            <a:lstStyle/>
            <a:p/>
          </p:txBody>
        </p:sp>
        <p:sp>
          <p:nvSpPr>
            <p:cNvPr id="50" name="rc50"/>
            <p:cNvSpPr/>
            <p:nvPr/>
          </p:nvSpPr>
          <p:spPr>
            <a:xfrm>
              <a:off x="5194951" y="2802885"/>
              <a:ext cx="248247" cy="1299811"/>
            </a:xfrm>
            <a:prstGeom prst="rect">
              <a:avLst/>
            </a:prstGeom>
            <a:solidFill>
              <a:srgbClr val="80BD41">
                <a:alpha val="100000"/>
              </a:srgbClr>
            </a:solidFill>
          </p:spPr>
          <p:txBody>
            <a:bodyPr/>
            <a:lstStyle/>
            <a:p/>
          </p:txBody>
        </p:sp>
        <p:sp>
          <p:nvSpPr>
            <p:cNvPr id="51" name="rc51"/>
            <p:cNvSpPr/>
            <p:nvPr/>
          </p:nvSpPr>
          <p:spPr>
            <a:xfrm>
              <a:off x="5194951" y="2674328"/>
              <a:ext cx="248247" cy="128557"/>
            </a:xfrm>
            <a:prstGeom prst="rect">
              <a:avLst/>
            </a:prstGeom>
            <a:solidFill>
              <a:srgbClr val="E2231A">
                <a:alpha val="100000"/>
              </a:srgbClr>
            </a:solidFill>
          </p:spPr>
          <p:txBody>
            <a:bodyPr/>
            <a:lstStyle/>
            <a:p/>
          </p:txBody>
        </p:sp>
        <p:sp>
          <p:nvSpPr>
            <p:cNvPr id="52" name="rc52"/>
            <p:cNvSpPr/>
            <p:nvPr/>
          </p:nvSpPr>
          <p:spPr>
            <a:xfrm>
              <a:off x="5470781" y="2791656"/>
              <a:ext cx="248247" cy="1311040"/>
            </a:xfrm>
            <a:prstGeom prst="rect">
              <a:avLst/>
            </a:prstGeom>
            <a:solidFill>
              <a:srgbClr val="80BD41">
                <a:alpha val="100000"/>
              </a:srgbClr>
            </a:solidFill>
          </p:spPr>
          <p:txBody>
            <a:bodyPr/>
            <a:lstStyle/>
            <a:p/>
          </p:txBody>
        </p:sp>
        <p:sp>
          <p:nvSpPr>
            <p:cNvPr id="53" name="rc53"/>
            <p:cNvSpPr/>
            <p:nvPr/>
          </p:nvSpPr>
          <p:spPr>
            <a:xfrm>
              <a:off x="5470781" y="2707972"/>
              <a:ext cx="248247" cy="83684"/>
            </a:xfrm>
            <a:prstGeom prst="rect">
              <a:avLst/>
            </a:prstGeom>
            <a:solidFill>
              <a:srgbClr val="E2231A">
                <a:alpha val="100000"/>
              </a:srgbClr>
            </a:solidFill>
          </p:spPr>
          <p:txBody>
            <a:bodyPr/>
            <a:lstStyle/>
            <a:p/>
          </p:txBody>
        </p:sp>
        <p:sp>
          <p:nvSpPr>
            <p:cNvPr id="54" name="rc54"/>
            <p:cNvSpPr/>
            <p:nvPr/>
          </p:nvSpPr>
          <p:spPr>
            <a:xfrm>
              <a:off x="5746612" y="2835919"/>
              <a:ext cx="248247" cy="1266777"/>
            </a:xfrm>
            <a:prstGeom prst="rect">
              <a:avLst/>
            </a:prstGeom>
            <a:solidFill>
              <a:srgbClr val="80BD41">
                <a:alpha val="100000"/>
              </a:srgbClr>
            </a:solidFill>
          </p:spPr>
          <p:txBody>
            <a:bodyPr/>
            <a:lstStyle/>
            <a:p/>
          </p:txBody>
        </p:sp>
        <p:sp>
          <p:nvSpPr>
            <p:cNvPr id="55" name="rc55"/>
            <p:cNvSpPr/>
            <p:nvPr/>
          </p:nvSpPr>
          <p:spPr>
            <a:xfrm>
              <a:off x="5746612" y="2740559"/>
              <a:ext cx="248247" cy="95360"/>
            </a:xfrm>
            <a:prstGeom prst="rect">
              <a:avLst/>
            </a:prstGeom>
            <a:solidFill>
              <a:srgbClr val="E2231A">
                <a:alpha val="100000"/>
              </a:srgbClr>
            </a:solidFill>
          </p:spPr>
          <p:txBody>
            <a:bodyPr/>
            <a:lstStyle/>
            <a:p/>
          </p:txBody>
        </p:sp>
        <p:sp>
          <p:nvSpPr>
            <p:cNvPr id="56" name="rc56"/>
            <p:cNvSpPr/>
            <p:nvPr/>
          </p:nvSpPr>
          <p:spPr>
            <a:xfrm>
              <a:off x="6022443" y="2825443"/>
              <a:ext cx="248247" cy="1277253"/>
            </a:xfrm>
            <a:prstGeom prst="rect">
              <a:avLst/>
            </a:prstGeom>
            <a:solidFill>
              <a:srgbClr val="80BD41">
                <a:alpha val="100000"/>
              </a:srgbClr>
            </a:solidFill>
          </p:spPr>
          <p:txBody>
            <a:bodyPr/>
            <a:lstStyle/>
            <a:p/>
          </p:txBody>
        </p:sp>
        <p:sp>
          <p:nvSpPr>
            <p:cNvPr id="57" name="rc57"/>
            <p:cNvSpPr/>
            <p:nvPr/>
          </p:nvSpPr>
          <p:spPr>
            <a:xfrm>
              <a:off x="6022443" y="2729310"/>
              <a:ext cx="248247" cy="96133"/>
            </a:xfrm>
            <a:prstGeom prst="rect">
              <a:avLst/>
            </a:prstGeom>
            <a:solidFill>
              <a:srgbClr val="E2231A">
                <a:alpha val="100000"/>
              </a:srgbClr>
            </a:solidFill>
          </p:spPr>
          <p:txBody>
            <a:bodyPr/>
            <a:lstStyle/>
            <a:p/>
          </p:txBody>
        </p:sp>
        <p:sp>
          <p:nvSpPr>
            <p:cNvPr id="58" name="rc58"/>
            <p:cNvSpPr/>
            <p:nvPr/>
          </p:nvSpPr>
          <p:spPr>
            <a:xfrm>
              <a:off x="6298273" y="2771559"/>
              <a:ext cx="248247" cy="1331137"/>
            </a:xfrm>
            <a:prstGeom prst="rect">
              <a:avLst/>
            </a:prstGeom>
            <a:solidFill>
              <a:srgbClr val="80BD41">
                <a:alpha val="100000"/>
              </a:srgbClr>
            </a:solidFill>
          </p:spPr>
          <p:txBody>
            <a:bodyPr/>
            <a:lstStyle/>
            <a:p/>
          </p:txBody>
        </p:sp>
        <p:sp>
          <p:nvSpPr>
            <p:cNvPr id="59" name="rc59"/>
            <p:cNvSpPr/>
            <p:nvPr/>
          </p:nvSpPr>
          <p:spPr>
            <a:xfrm>
              <a:off x="6298273" y="2701504"/>
              <a:ext cx="248247" cy="70055"/>
            </a:xfrm>
            <a:prstGeom prst="rect">
              <a:avLst/>
            </a:prstGeom>
            <a:solidFill>
              <a:srgbClr val="E2231A">
                <a:alpha val="100000"/>
              </a:srgbClr>
            </a:solidFill>
          </p:spPr>
          <p:txBody>
            <a:bodyPr/>
            <a:lstStyle/>
            <a:p/>
          </p:txBody>
        </p:sp>
        <p:sp>
          <p:nvSpPr>
            <p:cNvPr id="60" name="rc60"/>
            <p:cNvSpPr/>
            <p:nvPr/>
          </p:nvSpPr>
          <p:spPr>
            <a:xfrm>
              <a:off x="6574104" y="2744993"/>
              <a:ext cx="248247" cy="1357703"/>
            </a:xfrm>
            <a:prstGeom prst="rect">
              <a:avLst/>
            </a:prstGeom>
            <a:solidFill>
              <a:srgbClr val="80BD41">
                <a:alpha val="100000"/>
              </a:srgbClr>
            </a:solidFill>
          </p:spPr>
          <p:txBody>
            <a:bodyPr/>
            <a:lstStyle/>
            <a:p/>
          </p:txBody>
        </p:sp>
        <p:sp>
          <p:nvSpPr>
            <p:cNvPr id="61" name="rc61"/>
            <p:cNvSpPr/>
            <p:nvPr/>
          </p:nvSpPr>
          <p:spPr>
            <a:xfrm>
              <a:off x="6574104" y="2673534"/>
              <a:ext cx="248247" cy="71459"/>
            </a:xfrm>
            <a:prstGeom prst="rect">
              <a:avLst/>
            </a:prstGeom>
            <a:solidFill>
              <a:srgbClr val="E2231A">
                <a:alpha val="100000"/>
              </a:srgbClr>
            </a:solidFill>
          </p:spPr>
          <p:txBody>
            <a:bodyPr/>
            <a:lstStyle/>
            <a:p/>
          </p:txBody>
        </p:sp>
        <p:sp>
          <p:nvSpPr>
            <p:cNvPr id="62" name="rc62"/>
            <p:cNvSpPr/>
            <p:nvPr/>
          </p:nvSpPr>
          <p:spPr>
            <a:xfrm>
              <a:off x="6849934" y="2807604"/>
              <a:ext cx="248247" cy="1295092"/>
            </a:xfrm>
            <a:prstGeom prst="rect">
              <a:avLst/>
            </a:prstGeom>
            <a:solidFill>
              <a:srgbClr val="80BD41">
                <a:alpha val="100000"/>
              </a:srgbClr>
            </a:solidFill>
          </p:spPr>
          <p:txBody>
            <a:bodyPr/>
            <a:lstStyle/>
            <a:p/>
          </p:txBody>
        </p:sp>
        <p:sp>
          <p:nvSpPr>
            <p:cNvPr id="63" name="rc63"/>
            <p:cNvSpPr/>
            <p:nvPr/>
          </p:nvSpPr>
          <p:spPr>
            <a:xfrm>
              <a:off x="6849934" y="2663709"/>
              <a:ext cx="248247" cy="143894"/>
            </a:xfrm>
            <a:prstGeom prst="rect">
              <a:avLst/>
            </a:prstGeom>
            <a:solidFill>
              <a:srgbClr val="E2231A">
                <a:alpha val="100000"/>
              </a:srgbClr>
            </a:solidFill>
          </p:spPr>
          <p:txBody>
            <a:bodyPr/>
            <a:lstStyle/>
            <a:p/>
          </p:txBody>
        </p:sp>
        <p:sp>
          <p:nvSpPr>
            <p:cNvPr id="64" name="rc64"/>
            <p:cNvSpPr/>
            <p:nvPr/>
          </p:nvSpPr>
          <p:spPr>
            <a:xfrm>
              <a:off x="7125765" y="2865211"/>
              <a:ext cx="248247" cy="1237486"/>
            </a:xfrm>
            <a:prstGeom prst="rect">
              <a:avLst/>
            </a:prstGeom>
            <a:solidFill>
              <a:srgbClr val="80BD41">
                <a:alpha val="100000"/>
              </a:srgbClr>
            </a:solidFill>
          </p:spPr>
          <p:txBody>
            <a:bodyPr/>
            <a:lstStyle/>
            <a:p/>
          </p:txBody>
        </p:sp>
        <p:sp>
          <p:nvSpPr>
            <p:cNvPr id="65" name="rc65"/>
            <p:cNvSpPr/>
            <p:nvPr/>
          </p:nvSpPr>
          <p:spPr>
            <a:xfrm>
              <a:off x="7125765" y="2663770"/>
              <a:ext cx="248247" cy="201440"/>
            </a:xfrm>
            <a:prstGeom prst="rect">
              <a:avLst/>
            </a:prstGeom>
            <a:solidFill>
              <a:srgbClr val="E2231A">
                <a:alpha val="100000"/>
              </a:srgbClr>
            </a:solidFill>
          </p:spPr>
          <p:txBody>
            <a:bodyPr/>
            <a:lstStyle/>
            <a:p/>
          </p:txBody>
        </p:sp>
        <p:sp>
          <p:nvSpPr>
            <p:cNvPr id="66" name="rc66"/>
            <p:cNvSpPr/>
            <p:nvPr/>
          </p:nvSpPr>
          <p:spPr>
            <a:xfrm>
              <a:off x="7401596" y="2842347"/>
              <a:ext cx="248247" cy="1260349"/>
            </a:xfrm>
            <a:prstGeom prst="rect">
              <a:avLst/>
            </a:prstGeom>
            <a:solidFill>
              <a:srgbClr val="80BD41">
                <a:alpha val="100000"/>
              </a:srgbClr>
            </a:solidFill>
          </p:spPr>
          <p:txBody>
            <a:bodyPr/>
            <a:lstStyle/>
            <a:p/>
          </p:txBody>
        </p:sp>
        <p:sp>
          <p:nvSpPr>
            <p:cNvPr id="67" name="rc67"/>
            <p:cNvSpPr/>
            <p:nvPr/>
          </p:nvSpPr>
          <p:spPr>
            <a:xfrm>
              <a:off x="7401596" y="2670483"/>
              <a:ext cx="248247" cy="171864"/>
            </a:xfrm>
            <a:prstGeom prst="rect">
              <a:avLst/>
            </a:prstGeom>
            <a:solidFill>
              <a:srgbClr val="E2231A">
                <a:alpha val="100000"/>
              </a:srgbClr>
            </a:solidFill>
          </p:spPr>
          <p:txBody>
            <a:bodyPr/>
            <a:lstStyle/>
            <a:p/>
          </p:txBody>
        </p:sp>
        <p:sp>
          <p:nvSpPr>
            <p:cNvPr id="68" name="rc68"/>
            <p:cNvSpPr/>
            <p:nvPr/>
          </p:nvSpPr>
          <p:spPr>
            <a:xfrm>
              <a:off x="7677426" y="2780428"/>
              <a:ext cx="248247" cy="1322268"/>
            </a:xfrm>
            <a:prstGeom prst="rect">
              <a:avLst/>
            </a:prstGeom>
            <a:solidFill>
              <a:srgbClr val="80BD41">
                <a:alpha val="100000"/>
              </a:srgbClr>
            </a:solidFill>
          </p:spPr>
          <p:txBody>
            <a:bodyPr/>
            <a:lstStyle/>
            <a:p/>
          </p:txBody>
        </p:sp>
        <p:sp>
          <p:nvSpPr>
            <p:cNvPr id="69" name="rc69"/>
            <p:cNvSpPr/>
            <p:nvPr/>
          </p:nvSpPr>
          <p:spPr>
            <a:xfrm>
              <a:off x="7677426" y="2680898"/>
              <a:ext cx="248247" cy="99530"/>
            </a:xfrm>
            <a:prstGeom prst="rect">
              <a:avLst/>
            </a:prstGeom>
            <a:solidFill>
              <a:srgbClr val="E2231A">
                <a:alpha val="100000"/>
              </a:srgbClr>
            </a:solidFill>
          </p:spPr>
          <p:txBody>
            <a:bodyPr/>
            <a:lstStyle/>
            <a:p/>
          </p:txBody>
        </p:sp>
        <p:sp>
          <p:nvSpPr>
            <p:cNvPr id="70" name="rc70"/>
            <p:cNvSpPr/>
            <p:nvPr/>
          </p:nvSpPr>
          <p:spPr>
            <a:xfrm>
              <a:off x="7953257" y="2788015"/>
              <a:ext cx="248247" cy="1314681"/>
            </a:xfrm>
            <a:prstGeom prst="rect">
              <a:avLst/>
            </a:prstGeom>
            <a:solidFill>
              <a:srgbClr val="80BD41">
                <a:alpha val="100000"/>
              </a:srgbClr>
            </a:solidFill>
          </p:spPr>
          <p:txBody>
            <a:bodyPr/>
            <a:lstStyle/>
            <a:p/>
          </p:txBody>
        </p:sp>
        <p:sp>
          <p:nvSpPr>
            <p:cNvPr id="71" name="rc71"/>
            <p:cNvSpPr/>
            <p:nvPr/>
          </p:nvSpPr>
          <p:spPr>
            <a:xfrm>
              <a:off x="7953257" y="2689055"/>
              <a:ext cx="248247" cy="98960"/>
            </a:xfrm>
            <a:prstGeom prst="rect">
              <a:avLst/>
            </a:prstGeom>
            <a:solidFill>
              <a:srgbClr val="E2231A">
                <a:alpha val="100000"/>
              </a:srgbClr>
            </a:solidFill>
          </p:spPr>
          <p:txBody>
            <a:bodyPr/>
            <a:lstStyle/>
            <a:p/>
          </p:txBody>
        </p:sp>
        <p:sp>
          <p:nvSpPr>
            <p:cNvPr id="72" name="pl72"/>
            <p:cNvSpPr/>
            <p:nvPr/>
          </p:nvSpPr>
          <p:spPr>
            <a:xfrm>
              <a:off x="1457446" y="1352359"/>
              <a:ext cx="6619934" cy="260558"/>
            </a:xfrm>
            <a:custGeom>
              <a:avLst/>
              <a:pathLst>
                <a:path w="6619934" h="260558">
                  <a:moveTo>
                    <a:pt x="0" y="202656"/>
                  </a:moveTo>
                  <a:lnTo>
                    <a:pt x="275830" y="57901"/>
                  </a:lnTo>
                  <a:lnTo>
                    <a:pt x="551661" y="57901"/>
                  </a:lnTo>
                  <a:lnTo>
                    <a:pt x="827491" y="57901"/>
                  </a:lnTo>
                  <a:lnTo>
                    <a:pt x="1103322" y="86852"/>
                  </a:lnTo>
                  <a:lnTo>
                    <a:pt x="1379153" y="28950"/>
                  </a:lnTo>
                  <a:lnTo>
                    <a:pt x="1654983" y="0"/>
                  </a:lnTo>
                  <a:lnTo>
                    <a:pt x="1930814" y="0"/>
                  </a:lnTo>
                  <a:lnTo>
                    <a:pt x="2206644" y="86852"/>
                  </a:lnTo>
                  <a:lnTo>
                    <a:pt x="2482475" y="0"/>
                  </a:lnTo>
                  <a:lnTo>
                    <a:pt x="2758306" y="202656"/>
                  </a:lnTo>
                  <a:lnTo>
                    <a:pt x="3034136" y="202656"/>
                  </a:lnTo>
                  <a:lnTo>
                    <a:pt x="3309967" y="28950"/>
                  </a:lnTo>
                  <a:lnTo>
                    <a:pt x="3585797" y="86852"/>
                  </a:lnTo>
                  <a:lnTo>
                    <a:pt x="3861628" y="115803"/>
                  </a:lnTo>
                  <a:lnTo>
                    <a:pt x="4137459" y="28950"/>
                  </a:lnTo>
                  <a:lnTo>
                    <a:pt x="4413289" y="57901"/>
                  </a:lnTo>
                  <a:lnTo>
                    <a:pt x="4689120" y="57901"/>
                  </a:lnTo>
                  <a:lnTo>
                    <a:pt x="4964950" y="0"/>
                  </a:lnTo>
                  <a:lnTo>
                    <a:pt x="5240781" y="0"/>
                  </a:lnTo>
                  <a:lnTo>
                    <a:pt x="5516612" y="144754"/>
                  </a:lnTo>
                  <a:lnTo>
                    <a:pt x="5792442" y="260558"/>
                  </a:lnTo>
                  <a:lnTo>
                    <a:pt x="6068273" y="202656"/>
                  </a:lnTo>
                  <a:lnTo>
                    <a:pt x="6344103" y="57901"/>
                  </a:lnTo>
                  <a:lnTo>
                    <a:pt x="6619934" y="57901"/>
                  </a:lnTo>
                </a:path>
              </a:pathLst>
            </a:custGeom>
            <a:ln w="27101" cap="flat">
              <a:solidFill>
                <a:srgbClr val="0058AB">
                  <a:alpha val="100000"/>
                </a:srgbClr>
              </a:solidFill>
              <a:prstDash val="solid"/>
              <a:round/>
            </a:ln>
          </p:spPr>
          <p:txBody>
            <a:bodyPr/>
            <a:lstStyle/>
            <a:p/>
          </p:txBody>
        </p:sp>
        <p:sp>
          <p:nvSpPr>
            <p:cNvPr id="73" name="tx73"/>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4" name="tx74"/>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5" name="tx75"/>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6" name="tx76"/>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7" name="tx77"/>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9" name="tx79"/>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0" name="tx80"/>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1" name="tx81"/>
            <p:cNvSpPr/>
            <p:nvPr/>
          </p:nvSpPr>
          <p:spPr>
            <a:xfrm>
              <a:off x="7741260"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801709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1379069" y="222972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854</a:t>
              </a:r>
            </a:p>
          </p:txBody>
        </p:sp>
        <p:sp>
          <p:nvSpPr>
            <p:cNvPr id="84" name="tx84"/>
            <p:cNvSpPr/>
            <p:nvPr/>
          </p:nvSpPr>
          <p:spPr>
            <a:xfrm>
              <a:off x="2758222" y="231513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812</a:t>
              </a:r>
            </a:p>
          </p:txBody>
        </p:sp>
        <p:sp>
          <p:nvSpPr>
            <p:cNvPr id="85" name="tx85"/>
            <p:cNvSpPr/>
            <p:nvPr/>
          </p:nvSpPr>
          <p:spPr>
            <a:xfrm>
              <a:off x="4137375" y="244527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748</a:t>
              </a:r>
            </a:p>
          </p:txBody>
        </p:sp>
        <p:sp>
          <p:nvSpPr>
            <p:cNvPr id="86" name="tx86"/>
            <p:cNvSpPr/>
            <p:nvPr/>
          </p:nvSpPr>
          <p:spPr>
            <a:xfrm>
              <a:off x="5477352" y="25720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685.7</a:t>
              </a:r>
            </a:p>
          </p:txBody>
        </p:sp>
        <p:sp>
          <p:nvSpPr>
            <p:cNvPr id="87" name="tx87"/>
            <p:cNvSpPr/>
            <p:nvPr/>
          </p:nvSpPr>
          <p:spPr>
            <a:xfrm>
              <a:off x="6580674" y="25376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702.6</a:t>
              </a:r>
            </a:p>
          </p:txBody>
        </p:sp>
        <p:sp>
          <p:nvSpPr>
            <p:cNvPr id="88" name="tx88"/>
            <p:cNvSpPr/>
            <p:nvPr/>
          </p:nvSpPr>
          <p:spPr>
            <a:xfrm>
              <a:off x="6856505" y="25277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707.4</a:t>
              </a:r>
            </a:p>
          </p:txBody>
        </p:sp>
        <p:sp>
          <p:nvSpPr>
            <p:cNvPr id="89" name="tx89"/>
            <p:cNvSpPr/>
            <p:nvPr/>
          </p:nvSpPr>
          <p:spPr>
            <a:xfrm>
              <a:off x="7132335" y="25278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707.4</a:t>
              </a:r>
            </a:p>
          </p:txBody>
        </p:sp>
        <p:sp>
          <p:nvSpPr>
            <p:cNvPr id="90" name="tx90"/>
            <p:cNvSpPr/>
            <p:nvPr/>
          </p:nvSpPr>
          <p:spPr>
            <a:xfrm>
              <a:off x="7408166" y="25345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704.1</a:t>
              </a:r>
            </a:p>
          </p:txBody>
        </p:sp>
        <p:sp>
          <p:nvSpPr>
            <p:cNvPr id="91" name="tx91"/>
            <p:cNvSpPr/>
            <p:nvPr/>
          </p:nvSpPr>
          <p:spPr>
            <a:xfrm>
              <a:off x="7723173" y="254497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699</a:t>
              </a:r>
            </a:p>
          </p:txBody>
        </p:sp>
        <p:sp>
          <p:nvSpPr>
            <p:cNvPr id="92" name="tx92"/>
            <p:cNvSpPr/>
            <p:nvPr/>
          </p:nvSpPr>
          <p:spPr>
            <a:xfrm>
              <a:off x="7999004" y="2553128"/>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695</a:t>
              </a:r>
            </a:p>
          </p:txBody>
        </p:sp>
        <p:sp>
          <p:nvSpPr>
            <p:cNvPr id="93" name="pl93"/>
            <p:cNvSpPr/>
            <p:nvPr/>
          </p:nvSpPr>
          <p:spPr>
            <a:xfrm>
              <a:off x="1457446"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2836599"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4215752"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5594905"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698228"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974058"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249889"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525719"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80155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8077381"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3" name="tx103"/>
            <p:cNvSpPr/>
            <p:nvPr/>
          </p:nvSpPr>
          <p:spPr>
            <a:xfrm>
              <a:off x="1339893" y="33033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751.5</a:t>
              </a:r>
            </a:p>
          </p:txBody>
        </p:sp>
        <p:sp>
          <p:nvSpPr>
            <p:cNvPr id="104" name="tx104"/>
            <p:cNvSpPr/>
            <p:nvPr/>
          </p:nvSpPr>
          <p:spPr>
            <a:xfrm>
              <a:off x="1339893" y="24348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102.5</a:t>
              </a:r>
            </a:p>
          </p:txBody>
        </p:sp>
        <p:sp>
          <p:nvSpPr>
            <p:cNvPr id="105" name="tx105"/>
            <p:cNvSpPr/>
            <p:nvPr/>
          </p:nvSpPr>
          <p:spPr>
            <a:xfrm>
              <a:off x="2719046" y="32913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763.2</a:t>
              </a:r>
            </a:p>
          </p:txBody>
        </p:sp>
        <p:sp>
          <p:nvSpPr>
            <p:cNvPr id="106" name="tx106"/>
            <p:cNvSpPr/>
            <p:nvPr/>
          </p:nvSpPr>
          <p:spPr>
            <a:xfrm>
              <a:off x="2745171" y="246556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48.7</a:t>
              </a:r>
            </a:p>
          </p:txBody>
        </p:sp>
        <p:sp>
          <p:nvSpPr>
            <p:cNvPr id="107" name="tx107"/>
            <p:cNvSpPr/>
            <p:nvPr/>
          </p:nvSpPr>
          <p:spPr>
            <a:xfrm>
              <a:off x="4098199" y="33981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658.2</a:t>
              </a:r>
            </a:p>
          </p:txBody>
        </p:sp>
        <p:sp>
          <p:nvSpPr>
            <p:cNvPr id="108" name="tx108"/>
            <p:cNvSpPr/>
            <p:nvPr/>
          </p:nvSpPr>
          <p:spPr>
            <a:xfrm>
              <a:off x="4124324" y="26374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89.8</a:t>
              </a:r>
            </a:p>
          </p:txBody>
        </p:sp>
        <p:sp>
          <p:nvSpPr>
            <p:cNvPr id="109" name="tx109"/>
            <p:cNvSpPr/>
            <p:nvPr/>
          </p:nvSpPr>
          <p:spPr>
            <a:xfrm>
              <a:off x="5477352" y="34121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644.5</a:t>
              </a:r>
            </a:p>
          </p:txBody>
        </p:sp>
        <p:sp>
          <p:nvSpPr>
            <p:cNvPr id="110" name="tx110"/>
            <p:cNvSpPr/>
            <p:nvPr/>
          </p:nvSpPr>
          <p:spPr>
            <a:xfrm>
              <a:off x="5503477" y="271591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41.1</a:t>
              </a:r>
            </a:p>
          </p:txBody>
        </p:sp>
        <p:sp>
          <p:nvSpPr>
            <p:cNvPr id="111" name="tx111"/>
            <p:cNvSpPr/>
            <p:nvPr/>
          </p:nvSpPr>
          <p:spPr>
            <a:xfrm>
              <a:off x="6580674" y="338879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667.5</a:t>
              </a:r>
            </a:p>
          </p:txBody>
        </p:sp>
        <p:sp>
          <p:nvSpPr>
            <p:cNvPr id="112" name="tx112"/>
            <p:cNvSpPr/>
            <p:nvPr/>
          </p:nvSpPr>
          <p:spPr>
            <a:xfrm>
              <a:off x="6606800" y="267417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35.1</a:t>
              </a:r>
            </a:p>
          </p:txBody>
        </p:sp>
        <p:sp>
          <p:nvSpPr>
            <p:cNvPr id="113" name="tx113"/>
            <p:cNvSpPr/>
            <p:nvPr/>
          </p:nvSpPr>
          <p:spPr>
            <a:xfrm>
              <a:off x="6856505" y="34200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636.7</a:t>
              </a:r>
            </a:p>
          </p:txBody>
        </p:sp>
        <p:sp>
          <p:nvSpPr>
            <p:cNvPr id="114" name="tx114"/>
            <p:cNvSpPr/>
            <p:nvPr/>
          </p:nvSpPr>
          <p:spPr>
            <a:xfrm>
              <a:off x="6882630" y="27006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70.7</a:t>
              </a:r>
            </a:p>
          </p:txBody>
        </p:sp>
        <p:sp>
          <p:nvSpPr>
            <p:cNvPr id="115" name="tx115"/>
            <p:cNvSpPr/>
            <p:nvPr/>
          </p:nvSpPr>
          <p:spPr>
            <a:xfrm>
              <a:off x="7132335" y="34489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608.4</a:t>
              </a:r>
            </a:p>
          </p:txBody>
        </p:sp>
        <p:sp>
          <p:nvSpPr>
            <p:cNvPr id="116" name="tx116"/>
            <p:cNvSpPr/>
            <p:nvPr/>
          </p:nvSpPr>
          <p:spPr>
            <a:xfrm>
              <a:off x="7197638" y="272944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a:t>
              </a:r>
            </a:p>
          </p:txBody>
        </p:sp>
        <p:sp>
          <p:nvSpPr>
            <p:cNvPr id="117" name="tx117"/>
            <p:cNvSpPr/>
            <p:nvPr/>
          </p:nvSpPr>
          <p:spPr>
            <a:xfrm>
              <a:off x="7408166" y="34374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619.6</a:t>
              </a:r>
            </a:p>
          </p:txBody>
        </p:sp>
        <p:sp>
          <p:nvSpPr>
            <p:cNvPr id="118" name="tx118"/>
            <p:cNvSpPr/>
            <p:nvPr/>
          </p:nvSpPr>
          <p:spPr>
            <a:xfrm>
              <a:off x="7434291" y="27213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84.5</a:t>
              </a:r>
            </a:p>
          </p:txBody>
        </p:sp>
        <p:sp>
          <p:nvSpPr>
            <p:cNvPr id="119" name="tx119"/>
            <p:cNvSpPr/>
            <p:nvPr/>
          </p:nvSpPr>
          <p:spPr>
            <a:xfrm>
              <a:off x="7723173" y="3406514"/>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650</a:t>
              </a:r>
            </a:p>
          </p:txBody>
        </p:sp>
        <p:sp>
          <p:nvSpPr>
            <p:cNvPr id="120" name="tx120"/>
            <p:cNvSpPr/>
            <p:nvPr/>
          </p:nvSpPr>
          <p:spPr>
            <a:xfrm>
              <a:off x="7710122" y="26956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48.9</a:t>
              </a:r>
            </a:p>
          </p:txBody>
        </p:sp>
        <p:sp>
          <p:nvSpPr>
            <p:cNvPr id="121" name="tx121"/>
            <p:cNvSpPr/>
            <p:nvPr/>
          </p:nvSpPr>
          <p:spPr>
            <a:xfrm>
              <a:off x="7959827" y="34102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646.3</a:t>
              </a:r>
            </a:p>
          </p:txBody>
        </p:sp>
        <p:sp>
          <p:nvSpPr>
            <p:cNvPr id="122" name="tx122"/>
            <p:cNvSpPr/>
            <p:nvPr/>
          </p:nvSpPr>
          <p:spPr>
            <a:xfrm>
              <a:off x="7985953" y="27034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48.6</a:t>
              </a:r>
            </a:p>
          </p:txBody>
        </p:sp>
        <p:sp>
          <p:nvSpPr>
            <p:cNvPr id="123" name="tx123"/>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4" name="tx124"/>
            <p:cNvSpPr/>
            <p:nvPr/>
          </p:nvSpPr>
          <p:spPr>
            <a:xfrm>
              <a:off x="694200" y="303351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5" name="tx125"/>
            <p:cNvSpPr/>
            <p:nvPr/>
          </p:nvSpPr>
          <p:spPr>
            <a:xfrm>
              <a:off x="577692" y="199837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26" name="tx126"/>
            <p:cNvSpPr/>
            <p:nvPr/>
          </p:nvSpPr>
          <p:spPr>
            <a:xfrm>
              <a:off x="577692" y="98130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27" name="tx127"/>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9" name="tx129"/>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0" name="tx130"/>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1" name="tx131"/>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2" name="tx132"/>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3" name="tx133"/>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4" name="tx134"/>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5" name="tx135"/>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6" name="tx136"/>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8" name="tx138"/>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9" name="tx139"/>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0" name="tx140"/>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3" name="tx143"/>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4" name="pl144"/>
            <p:cNvSpPr/>
            <p:nvPr/>
          </p:nvSpPr>
          <p:spPr>
            <a:xfrm>
              <a:off x="2912172"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5" name="tx145"/>
            <p:cNvSpPr/>
            <p:nvPr/>
          </p:nvSpPr>
          <p:spPr>
            <a:xfrm>
              <a:off x="3179272"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6" name="rc146"/>
            <p:cNvSpPr/>
            <p:nvPr/>
          </p:nvSpPr>
          <p:spPr>
            <a:xfrm>
              <a:off x="4468266" y="5010059"/>
              <a:ext cx="201456" cy="201456"/>
            </a:xfrm>
            <a:prstGeom prst="rect">
              <a:avLst/>
            </a:prstGeom>
            <a:solidFill>
              <a:srgbClr val="E2231A">
                <a:alpha val="100000"/>
              </a:srgbClr>
            </a:solidFill>
          </p:spPr>
          <p:txBody>
            <a:bodyPr/>
            <a:lstStyle/>
            <a:p/>
          </p:txBody>
        </p:sp>
        <p:sp>
          <p:nvSpPr>
            <p:cNvPr id="147" name="rc147"/>
            <p:cNvSpPr/>
            <p:nvPr/>
          </p:nvSpPr>
          <p:spPr>
            <a:xfrm>
              <a:off x="5673354" y="5010059"/>
              <a:ext cx="201456" cy="201456"/>
            </a:xfrm>
            <a:prstGeom prst="rect">
              <a:avLst/>
            </a:prstGeom>
            <a:solidFill>
              <a:srgbClr val="80BD41">
                <a:alpha val="100000"/>
              </a:srgbClr>
            </a:solidFill>
          </p:spPr>
          <p:txBody>
            <a:bodyPr/>
            <a:lstStyle/>
            <a:p/>
          </p:txBody>
        </p:sp>
        <p:sp>
          <p:nvSpPr>
            <p:cNvPr id="148" name="tx148"/>
            <p:cNvSpPr/>
            <p:nvPr/>
          </p:nvSpPr>
          <p:spPr>
            <a:xfrm>
              <a:off x="4748311"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9" name="tx149"/>
            <p:cNvSpPr/>
            <p:nvPr/>
          </p:nvSpPr>
          <p:spPr>
            <a:xfrm>
              <a:off x="595339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0" name="tx150"/>
            <p:cNvSpPr/>
            <p:nvPr/>
          </p:nvSpPr>
          <p:spPr>
            <a:xfrm>
              <a:off x="989913"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1" name="tx151"/>
            <p:cNvSpPr/>
            <p:nvPr/>
          </p:nvSpPr>
          <p:spPr>
            <a:xfrm>
              <a:off x="989913" y="660204"/>
              <a:ext cx="1602975"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Colombia, 2000-2024</a:t>
              </a:r>
            </a:p>
          </p:txBody>
        </p:sp>
        <p:sp>
          <p:nvSpPr>
            <p:cNvPr id="152" name="pl152"/>
            <p:cNvSpPr/>
            <p:nvPr/>
          </p:nvSpPr>
          <p:spPr>
            <a:xfrm>
              <a:off x="226433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412636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598839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785042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7" name="pl157"/>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8" name="pl158"/>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59" name="pl159"/>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19535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05738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691941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rc163"/>
            <p:cNvSpPr/>
            <p:nvPr/>
          </p:nvSpPr>
          <p:spPr>
            <a:xfrm>
              <a:off x="1333322" y="5889059"/>
              <a:ext cx="6214153" cy="167191"/>
            </a:xfrm>
            <a:prstGeom prst="rect">
              <a:avLst/>
            </a:prstGeom>
            <a:solidFill>
              <a:srgbClr val="80BD41">
                <a:alpha val="100000"/>
              </a:srgbClr>
            </a:solidFill>
          </p:spPr>
          <p:txBody>
            <a:bodyPr/>
            <a:lstStyle/>
            <a:p/>
          </p:txBody>
        </p:sp>
        <p:sp>
          <p:nvSpPr>
            <p:cNvPr id="164" name="rc164"/>
            <p:cNvSpPr/>
            <p:nvPr/>
          </p:nvSpPr>
          <p:spPr>
            <a:xfrm>
              <a:off x="7547476" y="5889059"/>
              <a:ext cx="327065" cy="167191"/>
            </a:xfrm>
            <a:prstGeom prst="rect">
              <a:avLst/>
            </a:prstGeom>
            <a:solidFill>
              <a:srgbClr val="E2231A">
                <a:alpha val="100000"/>
              </a:srgbClr>
            </a:solidFill>
          </p:spPr>
          <p:txBody>
            <a:bodyPr/>
            <a:lstStyle/>
            <a:p/>
          </p:txBody>
        </p:sp>
        <p:sp>
          <p:nvSpPr>
            <p:cNvPr id="165" name="rc165"/>
            <p:cNvSpPr/>
            <p:nvPr/>
          </p:nvSpPr>
          <p:spPr>
            <a:xfrm>
              <a:off x="1333322" y="5680069"/>
              <a:ext cx="6051970" cy="167191"/>
            </a:xfrm>
            <a:prstGeom prst="rect">
              <a:avLst/>
            </a:prstGeom>
            <a:solidFill>
              <a:srgbClr val="80BD41">
                <a:alpha val="100000"/>
              </a:srgbClr>
            </a:solidFill>
          </p:spPr>
          <p:txBody>
            <a:bodyPr/>
            <a:lstStyle/>
            <a:p/>
          </p:txBody>
        </p:sp>
        <p:sp>
          <p:nvSpPr>
            <p:cNvPr id="166" name="rc166"/>
            <p:cNvSpPr/>
            <p:nvPr/>
          </p:nvSpPr>
          <p:spPr>
            <a:xfrm>
              <a:off x="7385293" y="5680069"/>
              <a:ext cx="455545" cy="167191"/>
            </a:xfrm>
            <a:prstGeom prst="rect">
              <a:avLst/>
            </a:prstGeom>
            <a:solidFill>
              <a:srgbClr val="E2231A">
                <a:alpha val="100000"/>
              </a:srgbClr>
            </a:solidFill>
          </p:spPr>
          <p:txBody>
            <a:bodyPr/>
            <a:lstStyle/>
            <a:p/>
          </p:txBody>
        </p:sp>
        <p:sp>
          <p:nvSpPr>
            <p:cNvPr id="167" name="rc167"/>
            <p:cNvSpPr/>
            <p:nvPr/>
          </p:nvSpPr>
          <p:spPr>
            <a:xfrm>
              <a:off x="1333322" y="5471080"/>
              <a:ext cx="6017243" cy="167191"/>
            </a:xfrm>
            <a:prstGeom prst="rect">
              <a:avLst/>
            </a:prstGeom>
            <a:solidFill>
              <a:srgbClr val="80BD41">
                <a:alpha val="100000"/>
              </a:srgbClr>
            </a:solidFill>
          </p:spPr>
          <p:txBody>
            <a:bodyPr/>
            <a:lstStyle/>
            <a:p/>
          </p:txBody>
        </p:sp>
        <p:sp>
          <p:nvSpPr>
            <p:cNvPr id="168" name="rc168"/>
            <p:cNvSpPr/>
            <p:nvPr/>
          </p:nvSpPr>
          <p:spPr>
            <a:xfrm>
              <a:off x="7350566" y="5471080"/>
              <a:ext cx="452938" cy="167191"/>
            </a:xfrm>
            <a:prstGeom prst="rect">
              <a:avLst/>
            </a:prstGeom>
            <a:solidFill>
              <a:srgbClr val="E2231A">
                <a:alpha val="100000"/>
              </a:srgbClr>
            </a:solidFill>
          </p:spPr>
          <p:txBody>
            <a:bodyPr/>
            <a:lstStyle/>
            <a:p/>
          </p:txBody>
        </p:sp>
        <p:sp>
          <p:nvSpPr>
            <p:cNvPr id="169" name="tx169"/>
            <p:cNvSpPr/>
            <p:nvPr/>
          </p:nvSpPr>
          <p:spPr>
            <a:xfrm>
              <a:off x="8056823"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702.6</a:t>
              </a:r>
            </a:p>
          </p:txBody>
        </p:sp>
        <p:sp>
          <p:nvSpPr>
            <p:cNvPr id="170" name="tx170"/>
            <p:cNvSpPr/>
            <p:nvPr/>
          </p:nvSpPr>
          <p:spPr>
            <a:xfrm>
              <a:off x="8069751" y="572052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699</a:t>
              </a:r>
            </a:p>
          </p:txBody>
        </p:sp>
        <p:sp>
          <p:nvSpPr>
            <p:cNvPr id="171" name="tx171"/>
            <p:cNvSpPr/>
            <p:nvPr/>
          </p:nvSpPr>
          <p:spPr>
            <a:xfrm>
              <a:off x="8030550" y="5511539"/>
              <a:ext cx="192927"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695</a:t>
              </a:r>
            </a:p>
          </p:txBody>
        </p:sp>
        <p:sp>
          <p:nvSpPr>
            <p:cNvPr id="172" name="tx172"/>
            <p:cNvSpPr/>
            <p:nvPr/>
          </p:nvSpPr>
          <p:spPr>
            <a:xfrm>
              <a:off x="4304760"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667.5</a:t>
              </a:r>
            </a:p>
          </p:txBody>
        </p:sp>
        <p:sp>
          <p:nvSpPr>
            <p:cNvPr id="173" name="tx173"/>
            <p:cNvSpPr/>
            <p:nvPr/>
          </p:nvSpPr>
          <p:spPr>
            <a:xfrm>
              <a:off x="7605515"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35.1</a:t>
              </a:r>
            </a:p>
          </p:txBody>
        </p:sp>
        <p:sp>
          <p:nvSpPr>
            <p:cNvPr id="174" name="tx174"/>
            <p:cNvSpPr/>
            <p:nvPr/>
          </p:nvSpPr>
          <p:spPr>
            <a:xfrm>
              <a:off x="4268873" y="572322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650</a:t>
              </a:r>
            </a:p>
          </p:txBody>
        </p:sp>
        <p:sp>
          <p:nvSpPr>
            <p:cNvPr id="175" name="tx175"/>
            <p:cNvSpPr/>
            <p:nvPr/>
          </p:nvSpPr>
          <p:spPr>
            <a:xfrm>
              <a:off x="7507572"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48.9</a:t>
              </a:r>
            </a:p>
          </p:txBody>
        </p:sp>
        <p:sp>
          <p:nvSpPr>
            <p:cNvPr id="176" name="tx176"/>
            <p:cNvSpPr/>
            <p:nvPr/>
          </p:nvSpPr>
          <p:spPr>
            <a:xfrm>
              <a:off x="4206305"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646.3</a:t>
              </a:r>
            </a:p>
          </p:txBody>
        </p:sp>
        <p:sp>
          <p:nvSpPr>
            <p:cNvPr id="177" name="tx177"/>
            <p:cNvSpPr/>
            <p:nvPr/>
          </p:nvSpPr>
          <p:spPr>
            <a:xfrm>
              <a:off x="7471542"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48.6</a:t>
              </a:r>
            </a:p>
          </p:txBody>
        </p:sp>
        <p:sp>
          <p:nvSpPr>
            <p:cNvPr id="178" name="tx178"/>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9" name="tx179"/>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0" name="tx180"/>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1" name="tx181"/>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2" name="tx182"/>
            <p:cNvSpPr/>
            <p:nvPr/>
          </p:nvSpPr>
          <p:spPr>
            <a:xfrm>
              <a:off x="307881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3" name="tx183"/>
            <p:cNvSpPr/>
            <p:nvPr/>
          </p:nvSpPr>
          <p:spPr>
            <a:xfrm>
              <a:off x="494084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4" name="tx184"/>
            <p:cNvSpPr/>
            <p:nvPr/>
          </p:nvSpPr>
          <p:spPr>
            <a:xfrm>
              <a:off x="6802871"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85" name="tx185"/>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(93%) was lower than in 2019 (95%).
The number of children vaccinated with MCV1 decreased 3% compared to in 2019.
The number of surviving infants decreased approximately 1%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831158"/>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757543"/>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683929"/>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1610314"/>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536796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4294351"/>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3220736"/>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2147122"/>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782627" y="1073507"/>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3" name="pl13"/>
            <p:cNvSpPr/>
            <p:nvPr/>
          </p:nvSpPr>
          <p:spPr>
            <a:xfrm>
              <a:off x="119960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9456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8952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8448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7945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67441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6937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06433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5929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45425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886871" y="5362597"/>
              <a:ext cx="625465" cy="5368"/>
            </a:xfrm>
            <a:prstGeom prst="rect">
              <a:avLst/>
            </a:prstGeom>
            <a:solidFill>
              <a:srgbClr val="1CABE2">
                <a:alpha val="100000"/>
              </a:srgbClr>
            </a:solidFill>
          </p:spPr>
          <p:txBody>
            <a:bodyPr/>
            <a:lstStyle/>
            <a:p/>
          </p:txBody>
        </p:sp>
        <p:sp>
          <p:nvSpPr>
            <p:cNvPr id="24" name="rc24"/>
            <p:cNvSpPr/>
            <p:nvPr/>
          </p:nvSpPr>
          <p:spPr>
            <a:xfrm>
              <a:off x="1581833" y="5367965"/>
              <a:ext cx="625465" cy="0"/>
            </a:xfrm>
            <a:prstGeom prst="rect">
              <a:avLst/>
            </a:prstGeom>
            <a:solidFill>
              <a:srgbClr val="1CABE2">
                <a:alpha val="100000"/>
              </a:srgbClr>
            </a:solidFill>
          </p:spPr>
          <p:txBody>
            <a:bodyPr/>
            <a:lstStyle/>
            <a:p/>
          </p:txBody>
        </p:sp>
        <p:sp>
          <p:nvSpPr>
            <p:cNvPr id="25" name="rc25"/>
            <p:cNvSpPr/>
            <p:nvPr/>
          </p:nvSpPr>
          <p:spPr>
            <a:xfrm>
              <a:off x="2276794" y="5367965"/>
              <a:ext cx="625465" cy="0"/>
            </a:xfrm>
            <a:prstGeom prst="rect">
              <a:avLst/>
            </a:prstGeom>
            <a:solidFill>
              <a:srgbClr val="1CABE2">
                <a:alpha val="100000"/>
              </a:srgbClr>
            </a:solidFill>
          </p:spPr>
          <p:txBody>
            <a:bodyPr/>
            <a:lstStyle/>
            <a:p/>
          </p:txBody>
        </p:sp>
        <p:sp>
          <p:nvSpPr>
            <p:cNvPr id="26" name="rc26"/>
            <p:cNvSpPr/>
            <p:nvPr/>
          </p:nvSpPr>
          <p:spPr>
            <a:xfrm>
              <a:off x="2971756" y="4283615"/>
              <a:ext cx="625465" cy="1084350"/>
            </a:xfrm>
            <a:prstGeom prst="rect">
              <a:avLst/>
            </a:prstGeom>
            <a:solidFill>
              <a:srgbClr val="1CABE2">
                <a:alpha val="100000"/>
              </a:srgbClr>
            </a:solidFill>
          </p:spPr>
          <p:txBody>
            <a:bodyPr/>
            <a:lstStyle/>
            <a:p/>
          </p:txBody>
        </p:sp>
        <p:sp>
          <p:nvSpPr>
            <p:cNvPr id="27" name="rc27"/>
            <p:cNvSpPr/>
            <p:nvPr/>
          </p:nvSpPr>
          <p:spPr>
            <a:xfrm>
              <a:off x="3666717" y="4058156"/>
              <a:ext cx="625465" cy="1309809"/>
            </a:xfrm>
            <a:prstGeom prst="rect">
              <a:avLst/>
            </a:prstGeom>
            <a:solidFill>
              <a:srgbClr val="1CABE2">
                <a:alpha val="100000"/>
              </a:srgbClr>
            </a:solidFill>
          </p:spPr>
          <p:txBody>
            <a:bodyPr/>
            <a:lstStyle/>
            <a:p/>
          </p:txBody>
        </p:sp>
        <p:sp>
          <p:nvSpPr>
            <p:cNvPr id="28" name="rc28"/>
            <p:cNvSpPr/>
            <p:nvPr/>
          </p:nvSpPr>
          <p:spPr>
            <a:xfrm>
              <a:off x="4361679" y="5362597"/>
              <a:ext cx="625465" cy="5368"/>
            </a:xfrm>
            <a:prstGeom prst="rect">
              <a:avLst/>
            </a:prstGeom>
            <a:solidFill>
              <a:srgbClr val="1CABE2">
                <a:alpha val="100000"/>
              </a:srgbClr>
            </a:solidFill>
          </p:spPr>
          <p:txBody>
            <a:bodyPr/>
            <a:lstStyle/>
            <a:p/>
          </p:txBody>
        </p:sp>
        <p:sp>
          <p:nvSpPr>
            <p:cNvPr id="29" name="rc29"/>
            <p:cNvSpPr/>
            <p:nvPr/>
          </p:nvSpPr>
          <p:spPr>
            <a:xfrm>
              <a:off x="5056640" y="5367965"/>
              <a:ext cx="625465" cy="0"/>
            </a:xfrm>
            <a:prstGeom prst="rect">
              <a:avLst/>
            </a:prstGeom>
            <a:solidFill>
              <a:srgbClr val="1CABE2">
                <a:alpha val="100000"/>
              </a:srgbClr>
            </a:solidFill>
          </p:spPr>
          <p:txBody>
            <a:bodyPr/>
            <a:lstStyle/>
            <a:p/>
          </p:txBody>
        </p:sp>
        <p:sp>
          <p:nvSpPr>
            <p:cNvPr id="30" name="rc30"/>
            <p:cNvSpPr/>
            <p:nvPr/>
          </p:nvSpPr>
          <p:spPr>
            <a:xfrm>
              <a:off x="5751602" y="5367965"/>
              <a:ext cx="625465" cy="0"/>
            </a:xfrm>
            <a:prstGeom prst="rect">
              <a:avLst/>
            </a:prstGeom>
            <a:solidFill>
              <a:srgbClr val="1CABE2">
                <a:alpha val="100000"/>
              </a:srgbClr>
            </a:solidFill>
          </p:spPr>
          <p:txBody>
            <a:bodyPr/>
            <a:lstStyle/>
            <a:p/>
          </p:txBody>
        </p:sp>
        <p:sp>
          <p:nvSpPr>
            <p:cNvPr id="31" name="rc31"/>
            <p:cNvSpPr/>
            <p:nvPr/>
          </p:nvSpPr>
          <p:spPr>
            <a:xfrm>
              <a:off x="6446563" y="5367965"/>
              <a:ext cx="625465" cy="0"/>
            </a:xfrm>
            <a:prstGeom prst="rect">
              <a:avLst/>
            </a:prstGeom>
            <a:solidFill>
              <a:srgbClr val="1CABE2">
                <a:alpha val="100000"/>
              </a:srgbClr>
            </a:solidFill>
          </p:spPr>
          <p:txBody>
            <a:bodyPr/>
            <a:lstStyle/>
            <a:p/>
          </p:txBody>
        </p:sp>
        <p:sp>
          <p:nvSpPr>
            <p:cNvPr id="32" name="rc32"/>
            <p:cNvSpPr/>
            <p:nvPr/>
          </p:nvSpPr>
          <p:spPr>
            <a:xfrm>
              <a:off x="7141525" y="5367965"/>
              <a:ext cx="625465" cy="0"/>
            </a:xfrm>
            <a:prstGeom prst="rect">
              <a:avLst/>
            </a:prstGeom>
            <a:solidFill>
              <a:srgbClr val="1CABE2">
                <a:alpha val="100000"/>
              </a:srgbClr>
            </a:solidFill>
          </p:spPr>
          <p:txBody>
            <a:bodyPr/>
            <a:lstStyle/>
            <a:p/>
          </p:txBody>
        </p:sp>
        <p:sp>
          <p:nvSpPr>
            <p:cNvPr id="33" name="pl33"/>
            <p:cNvSpPr/>
            <p:nvPr/>
          </p:nvSpPr>
          <p:spPr>
            <a:xfrm>
              <a:off x="1199604" y="1220234"/>
              <a:ext cx="6254653" cy="392942"/>
            </a:xfrm>
            <a:custGeom>
              <a:avLst/>
              <a:pathLst>
                <a:path w="6254653" h="392942">
                  <a:moveTo>
                    <a:pt x="0" y="43660"/>
                  </a:moveTo>
                  <a:lnTo>
                    <a:pt x="694961" y="87320"/>
                  </a:lnTo>
                  <a:lnTo>
                    <a:pt x="1389922" y="87320"/>
                  </a:lnTo>
                  <a:lnTo>
                    <a:pt x="2084884" y="0"/>
                  </a:lnTo>
                  <a:lnTo>
                    <a:pt x="2779845" y="0"/>
                  </a:lnTo>
                  <a:lnTo>
                    <a:pt x="3474807" y="218301"/>
                  </a:lnTo>
                  <a:lnTo>
                    <a:pt x="4169768" y="392942"/>
                  </a:lnTo>
                  <a:lnTo>
                    <a:pt x="4864730" y="305622"/>
                  </a:lnTo>
                  <a:lnTo>
                    <a:pt x="5559691" y="87320"/>
                  </a:lnTo>
                  <a:lnTo>
                    <a:pt x="6254653" y="87320"/>
                  </a:lnTo>
                </a:path>
              </a:pathLst>
            </a:custGeom>
            <a:ln w="27101" cap="flat">
              <a:solidFill>
                <a:srgbClr val="00833D">
                  <a:alpha val="100000"/>
                </a:srgbClr>
              </a:solidFill>
              <a:prstDash val="solid"/>
              <a:round/>
            </a:ln>
          </p:spPr>
          <p:txBody>
            <a:bodyPr/>
            <a:lstStyle/>
            <a:p/>
          </p:txBody>
        </p:sp>
        <p:sp>
          <p:nvSpPr>
            <p:cNvPr id="34" name="pl34"/>
            <p:cNvSpPr/>
            <p:nvPr/>
          </p:nvSpPr>
          <p:spPr>
            <a:xfrm>
              <a:off x="1199604" y="1482196"/>
              <a:ext cx="6254653" cy="218301"/>
            </a:xfrm>
            <a:custGeom>
              <a:avLst/>
              <a:pathLst>
                <a:path w="6254653" h="218301">
                  <a:moveTo>
                    <a:pt x="0" y="130980"/>
                  </a:moveTo>
                  <a:lnTo>
                    <a:pt x="694961" y="87320"/>
                  </a:lnTo>
                  <a:lnTo>
                    <a:pt x="1389922" y="0"/>
                  </a:lnTo>
                  <a:lnTo>
                    <a:pt x="2084884" y="43660"/>
                  </a:lnTo>
                  <a:lnTo>
                    <a:pt x="2779845" y="0"/>
                  </a:lnTo>
                  <a:lnTo>
                    <a:pt x="3474807" y="43660"/>
                  </a:lnTo>
                  <a:lnTo>
                    <a:pt x="4169768" y="130980"/>
                  </a:lnTo>
                  <a:lnTo>
                    <a:pt x="4864730" y="218301"/>
                  </a:lnTo>
                  <a:lnTo>
                    <a:pt x="5559691" y="218301"/>
                  </a:lnTo>
                  <a:lnTo>
                    <a:pt x="6254653" y="130980"/>
                  </a:lnTo>
                </a:path>
              </a:pathLst>
            </a:custGeom>
            <a:ln w="27101" cap="flat">
              <a:solidFill>
                <a:srgbClr val="002759">
                  <a:alpha val="100000"/>
                </a:srgbClr>
              </a:solidFill>
              <a:prstDash val="solid"/>
              <a:round/>
            </a:ln>
          </p:spPr>
          <p:txBody>
            <a:bodyPr/>
            <a:lstStyle/>
            <a:p/>
          </p:txBody>
        </p:sp>
        <p:sp>
          <p:nvSpPr>
            <p:cNvPr id="35" name="pt35"/>
            <p:cNvSpPr/>
            <p:nvPr/>
          </p:nvSpPr>
          <p:spPr>
            <a:xfrm>
              <a:off x="1168003" y="123229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6" name="pt36"/>
            <p:cNvSpPr/>
            <p:nvPr/>
          </p:nvSpPr>
          <p:spPr>
            <a:xfrm>
              <a:off x="1862964"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2557926"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3252887" y="11886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3947849" y="11886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4642810"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5337772" y="15815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6032733" y="149425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6727695"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7422656"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1168003" y="158157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6" name="pt46"/>
            <p:cNvSpPr/>
            <p:nvPr/>
          </p:nvSpPr>
          <p:spPr>
            <a:xfrm>
              <a:off x="1862964" y="15379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2557926" y="14505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3252887" y="149425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3947849" y="14505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4642810" y="149425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5337772" y="158157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6032733" y="16688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6727695" y="16688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7422656" y="158157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tx55"/>
            <p:cNvSpPr/>
            <p:nvPr/>
          </p:nvSpPr>
          <p:spPr>
            <a:xfrm>
              <a:off x="1166445" y="523421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56" name="tx56"/>
            <p:cNvSpPr/>
            <p:nvPr/>
          </p:nvSpPr>
          <p:spPr>
            <a:xfrm>
              <a:off x="1861406"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7" name="tx57"/>
            <p:cNvSpPr/>
            <p:nvPr/>
          </p:nvSpPr>
          <p:spPr>
            <a:xfrm>
              <a:off x="2556368"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8" name="tx58"/>
            <p:cNvSpPr/>
            <p:nvPr/>
          </p:nvSpPr>
          <p:spPr>
            <a:xfrm>
              <a:off x="3185010" y="415377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202</a:t>
              </a:r>
            </a:p>
          </p:txBody>
        </p:sp>
        <p:sp>
          <p:nvSpPr>
            <p:cNvPr id="59" name="tx59"/>
            <p:cNvSpPr/>
            <p:nvPr/>
          </p:nvSpPr>
          <p:spPr>
            <a:xfrm>
              <a:off x="3879972" y="3929769"/>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244</a:t>
              </a:r>
            </a:p>
          </p:txBody>
        </p:sp>
        <p:sp>
          <p:nvSpPr>
            <p:cNvPr id="60" name="tx60"/>
            <p:cNvSpPr/>
            <p:nvPr/>
          </p:nvSpPr>
          <p:spPr>
            <a:xfrm>
              <a:off x="4641252" y="5234210"/>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1" name="tx61"/>
            <p:cNvSpPr/>
            <p:nvPr/>
          </p:nvSpPr>
          <p:spPr>
            <a:xfrm>
              <a:off x="5336214"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2" name="tx62"/>
            <p:cNvSpPr/>
            <p:nvPr/>
          </p:nvSpPr>
          <p:spPr>
            <a:xfrm>
              <a:off x="6031175"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3" name="tx63"/>
            <p:cNvSpPr/>
            <p:nvPr/>
          </p:nvSpPr>
          <p:spPr>
            <a:xfrm>
              <a:off x="6726137"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4" name="tx64"/>
            <p:cNvSpPr/>
            <p:nvPr/>
          </p:nvSpPr>
          <p:spPr>
            <a:xfrm>
              <a:off x="7421098"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5" name="pl65"/>
            <p:cNvSpPr/>
            <p:nvPr/>
          </p:nvSpPr>
          <p:spPr>
            <a:xfrm>
              <a:off x="7472362" y="1308031"/>
              <a:ext cx="389941" cy="10247"/>
            </a:xfrm>
            <a:custGeom>
              <a:avLst/>
              <a:pathLst>
                <a:path w="389941" h="10247">
                  <a:moveTo>
                    <a:pt x="389941" y="10247"/>
                  </a:moveTo>
                  <a:lnTo>
                    <a:pt x="0" y="0"/>
                  </a:lnTo>
                </a:path>
              </a:pathLst>
            </a:custGeom>
          </p:spPr>
          <p:txBody>
            <a:bodyPr/>
            <a:lstStyle/>
            <a:p/>
          </p:txBody>
        </p:sp>
        <p:sp>
          <p:nvSpPr>
            <p:cNvPr id="66" name="pl66"/>
            <p:cNvSpPr/>
            <p:nvPr/>
          </p:nvSpPr>
          <p:spPr>
            <a:xfrm>
              <a:off x="7472345" y="1613866"/>
              <a:ext cx="389958" cy="14845"/>
            </a:xfrm>
            <a:custGeom>
              <a:avLst/>
              <a:pathLst>
                <a:path w="389958" h="14845">
                  <a:moveTo>
                    <a:pt x="389958" y="14845"/>
                  </a:moveTo>
                  <a:lnTo>
                    <a:pt x="0" y="0"/>
                  </a:lnTo>
                </a:path>
              </a:pathLst>
            </a:custGeom>
          </p:spPr>
          <p:txBody>
            <a:bodyPr/>
            <a:lstStyle/>
            <a:p/>
          </p:txBody>
        </p:sp>
        <p:sp>
          <p:nvSpPr>
            <p:cNvPr id="67" name="pg67"/>
            <p:cNvSpPr/>
            <p:nvPr/>
          </p:nvSpPr>
          <p:spPr>
            <a:xfrm>
              <a:off x="7793724" y="122988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68" name="tx68"/>
            <p:cNvSpPr/>
            <p:nvPr/>
          </p:nvSpPr>
          <p:spPr>
            <a:xfrm>
              <a:off x="7816584" y="127100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93%</a:t>
              </a:r>
            </a:p>
          </p:txBody>
        </p:sp>
        <p:sp>
          <p:nvSpPr>
            <p:cNvPr id="69" name="pg69"/>
            <p:cNvSpPr/>
            <p:nvPr/>
          </p:nvSpPr>
          <p:spPr>
            <a:xfrm>
              <a:off x="7793724" y="154034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0" name="tx70"/>
            <p:cNvSpPr/>
            <p:nvPr/>
          </p:nvSpPr>
          <p:spPr>
            <a:xfrm>
              <a:off x="7816584" y="158146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86%</a:t>
              </a:r>
            </a:p>
          </p:txBody>
        </p:sp>
        <p:sp>
          <p:nvSpPr>
            <p:cNvPr id="71" name="rc71"/>
            <p:cNvSpPr/>
            <p:nvPr/>
          </p:nvSpPr>
          <p:spPr>
            <a:xfrm>
              <a:off x="782627" y="646101"/>
              <a:ext cx="7853064" cy="4946714"/>
            </a:xfrm>
            <a:prstGeom prst="rect">
              <a:avLst/>
            </a:prstGeom>
            <a:ln w="13550" cap="rnd">
              <a:solidFill>
                <a:srgbClr val="BEBEBE">
                  <a:alpha val="100000"/>
                </a:srgbClr>
              </a:solidFill>
              <a:prstDash val="solid"/>
              <a:round/>
            </a:ln>
          </p:spPr>
          <p:txBody>
            <a:bodyPr/>
            <a:lstStyle/>
            <a:p/>
          </p:txBody>
        </p:sp>
        <p:sp>
          <p:nvSpPr>
            <p:cNvPr id="72" name="tx72"/>
            <p:cNvSpPr/>
            <p:nvPr/>
          </p:nvSpPr>
          <p:spPr>
            <a:xfrm>
              <a:off x="649366"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3" name="tx73"/>
            <p:cNvSpPr/>
            <p:nvPr/>
          </p:nvSpPr>
          <p:spPr>
            <a:xfrm>
              <a:off x="508103" y="424697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74" name="tx74"/>
            <p:cNvSpPr/>
            <p:nvPr/>
          </p:nvSpPr>
          <p:spPr>
            <a:xfrm>
              <a:off x="508103" y="31733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a:t>
              </a:r>
            </a:p>
          </p:txBody>
        </p:sp>
        <p:sp>
          <p:nvSpPr>
            <p:cNvPr id="75" name="tx75"/>
            <p:cNvSpPr/>
            <p:nvPr/>
          </p:nvSpPr>
          <p:spPr>
            <a:xfrm>
              <a:off x="508103" y="2099745"/>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a:t>
              </a:r>
            </a:p>
          </p:txBody>
        </p:sp>
        <p:sp>
          <p:nvSpPr>
            <p:cNvPr id="76" name="tx76"/>
            <p:cNvSpPr/>
            <p:nvPr/>
          </p:nvSpPr>
          <p:spPr>
            <a:xfrm>
              <a:off x="508103" y="1026130"/>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800</a:t>
              </a:r>
            </a:p>
          </p:txBody>
        </p:sp>
        <p:sp>
          <p:nvSpPr>
            <p:cNvPr id="77" name="tx77"/>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8" name="tx78"/>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9" name="tx79"/>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0" name="tx80"/>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81" name="tx81"/>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82" name="tx82"/>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3" name="tx83"/>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84" name="tx84"/>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5" name="tx85"/>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6" name="tx86"/>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7" name="tx87"/>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8" name="tx88"/>
            <p:cNvSpPr/>
            <p:nvPr/>
          </p:nvSpPr>
          <p:spPr>
            <a:xfrm rot="-5400000">
              <a:off x="105738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89" name="tx89"/>
            <p:cNvSpPr/>
            <p:nvPr/>
          </p:nvSpPr>
          <p:spPr>
            <a:xfrm rot="-5400000">
              <a:off x="175234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90" name="tx90"/>
            <p:cNvSpPr/>
            <p:nvPr/>
          </p:nvSpPr>
          <p:spPr>
            <a:xfrm rot="-5400000">
              <a:off x="2447303"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91" name="tx91"/>
            <p:cNvSpPr/>
            <p:nvPr/>
          </p:nvSpPr>
          <p:spPr>
            <a:xfrm rot="-5400000">
              <a:off x="314226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2" name="tx92"/>
            <p:cNvSpPr/>
            <p:nvPr/>
          </p:nvSpPr>
          <p:spPr>
            <a:xfrm rot="-5400000">
              <a:off x="383722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3" name="tx93"/>
            <p:cNvSpPr/>
            <p:nvPr/>
          </p:nvSpPr>
          <p:spPr>
            <a:xfrm rot="-5400000">
              <a:off x="453218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4" name="tx94"/>
            <p:cNvSpPr/>
            <p:nvPr/>
          </p:nvSpPr>
          <p:spPr>
            <a:xfrm rot="-5400000">
              <a:off x="5196763"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5" name="tx95"/>
            <p:cNvSpPr/>
            <p:nvPr/>
          </p:nvSpPr>
          <p:spPr>
            <a:xfrm rot="-5400000">
              <a:off x="592211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6" name="tx96"/>
            <p:cNvSpPr/>
            <p:nvPr/>
          </p:nvSpPr>
          <p:spPr>
            <a:xfrm rot="-5400000">
              <a:off x="6617041"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7" name="tx97"/>
            <p:cNvSpPr/>
            <p:nvPr/>
          </p:nvSpPr>
          <p:spPr>
            <a:xfrm rot="-5400000">
              <a:off x="7312033"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98" name="tx98"/>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99" name="tx99"/>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00" name="tx100"/>
            <p:cNvSpPr/>
            <p:nvPr/>
          </p:nvSpPr>
          <p:spPr>
            <a:xfrm>
              <a:off x="1930613" y="401416"/>
              <a:ext cx="555709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Colombia, 2015-2024</a:t>
              </a:r>
            </a:p>
          </p:txBody>
        </p:sp>
        <p:sp>
          <p:nvSpPr>
            <p:cNvPr id="101" name="tx101"/>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2" name="tx102"/>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03" name="tx103"/>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04" name="tx104"/>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0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0 confirmed measles cases in Colombia. In the same year, MCV1 coverage was 93% and MCV2 coverage was 86%.
The number of cases in 2024 was the same as in 2023 (n=0).
The highest number of measles cases was reported in 2019 (n=244). In this year, MCV1 coverage was 95%.
Colombia reported measles vaccine stockouts in 2004.
There were measles-containing vaccine supplementary immunization activities/campaigns in 2021.</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10972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287176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163381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472869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9" name="pl9"/>
            <p:cNvSpPr/>
            <p:nvPr/>
          </p:nvSpPr>
          <p:spPr>
            <a:xfrm>
              <a:off x="805521" y="349074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225279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101483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97979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0594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3208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5823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39150"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006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529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79796" y="1881404"/>
              <a:ext cx="3485499" cy="1609340"/>
            </a:xfrm>
            <a:custGeom>
              <a:avLst/>
              <a:pathLst>
                <a:path w="3485499" h="1609340">
                  <a:moveTo>
                    <a:pt x="0" y="0"/>
                  </a:moveTo>
                  <a:lnTo>
                    <a:pt x="145229" y="1361749"/>
                  </a:lnTo>
                  <a:lnTo>
                    <a:pt x="290458" y="0"/>
                  </a:lnTo>
                  <a:lnTo>
                    <a:pt x="435687" y="1361749"/>
                  </a:lnTo>
                  <a:lnTo>
                    <a:pt x="580916" y="1485544"/>
                  </a:lnTo>
                  <a:lnTo>
                    <a:pt x="726145" y="1114158"/>
                  </a:lnTo>
                  <a:lnTo>
                    <a:pt x="871374" y="990363"/>
                  </a:lnTo>
                  <a:lnTo>
                    <a:pt x="1016603" y="1237954"/>
                  </a:lnTo>
                  <a:lnTo>
                    <a:pt x="1161833" y="990363"/>
                  </a:lnTo>
                  <a:lnTo>
                    <a:pt x="1307062" y="990363"/>
                  </a:lnTo>
                  <a:lnTo>
                    <a:pt x="1452291" y="618977"/>
                  </a:lnTo>
                  <a:lnTo>
                    <a:pt x="1597520" y="247590"/>
                  </a:lnTo>
                  <a:lnTo>
                    <a:pt x="1742749" y="1609340"/>
                  </a:lnTo>
                  <a:lnTo>
                    <a:pt x="1887978" y="866567"/>
                  </a:lnTo>
                  <a:lnTo>
                    <a:pt x="2033207" y="1485544"/>
                  </a:lnTo>
                  <a:lnTo>
                    <a:pt x="2178437" y="1361749"/>
                  </a:lnTo>
                  <a:lnTo>
                    <a:pt x="2323666" y="1361749"/>
                  </a:lnTo>
                  <a:lnTo>
                    <a:pt x="2468895" y="1361749"/>
                  </a:lnTo>
                  <a:lnTo>
                    <a:pt x="2614124" y="1609340"/>
                  </a:lnTo>
                  <a:lnTo>
                    <a:pt x="2759353" y="1485544"/>
                  </a:lnTo>
                  <a:lnTo>
                    <a:pt x="2904582" y="1114158"/>
                  </a:lnTo>
                  <a:lnTo>
                    <a:pt x="3049811" y="1114158"/>
                  </a:lnTo>
                  <a:lnTo>
                    <a:pt x="3195040" y="1114158"/>
                  </a:lnTo>
                  <a:lnTo>
                    <a:pt x="3340270" y="1609340"/>
                  </a:lnTo>
                  <a:lnTo>
                    <a:pt x="3485499" y="1609340"/>
                  </a:lnTo>
                </a:path>
              </a:pathLst>
            </a:custGeom>
            <a:ln w="27101" cap="flat">
              <a:solidFill>
                <a:srgbClr val="0058AB">
                  <a:alpha val="80000"/>
                </a:srgbClr>
              </a:solidFill>
              <a:prstDash val="solid"/>
              <a:round/>
            </a:ln>
          </p:spPr>
          <p:txBody>
            <a:bodyPr/>
            <a:lstStyle/>
            <a:p/>
          </p:txBody>
        </p:sp>
        <p:sp>
          <p:nvSpPr>
            <p:cNvPr id="20" name="pl20"/>
            <p:cNvSpPr/>
            <p:nvPr/>
          </p:nvSpPr>
          <p:spPr>
            <a:xfrm>
              <a:off x="979796" y="1881404"/>
              <a:ext cx="3485499" cy="990363"/>
            </a:xfrm>
            <a:custGeom>
              <a:avLst/>
              <a:pathLst>
                <a:path w="3485499" h="990363">
                  <a:moveTo>
                    <a:pt x="0" y="0"/>
                  </a:moveTo>
                  <a:lnTo>
                    <a:pt x="145229" y="123795"/>
                  </a:lnTo>
                  <a:lnTo>
                    <a:pt x="290458" y="0"/>
                  </a:lnTo>
                  <a:lnTo>
                    <a:pt x="435687" y="247590"/>
                  </a:lnTo>
                  <a:lnTo>
                    <a:pt x="580916" y="371386"/>
                  </a:lnTo>
                  <a:lnTo>
                    <a:pt x="726145" y="247590"/>
                  </a:lnTo>
                  <a:lnTo>
                    <a:pt x="871374" y="371386"/>
                  </a:lnTo>
                  <a:lnTo>
                    <a:pt x="1016603" y="371386"/>
                  </a:lnTo>
                  <a:lnTo>
                    <a:pt x="1161833" y="618977"/>
                  </a:lnTo>
                  <a:lnTo>
                    <a:pt x="1307062" y="742772"/>
                  </a:lnTo>
                  <a:lnTo>
                    <a:pt x="1452291" y="866567"/>
                  </a:lnTo>
                  <a:lnTo>
                    <a:pt x="1597520" y="866567"/>
                  </a:lnTo>
                  <a:lnTo>
                    <a:pt x="1742749" y="866567"/>
                  </a:lnTo>
                  <a:lnTo>
                    <a:pt x="1887978" y="866567"/>
                  </a:lnTo>
                  <a:lnTo>
                    <a:pt x="2033207" y="990363"/>
                  </a:lnTo>
                  <a:lnTo>
                    <a:pt x="2178437" y="990363"/>
                  </a:lnTo>
                  <a:lnTo>
                    <a:pt x="2323666" y="990363"/>
                  </a:lnTo>
                  <a:lnTo>
                    <a:pt x="2468895" y="990363"/>
                  </a:lnTo>
                  <a:lnTo>
                    <a:pt x="2614124" y="990363"/>
                  </a:lnTo>
                  <a:lnTo>
                    <a:pt x="2759353" y="990363"/>
                  </a:lnTo>
                  <a:lnTo>
                    <a:pt x="2904582" y="990363"/>
                  </a:lnTo>
                  <a:lnTo>
                    <a:pt x="3049811" y="866567"/>
                  </a:lnTo>
                  <a:lnTo>
                    <a:pt x="3195040" y="990363"/>
                  </a:lnTo>
                  <a:lnTo>
                    <a:pt x="3340270" y="990363"/>
                  </a:lnTo>
                  <a:lnTo>
                    <a:pt x="3485499" y="990363"/>
                  </a:lnTo>
                </a:path>
              </a:pathLst>
            </a:custGeom>
            <a:ln w="27101" cap="flat">
              <a:solidFill>
                <a:srgbClr val="1CABE2">
                  <a:alpha val="80000"/>
                </a:srgbClr>
              </a:solidFill>
              <a:prstDash val="solid"/>
              <a:round/>
            </a:ln>
          </p:spPr>
          <p:txBody>
            <a:bodyPr/>
            <a:lstStyle/>
            <a:p/>
          </p:txBody>
        </p:sp>
        <p:sp>
          <p:nvSpPr>
            <p:cNvPr id="21" name="pl21"/>
            <p:cNvSpPr/>
            <p:nvPr/>
          </p:nvSpPr>
          <p:spPr>
            <a:xfrm>
              <a:off x="979796" y="2252790"/>
              <a:ext cx="3485499" cy="990363"/>
            </a:xfrm>
            <a:custGeom>
              <a:avLst/>
              <a:pathLst>
                <a:path w="3485499" h="990363">
                  <a:moveTo>
                    <a:pt x="0" y="495181"/>
                  </a:moveTo>
                  <a:lnTo>
                    <a:pt x="145229" y="618977"/>
                  </a:lnTo>
                  <a:lnTo>
                    <a:pt x="290458" y="618977"/>
                  </a:lnTo>
                  <a:lnTo>
                    <a:pt x="435687" y="742772"/>
                  </a:lnTo>
                  <a:lnTo>
                    <a:pt x="580916" y="866567"/>
                  </a:lnTo>
                  <a:lnTo>
                    <a:pt x="726145" y="742772"/>
                  </a:lnTo>
                  <a:lnTo>
                    <a:pt x="871374" y="866567"/>
                  </a:lnTo>
                  <a:lnTo>
                    <a:pt x="1016603" y="990363"/>
                  </a:lnTo>
                  <a:lnTo>
                    <a:pt x="1161833" y="618977"/>
                  </a:lnTo>
                  <a:lnTo>
                    <a:pt x="1307062" y="866567"/>
                  </a:lnTo>
                  <a:lnTo>
                    <a:pt x="1452291" y="866567"/>
                  </a:lnTo>
                  <a:lnTo>
                    <a:pt x="1597520" y="742772"/>
                  </a:lnTo>
                  <a:lnTo>
                    <a:pt x="1742749" y="866567"/>
                  </a:lnTo>
                  <a:lnTo>
                    <a:pt x="1887978" y="742772"/>
                  </a:lnTo>
                  <a:lnTo>
                    <a:pt x="2033207" y="371386"/>
                  </a:lnTo>
                  <a:lnTo>
                    <a:pt x="2178437" y="371386"/>
                  </a:lnTo>
                  <a:lnTo>
                    <a:pt x="2323666" y="495181"/>
                  </a:lnTo>
                  <a:lnTo>
                    <a:pt x="2468895" y="123795"/>
                  </a:lnTo>
                  <a:lnTo>
                    <a:pt x="2614124" y="618977"/>
                  </a:lnTo>
                  <a:lnTo>
                    <a:pt x="2759353" y="371386"/>
                  </a:lnTo>
                  <a:lnTo>
                    <a:pt x="2904582" y="0"/>
                  </a:lnTo>
                  <a:lnTo>
                    <a:pt x="3049811" y="123795"/>
                  </a:lnTo>
                  <a:lnTo>
                    <a:pt x="3195040" y="123795"/>
                  </a:lnTo>
                  <a:lnTo>
                    <a:pt x="3340270" y="618977"/>
                  </a:lnTo>
                  <a:lnTo>
                    <a:pt x="3485499" y="742772"/>
                  </a:lnTo>
                </a:path>
              </a:pathLst>
            </a:custGeom>
            <a:ln w="27101" cap="flat">
              <a:solidFill>
                <a:srgbClr val="00833D">
                  <a:alpha val="80000"/>
                </a:srgbClr>
              </a:solidFill>
              <a:prstDash val="solid"/>
              <a:round/>
            </a:ln>
          </p:spPr>
          <p:txBody>
            <a:bodyPr/>
            <a:lstStyle/>
            <a:p/>
          </p:txBody>
        </p:sp>
        <p:sp>
          <p:nvSpPr>
            <p:cNvPr id="22" name="pl22"/>
            <p:cNvSpPr/>
            <p:nvPr/>
          </p:nvSpPr>
          <p:spPr>
            <a:xfrm>
              <a:off x="979796" y="1881404"/>
              <a:ext cx="3485499" cy="1609340"/>
            </a:xfrm>
            <a:custGeom>
              <a:avLst/>
              <a:pathLst>
                <a:path w="3485499" h="1609340">
                  <a:moveTo>
                    <a:pt x="0" y="0"/>
                  </a:moveTo>
                  <a:lnTo>
                    <a:pt x="145229" y="1361749"/>
                  </a:lnTo>
                  <a:lnTo>
                    <a:pt x="290458" y="0"/>
                  </a:lnTo>
                  <a:lnTo>
                    <a:pt x="435687" y="1361749"/>
                  </a:lnTo>
                  <a:lnTo>
                    <a:pt x="580916" y="1485544"/>
                  </a:lnTo>
                  <a:lnTo>
                    <a:pt x="726145" y="1114158"/>
                  </a:lnTo>
                  <a:lnTo>
                    <a:pt x="871374" y="990363"/>
                  </a:lnTo>
                  <a:lnTo>
                    <a:pt x="1016603" y="1237954"/>
                  </a:lnTo>
                  <a:lnTo>
                    <a:pt x="1161833" y="990363"/>
                  </a:lnTo>
                  <a:lnTo>
                    <a:pt x="1307062" y="990363"/>
                  </a:lnTo>
                  <a:lnTo>
                    <a:pt x="1452291" y="618977"/>
                  </a:lnTo>
                  <a:lnTo>
                    <a:pt x="1597520" y="247590"/>
                  </a:lnTo>
                  <a:lnTo>
                    <a:pt x="1742749" y="1609340"/>
                  </a:lnTo>
                  <a:lnTo>
                    <a:pt x="1887978" y="866567"/>
                  </a:lnTo>
                  <a:lnTo>
                    <a:pt x="2033207" y="1485544"/>
                  </a:lnTo>
                  <a:lnTo>
                    <a:pt x="2178437" y="1361749"/>
                  </a:lnTo>
                  <a:lnTo>
                    <a:pt x="2323666" y="1361749"/>
                  </a:lnTo>
                  <a:lnTo>
                    <a:pt x="2468895" y="1361749"/>
                  </a:lnTo>
                  <a:lnTo>
                    <a:pt x="2614124" y="1609340"/>
                  </a:lnTo>
                  <a:lnTo>
                    <a:pt x="2759353" y="1485544"/>
                  </a:lnTo>
                  <a:lnTo>
                    <a:pt x="2904582" y="1114158"/>
                  </a:lnTo>
                  <a:lnTo>
                    <a:pt x="3049811" y="1114158"/>
                  </a:lnTo>
                  <a:lnTo>
                    <a:pt x="3195040" y="1114158"/>
                  </a:lnTo>
                  <a:lnTo>
                    <a:pt x="3340270" y="1609340"/>
                  </a:lnTo>
                  <a:lnTo>
                    <a:pt x="3485499" y="1609340"/>
                  </a:lnTo>
                </a:path>
              </a:pathLst>
            </a:custGeom>
            <a:ln w="43362" cap="flat">
              <a:solidFill>
                <a:srgbClr val="000000">
                  <a:alpha val="100000"/>
                </a:srgbClr>
              </a:solidFill>
              <a:prstDash val="solid"/>
              <a:round/>
            </a:ln>
          </p:spPr>
          <p:txBody>
            <a:bodyPr/>
            <a:lstStyle/>
            <a:p/>
          </p:txBody>
        </p:sp>
        <p:sp>
          <p:nvSpPr>
            <p:cNvPr id="23" name="pl23"/>
            <p:cNvSpPr/>
            <p:nvPr/>
          </p:nvSpPr>
          <p:spPr>
            <a:xfrm>
              <a:off x="979796" y="1881404"/>
              <a:ext cx="3485499" cy="1609340"/>
            </a:xfrm>
            <a:custGeom>
              <a:avLst/>
              <a:pathLst>
                <a:path w="3485499" h="1609340">
                  <a:moveTo>
                    <a:pt x="0" y="0"/>
                  </a:moveTo>
                  <a:lnTo>
                    <a:pt x="145229" y="1361749"/>
                  </a:lnTo>
                  <a:lnTo>
                    <a:pt x="290458" y="0"/>
                  </a:lnTo>
                  <a:lnTo>
                    <a:pt x="435687" y="1361749"/>
                  </a:lnTo>
                  <a:lnTo>
                    <a:pt x="580916" y="1485544"/>
                  </a:lnTo>
                  <a:lnTo>
                    <a:pt x="726145" y="1114158"/>
                  </a:lnTo>
                  <a:lnTo>
                    <a:pt x="871374" y="990363"/>
                  </a:lnTo>
                  <a:lnTo>
                    <a:pt x="1016603" y="1237954"/>
                  </a:lnTo>
                  <a:lnTo>
                    <a:pt x="1161833" y="990363"/>
                  </a:lnTo>
                  <a:lnTo>
                    <a:pt x="1307062" y="990363"/>
                  </a:lnTo>
                  <a:lnTo>
                    <a:pt x="1452291" y="618977"/>
                  </a:lnTo>
                  <a:lnTo>
                    <a:pt x="1597520" y="247590"/>
                  </a:lnTo>
                  <a:lnTo>
                    <a:pt x="1742749" y="1609340"/>
                  </a:lnTo>
                  <a:lnTo>
                    <a:pt x="1887978" y="866567"/>
                  </a:lnTo>
                  <a:lnTo>
                    <a:pt x="2033207" y="1485544"/>
                  </a:lnTo>
                  <a:lnTo>
                    <a:pt x="2178437" y="1361749"/>
                  </a:lnTo>
                  <a:lnTo>
                    <a:pt x="2323666" y="1361749"/>
                  </a:lnTo>
                  <a:lnTo>
                    <a:pt x="2468895" y="1361749"/>
                  </a:lnTo>
                  <a:lnTo>
                    <a:pt x="2614124" y="1609340"/>
                  </a:lnTo>
                  <a:lnTo>
                    <a:pt x="2759353" y="1485544"/>
                  </a:lnTo>
                  <a:lnTo>
                    <a:pt x="2904582" y="1114158"/>
                  </a:lnTo>
                  <a:lnTo>
                    <a:pt x="3049811" y="1114158"/>
                  </a:lnTo>
                  <a:lnTo>
                    <a:pt x="3195040" y="1114158"/>
                  </a:lnTo>
                  <a:lnTo>
                    <a:pt x="3340270" y="1609340"/>
                  </a:lnTo>
                  <a:lnTo>
                    <a:pt x="3485499" y="1609340"/>
                  </a:lnTo>
                </a:path>
              </a:pathLst>
            </a:custGeom>
            <a:ln w="27101" cap="flat">
              <a:solidFill>
                <a:srgbClr val="0058AB">
                  <a:alpha val="100000"/>
                </a:srgbClr>
              </a:solidFill>
              <a:prstDash val="solid"/>
              <a:round/>
            </a:ln>
          </p:spPr>
          <p:txBody>
            <a:bodyPr/>
            <a:lstStyle/>
            <a:p/>
          </p:txBody>
        </p:sp>
        <p:sp>
          <p:nvSpPr>
            <p:cNvPr id="24" name="pl24"/>
            <p:cNvSpPr/>
            <p:nvPr/>
          </p:nvSpPr>
          <p:spPr>
            <a:xfrm>
              <a:off x="805521" y="3490744"/>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5" name="pl25"/>
            <p:cNvSpPr/>
            <p:nvPr/>
          </p:nvSpPr>
          <p:spPr>
            <a:xfrm>
              <a:off x="979796" y="1510018"/>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705942" y="2624176"/>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432088" y="2128995"/>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158233" y="2871767"/>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739150" y="2995563"/>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0066" y="3119358"/>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5295" y="3119358"/>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93172" y="144345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23526" y="1472224"/>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34" name="pg34"/>
            <p:cNvSpPr/>
            <p:nvPr/>
          </p:nvSpPr>
          <p:spPr>
            <a:xfrm>
              <a:off x="1647453" y="25576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77807" y="2587964"/>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6" name="pg36"/>
            <p:cNvSpPr/>
            <p:nvPr/>
          </p:nvSpPr>
          <p:spPr>
            <a:xfrm>
              <a:off x="2373599" y="20624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403952" y="209125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8" name="pg38"/>
            <p:cNvSpPr/>
            <p:nvPr/>
          </p:nvSpPr>
          <p:spPr>
            <a:xfrm>
              <a:off x="3099745" y="280520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130098" y="283525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0" name="pg40"/>
            <p:cNvSpPr/>
            <p:nvPr/>
          </p:nvSpPr>
          <p:spPr>
            <a:xfrm>
              <a:off x="3680661" y="292899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711015" y="295905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2" name="pg42"/>
            <p:cNvSpPr/>
            <p:nvPr/>
          </p:nvSpPr>
          <p:spPr>
            <a:xfrm>
              <a:off x="4261578"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91931" y="308161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406807"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7160" y="308161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tx46"/>
            <p:cNvSpPr/>
            <p:nvPr/>
          </p:nvSpPr>
          <p:spPr>
            <a:xfrm>
              <a:off x="4525585" y="283270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5585" y="295676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48" name="tx48"/>
            <p:cNvSpPr/>
            <p:nvPr/>
          </p:nvSpPr>
          <p:spPr>
            <a:xfrm>
              <a:off x="577692" y="4686059"/>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679323" y="344810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15755" y="221015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615755" y="97219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rot="-5400000">
              <a:off x="82335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4949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7564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300178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582704"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3586"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8" name="tx58"/>
            <p:cNvSpPr/>
            <p:nvPr/>
          </p:nvSpPr>
          <p:spPr>
            <a:xfrm rot="-5400000">
              <a:off x="430884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55804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55804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50679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26924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825146" y="6100844"/>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Colombia</a:t>
              </a:r>
            </a:p>
          </p:txBody>
        </p:sp>
        <p:sp>
          <p:nvSpPr>
            <p:cNvPr id="65" name="tx65"/>
            <p:cNvSpPr/>
            <p:nvPr/>
          </p:nvSpPr>
          <p:spPr>
            <a:xfrm>
              <a:off x="277389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536344"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7" name="tx67"/>
            <p:cNvSpPr/>
            <p:nvPr/>
          </p:nvSpPr>
          <p:spPr>
            <a:xfrm>
              <a:off x="2163510"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70772" y="410972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9" name="pl69"/>
            <p:cNvSpPr/>
            <p:nvPr/>
          </p:nvSpPr>
          <p:spPr>
            <a:xfrm>
              <a:off x="5170772" y="287176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163381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472869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2" name="pl72"/>
            <p:cNvSpPr/>
            <p:nvPr/>
          </p:nvSpPr>
          <p:spPr>
            <a:xfrm>
              <a:off x="5170772" y="349074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3" name="pl73"/>
            <p:cNvSpPr/>
            <p:nvPr/>
          </p:nvSpPr>
          <p:spPr>
            <a:xfrm>
              <a:off x="5170772" y="225279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1014836"/>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34504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7119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9733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2348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0440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8531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054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45047" y="2500381"/>
              <a:ext cx="3485499" cy="2599703"/>
            </a:xfrm>
            <a:custGeom>
              <a:avLst/>
              <a:pathLst>
                <a:path w="3485499" h="2599703">
                  <a:moveTo>
                    <a:pt x="0" y="618977"/>
                  </a:moveTo>
                  <a:lnTo>
                    <a:pt x="145229" y="2599703"/>
                  </a:lnTo>
                  <a:lnTo>
                    <a:pt x="290458" y="990363"/>
                  </a:lnTo>
                  <a:lnTo>
                    <a:pt x="435687" y="866567"/>
                  </a:lnTo>
                  <a:lnTo>
                    <a:pt x="580916" y="1237954"/>
                  </a:lnTo>
                  <a:lnTo>
                    <a:pt x="726145" y="618977"/>
                  </a:lnTo>
                  <a:lnTo>
                    <a:pt x="871374" y="618977"/>
                  </a:lnTo>
                  <a:lnTo>
                    <a:pt x="1016603" y="742772"/>
                  </a:lnTo>
                  <a:lnTo>
                    <a:pt x="1161833" y="371386"/>
                  </a:lnTo>
                  <a:lnTo>
                    <a:pt x="1307062" y="742772"/>
                  </a:lnTo>
                  <a:lnTo>
                    <a:pt x="1452291" y="0"/>
                  </a:lnTo>
                  <a:lnTo>
                    <a:pt x="1597520" y="123795"/>
                  </a:lnTo>
                  <a:lnTo>
                    <a:pt x="1742749" y="1237954"/>
                  </a:lnTo>
                  <a:lnTo>
                    <a:pt x="1887978" y="371386"/>
                  </a:lnTo>
                  <a:lnTo>
                    <a:pt x="2033207" y="990363"/>
                  </a:lnTo>
                  <a:lnTo>
                    <a:pt x="2178437" y="1114158"/>
                  </a:lnTo>
                  <a:lnTo>
                    <a:pt x="2323666" y="990363"/>
                  </a:lnTo>
                  <a:lnTo>
                    <a:pt x="2468895" y="866567"/>
                  </a:lnTo>
                  <a:lnTo>
                    <a:pt x="2614124" y="1361749"/>
                  </a:lnTo>
                  <a:lnTo>
                    <a:pt x="2759353" y="990363"/>
                  </a:lnTo>
                  <a:lnTo>
                    <a:pt x="2904582" y="742772"/>
                  </a:lnTo>
                  <a:lnTo>
                    <a:pt x="3049811" y="371386"/>
                  </a:lnTo>
                  <a:lnTo>
                    <a:pt x="3195040" y="618977"/>
                  </a:lnTo>
                  <a:lnTo>
                    <a:pt x="3340270" y="1361749"/>
                  </a:lnTo>
                  <a:lnTo>
                    <a:pt x="3485499" y="1485544"/>
                  </a:lnTo>
                </a:path>
              </a:pathLst>
            </a:custGeom>
            <a:ln w="27101" cap="flat">
              <a:solidFill>
                <a:srgbClr val="0058AB">
                  <a:alpha val="80000"/>
                </a:srgbClr>
              </a:solidFill>
              <a:prstDash val="solid"/>
              <a:round/>
            </a:ln>
          </p:spPr>
          <p:txBody>
            <a:bodyPr/>
            <a:lstStyle/>
            <a:p/>
          </p:txBody>
        </p:sp>
        <p:sp>
          <p:nvSpPr>
            <p:cNvPr id="83" name="pl83"/>
            <p:cNvSpPr/>
            <p:nvPr/>
          </p:nvSpPr>
          <p:spPr>
            <a:xfrm>
              <a:off x="5345047" y="1757609"/>
              <a:ext cx="3485499" cy="1114158"/>
            </a:xfrm>
            <a:custGeom>
              <a:avLst/>
              <a:pathLst>
                <a:path w="3485499" h="1114158">
                  <a:moveTo>
                    <a:pt x="0" y="0"/>
                  </a:moveTo>
                  <a:lnTo>
                    <a:pt x="145229" y="123795"/>
                  </a:lnTo>
                  <a:lnTo>
                    <a:pt x="290458" y="123795"/>
                  </a:lnTo>
                  <a:lnTo>
                    <a:pt x="435687" y="247590"/>
                  </a:lnTo>
                  <a:lnTo>
                    <a:pt x="580916" y="371386"/>
                  </a:lnTo>
                  <a:lnTo>
                    <a:pt x="726145" y="371386"/>
                  </a:lnTo>
                  <a:lnTo>
                    <a:pt x="871374" y="495181"/>
                  </a:lnTo>
                  <a:lnTo>
                    <a:pt x="1016603" y="618977"/>
                  </a:lnTo>
                  <a:lnTo>
                    <a:pt x="1161833" y="742772"/>
                  </a:lnTo>
                  <a:lnTo>
                    <a:pt x="1307062" y="866567"/>
                  </a:lnTo>
                  <a:lnTo>
                    <a:pt x="1452291" y="990363"/>
                  </a:lnTo>
                  <a:lnTo>
                    <a:pt x="1597520" y="990363"/>
                  </a:lnTo>
                  <a:lnTo>
                    <a:pt x="1742749" y="990363"/>
                  </a:lnTo>
                  <a:lnTo>
                    <a:pt x="1887978" y="1114158"/>
                  </a:lnTo>
                  <a:lnTo>
                    <a:pt x="2033207" y="990363"/>
                  </a:lnTo>
                  <a:lnTo>
                    <a:pt x="2178437" y="1114158"/>
                  </a:lnTo>
                  <a:lnTo>
                    <a:pt x="2323666" y="990363"/>
                  </a:lnTo>
                  <a:lnTo>
                    <a:pt x="2468895" y="990363"/>
                  </a:lnTo>
                  <a:lnTo>
                    <a:pt x="2614124" y="1114158"/>
                  </a:lnTo>
                  <a:lnTo>
                    <a:pt x="2759353" y="1114158"/>
                  </a:lnTo>
                  <a:lnTo>
                    <a:pt x="2904582" y="1114158"/>
                  </a:lnTo>
                  <a:lnTo>
                    <a:pt x="3049811" y="990363"/>
                  </a:lnTo>
                  <a:lnTo>
                    <a:pt x="3195040" y="866567"/>
                  </a:lnTo>
                  <a:lnTo>
                    <a:pt x="3340270" y="866567"/>
                  </a:lnTo>
                  <a:lnTo>
                    <a:pt x="3485499" y="990363"/>
                  </a:lnTo>
                </a:path>
              </a:pathLst>
            </a:custGeom>
            <a:ln w="27101" cap="flat">
              <a:solidFill>
                <a:srgbClr val="1CABE2">
                  <a:alpha val="80000"/>
                </a:srgbClr>
              </a:solidFill>
              <a:prstDash val="solid"/>
              <a:round/>
            </a:ln>
          </p:spPr>
          <p:txBody>
            <a:bodyPr/>
            <a:lstStyle/>
            <a:p/>
          </p:txBody>
        </p:sp>
        <p:sp>
          <p:nvSpPr>
            <p:cNvPr id="84" name="pl84"/>
            <p:cNvSpPr/>
            <p:nvPr/>
          </p:nvSpPr>
          <p:spPr>
            <a:xfrm>
              <a:off x="5345047" y="2500381"/>
              <a:ext cx="3485499" cy="1114158"/>
            </a:xfrm>
            <a:custGeom>
              <a:avLst/>
              <a:pathLst>
                <a:path w="3485499" h="1114158">
                  <a:moveTo>
                    <a:pt x="0" y="618977"/>
                  </a:moveTo>
                  <a:lnTo>
                    <a:pt x="145229" y="990363"/>
                  </a:lnTo>
                  <a:lnTo>
                    <a:pt x="290458" y="618977"/>
                  </a:lnTo>
                  <a:lnTo>
                    <a:pt x="435687" y="618977"/>
                  </a:lnTo>
                  <a:lnTo>
                    <a:pt x="580916" y="618977"/>
                  </a:lnTo>
                  <a:lnTo>
                    <a:pt x="726145" y="371386"/>
                  </a:lnTo>
                  <a:lnTo>
                    <a:pt x="871374" y="742772"/>
                  </a:lnTo>
                  <a:lnTo>
                    <a:pt x="1016603" y="866567"/>
                  </a:lnTo>
                  <a:lnTo>
                    <a:pt x="1161833" y="742772"/>
                  </a:lnTo>
                  <a:lnTo>
                    <a:pt x="1307062" y="742772"/>
                  </a:lnTo>
                  <a:lnTo>
                    <a:pt x="1452291" y="618977"/>
                  </a:lnTo>
                  <a:lnTo>
                    <a:pt x="1597520" y="742772"/>
                  </a:lnTo>
                  <a:lnTo>
                    <a:pt x="1742749" y="866567"/>
                  </a:lnTo>
                  <a:lnTo>
                    <a:pt x="1887978" y="742772"/>
                  </a:lnTo>
                  <a:lnTo>
                    <a:pt x="2033207" y="742772"/>
                  </a:lnTo>
                  <a:lnTo>
                    <a:pt x="2178437" y="618977"/>
                  </a:lnTo>
                  <a:lnTo>
                    <a:pt x="2323666" y="742772"/>
                  </a:lnTo>
                  <a:lnTo>
                    <a:pt x="2468895" y="0"/>
                  </a:lnTo>
                  <a:lnTo>
                    <a:pt x="2614124" y="1114158"/>
                  </a:lnTo>
                  <a:lnTo>
                    <a:pt x="2759353" y="990363"/>
                  </a:lnTo>
                  <a:lnTo>
                    <a:pt x="2904582" y="742772"/>
                  </a:lnTo>
                  <a:lnTo>
                    <a:pt x="3049811" y="990363"/>
                  </a:lnTo>
                  <a:lnTo>
                    <a:pt x="3195040" y="123795"/>
                  </a:lnTo>
                  <a:lnTo>
                    <a:pt x="3340270" y="371386"/>
                  </a:lnTo>
                  <a:lnTo>
                    <a:pt x="3485499" y="1114158"/>
                  </a:lnTo>
                </a:path>
              </a:pathLst>
            </a:custGeom>
            <a:ln w="27101" cap="flat">
              <a:solidFill>
                <a:srgbClr val="00833D">
                  <a:alpha val="80000"/>
                </a:srgbClr>
              </a:solidFill>
              <a:prstDash val="solid"/>
              <a:round/>
            </a:ln>
          </p:spPr>
          <p:txBody>
            <a:bodyPr/>
            <a:lstStyle/>
            <a:p/>
          </p:txBody>
        </p:sp>
        <p:sp>
          <p:nvSpPr>
            <p:cNvPr id="85" name="pl85"/>
            <p:cNvSpPr/>
            <p:nvPr/>
          </p:nvSpPr>
          <p:spPr>
            <a:xfrm>
              <a:off x="5345047" y="2500381"/>
              <a:ext cx="3485499" cy="2599703"/>
            </a:xfrm>
            <a:custGeom>
              <a:avLst/>
              <a:pathLst>
                <a:path w="3485499" h="2599703">
                  <a:moveTo>
                    <a:pt x="0" y="618977"/>
                  </a:moveTo>
                  <a:lnTo>
                    <a:pt x="145229" y="2599703"/>
                  </a:lnTo>
                  <a:lnTo>
                    <a:pt x="290458" y="990363"/>
                  </a:lnTo>
                  <a:lnTo>
                    <a:pt x="435687" y="866567"/>
                  </a:lnTo>
                  <a:lnTo>
                    <a:pt x="580916" y="1237954"/>
                  </a:lnTo>
                  <a:lnTo>
                    <a:pt x="726145" y="618977"/>
                  </a:lnTo>
                  <a:lnTo>
                    <a:pt x="871374" y="618977"/>
                  </a:lnTo>
                  <a:lnTo>
                    <a:pt x="1016603" y="742772"/>
                  </a:lnTo>
                  <a:lnTo>
                    <a:pt x="1161833" y="371386"/>
                  </a:lnTo>
                  <a:lnTo>
                    <a:pt x="1307062" y="742772"/>
                  </a:lnTo>
                  <a:lnTo>
                    <a:pt x="1452291" y="0"/>
                  </a:lnTo>
                  <a:lnTo>
                    <a:pt x="1597520" y="123795"/>
                  </a:lnTo>
                  <a:lnTo>
                    <a:pt x="1742749" y="1237954"/>
                  </a:lnTo>
                  <a:lnTo>
                    <a:pt x="1887978" y="371386"/>
                  </a:lnTo>
                  <a:lnTo>
                    <a:pt x="2033207" y="990363"/>
                  </a:lnTo>
                  <a:lnTo>
                    <a:pt x="2178437" y="1114158"/>
                  </a:lnTo>
                  <a:lnTo>
                    <a:pt x="2323666" y="990363"/>
                  </a:lnTo>
                  <a:lnTo>
                    <a:pt x="2468895" y="866567"/>
                  </a:lnTo>
                  <a:lnTo>
                    <a:pt x="2614124" y="1361749"/>
                  </a:lnTo>
                  <a:lnTo>
                    <a:pt x="2759353" y="990363"/>
                  </a:lnTo>
                  <a:lnTo>
                    <a:pt x="2904582" y="742772"/>
                  </a:lnTo>
                  <a:lnTo>
                    <a:pt x="3049811" y="371386"/>
                  </a:lnTo>
                  <a:lnTo>
                    <a:pt x="3195040" y="618977"/>
                  </a:lnTo>
                  <a:lnTo>
                    <a:pt x="3340270" y="1361749"/>
                  </a:lnTo>
                  <a:lnTo>
                    <a:pt x="3485499" y="1485544"/>
                  </a:lnTo>
                </a:path>
              </a:pathLst>
            </a:custGeom>
            <a:ln w="43362" cap="flat">
              <a:solidFill>
                <a:srgbClr val="000000">
                  <a:alpha val="100000"/>
                </a:srgbClr>
              </a:solidFill>
              <a:prstDash val="solid"/>
              <a:round/>
            </a:ln>
          </p:spPr>
          <p:txBody>
            <a:bodyPr/>
            <a:lstStyle/>
            <a:p/>
          </p:txBody>
        </p:sp>
        <p:sp>
          <p:nvSpPr>
            <p:cNvPr id="86" name="pl86"/>
            <p:cNvSpPr/>
            <p:nvPr/>
          </p:nvSpPr>
          <p:spPr>
            <a:xfrm>
              <a:off x="5345047" y="2500381"/>
              <a:ext cx="3485499" cy="2599703"/>
            </a:xfrm>
            <a:custGeom>
              <a:avLst/>
              <a:pathLst>
                <a:path w="3485499" h="2599703">
                  <a:moveTo>
                    <a:pt x="0" y="618977"/>
                  </a:moveTo>
                  <a:lnTo>
                    <a:pt x="145229" y="2599703"/>
                  </a:lnTo>
                  <a:lnTo>
                    <a:pt x="290458" y="990363"/>
                  </a:lnTo>
                  <a:lnTo>
                    <a:pt x="435687" y="866567"/>
                  </a:lnTo>
                  <a:lnTo>
                    <a:pt x="580916" y="1237954"/>
                  </a:lnTo>
                  <a:lnTo>
                    <a:pt x="726145" y="618977"/>
                  </a:lnTo>
                  <a:lnTo>
                    <a:pt x="871374" y="618977"/>
                  </a:lnTo>
                  <a:lnTo>
                    <a:pt x="1016603" y="742772"/>
                  </a:lnTo>
                  <a:lnTo>
                    <a:pt x="1161833" y="371386"/>
                  </a:lnTo>
                  <a:lnTo>
                    <a:pt x="1307062" y="742772"/>
                  </a:lnTo>
                  <a:lnTo>
                    <a:pt x="1452291" y="0"/>
                  </a:lnTo>
                  <a:lnTo>
                    <a:pt x="1597520" y="123795"/>
                  </a:lnTo>
                  <a:lnTo>
                    <a:pt x="1742749" y="1237954"/>
                  </a:lnTo>
                  <a:lnTo>
                    <a:pt x="1887978" y="371386"/>
                  </a:lnTo>
                  <a:lnTo>
                    <a:pt x="2033207" y="990363"/>
                  </a:lnTo>
                  <a:lnTo>
                    <a:pt x="2178437" y="1114158"/>
                  </a:lnTo>
                  <a:lnTo>
                    <a:pt x="2323666" y="990363"/>
                  </a:lnTo>
                  <a:lnTo>
                    <a:pt x="2468895" y="866567"/>
                  </a:lnTo>
                  <a:lnTo>
                    <a:pt x="2614124" y="1361749"/>
                  </a:lnTo>
                  <a:lnTo>
                    <a:pt x="2759353" y="990363"/>
                  </a:lnTo>
                  <a:lnTo>
                    <a:pt x="2904582" y="742772"/>
                  </a:lnTo>
                  <a:lnTo>
                    <a:pt x="3049811" y="371386"/>
                  </a:lnTo>
                  <a:lnTo>
                    <a:pt x="3195040" y="618977"/>
                  </a:lnTo>
                  <a:lnTo>
                    <a:pt x="3340270" y="1361749"/>
                  </a:lnTo>
                  <a:lnTo>
                    <a:pt x="3485499" y="1485544"/>
                  </a:lnTo>
                </a:path>
              </a:pathLst>
            </a:custGeom>
            <a:ln w="27101" cap="flat">
              <a:solidFill>
                <a:srgbClr val="0058AB">
                  <a:alpha val="100000"/>
                </a:srgbClr>
              </a:solidFill>
              <a:prstDash val="solid"/>
              <a:round/>
            </a:ln>
          </p:spPr>
          <p:txBody>
            <a:bodyPr/>
            <a:lstStyle/>
            <a:p/>
          </p:txBody>
        </p:sp>
        <p:sp>
          <p:nvSpPr>
            <p:cNvPr id="87" name="pl87"/>
            <p:cNvSpPr/>
            <p:nvPr/>
          </p:nvSpPr>
          <p:spPr>
            <a:xfrm>
              <a:off x="5170772" y="3490744"/>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88" name="pl88"/>
            <p:cNvSpPr/>
            <p:nvPr/>
          </p:nvSpPr>
          <p:spPr>
            <a:xfrm>
              <a:off x="5345047" y="2747972"/>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71193" y="2747972"/>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97339" y="2128995"/>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523484" y="3243153"/>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104401" y="3119358"/>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5317" y="3490744"/>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30546" y="3614540"/>
              <a:ext cx="0" cy="371386"/>
            </a:xfrm>
            <a:custGeom>
              <a:avLst/>
              <a:pathLst>
                <a:path w="0" h="371386">
                  <a:moveTo>
                    <a:pt x="0" y="371386"/>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86559" y="268140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316912" y="271017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97" name="pg97"/>
            <p:cNvSpPr/>
            <p:nvPr/>
          </p:nvSpPr>
          <p:spPr>
            <a:xfrm>
              <a:off x="6012704" y="268140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6043058" y="271017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99" name="pg99"/>
            <p:cNvSpPr/>
            <p:nvPr/>
          </p:nvSpPr>
          <p:spPr>
            <a:xfrm>
              <a:off x="6738850" y="206242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769203" y="209125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101" name="pg101"/>
            <p:cNvSpPr/>
            <p:nvPr/>
          </p:nvSpPr>
          <p:spPr>
            <a:xfrm>
              <a:off x="7448149" y="317658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478503" y="3206644"/>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3" name="pg103"/>
            <p:cNvSpPr/>
            <p:nvPr/>
          </p:nvSpPr>
          <p:spPr>
            <a:xfrm>
              <a:off x="8045912"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8076266" y="308161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8609982" y="3424178"/>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40336" y="3452951"/>
              <a:ext cx="89963"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7" name="pg107"/>
            <p:cNvSpPr/>
            <p:nvPr/>
          </p:nvSpPr>
          <p:spPr>
            <a:xfrm>
              <a:off x="8755211" y="3547974"/>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785565" y="3578327"/>
              <a:ext cx="89963"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9" name="tx109"/>
            <p:cNvSpPr/>
            <p:nvPr/>
          </p:nvSpPr>
          <p:spPr>
            <a:xfrm>
              <a:off x="8890836" y="27075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926936" y="357542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1" name="tx111"/>
            <p:cNvSpPr/>
            <p:nvPr/>
          </p:nvSpPr>
          <p:spPr>
            <a:xfrm>
              <a:off x="4942943" y="4686059"/>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2" name="tx112"/>
            <p:cNvSpPr/>
            <p:nvPr/>
          </p:nvSpPr>
          <p:spPr>
            <a:xfrm>
              <a:off x="5044574" y="344810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3" name="tx113"/>
            <p:cNvSpPr/>
            <p:nvPr/>
          </p:nvSpPr>
          <p:spPr>
            <a:xfrm>
              <a:off x="4981006" y="221015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4" name="tx114"/>
            <p:cNvSpPr/>
            <p:nvPr/>
          </p:nvSpPr>
          <p:spPr>
            <a:xfrm>
              <a:off x="4981006" y="97219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5" name="tx115"/>
            <p:cNvSpPr/>
            <p:nvPr/>
          </p:nvSpPr>
          <p:spPr>
            <a:xfrm rot="-5400000">
              <a:off x="518860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91474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64089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36703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94795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28837"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867410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592329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92329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872041"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63449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190397" y="6100844"/>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Colombia</a:t>
              </a:r>
            </a:p>
          </p:txBody>
        </p:sp>
        <p:sp>
          <p:nvSpPr>
            <p:cNvPr id="128" name="tx128"/>
            <p:cNvSpPr/>
            <p:nvPr/>
          </p:nvSpPr>
          <p:spPr>
            <a:xfrm>
              <a:off x="713914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901595"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0" name="tx130"/>
            <p:cNvSpPr/>
            <p:nvPr/>
          </p:nvSpPr>
          <p:spPr>
            <a:xfrm>
              <a:off x="6511832"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2" name="tx132"/>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-4%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Colombia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104021"/>
              <a:ext cx="1578741" cy="160877"/>
            </a:xfrm>
            <a:custGeom>
              <a:avLst/>
              <a:pathLst>
                <a:path w="1578741" h="160877">
                  <a:moveTo>
                    <a:pt x="0" y="74251"/>
                  </a:moveTo>
                  <a:lnTo>
                    <a:pt x="65780" y="123752"/>
                  </a:lnTo>
                  <a:lnTo>
                    <a:pt x="131561" y="123752"/>
                  </a:lnTo>
                  <a:lnTo>
                    <a:pt x="197342" y="0"/>
                  </a:lnTo>
                  <a:lnTo>
                    <a:pt x="263123" y="61876"/>
                  </a:lnTo>
                  <a:lnTo>
                    <a:pt x="328904" y="37125"/>
                  </a:lnTo>
                  <a:lnTo>
                    <a:pt x="394685" y="12375"/>
                  </a:lnTo>
                  <a:lnTo>
                    <a:pt x="460466" y="49500"/>
                  </a:lnTo>
                  <a:lnTo>
                    <a:pt x="526247" y="49500"/>
                  </a:lnTo>
                  <a:lnTo>
                    <a:pt x="592028" y="86626"/>
                  </a:lnTo>
                  <a:lnTo>
                    <a:pt x="657808" y="160877"/>
                  </a:lnTo>
                  <a:lnTo>
                    <a:pt x="723589" y="123752"/>
                  </a:lnTo>
                  <a:lnTo>
                    <a:pt x="789370" y="99001"/>
                  </a:lnTo>
                  <a:lnTo>
                    <a:pt x="855151" y="148502"/>
                  </a:lnTo>
                  <a:lnTo>
                    <a:pt x="920932" y="99001"/>
                  </a:lnTo>
                  <a:lnTo>
                    <a:pt x="986713" y="86626"/>
                  </a:lnTo>
                  <a:lnTo>
                    <a:pt x="1052494" y="111377"/>
                  </a:lnTo>
                  <a:lnTo>
                    <a:pt x="1118275" y="74251"/>
                  </a:lnTo>
                  <a:lnTo>
                    <a:pt x="1184056" y="99001"/>
                  </a:lnTo>
                  <a:lnTo>
                    <a:pt x="1249836" y="86626"/>
                  </a:lnTo>
                  <a:lnTo>
                    <a:pt x="1315617" y="99001"/>
                  </a:lnTo>
                  <a:lnTo>
                    <a:pt x="1381398" y="123752"/>
                  </a:lnTo>
                  <a:lnTo>
                    <a:pt x="1447179" y="123752"/>
                  </a:lnTo>
                  <a:lnTo>
                    <a:pt x="1512960" y="123752"/>
                  </a:lnTo>
                  <a:lnTo>
                    <a:pt x="1578741" y="148502"/>
                  </a:lnTo>
                </a:path>
              </a:pathLst>
            </a:custGeom>
            <a:ln w="27101" cap="flat">
              <a:solidFill>
                <a:srgbClr val="1CABE2">
                  <a:alpha val="100000"/>
                </a:srgbClr>
              </a:solidFill>
              <a:prstDash val="solid"/>
              <a:round/>
            </a:ln>
          </p:spPr>
          <p:txBody>
            <a:bodyPr/>
            <a:lstStyle/>
            <a:p/>
          </p:txBody>
        </p:sp>
        <p:sp>
          <p:nvSpPr>
            <p:cNvPr id="24" name="tx24"/>
            <p:cNvSpPr/>
            <p:nvPr/>
          </p:nvSpPr>
          <p:spPr>
            <a:xfrm>
              <a:off x="833163"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5" name="tx25"/>
            <p:cNvSpPr/>
            <p:nvPr/>
          </p:nvSpPr>
          <p:spPr>
            <a:xfrm>
              <a:off x="2596391" y="116025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6" name="tx26"/>
            <p:cNvSpPr/>
            <p:nvPr/>
          </p:nvSpPr>
          <p:spPr>
            <a:xfrm>
              <a:off x="2180669"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7" name="tx27"/>
            <p:cNvSpPr/>
            <p:nvPr/>
          </p:nvSpPr>
          <p:spPr>
            <a:xfrm>
              <a:off x="2443792" y="10866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2910626"/>
              <a:ext cx="1578741" cy="111377"/>
            </a:xfrm>
            <a:custGeom>
              <a:avLst/>
              <a:pathLst>
                <a:path w="1578741" h="111377">
                  <a:moveTo>
                    <a:pt x="0" y="86626"/>
                  </a:moveTo>
                  <a:lnTo>
                    <a:pt x="65780" y="24750"/>
                  </a:lnTo>
                  <a:lnTo>
                    <a:pt x="131561" y="24750"/>
                  </a:lnTo>
                  <a:lnTo>
                    <a:pt x="197342" y="24750"/>
                  </a:lnTo>
                  <a:lnTo>
                    <a:pt x="263123" y="37125"/>
                  </a:lnTo>
                  <a:lnTo>
                    <a:pt x="328904" y="12375"/>
                  </a:lnTo>
                  <a:lnTo>
                    <a:pt x="394685" y="0"/>
                  </a:lnTo>
                  <a:lnTo>
                    <a:pt x="460466" y="0"/>
                  </a:lnTo>
                  <a:lnTo>
                    <a:pt x="526247" y="37125"/>
                  </a:lnTo>
                  <a:lnTo>
                    <a:pt x="592028" y="0"/>
                  </a:lnTo>
                  <a:lnTo>
                    <a:pt x="657808" y="86626"/>
                  </a:lnTo>
                  <a:lnTo>
                    <a:pt x="723589" y="86626"/>
                  </a:lnTo>
                  <a:lnTo>
                    <a:pt x="789370" y="12375"/>
                  </a:lnTo>
                  <a:lnTo>
                    <a:pt x="855151" y="37125"/>
                  </a:lnTo>
                  <a:lnTo>
                    <a:pt x="920932" y="49500"/>
                  </a:lnTo>
                  <a:lnTo>
                    <a:pt x="986713" y="12375"/>
                  </a:lnTo>
                  <a:lnTo>
                    <a:pt x="1052494" y="24750"/>
                  </a:lnTo>
                  <a:lnTo>
                    <a:pt x="1118275" y="24750"/>
                  </a:lnTo>
                  <a:lnTo>
                    <a:pt x="1184056" y="0"/>
                  </a:lnTo>
                  <a:lnTo>
                    <a:pt x="1249836" y="0"/>
                  </a:lnTo>
                  <a:lnTo>
                    <a:pt x="1315617" y="61876"/>
                  </a:lnTo>
                  <a:lnTo>
                    <a:pt x="1381398" y="111377"/>
                  </a:lnTo>
                  <a:lnTo>
                    <a:pt x="1447179" y="86626"/>
                  </a:lnTo>
                  <a:lnTo>
                    <a:pt x="1512960" y="24750"/>
                  </a:lnTo>
                  <a:lnTo>
                    <a:pt x="1578741" y="24750"/>
                  </a:lnTo>
                </a:path>
              </a:pathLst>
            </a:custGeom>
            <a:ln w="27101" cap="flat">
              <a:solidFill>
                <a:srgbClr val="1CABE2">
                  <a:alpha val="100000"/>
                </a:srgbClr>
              </a:solidFill>
              <a:prstDash val="solid"/>
              <a:round/>
            </a:ln>
          </p:spPr>
          <p:txBody>
            <a:bodyPr/>
            <a:lstStyle/>
            <a:p/>
          </p:txBody>
        </p:sp>
        <p:sp>
          <p:nvSpPr>
            <p:cNvPr id="48" name="tx48"/>
            <p:cNvSpPr/>
            <p:nvPr/>
          </p:nvSpPr>
          <p:spPr>
            <a:xfrm>
              <a:off x="833163" y="2904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49" name="tx49"/>
            <p:cNvSpPr/>
            <p:nvPr/>
          </p:nvSpPr>
          <p:spPr>
            <a:xfrm>
              <a:off x="2596391"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0" name="tx50"/>
            <p:cNvSpPr/>
            <p:nvPr/>
          </p:nvSpPr>
          <p:spPr>
            <a:xfrm>
              <a:off x="2180669"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1" name="tx51"/>
            <p:cNvSpPr/>
            <p:nvPr/>
          </p:nvSpPr>
          <p:spPr>
            <a:xfrm>
              <a:off x="2443792"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577121" y="4692479"/>
              <a:ext cx="986713" cy="495009"/>
            </a:xfrm>
            <a:custGeom>
              <a:avLst/>
              <a:pathLst>
                <a:path w="986713" h="495009">
                  <a:moveTo>
                    <a:pt x="0" y="495009"/>
                  </a:moveTo>
                  <a:lnTo>
                    <a:pt x="65780" y="259879"/>
                  </a:lnTo>
                  <a:lnTo>
                    <a:pt x="131561" y="210378"/>
                  </a:lnTo>
                  <a:lnTo>
                    <a:pt x="197342" y="99001"/>
                  </a:lnTo>
                  <a:lnTo>
                    <a:pt x="263123" y="99001"/>
                  </a:lnTo>
                  <a:lnTo>
                    <a:pt x="328904" y="74251"/>
                  </a:lnTo>
                  <a:lnTo>
                    <a:pt x="394685" y="49500"/>
                  </a:lnTo>
                  <a:lnTo>
                    <a:pt x="460466" y="61876"/>
                  </a:lnTo>
                  <a:lnTo>
                    <a:pt x="526247" y="61876"/>
                  </a:lnTo>
                  <a:lnTo>
                    <a:pt x="592028" y="37125"/>
                  </a:lnTo>
                  <a:lnTo>
                    <a:pt x="657808" y="0"/>
                  </a:lnTo>
                  <a:lnTo>
                    <a:pt x="723589" y="99001"/>
                  </a:lnTo>
                  <a:lnTo>
                    <a:pt x="789370" y="111377"/>
                  </a:lnTo>
                  <a:lnTo>
                    <a:pt x="855151" y="123752"/>
                  </a:lnTo>
                  <a:lnTo>
                    <a:pt x="920932" y="111377"/>
                  </a:lnTo>
                  <a:lnTo>
                    <a:pt x="986713" y="111377"/>
                  </a:lnTo>
                </a:path>
              </a:pathLst>
            </a:custGeom>
            <a:ln w="27101" cap="flat">
              <a:solidFill>
                <a:srgbClr val="1CABE2">
                  <a:alpha val="100000"/>
                </a:srgbClr>
              </a:solidFill>
              <a:prstDash val="solid"/>
              <a:round/>
            </a:ln>
          </p:spPr>
          <p:txBody>
            <a:bodyPr/>
            <a:lstStyle/>
            <a:p/>
          </p:txBody>
        </p:sp>
        <p:sp>
          <p:nvSpPr>
            <p:cNvPr id="72" name="tx72"/>
            <p:cNvSpPr/>
            <p:nvPr/>
          </p:nvSpPr>
          <p:spPr>
            <a:xfrm>
              <a:off x="1425191" y="5096460"/>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73" name="tx73"/>
            <p:cNvSpPr/>
            <p:nvPr/>
          </p:nvSpPr>
          <p:spPr>
            <a:xfrm>
              <a:off x="2596391" y="47115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74" name="tx74"/>
            <p:cNvSpPr/>
            <p:nvPr/>
          </p:nvSpPr>
          <p:spPr>
            <a:xfrm>
              <a:off x="2180669" y="45513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75" name="tx75"/>
            <p:cNvSpPr/>
            <p:nvPr/>
          </p:nvSpPr>
          <p:spPr>
            <a:xfrm>
              <a:off x="2443792" y="46627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091646"/>
              <a:ext cx="1578741" cy="198003"/>
            </a:xfrm>
            <a:custGeom>
              <a:avLst/>
              <a:pathLst>
                <a:path w="1578741" h="198003">
                  <a:moveTo>
                    <a:pt x="0" y="86626"/>
                  </a:moveTo>
                  <a:lnTo>
                    <a:pt x="65780" y="198003"/>
                  </a:lnTo>
                  <a:lnTo>
                    <a:pt x="131561" y="61876"/>
                  </a:lnTo>
                  <a:lnTo>
                    <a:pt x="197342" y="49500"/>
                  </a:lnTo>
                  <a:lnTo>
                    <a:pt x="263123" y="99001"/>
                  </a:lnTo>
                  <a:lnTo>
                    <a:pt x="328904" y="12375"/>
                  </a:lnTo>
                  <a:lnTo>
                    <a:pt x="394685" y="0"/>
                  </a:lnTo>
                  <a:lnTo>
                    <a:pt x="460466" y="12375"/>
                  </a:lnTo>
                  <a:lnTo>
                    <a:pt x="526247" y="12375"/>
                  </a:lnTo>
                  <a:lnTo>
                    <a:pt x="592028" y="12375"/>
                  </a:lnTo>
                  <a:lnTo>
                    <a:pt x="657808" y="24750"/>
                  </a:lnTo>
                  <a:lnTo>
                    <a:pt x="723589" y="37125"/>
                  </a:lnTo>
                  <a:lnTo>
                    <a:pt x="789370" y="74251"/>
                  </a:lnTo>
                  <a:lnTo>
                    <a:pt x="855151" y="12375"/>
                  </a:lnTo>
                  <a:lnTo>
                    <a:pt x="920932" y="86626"/>
                  </a:lnTo>
                  <a:lnTo>
                    <a:pt x="986713" y="61876"/>
                  </a:lnTo>
                  <a:lnTo>
                    <a:pt x="1052494" y="61876"/>
                  </a:lnTo>
                  <a:lnTo>
                    <a:pt x="1118275" y="49500"/>
                  </a:lnTo>
                  <a:lnTo>
                    <a:pt x="1184056" y="74251"/>
                  </a:lnTo>
                  <a:lnTo>
                    <a:pt x="1249836" y="37125"/>
                  </a:lnTo>
                  <a:lnTo>
                    <a:pt x="1315617" y="74251"/>
                  </a:lnTo>
                  <a:lnTo>
                    <a:pt x="1381398" y="86626"/>
                  </a:lnTo>
                  <a:lnTo>
                    <a:pt x="1447179" y="86626"/>
                  </a:lnTo>
                  <a:lnTo>
                    <a:pt x="1512960" y="99001"/>
                  </a:lnTo>
                  <a:lnTo>
                    <a:pt x="1578741" y="111377"/>
                  </a:lnTo>
                </a:path>
              </a:pathLst>
            </a:custGeom>
            <a:ln w="27101" cap="flat">
              <a:solidFill>
                <a:srgbClr val="1CABE2">
                  <a:alpha val="100000"/>
                </a:srgbClr>
              </a:solidFill>
              <a:prstDash val="solid"/>
              <a:round/>
            </a:ln>
          </p:spPr>
          <p:txBody>
            <a:bodyPr/>
            <a:lstStyle/>
            <a:p/>
          </p:txBody>
        </p:sp>
        <p:sp>
          <p:nvSpPr>
            <p:cNvPr id="96" name="tx96"/>
            <p:cNvSpPr/>
            <p:nvPr/>
          </p:nvSpPr>
          <p:spPr>
            <a:xfrm>
              <a:off x="2928803"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97" name="tx97"/>
            <p:cNvSpPr/>
            <p:nvPr/>
          </p:nvSpPr>
          <p:spPr>
            <a:xfrm>
              <a:off x="4692031" y="11107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98" name="tx98"/>
            <p:cNvSpPr/>
            <p:nvPr/>
          </p:nvSpPr>
          <p:spPr>
            <a:xfrm>
              <a:off x="4276309"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9" name="tx99"/>
            <p:cNvSpPr/>
            <p:nvPr/>
          </p:nvSpPr>
          <p:spPr>
            <a:xfrm>
              <a:off x="4539433"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080733" y="2935376"/>
              <a:ext cx="1578741" cy="284630"/>
            </a:xfrm>
            <a:custGeom>
              <a:avLst/>
              <a:pathLst>
                <a:path w="1578741" h="284630">
                  <a:moveTo>
                    <a:pt x="0" y="111377"/>
                  </a:moveTo>
                  <a:lnTo>
                    <a:pt x="65780" y="123752"/>
                  </a:lnTo>
                  <a:lnTo>
                    <a:pt x="131561" y="0"/>
                  </a:lnTo>
                  <a:lnTo>
                    <a:pt x="197342" y="284630"/>
                  </a:lnTo>
                  <a:lnTo>
                    <a:pt x="263123" y="284630"/>
                  </a:lnTo>
                  <a:lnTo>
                    <a:pt x="328904" y="247504"/>
                  </a:lnTo>
                  <a:lnTo>
                    <a:pt x="394685" y="99001"/>
                  </a:lnTo>
                  <a:lnTo>
                    <a:pt x="460466" y="0"/>
                  </a:lnTo>
                  <a:lnTo>
                    <a:pt x="526247" y="284630"/>
                  </a:lnTo>
                  <a:lnTo>
                    <a:pt x="592028" y="272254"/>
                  </a:lnTo>
                  <a:lnTo>
                    <a:pt x="657808" y="235129"/>
                  </a:lnTo>
                  <a:lnTo>
                    <a:pt x="723589" y="210378"/>
                  </a:lnTo>
                  <a:lnTo>
                    <a:pt x="789370" y="160877"/>
                  </a:lnTo>
                  <a:lnTo>
                    <a:pt x="855151" y="259879"/>
                  </a:lnTo>
                  <a:lnTo>
                    <a:pt x="920932" y="61876"/>
                  </a:lnTo>
                  <a:lnTo>
                    <a:pt x="986713" y="86626"/>
                  </a:lnTo>
                  <a:lnTo>
                    <a:pt x="1052494" y="74251"/>
                  </a:lnTo>
                  <a:lnTo>
                    <a:pt x="1118275" y="49500"/>
                  </a:lnTo>
                  <a:lnTo>
                    <a:pt x="1184056" y="61876"/>
                  </a:lnTo>
                  <a:lnTo>
                    <a:pt x="1249836" y="49500"/>
                  </a:lnTo>
                  <a:lnTo>
                    <a:pt x="1315617" y="61876"/>
                  </a:lnTo>
                  <a:lnTo>
                    <a:pt x="1381398" y="86626"/>
                  </a:lnTo>
                  <a:lnTo>
                    <a:pt x="1447179" y="111377"/>
                  </a:lnTo>
                  <a:lnTo>
                    <a:pt x="1512960" y="111377"/>
                  </a:lnTo>
                  <a:lnTo>
                    <a:pt x="1578741" y="86626"/>
                  </a:lnTo>
                </a:path>
              </a:pathLst>
            </a:custGeom>
            <a:ln w="27101" cap="flat">
              <a:solidFill>
                <a:srgbClr val="1CABE2">
                  <a:alpha val="100000"/>
                </a:srgbClr>
              </a:solidFill>
              <a:prstDash val="solid"/>
              <a:round/>
            </a:ln>
          </p:spPr>
          <p:txBody>
            <a:bodyPr/>
            <a:lstStyle/>
            <a:p/>
          </p:txBody>
        </p:sp>
        <p:sp>
          <p:nvSpPr>
            <p:cNvPr id="120" name="tx120"/>
            <p:cNvSpPr/>
            <p:nvPr/>
          </p:nvSpPr>
          <p:spPr>
            <a:xfrm>
              <a:off x="2928803" y="29544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21" name="tx121"/>
            <p:cNvSpPr/>
            <p:nvPr/>
          </p:nvSpPr>
          <p:spPr>
            <a:xfrm>
              <a:off x="4692031" y="292973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22" name="tx122"/>
            <p:cNvSpPr/>
            <p:nvPr/>
          </p:nvSpPr>
          <p:spPr>
            <a:xfrm>
              <a:off x="4276309" y="284372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23" name="tx123"/>
            <p:cNvSpPr/>
            <p:nvPr/>
          </p:nvSpPr>
          <p:spPr>
            <a:xfrm>
              <a:off x="4539433" y="29055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24" name="pl124"/>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30" name="pl130"/>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6" name="pl136"/>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475419" y="4729605"/>
              <a:ext cx="1184056" cy="210378"/>
            </a:xfrm>
            <a:custGeom>
              <a:avLst/>
              <a:pathLst>
                <a:path w="1184056" h="210378">
                  <a:moveTo>
                    <a:pt x="0" y="49500"/>
                  </a:moveTo>
                  <a:lnTo>
                    <a:pt x="65780" y="99001"/>
                  </a:lnTo>
                  <a:lnTo>
                    <a:pt x="131561" y="136127"/>
                  </a:lnTo>
                  <a:lnTo>
                    <a:pt x="197342" y="148502"/>
                  </a:lnTo>
                  <a:lnTo>
                    <a:pt x="263123" y="160877"/>
                  </a:lnTo>
                  <a:lnTo>
                    <a:pt x="328904" y="49500"/>
                  </a:lnTo>
                  <a:lnTo>
                    <a:pt x="394685" y="0"/>
                  </a:lnTo>
                  <a:lnTo>
                    <a:pt x="460466" y="0"/>
                  </a:lnTo>
                  <a:lnTo>
                    <a:pt x="526247" y="0"/>
                  </a:lnTo>
                  <a:lnTo>
                    <a:pt x="592028" y="86626"/>
                  </a:lnTo>
                  <a:lnTo>
                    <a:pt x="657808" y="185628"/>
                  </a:lnTo>
                  <a:lnTo>
                    <a:pt x="723589" y="49500"/>
                  </a:lnTo>
                  <a:lnTo>
                    <a:pt x="789370" y="61876"/>
                  </a:lnTo>
                  <a:lnTo>
                    <a:pt x="855151" y="24750"/>
                  </a:lnTo>
                  <a:lnTo>
                    <a:pt x="920932" y="99001"/>
                  </a:lnTo>
                  <a:lnTo>
                    <a:pt x="986713" y="74251"/>
                  </a:lnTo>
                  <a:lnTo>
                    <a:pt x="1052494" y="210378"/>
                  </a:lnTo>
                  <a:lnTo>
                    <a:pt x="1118275" y="74251"/>
                  </a:lnTo>
                  <a:lnTo>
                    <a:pt x="1184056" y="24750"/>
                  </a:lnTo>
                </a:path>
              </a:pathLst>
            </a:custGeom>
            <a:ln w="27101" cap="flat">
              <a:solidFill>
                <a:srgbClr val="1CABE2">
                  <a:alpha val="100000"/>
                </a:srgbClr>
              </a:solidFill>
              <a:prstDash val="solid"/>
              <a:round/>
            </a:ln>
          </p:spPr>
          <p:txBody>
            <a:bodyPr/>
            <a:lstStyle/>
            <a:p/>
          </p:txBody>
        </p:sp>
        <p:sp>
          <p:nvSpPr>
            <p:cNvPr id="144" name="tx144"/>
            <p:cNvSpPr/>
            <p:nvPr/>
          </p:nvSpPr>
          <p:spPr>
            <a:xfrm>
              <a:off x="3323488" y="46868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45" name="tx145"/>
            <p:cNvSpPr/>
            <p:nvPr/>
          </p:nvSpPr>
          <p:spPr>
            <a:xfrm>
              <a:off x="4692031" y="46620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46" name="tx146"/>
            <p:cNvSpPr/>
            <p:nvPr/>
          </p:nvSpPr>
          <p:spPr>
            <a:xfrm>
              <a:off x="4276309" y="46132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47" name="tx147"/>
            <p:cNvSpPr/>
            <p:nvPr/>
          </p:nvSpPr>
          <p:spPr>
            <a:xfrm>
              <a:off x="4539433" y="46627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48" name="pl148"/>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2" name="pl152"/>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3" name="pl153"/>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4" name="pl154"/>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8" name="pl158"/>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9" name="pl159"/>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0" name="pl160"/>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176374" y="1141147"/>
              <a:ext cx="1578741" cy="185628"/>
            </a:xfrm>
            <a:custGeom>
              <a:avLst/>
              <a:pathLst>
                <a:path w="1578741" h="185628">
                  <a:moveTo>
                    <a:pt x="0" y="185628"/>
                  </a:moveTo>
                  <a:lnTo>
                    <a:pt x="65780" y="173253"/>
                  </a:lnTo>
                  <a:lnTo>
                    <a:pt x="131561" y="160877"/>
                  </a:lnTo>
                  <a:lnTo>
                    <a:pt x="197342" y="24750"/>
                  </a:lnTo>
                  <a:lnTo>
                    <a:pt x="263123" y="61876"/>
                  </a:lnTo>
                  <a:lnTo>
                    <a:pt x="328904" y="12375"/>
                  </a:lnTo>
                  <a:lnTo>
                    <a:pt x="394685" y="12375"/>
                  </a:lnTo>
                  <a:lnTo>
                    <a:pt x="460466" y="0"/>
                  </a:lnTo>
                  <a:lnTo>
                    <a:pt x="526247" y="24750"/>
                  </a:lnTo>
                  <a:lnTo>
                    <a:pt x="592028" y="24750"/>
                  </a:lnTo>
                  <a:lnTo>
                    <a:pt x="657808" y="74251"/>
                  </a:lnTo>
                  <a:lnTo>
                    <a:pt x="723589" y="111377"/>
                  </a:lnTo>
                  <a:lnTo>
                    <a:pt x="789370" y="24750"/>
                  </a:lnTo>
                  <a:lnTo>
                    <a:pt x="855151" y="37125"/>
                  </a:lnTo>
                  <a:lnTo>
                    <a:pt x="920932" y="49500"/>
                  </a:lnTo>
                  <a:lnTo>
                    <a:pt x="986713" y="37125"/>
                  </a:lnTo>
                  <a:lnTo>
                    <a:pt x="1052494" y="37125"/>
                  </a:lnTo>
                  <a:lnTo>
                    <a:pt x="1118275" y="24750"/>
                  </a:lnTo>
                  <a:lnTo>
                    <a:pt x="1184056" y="24750"/>
                  </a:lnTo>
                  <a:lnTo>
                    <a:pt x="1249836" y="0"/>
                  </a:lnTo>
                  <a:lnTo>
                    <a:pt x="1315617" y="74251"/>
                  </a:lnTo>
                  <a:lnTo>
                    <a:pt x="1381398" y="86626"/>
                  </a:lnTo>
                  <a:lnTo>
                    <a:pt x="1447179" y="86626"/>
                  </a:lnTo>
                  <a:lnTo>
                    <a:pt x="1512960" y="49500"/>
                  </a:lnTo>
                  <a:lnTo>
                    <a:pt x="1578741" y="61876"/>
                  </a:lnTo>
                </a:path>
              </a:pathLst>
            </a:custGeom>
            <a:ln w="27101" cap="flat">
              <a:solidFill>
                <a:srgbClr val="1CABE2">
                  <a:alpha val="100000"/>
                </a:srgbClr>
              </a:solidFill>
              <a:prstDash val="solid"/>
              <a:round/>
            </a:ln>
          </p:spPr>
          <p:txBody>
            <a:bodyPr/>
            <a:lstStyle/>
            <a:p/>
          </p:txBody>
        </p:sp>
        <p:sp>
          <p:nvSpPr>
            <p:cNvPr id="168" name="tx168"/>
            <p:cNvSpPr/>
            <p:nvPr/>
          </p:nvSpPr>
          <p:spPr>
            <a:xfrm>
              <a:off x="5024444" y="12345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69" name="tx169"/>
            <p:cNvSpPr/>
            <p:nvPr/>
          </p:nvSpPr>
          <p:spPr>
            <a:xfrm>
              <a:off x="6787671" y="11107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70" name="tx170"/>
            <p:cNvSpPr/>
            <p:nvPr/>
          </p:nvSpPr>
          <p:spPr>
            <a:xfrm>
              <a:off x="6371950"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1" name="tx171"/>
            <p:cNvSpPr/>
            <p:nvPr/>
          </p:nvSpPr>
          <p:spPr>
            <a:xfrm>
              <a:off x="6635073"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72" name="pl172"/>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6" name="pl176"/>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7" name="pl177"/>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8" name="pl178"/>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2" name="pl182"/>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3" name="pl183"/>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4" name="pl184"/>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834183" y="2923001"/>
              <a:ext cx="920932" cy="891016"/>
            </a:xfrm>
            <a:custGeom>
              <a:avLst/>
              <a:pathLst>
                <a:path w="920932" h="891016">
                  <a:moveTo>
                    <a:pt x="0" y="891016"/>
                  </a:moveTo>
                  <a:lnTo>
                    <a:pt x="65780" y="594010"/>
                  </a:lnTo>
                  <a:lnTo>
                    <a:pt x="131561" y="123752"/>
                  </a:lnTo>
                  <a:lnTo>
                    <a:pt x="197342" y="86626"/>
                  </a:lnTo>
                  <a:lnTo>
                    <a:pt x="263123" y="61876"/>
                  </a:lnTo>
                  <a:lnTo>
                    <a:pt x="328904" y="37125"/>
                  </a:lnTo>
                  <a:lnTo>
                    <a:pt x="394685" y="61876"/>
                  </a:lnTo>
                  <a:lnTo>
                    <a:pt x="460466" y="37125"/>
                  </a:lnTo>
                  <a:lnTo>
                    <a:pt x="526247" y="0"/>
                  </a:lnTo>
                  <a:lnTo>
                    <a:pt x="592028" y="12375"/>
                  </a:lnTo>
                  <a:lnTo>
                    <a:pt x="657808" y="61876"/>
                  </a:lnTo>
                  <a:lnTo>
                    <a:pt x="723589" y="123752"/>
                  </a:lnTo>
                  <a:lnTo>
                    <a:pt x="789370" y="111377"/>
                  </a:lnTo>
                  <a:lnTo>
                    <a:pt x="855151" y="49500"/>
                  </a:lnTo>
                  <a:lnTo>
                    <a:pt x="920932" y="37125"/>
                  </a:lnTo>
                </a:path>
              </a:pathLst>
            </a:custGeom>
            <a:ln w="27101" cap="flat">
              <a:solidFill>
                <a:srgbClr val="1CABE2">
                  <a:alpha val="100000"/>
                </a:srgbClr>
              </a:solidFill>
              <a:prstDash val="solid"/>
              <a:round/>
            </a:ln>
          </p:spPr>
          <p:txBody>
            <a:bodyPr/>
            <a:lstStyle/>
            <a:p/>
          </p:txBody>
        </p:sp>
        <p:sp>
          <p:nvSpPr>
            <p:cNvPr id="192" name="tx192"/>
            <p:cNvSpPr/>
            <p:nvPr/>
          </p:nvSpPr>
          <p:spPr>
            <a:xfrm>
              <a:off x="5682252" y="372294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a:t>
              </a:r>
            </a:p>
          </p:txBody>
        </p:sp>
        <p:sp>
          <p:nvSpPr>
            <p:cNvPr id="193" name="tx193"/>
            <p:cNvSpPr/>
            <p:nvPr/>
          </p:nvSpPr>
          <p:spPr>
            <a:xfrm>
              <a:off x="6787671"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94" name="tx194"/>
            <p:cNvSpPr/>
            <p:nvPr/>
          </p:nvSpPr>
          <p:spPr>
            <a:xfrm>
              <a:off x="6371950"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95" name="tx195"/>
            <p:cNvSpPr/>
            <p:nvPr/>
          </p:nvSpPr>
          <p:spPr>
            <a:xfrm>
              <a:off x="6635073" y="28313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96" name="pl196"/>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0" name="pl200"/>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1" name="pl201"/>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2" name="pl202"/>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6" name="pl206"/>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7" name="pl207"/>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8" name="pl208"/>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258727" y="1128772"/>
              <a:ext cx="592028" cy="86626"/>
            </a:xfrm>
            <a:custGeom>
              <a:avLst/>
              <a:pathLst>
                <a:path w="592028" h="86626">
                  <a:moveTo>
                    <a:pt x="0" y="37125"/>
                  </a:moveTo>
                  <a:lnTo>
                    <a:pt x="65780" y="49500"/>
                  </a:lnTo>
                  <a:lnTo>
                    <a:pt x="131561" y="37125"/>
                  </a:lnTo>
                  <a:lnTo>
                    <a:pt x="197342" y="24750"/>
                  </a:lnTo>
                  <a:lnTo>
                    <a:pt x="263123" y="0"/>
                  </a:lnTo>
                  <a:lnTo>
                    <a:pt x="328904" y="37125"/>
                  </a:lnTo>
                  <a:lnTo>
                    <a:pt x="394685" y="61876"/>
                  </a:lnTo>
                  <a:lnTo>
                    <a:pt x="460466" y="74251"/>
                  </a:lnTo>
                  <a:lnTo>
                    <a:pt x="526247" y="61876"/>
                  </a:lnTo>
                  <a:lnTo>
                    <a:pt x="592028" y="86626"/>
                  </a:lnTo>
                </a:path>
              </a:pathLst>
            </a:custGeom>
            <a:ln w="27101" cap="flat">
              <a:solidFill>
                <a:srgbClr val="1CABE2">
                  <a:alpha val="100000"/>
                </a:srgbClr>
              </a:solidFill>
              <a:prstDash val="solid"/>
              <a:round/>
            </a:ln>
          </p:spPr>
          <p:txBody>
            <a:bodyPr/>
            <a:lstStyle/>
            <a:p/>
          </p:txBody>
        </p:sp>
        <p:sp>
          <p:nvSpPr>
            <p:cNvPr id="216" name="tx216"/>
            <p:cNvSpPr/>
            <p:nvPr/>
          </p:nvSpPr>
          <p:spPr>
            <a:xfrm>
              <a:off x="8106797"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17" name="tx217"/>
            <p:cNvSpPr/>
            <p:nvPr/>
          </p:nvSpPr>
          <p:spPr>
            <a:xfrm>
              <a:off x="8883312" y="11231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18" name="tx218"/>
            <p:cNvSpPr/>
            <p:nvPr/>
          </p:nvSpPr>
          <p:spPr>
            <a:xfrm>
              <a:off x="8467590"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19" name="tx219"/>
            <p:cNvSpPr/>
            <p:nvPr/>
          </p:nvSpPr>
          <p:spPr>
            <a:xfrm>
              <a:off x="8730714" y="10494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20" name="pl220"/>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4" name="pl224"/>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5" name="pl225"/>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6" name="pl226"/>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0" name="pl230"/>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1" name="pl231"/>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2" name="pl232"/>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272014" y="2923001"/>
              <a:ext cx="1578741" cy="148502"/>
            </a:xfrm>
            <a:custGeom>
              <a:avLst/>
              <a:pathLst>
                <a:path w="1578741" h="148502">
                  <a:moveTo>
                    <a:pt x="0" y="148502"/>
                  </a:moveTo>
                  <a:lnTo>
                    <a:pt x="65780" y="136127"/>
                  </a:lnTo>
                  <a:lnTo>
                    <a:pt x="131561" y="136127"/>
                  </a:lnTo>
                  <a:lnTo>
                    <a:pt x="197342" y="24750"/>
                  </a:lnTo>
                  <a:lnTo>
                    <a:pt x="263123" y="61876"/>
                  </a:lnTo>
                  <a:lnTo>
                    <a:pt x="328904" y="12375"/>
                  </a:lnTo>
                  <a:lnTo>
                    <a:pt x="394685" y="0"/>
                  </a:lnTo>
                  <a:lnTo>
                    <a:pt x="460466" y="12375"/>
                  </a:lnTo>
                  <a:lnTo>
                    <a:pt x="526247" y="24750"/>
                  </a:lnTo>
                  <a:lnTo>
                    <a:pt x="592028" y="24750"/>
                  </a:lnTo>
                  <a:lnTo>
                    <a:pt x="657808" y="74251"/>
                  </a:lnTo>
                  <a:lnTo>
                    <a:pt x="723589" y="111377"/>
                  </a:lnTo>
                  <a:lnTo>
                    <a:pt x="789370" y="37125"/>
                  </a:lnTo>
                  <a:lnTo>
                    <a:pt x="855151" y="37125"/>
                  </a:lnTo>
                  <a:lnTo>
                    <a:pt x="920932" y="49500"/>
                  </a:lnTo>
                  <a:lnTo>
                    <a:pt x="986713" y="37125"/>
                  </a:lnTo>
                  <a:lnTo>
                    <a:pt x="1052494" y="37125"/>
                  </a:lnTo>
                  <a:lnTo>
                    <a:pt x="1118275" y="24750"/>
                  </a:lnTo>
                  <a:lnTo>
                    <a:pt x="1184056" y="24750"/>
                  </a:lnTo>
                  <a:lnTo>
                    <a:pt x="1249836" y="0"/>
                  </a:lnTo>
                  <a:lnTo>
                    <a:pt x="1315617" y="74251"/>
                  </a:lnTo>
                  <a:lnTo>
                    <a:pt x="1381398" y="99001"/>
                  </a:lnTo>
                  <a:lnTo>
                    <a:pt x="1447179" y="99001"/>
                  </a:lnTo>
                  <a:lnTo>
                    <a:pt x="1512960" y="49500"/>
                  </a:lnTo>
                  <a:lnTo>
                    <a:pt x="1578741" y="61876"/>
                  </a:lnTo>
                </a:path>
              </a:pathLst>
            </a:custGeom>
            <a:ln w="27101" cap="flat">
              <a:solidFill>
                <a:srgbClr val="1CABE2">
                  <a:alpha val="100000"/>
                </a:srgbClr>
              </a:solidFill>
              <a:prstDash val="solid"/>
              <a:round/>
            </a:ln>
          </p:spPr>
          <p:txBody>
            <a:bodyPr/>
            <a:lstStyle/>
            <a:p/>
          </p:txBody>
        </p:sp>
        <p:sp>
          <p:nvSpPr>
            <p:cNvPr id="240" name="tx240"/>
            <p:cNvSpPr/>
            <p:nvPr/>
          </p:nvSpPr>
          <p:spPr>
            <a:xfrm>
              <a:off x="7120084" y="29792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41" name="tx241"/>
            <p:cNvSpPr/>
            <p:nvPr/>
          </p:nvSpPr>
          <p:spPr>
            <a:xfrm>
              <a:off x="8883312" y="28926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42" name="tx242"/>
            <p:cNvSpPr/>
            <p:nvPr/>
          </p:nvSpPr>
          <p:spPr>
            <a:xfrm>
              <a:off x="8467590" y="27818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43" name="tx243"/>
            <p:cNvSpPr/>
            <p:nvPr/>
          </p:nvSpPr>
          <p:spPr>
            <a:xfrm>
              <a:off x="8730714" y="28313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44" name="tx244"/>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5" name="tx245"/>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6" name="tx246"/>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7" name="tx247"/>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8" name="tx248"/>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9" name="tx249"/>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50" name="tx250"/>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51" name="tx251"/>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2" name="tx252"/>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3" name="tx253"/>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4" name="tx254"/>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0" name="tx260"/>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1" name="tx261"/>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7" name="tx267"/>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8" name="tx268"/>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9" name="tx269"/>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0" name="tx270"/>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1" name="tx271"/>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2" name="tx272"/>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3" name="tx273"/>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4" name="tx274"/>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5" name="tx275"/>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6" name="tx276"/>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7" name="tx277"/>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8" name="tx278"/>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9" name="tx279"/>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0" name="tx280"/>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81" name="tx281"/>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2" name="tx282"/>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3" name="tx283"/>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4" name="tx284"/>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5" name="tx285"/>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6" name="tx286"/>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7" name="tx287"/>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8" name="tx288"/>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9" name="tx289"/>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0" name="tx290"/>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1" name="tx291"/>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2" name="tx292"/>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3" name="tx293"/>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4" name="tx294"/>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5" name="tx295"/>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6" name="tx296"/>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7" name="tx297"/>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8" name="tx298"/>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9" name="tx299"/>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0" name="tx300"/>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01" name="tx301"/>
            <p:cNvSpPr/>
            <p:nvPr/>
          </p:nvSpPr>
          <p:spPr>
            <a:xfrm>
              <a:off x="2322615" y="398022"/>
              <a:ext cx="51906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Colombia, 2000-2024</a:t>
              </a:r>
            </a:p>
          </p:txBody>
        </p:sp>
        <p:sp>
          <p:nvSpPr>
            <p:cNvPr id="302" name="tx3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03" name="tx303"/>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3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BCG had the lowest coverage (85%), followed by MCV2 and ROTAC (86%).
Compared to 2019, coverage of 9 vaccines decreased (BCG, DTP1, DTP3, IPV1, MCV1, MCV2, PCV3, POL3 and ROTAC) and one vaccine remained constant (YFV).
Compared to 2023, coverage of 5 vaccines decreased (BCG, DTP1, DTP3, IPV1 and POL3), 2 vaccines remained constant (MCV1 and ROTAC), and 3 vaccines increased (MCV2, PCV3 and YFV).</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168047"/>
              <a:ext cx="6480943" cy="711744"/>
            </a:xfrm>
            <a:custGeom>
              <a:avLst/>
              <a:pathLst>
                <a:path w="6480943" h="711744">
                  <a:moveTo>
                    <a:pt x="0" y="711744"/>
                  </a:moveTo>
                  <a:lnTo>
                    <a:pt x="270039" y="664294"/>
                  </a:lnTo>
                  <a:lnTo>
                    <a:pt x="540078" y="616844"/>
                  </a:lnTo>
                  <a:lnTo>
                    <a:pt x="810117" y="94899"/>
                  </a:lnTo>
                  <a:lnTo>
                    <a:pt x="1080157" y="237248"/>
                  </a:lnTo>
                  <a:lnTo>
                    <a:pt x="1350196" y="47449"/>
                  </a:lnTo>
                  <a:lnTo>
                    <a:pt x="1620235" y="47449"/>
                  </a:lnTo>
                  <a:lnTo>
                    <a:pt x="1890275" y="0"/>
                  </a:lnTo>
                  <a:lnTo>
                    <a:pt x="2160314" y="94899"/>
                  </a:lnTo>
                  <a:lnTo>
                    <a:pt x="2430353" y="94899"/>
                  </a:lnTo>
                  <a:lnTo>
                    <a:pt x="2700393" y="284697"/>
                  </a:lnTo>
                  <a:lnTo>
                    <a:pt x="2970432" y="427046"/>
                  </a:lnTo>
                  <a:lnTo>
                    <a:pt x="3240471" y="94899"/>
                  </a:lnTo>
                  <a:lnTo>
                    <a:pt x="3510510" y="142348"/>
                  </a:lnTo>
                  <a:lnTo>
                    <a:pt x="3780550" y="189798"/>
                  </a:lnTo>
                  <a:lnTo>
                    <a:pt x="4050589" y="142348"/>
                  </a:lnTo>
                  <a:lnTo>
                    <a:pt x="4320628" y="142348"/>
                  </a:lnTo>
                  <a:lnTo>
                    <a:pt x="4590668" y="94899"/>
                  </a:lnTo>
                  <a:lnTo>
                    <a:pt x="4860707" y="94899"/>
                  </a:lnTo>
                  <a:lnTo>
                    <a:pt x="5130746" y="0"/>
                  </a:lnTo>
                  <a:lnTo>
                    <a:pt x="5400786" y="284697"/>
                  </a:lnTo>
                  <a:lnTo>
                    <a:pt x="5670825" y="332147"/>
                  </a:lnTo>
                  <a:lnTo>
                    <a:pt x="5940864" y="332147"/>
                  </a:lnTo>
                  <a:lnTo>
                    <a:pt x="6210904" y="189798"/>
                  </a:lnTo>
                  <a:lnTo>
                    <a:pt x="6480943" y="237248"/>
                  </a:lnTo>
                </a:path>
              </a:pathLst>
            </a:custGeom>
            <a:ln w="27101" cap="flat">
              <a:solidFill>
                <a:srgbClr val="1C86EE">
                  <a:alpha val="100000"/>
                </a:srgbClr>
              </a:solidFill>
              <a:prstDash val="solid"/>
              <a:round/>
            </a:ln>
          </p:spPr>
          <p:txBody>
            <a:bodyPr/>
            <a:lstStyle/>
            <a:p/>
          </p:txBody>
        </p:sp>
        <p:sp>
          <p:nvSpPr>
            <p:cNvPr id="38" name="pl38"/>
            <p:cNvSpPr/>
            <p:nvPr/>
          </p:nvSpPr>
          <p:spPr>
            <a:xfrm>
              <a:off x="1135255" y="1168047"/>
              <a:ext cx="6480943" cy="759193"/>
            </a:xfrm>
            <a:custGeom>
              <a:avLst/>
              <a:pathLst>
                <a:path w="6480943" h="759193">
                  <a:moveTo>
                    <a:pt x="0" y="759193"/>
                  </a:moveTo>
                  <a:lnTo>
                    <a:pt x="270039" y="664294"/>
                  </a:lnTo>
                  <a:lnTo>
                    <a:pt x="540078" y="759193"/>
                  </a:lnTo>
                  <a:lnTo>
                    <a:pt x="810117" y="94899"/>
                  </a:lnTo>
                  <a:lnTo>
                    <a:pt x="1080157" y="237248"/>
                  </a:lnTo>
                  <a:lnTo>
                    <a:pt x="1350196" y="47449"/>
                  </a:lnTo>
                  <a:lnTo>
                    <a:pt x="1620235" y="47449"/>
                  </a:lnTo>
                  <a:lnTo>
                    <a:pt x="1890275" y="0"/>
                  </a:lnTo>
                  <a:lnTo>
                    <a:pt x="2160314" y="94899"/>
                  </a:lnTo>
                  <a:lnTo>
                    <a:pt x="2430353" y="94899"/>
                  </a:lnTo>
                  <a:lnTo>
                    <a:pt x="2700393" y="284697"/>
                  </a:lnTo>
                  <a:lnTo>
                    <a:pt x="2970432" y="427046"/>
                  </a:lnTo>
                  <a:lnTo>
                    <a:pt x="3240471" y="94899"/>
                  </a:lnTo>
                  <a:lnTo>
                    <a:pt x="3510510" y="142348"/>
                  </a:lnTo>
                  <a:lnTo>
                    <a:pt x="3780550" y="189798"/>
                  </a:lnTo>
                  <a:lnTo>
                    <a:pt x="4050589" y="142348"/>
                  </a:lnTo>
                  <a:lnTo>
                    <a:pt x="4320628" y="142348"/>
                  </a:lnTo>
                  <a:lnTo>
                    <a:pt x="4590668" y="94899"/>
                  </a:lnTo>
                  <a:lnTo>
                    <a:pt x="4860707" y="94899"/>
                  </a:lnTo>
                  <a:lnTo>
                    <a:pt x="5130746" y="94899"/>
                  </a:lnTo>
                  <a:lnTo>
                    <a:pt x="5400786" y="284697"/>
                  </a:lnTo>
                  <a:lnTo>
                    <a:pt x="5670825" y="332147"/>
                  </a:lnTo>
                  <a:lnTo>
                    <a:pt x="5940864" y="332147"/>
                  </a:lnTo>
                  <a:lnTo>
                    <a:pt x="6210904" y="189798"/>
                  </a:lnTo>
                  <a:lnTo>
                    <a:pt x="6480943" y="237248"/>
                  </a:lnTo>
                </a:path>
              </a:pathLst>
            </a:custGeom>
            <a:ln w="27101" cap="flat">
              <a:solidFill>
                <a:srgbClr val="80BD41">
                  <a:alpha val="100000"/>
                </a:srgbClr>
              </a:solidFill>
              <a:prstDash val="solid"/>
              <a:round/>
            </a:ln>
          </p:spPr>
          <p:txBody>
            <a:bodyPr/>
            <a:lstStyle/>
            <a:p/>
          </p:txBody>
        </p:sp>
        <p:sp>
          <p:nvSpPr>
            <p:cNvPr id="39" name="pl39"/>
            <p:cNvSpPr/>
            <p:nvPr/>
          </p:nvSpPr>
          <p:spPr>
            <a:xfrm>
              <a:off x="1135255" y="1168047"/>
              <a:ext cx="6480943" cy="1850534"/>
            </a:xfrm>
            <a:custGeom>
              <a:avLst/>
              <a:pathLst>
                <a:path w="6480943" h="1850534">
                  <a:moveTo>
                    <a:pt x="0" y="1376038"/>
                  </a:moveTo>
                  <a:lnTo>
                    <a:pt x="270039" y="1850534"/>
                  </a:lnTo>
                  <a:lnTo>
                    <a:pt x="540078" y="1186240"/>
                  </a:lnTo>
                  <a:lnTo>
                    <a:pt x="810117" y="47449"/>
                  </a:lnTo>
                  <a:lnTo>
                    <a:pt x="1080157" y="237248"/>
                  </a:lnTo>
                  <a:lnTo>
                    <a:pt x="1350196" y="47449"/>
                  </a:lnTo>
                  <a:lnTo>
                    <a:pt x="1620235" y="47449"/>
                  </a:lnTo>
                  <a:lnTo>
                    <a:pt x="1890275" y="0"/>
                  </a:lnTo>
                  <a:lnTo>
                    <a:pt x="2160314" y="94899"/>
                  </a:lnTo>
                  <a:lnTo>
                    <a:pt x="2430353" y="94899"/>
                  </a:lnTo>
                  <a:lnTo>
                    <a:pt x="2700393" y="284697"/>
                  </a:lnTo>
                  <a:lnTo>
                    <a:pt x="2970432" y="427046"/>
                  </a:lnTo>
                  <a:lnTo>
                    <a:pt x="3240471" y="94899"/>
                  </a:lnTo>
                  <a:lnTo>
                    <a:pt x="3510510" y="142348"/>
                  </a:lnTo>
                  <a:lnTo>
                    <a:pt x="3780550" y="189798"/>
                  </a:lnTo>
                  <a:lnTo>
                    <a:pt x="4050589" y="142348"/>
                  </a:lnTo>
                  <a:lnTo>
                    <a:pt x="4320628" y="142348"/>
                  </a:lnTo>
                  <a:lnTo>
                    <a:pt x="4590668" y="94899"/>
                  </a:lnTo>
                  <a:lnTo>
                    <a:pt x="4860707" y="94899"/>
                  </a:lnTo>
                  <a:lnTo>
                    <a:pt x="5130746" y="94899"/>
                  </a:lnTo>
                  <a:lnTo>
                    <a:pt x="5400786" y="284697"/>
                  </a:lnTo>
                  <a:lnTo>
                    <a:pt x="5670825" y="332147"/>
                  </a:lnTo>
                  <a:lnTo>
                    <a:pt x="5940864" y="332147"/>
                  </a:lnTo>
                  <a:lnTo>
                    <a:pt x="6210904" y="189798"/>
                  </a:lnTo>
                  <a:lnTo>
                    <a:pt x="6480943" y="237248"/>
                  </a:lnTo>
                </a:path>
              </a:pathLst>
            </a:custGeom>
            <a:ln w="27101" cap="flat">
              <a:solidFill>
                <a:srgbClr val="EE00EE">
                  <a:alpha val="100000"/>
                </a:srgbClr>
              </a:solidFill>
              <a:prstDash val="solid"/>
              <a:round/>
            </a:ln>
          </p:spPr>
          <p:txBody>
            <a:bodyPr/>
            <a:lstStyle/>
            <a:p/>
          </p:txBody>
        </p:sp>
        <p:sp>
          <p:nvSpPr>
            <p:cNvPr id="40" name="pl40"/>
            <p:cNvSpPr/>
            <p:nvPr/>
          </p:nvSpPr>
          <p:spPr>
            <a:xfrm>
              <a:off x="4375727" y="1547644"/>
              <a:ext cx="3240471" cy="3985767"/>
            </a:xfrm>
            <a:custGeom>
              <a:avLst/>
              <a:pathLst>
                <a:path w="3240471" h="3985767">
                  <a:moveTo>
                    <a:pt x="0" y="0"/>
                  </a:moveTo>
                  <a:lnTo>
                    <a:pt x="270039" y="1803085"/>
                  </a:lnTo>
                  <a:lnTo>
                    <a:pt x="540078" y="3274023"/>
                  </a:lnTo>
                  <a:lnTo>
                    <a:pt x="810117" y="3748519"/>
                  </a:lnTo>
                  <a:lnTo>
                    <a:pt x="1080157" y="3985767"/>
                  </a:lnTo>
                  <a:lnTo>
                    <a:pt x="1350196" y="3938317"/>
                  </a:lnTo>
                  <a:lnTo>
                    <a:pt x="1620235" y="3653620"/>
                  </a:lnTo>
                  <a:lnTo>
                    <a:pt x="1890275" y="3606170"/>
                  </a:lnTo>
                  <a:lnTo>
                    <a:pt x="2160314" y="3606170"/>
                  </a:lnTo>
                  <a:lnTo>
                    <a:pt x="2430353" y="3558720"/>
                  </a:lnTo>
                  <a:lnTo>
                    <a:pt x="2700393" y="3558720"/>
                  </a:lnTo>
                  <a:lnTo>
                    <a:pt x="2970432" y="1565837"/>
                  </a:lnTo>
                  <a:lnTo>
                    <a:pt x="3240471" y="1233689"/>
                  </a:lnTo>
                </a:path>
              </a:pathLst>
            </a:custGeom>
            <a:ln w="27101" cap="flat">
              <a:solidFill>
                <a:srgbClr val="6A3D9A">
                  <a:alpha val="100000"/>
                </a:srgbClr>
              </a:solidFill>
              <a:prstDash val="solid"/>
              <a:round/>
            </a:ln>
          </p:spPr>
          <p:txBody>
            <a:bodyPr/>
            <a:lstStyle/>
            <a:p/>
          </p:txBody>
        </p:sp>
        <p:sp>
          <p:nvSpPr>
            <p:cNvPr id="41" name="pl41"/>
            <p:cNvSpPr/>
            <p:nvPr/>
          </p:nvSpPr>
          <p:spPr>
            <a:xfrm>
              <a:off x="5185844" y="1120597"/>
              <a:ext cx="2430353" cy="332147"/>
            </a:xfrm>
            <a:custGeom>
              <a:avLst/>
              <a:pathLst>
                <a:path w="2430353" h="332147">
                  <a:moveTo>
                    <a:pt x="0" y="142348"/>
                  </a:moveTo>
                  <a:lnTo>
                    <a:pt x="270039" y="189798"/>
                  </a:lnTo>
                  <a:lnTo>
                    <a:pt x="540078" y="142348"/>
                  </a:lnTo>
                  <a:lnTo>
                    <a:pt x="810117" y="94899"/>
                  </a:lnTo>
                  <a:lnTo>
                    <a:pt x="1080157" y="0"/>
                  </a:lnTo>
                  <a:lnTo>
                    <a:pt x="1350196" y="142348"/>
                  </a:lnTo>
                  <a:lnTo>
                    <a:pt x="1620235" y="237248"/>
                  </a:lnTo>
                  <a:lnTo>
                    <a:pt x="1890275" y="284697"/>
                  </a:lnTo>
                  <a:lnTo>
                    <a:pt x="2160314" y="237248"/>
                  </a:lnTo>
                  <a:lnTo>
                    <a:pt x="2430353" y="332147"/>
                  </a:lnTo>
                </a:path>
              </a:pathLst>
            </a:custGeom>
            <a:ln w="27101" cap="flat">
              <a:solidFill>
                <a:srgbClr val="E31A1C">
                  <a:alpha val="100000"/>
                </a:srgbClr>
              </a:solidFill>
              <a:prstDash val="solid"/>
              <a:round/>
            </a:ln>
          </p:spPr>
          <p:txBody>
            <a:bodyPr/>
            <a:lstStyle/>
            <a:p/>
          </p:txBody>
        </p:sp>
        <p:sp>
          <p:nvSpPr>
            <p:cNvPr id="42" name="pl42"/>
            <p:cNvSpPr/>
            <p:nvPr/>
          </p:nvSpPr>
          <p:spPr>
            <a:xfrm>
              <a:off x="1135255" y="1120597"/>
              <a:ext cx="6480943" cy="427046"/>
            </a:xfrm>
            <a:custGeom>
              <a:avLst/>
              <a:pathLst>
                <a:path w="6480943" h="427046">
                  <a:moveTo>
                    <a:pt x="0" y="332147"/>
                  </a:moveTo>
                  <a:lnTo>
                    <a:pt x="270039" y="94899"/>
                  </a:lnTo>
                  <a:lnTo>
                    <a:pt x="540078" y="94899"/>
                  </a:lnTo>
                  <a:lnTo>
                    <a:pt x="810117" y="94899"/>
                  </a:lnTo>
                  <a:lnTo>
                    <a:pt x="1080157" y="142348"/>
                  </a:lnTo>
                  <a:lnTo>
                    <a:pt x="1350196" y="47449"/>
                  </a:lnTo>
                  <a:lnTo>
                    <a:pt x="1620235" y="0"/>
                  </a:lnTo>
                  <a:lnTo>
                    <a:pt x="1890275" y="0"/>
                  </a:lnTo>
                  <a:lnTo>
                    <a:pt x="2160314" y="142348"/>
                  </a:lnTo>
                  <a:lnTo>
                    <a:pt x="2430353" y="0"/>
                  </a:lnTo>
                  <a:lnTo>
                    <a:pt x="2700393" y="332147"/>
                  </a:lnTo>
                  <a:lnTo>
                    <a:pt x="2970432" y="332147"/>
                  </a:lnTo>
                  <a:lnTo>
                    <a:pt x="3240471" y="47449"/>
                  </a:lnTo>
                  <a:lnTo>
                    <a:pt x="3510510" y="142348"/>
                  </a:lnTo>
                  <a:lnTo>
                    <a:pt x="3780550" y="189798"/>
                  </a:lnTo>
                  <a:lnTo>
                    <a:pt x="4050589" y="47449"/>
                  </a:lnTo>
                  <a:lnTo>
                    <a:pt x="4320628" y="94899"/>
                  </a:lnTo>
                  <a:lnTo>
                    <a:pt x="4590668" y="94899"/>
                  </a:lnTo>
                  <a:lnTo>
                    <a:pt x="4860707" y="0"/>
                  </a:lnTo>
                  <a:lnTo>
                    <a:pt x="5130746" y="0"/>
                  </a:lnTo>
                  <a:lnTo>
                    <a:pt x="5400786" y="237248"/>
                  </a:lnTo>
                  <a:lnTo>
                    <a:pt x="5670825" y="427046"/>
                  </a:lnTo>
                  <a:lnTo>
                    <a:pt x="5940864" y="332147"/>
                  </a:lnTo>
                  <a:lnTo>
                    <a:pt x="6210904" y="94899"/>
                  </a:lnTo>
                  <a:lnTo>
                    <a:pt x="6480943" y="94899"/>
                  </a:lnTo>
                </a:path>
              </a:pathLst>
            </a:custGeom>
            <a:ln w="27101" cap="flat">
              <a:solidFill>
                <a:srgbClr val="FF7F00">
                  <a:alpha val="100000"/>
                </a:srgbClr>
              </a:solidFill>
              <a:prstDash val="solid"/>
              <a:round/>
            </a:ln>
          </p:spPr>
          <p:txBody>
            <a:bodyPr/>
            <a:lstStyle/>
            <a:p/>
          </p:txBody>
        </p:sp>
        <p:sp>
          <p:nvSpPr>
            <p:cNvPr id="43" name="pl43"/>
            <p:cNvSpPr/>
            <p:nvPr/>
          </p:nvSpPr>
          <p:spPr>
            <a:xfrm>
              <a:off x="1135255" y="1215496"/>
              <a:ext cx="6480943" cy="1091341"/>
            </a:xfrm>
            <a:custGeom>
              <a:avLst/>
              <a:pathLst>
                <a:path w="6480943" h="1091341">
                  <a:moveTo>
                    <a:pt x="0" y="427046"/>
                  </a:moveTo>
                  <a:lnTo>
                    <a:pt x="270039" y="474496"/>
                  </a:lnTo>
                  <a:lnTo>
                    <a:pt x="540078" y="0"/>
                  </a:lnTo>
                  <a:lnTo>
                    <a:pt x="810117" y="1091341"/>
                  </a:lnTo>
                  <a:lnTo>
                    <a:pt x="1080157" y="1091341"/>
                  </a:lnTo>
                  <a:lnTo>
                    <a:pt x="1350196" y="948992"/>
                  </a:lnTo>
                  <a:lnTo>
                    <a:pt x="1620235" y="379596"/>
                  </a:lnTo>
                  <a:lnTo>
                    <a:pt x="1890275" y="0"/>
                  </a:lnTo>
                  <a:lnTo>
                    <a:pt x="2160314" y="1091341"/>
                  </a:lnTo>
                  <a:lnTo>
                    <a:pt x="2430353" y="1043891"/>
                  </a:lnTo>
                  <a:lnTo>
                    <a:pt x="2700393" y="901542"/>
                  </a:lnTo>
                  <a:lnTo>
                    <a:pt x="2970432" y="806643"/>
                  </a:lnTo>
                  <a:lnTo>
                    <a:pt x="3240471" y="616844"/>
                  </a:lnTo>
                  <a:lnTo>
                    <a:pt x="3510510" y="996441"/>
                  </a:lnTo>
                  <a:lnTo>
                    <a:pt x="3780550" y="237248"/>
                  </a:lnTo>
                  <a:lnTo>
                    <a:pt x="4050589" y="332147"/>
                  </a:lnTo>
                  <a:lnTo>
                    <a:pt x="4320628" y="284697"/>
                  </a:lnTo>
                  <a:lnTo>
                    <a:pt x="4590668" y="189798"/>
                  </a:lnTo>
                  <a:lnTo>
                    <a:pt x="4860707" y="237248"/>
                  </a:lnTo>
                  <a:lnTo>
                    <a:pt x="5130746" y="189798"/>
                  </a:lnTo>
                  <a:lnTo>
                    <a:pt x="5400786" y="237248"/>
                  </a:lnTo>
                  <a:lnTo>
                    <a:pt x="5670825" y="332147"/>
                  </a:lnTo>
                  <a:lnTo>
                    <a:pt x="5940864" y="427046"/>
                  </a:lnTo>
                  <a:lnTo>
                    <a:pt x="6210904" y="427046"/>
                  </a:lnTo>
                  <a:lnTo>
                    <a:pt x="6480943" y="332147"/>
                  </a:lnTo>
                </a:path>
              </a:pathLst>
            </a:custGeom>
            <a:ln w="27101" cap="flat">
              <a:solidFill>
                <a:srgbClr val="FFC20E">
                  <a:alpha val="100000"/>
                </a:srgbClr>
              </a:solidFill>
              <a:prstDash val="solid"/>
              <a:round/>
            </a:ln>
          </p:spPr>
          <p:txBody>
            <a:bodyPr/>
            <a:lstStyle/>
            <a:p/>
          </p:txBody>
        </p:sp>
        <p:sp>
          <p:nvSpPr>
            <p:cNvPr id="44" name="pl44"/>
            <p:cNvSpPr/>
            <p:nvPr/>
          </p:nvSpPr>
          <p:spPr>
            <a:xfrm>
              <a:off x="3835648" y="1168047"/>
              <a:ext cx="3780550" cy="3416372"/>
            </a:xfrm>
            <a:custGeom>
              <a:avLst/>
              <a:pathLst>
                <a:path w="3780550" h="3416372">
                  <a:moveTo>
                    <a:pt x="0" y="3416372"/>
                  </a:moveTo>
                  <a:lnTo>
                    <a:pt x="270039" y="2277581"/>
                  </a:lnTo>
                  <a:lnTo>
                    <a:pt x="540078" y="474496"/>
                  </a:lnTo>
                  <a:lnTo>
                    <a:pt x="810117" y="332147"/>
                  </a:lnTo>
                  <a:lnTo>
                    <a:pt x="1080157" y="237248"/>
                  </a:lnTo>
                  <a:lnTo>
                    <a:pt x="1350196" y="142348"/>
                  </a:lnTo>
                  <a:lnTo>
                    <a:pt x="1620235" y="237248"/>
                  </a:lnTo>
                  <a:lnTo>
                    <a:pt x="1890275" y="142348"/>
                  </a:lnTo>
                  <a:lnTo>
                    <a:pt x="2160314" y="0"/>
                  </a:lnTo>
                  <a:lnTo>
                    <a:pt x="2430353" y="47449"/>
                  </a:lnTo>
                  <a:lnTo>
                    <a:pt x="2700393" y="237248"/>
                  </a:lnTo>
                  <a:lnTo>
                    <a:pt x="2970432" y="474496"/>
                  </a:lnTo>
                  <a:lnTo>
                    <a:pt x="3240471" y="427046"/>
                  </a:lnTo>
                  <a:lnTo>
                    <a:pt x="3510510" y="189798"/>
                  </a:lnTo>
                  <a:lnTo>
                    <a:pt x="3780550" y="142348"/>
                  </a:lnTo>
                </a:path>
              </a:pathLst>
            </a:custGeom>
            <a:ln w="27101" cap="flat">
              <a:solidFill>
                <a:srgbClr val="008B00">
                  <a:alpha val="100000"/>
                </a:srgbClr>
              </a:solidFill>
              <a:prstDash val="solid"/>
              <a:round/>
            </a:ln>
          </p:spPr>
          <p:txBody>
            <a:bodyPr/>
            <a:lstStyle/>
            <a:p/>
          </p:txBody>
        </p:sp>
        <p:sp>
          <p:nvSpPr>
            <p:cNvPr id="45" name="pl45"/>
            <p:cNvSpPr/>
            <p:nvPr/>
          </p:nvSpPr>
          <p:spPr>
            <a:xfrm>
              <a:off x="1135255" y="1168047"/>
              <a:ext cx="6480943" cy="569395"/>
            </a:xfrm>
            <a:custGeom>
              <a:avLst/>
              <a:pathLst>
                <a:path w="6480943" h="569395">
                  <a:moveTo>
                    <a:pt x="0" y="569395"/>
                  </a:moveTo>
                  <a:lnTo>
                    <a:pt x="270039" y="521945"/>
                  </a:lnTo>
                  <a:lnTo>
                    <a:pt x="540078" y="521945"/>
                  </a:lnTo>
                  <a:lnTo>
                    <a:pt x="810117" y="94899"/>
                  </a:lnTo>
                  <a:lnTo>
                    <a:pt x="1080157" y="237248"/>
                  </a:lnTo>
                  <a:lnTo>
                    <a:pt x="1350196" y="47449"/>
                  </a:lnTo>
                  <a:lnTo>
                    <a:pt x="1620235" y="0"/>
                  </a:lnTo>
                  <a:lnTo>
                    <a:pt x="1890275" y="47449"/>
                  </a:lnTo>
                  <a:lnTo>
                    <a:pt x="2160314" y="94899"/>
                  </a:lnTo>
                  <a:lnTo>
                    <a:pt x="2430353" y="94899"/>
                  </a:lnTo>
                  <a:lnTo>
                    <a:pt x="2700393" y="284697"/>
                  </a:lnTo>
                  <a:lnTo>
                    <a:pt x="2970432" y="427046"/>
                  </a:lnTo>
                  <a:lnTo>
                    <a:pt x="3240471" y="142348"/>
                  </a:lnTo>
                  <a:lnTo>
                    <a:pt x="3510510" y="142348"/>
                  </a:lnTo>
                  <a:lnTo>
                    <a:pt x="3780550" y="189798"/>
                  </a:lnTo>
                  <a:lnTo>
                    <a:pt x="4050589" y="142348"/>
                  </a:lnTo>
                  <a:lnTo>
                    <a:pt x="4320628" y="142348"/>
                  </a:lnTo>
                  <a:lnTo>
                    <a:pt x="4590668" y="94899"/>
                  </a:lnTo>
                  <a:lnTo>
                    <a:pt x="4860707" y="94899"/>
                  </a:lnTo>
                  <a:lnTo>
                    <a:pt x="5130746" y="0"/>
                  </a:lnTo>
                  <a:lnTo>
                    <a:pt x="5400786" y="284697"/>
                  </a:lnTo>
                  <a:lnTo>
                    <a:pt x="5670825" y="379596"/>
                  </a:lnTo>
                  <a:lnTo>
                    <a:pt x="5940864" y="379596"/>
                  </a:lnTo>
                  <a:lnTo>
                    <a:pt x="6210904" y="189798"/>
                  </a:lnTo>
                  <a:lnTo>
                    <a:pt x="6480943" y="237248"/>
                  </a:lnTo>
                </a:path>
              </a:pathLst>
            </a:custGeom>
            <a:ln w="27101" cap="flat">
              <a:solidFill>
                <a:srgbClr val="9A32CD">
                  <a:alpha val="100000"/>
                </a:srgbClr>
              </a:solidFill>
              <a:prstDash val="solid"/>
              <a:round/>
            </a:ln>
          </p:spPr>
          <p:txBody>
            <a:bodyPr/>
            <a:lstStyle/>
            <a:p/>
          </p:txBody>
        </p:sp>
        <p:sp>
          <p:nvSpPr>
            <p:cNvPr id="46" name="pl46"/>
            <p:cNvSpPr/>
            <p:nvPr/>
          </p:nvSpPr>
          <p:spPr>
            <a:xfrm>
              <a:off x="3565609" y="1120597"/>
              <a:ext cx="4050589" cy="1897984"/>
            </a:xfrm>
            <a:custGeom>
              <a:avLst/>
              <a:pathLst>
                <a:path w="4050589" h="1897984">
                  <a:moveTo>
                    <a:pt x="0" y="1897984"/>
                  </a:moveTo>
                  <a:lnTo>
                    <a:pt x="270039" y="996441"/>
                  </a:lnTo>
                  <a:lnTo>
                    <a:pt x="540078" y="806643"/>
                  </a:lnTo>
                  <a:lnTo>
                    <a:pt x="810117" y="379596"/>
                  </a:lnTo>
                  <a:lnTo>
                    <a:pt x="1080157" y="379596"/>
                  </a:lnTo>
                  <a:lnTo>
                    <a:pt x="1350196" y="284697"/>
                  </a:lnTo>
                  <a:lnTo>
                    <a:pt x="1620235" y="189798"/>
                  </a:lnTo>
                  <a:lnTo>
                    <a:pt x="1890275" y="237248"/>
                  </a:lnTo>
                  <a:lnTo>
                    <a:pt x="2160314" y="237248"/>
                  </a:lnTo>
                  <a:lnTo>
                    <a:pt x="2430353" y="142348"/>
                  </a:lnTo>
                  <a:lnTo>
                    <a:pt x="2700393" y="0"/>
                  </a:lnTo>
                  <a:lnTo>
                    <a:pt x="2970432" y="379596"/>
                  </a:lnTo>
                  <a:lnTo>
                    <a:pt x="3240471" y="427046"/>
                  </a:lnTo>
                  <a:lnTo>
                    <a:pt x="3510510" y="474496"/>
                  </a:lnTo>
                  <a:lnTo>
                    <a:pt x="3780550" y="427046"/>
                  </a:lnTo>
                  <a:lnTo>
                    <a:pt x="4050589" y="427046"/>
                  </a:lnTo>
                </a:path>
              </a:pathLst>
            </a:custGeom>
            <a:ln w="27101" cap="flat">
              <a:solidFill>
                <a:srgbClr val="836FFF">
                  <a:alpha val="100000"/>
                </a:srgbClr>
              </a:solidFill>
              <a:prstDash val="solid"/>
              <a:round/>
            </a:ln>
          </p:spPr>
          <p:txBody>
            <a:bodyPr/>
            <a:lstStyle/>
            <a:p/>
          </p:txBody>
        </p:sp>
        <p:sp>
          <p:nvSpPr>
            <p:cNvPr id="47" name="pl47"/>
            <p:cNvSpPr/>
            <p:nvPr/>
          </p:nvSpPr>
          <p:spPr>
            <a:xfrm>
              <a:off x="1135255" y="1120597"/>
              <a:ext cx="6480943" cy="427046"/>
            </a:xfrm>
            <a:custGeom>
              <a:avLst/>
              <a:pathLst>
                <a:path w="6480943" h="427046">
                  <a:moveTo>
                    <a:pt x="0" y="332147"/>
                  </a:moveTo>
                  <a:lnTo>
                    <a:pt x="270039" y="94899"/>
                  </a:lnTo>
                  <a:lnTo>
                    <a:pt x="540078" y="94899"/>
                  </a:lnTo>
                  <a:lnTo>
                    <a:pt x="810117" y="94899"/>
                  </a:lnTo>
                  <a:lnTo>
                    <a:pt x="1080157" y="142348"/>
                  </a:lnTo>
                  <a:lnTo>
                    <a:pt x="1350196" y="47449"/>
                  </a:lnTo>
                  <a:lnTo>
                    <a:pt x="1620235" y="0"/>
                  </a:lnTo>
                  <a:lnTo>
                    <a:pt x="1890275" y="0"/>
                  </a:lnTo>
                  <a:lnTo>
                    <a:pt x="2160314" y="142348"/>
                  </a:lnTo>
                  <a:lnTo>
                    <a:pt x="2430353" y="0"/>
                  </a:lnTo>
                  <a:lnTo>
                    <a:pt x="2700393" y="332147"/>
                  </a:lnTo>
                  <a:lnTo>
                    <a:pt x="2970432" y="332147"/>
                  </a:lnTo>
                  <a:lnTo>
                    <a:pt x="3240471" y="47449"/>
                  </a:lnTo>
                  <a:lnTo>
                    <a:pt x="3510510" y="142348"/>
                  </a:lnTo>
                  <a:lnTo>
                    <a:pt x="3780550" y="189798"/>
                  </a:lnTo>
                  <a:lnTo>
                    <a:pt x="4050589" y="47449"/>
                  </a:lnTo>
                  <a:lnTo>
                    <a:pt x="4320628" y="94899"/>
                  </a:lnTo>
                  <a:lnTo>
                    <a:pt x="4590668" y="94899"/>
                  </a:lnTo>
                  <a:lnTo>
                    <a:pt x="4860707" y="0"/>
                  </a:lnTo>
                  <a:lnTo>
                    <a:pt x="5130746" y="0"/>
                  </a:lnTo>
                  <a:lnTo>
                    <a:pt x="5400786" y="237248"/>
                  </a:lnTo>
                  <a:lnTo>
                    <a:pt x="5670825" y="427046"/>
                  </a:lnTo>
                  <a:lnTo>
                    <a:pt x="5940864" y="332147"/>
                  </a:lnTo>
                  <a:lnTo>
                    <a:pt x="6210904" y="94899"/>
                  </a:lnTo>
                  <a:lnTo>
                    <a:pt x="6480943" y="94899"/>
                  </a:lnTo>
                </a:path>
              </a:pathLst>
            </a:custGeom>
            <a:ln w="27101" cap="flat">
              <a:solidFill>
                <a:srgbClr val="FB9A99">
                  <a:alpha val="100000"/>
                </a:srgbClr>
              </a:solidFill>
              <a:prstDash val="solid"/>
              <a:round/>
            </a:ln>
          </p:spPr>
          <p:txBody>
            <a:bodyPr/>
            <a:lstStyle/>
            <a:p/>
          </p:txBody>
        </p:sp>
        <p:sp>
          <p:nvSpPr>
            <p:cNvPr id="48" name="pl48"/>
            <p:cNvSpPr/>
            <p:nvPr/>
          </p:nvSpPr>
          <p:spPr>
            <a:xfrm>
              <a:off x="7629503" y="783563"/>
              <a:ext cx="729357" cy="424195"/>
            </a:xfrm>
            <a:custGeom>
              <a:avLst/>
              <a:pathLst>
                <a:path w="729357" h="424195">
                  <a:moveTo>
                    <a:pt x="729357" y="0"/>
                  </a:moveTo>
                  <a:lnTo>
                    <a:pt x="0" y="424195"/>
                  </a:lnTo>
                </a:path>
              </a:pathLst>
            </a:custGeom>
          </p:spPr>
          <p:txBody>
            <a:bodyPr/>
            <a:lstStyle/>
            <a:p/>
          </p:txBody>
        </p:sp>
        <p:sp>
          <p:nvSpPr>
            <p:cNvPr id="49" name="pl49"/>
            <p:cNvSpPr/>
            <p:nvPr/>
          </p:nvSpPr>
          <p:spPr>
            <a:xfrm>
              <a:off x="7632932" y="1037901"/>
              <a:ext cx="659498" cy="173200"/>
            </a:xfrm>
            <a:custGeom>
              <a:avLst/>
              <a:pathLst>
                <a:path w="659498" h="173200">
                  <a:moveTo>
                    <a:pt x="659498" y="0"/>
                  </a:moveTo>
                  <a:lnTo>
                    <a:pt x="0" y="173200"/>
                  </a:lnTo>
                </a:path>
              </a:pathLst>
            </a:custGeom>
          </p:spPr>
          <p:txBody>
            <a:bodyPr/>
            <a:lstStyle/>
            <a:p/>
          </p:txBody>
        </p:sp>
        <p:sp>
          <p:nvSpPr>
            <p:cNvPr id="50" name="pl50"/>
            <p:cNvSpPr/>
            <p:nvPr/>
          </p:nvSpPr>
          <p:spPr>
            <a:xfrm>
              <a:off x="7634325" y="1291241"/>
              <a:ext cx="766617" cy="18712"/>
            </a:xfrm>
            <a:custGeom>
              <a:avLst/>
              <a:pathLst>
                <a:path w="766617" h="18712">
                  <a:moveTo>
                    <a:pt x="766617" y="0"/>
                  </a:moveTo>
                  <a:lnTo>
                    <a:pt x="0" y="18712"/>
                  </a:lnTo>
                </a:path>
              </a:pathLst>
            </a:custGeom>
          </p:spPr>
          <p:txBody>
            <a:bodyPr/>
            <a:lstStyle/>
            <a:p/>
          </p:txBody>
        </p:sp>
        <p:sp>
          <p:nvSpPr>
            <p:cNvPr id="51" name="pl51"/>
            <p:cNvSpPr/>
            <p:nvPr/>
          </p:nvSpPr>
          <p:spPr>
            <a:xfrm>
              <a:off x="7624620" y="1415378"/>
              <a:ext cx="758325" cy="907897"/>
            </a:xfrm>
            <a:custGeom>
              <a:avLst/>
              <a:pathLst>
                <a:path w="758325" h="907897">
                  <a:moveTo>
                    <a:pt x="758325" y="907897"/>
                  </a:moveTo>
                  <a:lnTo>
                    <a:pt x="0" y="0"/>
                  </a:lnTo>
                </a:path>
              </a:pathLst>
            </a:custGeom>
          </p:spPr>
          <p:txBody>
            <a:bodyPr/>
            <a:lstStyle/>
            <a:p/>
          </p:txBody>
        </p:sp>
        <p:sp>
          <p:nvSpPr>
            <p:cNvPr id="52" name="pl52"/>
            <p:cNvSpPr/>
            <p:nvPr/>
          </p:nvSpPr>
          <p:spPr>
            <a:xfrm>
              <a:off x="7633482" y="1408752"/>
              <a:ext cx="695101" cy="139035"/>
            </a:xfrm>
            <a:custGeom>
              <a:avLst/>
              <a:pathLst>
                <a:path w="695101" h="139035">
                  <a:moveTo>
                    <a:pt x="695101" y="139035"/>
                  </a:moveTo>
                  <a:lnTo>
                    <a:pt x="0" y="0"/>
                  </a:lnTo>
                </a:path>
              </a:pathLst>
            </a:custGeom>
          </p:spPr>
          <p:txBody>
            <a:bodyPr/>
            <a:lstStyle/>
            <a:p/>
          </p:txBody>
        </p:sp>
        <p:sp>
          <p:nvSpPr>
            <p:cNvPr id="53" name="pl53"/>
            <p:cNvSpPr/>
            <p:nvPr/>
          </p:nvSpPr>
          <p:spPr>
            <a:xfrm>
              <a:off x="7630552" y="1412256"/>
              <a:ext cx="806542" cy="391152"/>
            </a:xfrm>
            <a:custGeom>
              <a:avLst/>
              <a:pathLst>
                <a:path w="806542" h="391152">
                  <a:moveTo>
                    <a:pt x="806542" y="391152"/>
                  </a:moveTo>
                  <a:lnTo>
                    <a:pt x="0" y="0"/>
                  </a:lnTo>
                </a:path>
              </a:pathLst>
            </a:custGeom>
          </p:spPr>
          <p:txBody>
            <a:bodyPr/>
            <a:lstStyle/>
            <a:p/>
          </p:txBody>
        </p:sp>
        <p:sp>
          <p:nvSpPr>
            <p:cNvPr id="54" name="pl54"/>
            <p:cNvSpPr/>
            <p:nvPr/>
          </p:nvSpPr>
          <p:spPr>
            <a:xfrm>
              <a:off x="7626698" y="1414578"/>
              <a:ext cx="732004" cy="647238"/>
            </a:xfrm>
            <a:custGeom>
              <a:avLst/>
              <a:pathLst>
                <a:path w="732004" h="647238">
                  <a:moveTo>
                    <a:pt x="732004" y="647238"/>
                  </a:moveTo>
                  <a:lnTo>
                    <a:pt x="0" y="0"/>
                  </a:lnTo>
                </a:path>
              </a:pathLst>
            </a:custGeom>
          </p:spPr>
          <p:txBody>
            <a:bodyPr/>
            <a:lstStyle/>
            <a:p/>
          </p:txBody>
        </p:sp>
        <p:sp>
          <p:nvSpPr>
            <p:cNvPr id="55" name="pl55"/>
            <p:cNvSpPr/>
            <p:nvPr/>
          </p:nvSpPr>
          <p:spPr>
            <a:xfrm>
              <a:off x="7623638" y="1463127"/>
              <a:ext cx="801388" cy="1118335"/>
            </a:xfrm>
            <a:custGeom>
              <a:avLst/>
              <a:pathLst>
                <a:path w="801388" h="1118335">
                  <a:moveTo>
                    <a:pt x="801388" y="1118335"/>
                  </a:moveTo>
                  <a:lnTo>
                    <a:pt x="0" y="0"/>
                  </a:lnTo>
                </a:path>
              </a:pathLst>
            </a:custGeom>
          </p:spPr>
          <p:txBody>
            <a:bodyPr/>
            <a:lstStyle/>
            <a:p/>
          </p:txBody>
        </p:sp>
        <p:sp>
          <p:nvSpPr>
            <p:cNvPr id="56" name="pl56"/>
            <p:cNvSpPr/>
            <p:nvPr/>
          </p:nvSpPr>
          <p:spPr>
            <a:xfrm>
              <a:off x="7623643" y="1558025"/>
              <a:ext cx="1054607" cy="1470680"/>
            </a:xfrm>
            <a:custGeom>
              <a:avLst/>
              <a:pathLst>
                <a:path w="1054607" h="1470680">
                  <a:moveTo>
                    <a:pt x="1054607" y="1470680"/>
                  </a:moveTo>
                  <a:lnTo>
                    <a:pt x="0" y="0"/>
                  </a:lnTo>
                </a:path>
              </a:pathLst>
            </a:custGeom>
          </p:spPr>
          <p:txBody>
            <a:bodyPr/>
            <a:lstStyle/>
            <a:p/>
          </p:txBody>
        </p:sp>
        <p:sp>
          <p:nvSpPr>
            <p:cNvPr id="57" name="pl57"/>
            <p:cNvSpPr/>
            <p:nvPr/>
          </p:nvSpPr>
          <p:spPr>
            <a:xfrm>
              <a:off x="7622310" y="1558362"/>
              <a:ext cx="730464" cy="1281119"/>
            </a:xfrm>
            <a:custGeom>
              <a:avLst/>
              <a:pathLst>
                <a:path w="730464" h="1281119">
                  <a:moveTo>
                    <a:pt x="730464" y="1281119"/>
                  </a:moveTo>
                  <a:lnTo>
                    <a:pt x="0" y="0"/>
                  </a:lnTo>
                </a:path>
              </a:pathLst>
            </a:custGeom>
          </p:spPr>
          <p:txBody>
            <a:bodyPr/>
            <a:lstStyle/>
            <a:p/>
          </p:txBody>
        </p:sp>
        <p:sp>
          <p:nvSpPr>
            <p:cNvPr id="58" name="pl58"/>
            <p:cNvSpPr/>
            <p:nvPr/>
          </p:nvSpPr>
          <p:spPr>
            <a:xfrm>
              <a:off x="7627713" y="2790130"/>
              <a:ext cx="755232" cy="576957"/>
            </a:xfrm>
            <a:custGeom>
              <a:avLst/>
              <a:pathLst>
                <a:path w="755232" h="576957">
                  <a:moveTo>
                    <a:pt x="755232" y="576957"/>
                  </a:moveTo>
                  <a:lnTo>
                    <a:pt x="0" y="0"/>
                  </a:lnTo>
                </a:path>
              </a:pathLst>
            </a:custGeom>
          </p:spPr>
          <p:txBody>
            <a:bodyPr/>
            <a:lstStyle/>
            <a:p/>
          </p:txBody>
        </p:sp>
        <p:sp>
          <p:nvSpPr>
            <p:cNvPr id="59" name="pg59"/>
            <p:cNvSpPr/>
            <p:nvPr/>
          </p:nvSpPr>
          <p:spPr>
            <a:xfrm>
              <a:off x="8290281" y="69182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0" name="tx60"/>
            <p:cNvSpPr/>
            <p:nvPr/>
          </p:nvSpPr>
          <p:spPr>
            <a:xfrm>
              <a:off x="8313141" y="73335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93%</a:t>
              </a:r>
            </a:p>
          </p:txBody>
        </p:sp>
        <p:sp>
          <p:nvSpPr>
            <p:cNvPr id="61" name="pg61"/>
            <p:cNvSpPr/>
            <p:nvPr/>
          </p:nvSpPr>
          <p:spPr>
            <a:xfrm>
              <a:off x="8223851" y="94855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2" name="tx62"/>
            <p:cNvSpPr/>
            <p:nvPr/>
          </p:nvSpPr>
          <p:spPr>
            <a:xfrm>
              <a:off x="8246711" y="990090"/>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93%</a:t>
              </a:r>
            </a:p>
          </p:txBody>
        </p:sp>
        <p:sp>
          <p:nvSpPr>
            <p:cNvPr id="63" name="pg63"/>
            <p:cNvSpPr/>
            <p:nvPr/>
          </p:nvSpPr>
          <p:spPr>
            <a:xfrm>
              <a:off x="8332362" y="1206707"/>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4" name="tx64"/>
            <p:cNvSpPr/>
            <p:nvPr/>
          </p:nvSpPr>
          <p:spPr>
            <a:xfrm>
              <a:off x="8355222" y="1248246"/>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91%</a:t>
              </a:r>
            </a:p>
          </p:txBody>
        </p:sp>
        <p:sp>
          <p:nvSpPr>
            <p:cNvPr id="65" name="pg65"/>
            <p:cNvSpPr/>
            <p:nvPr/>
          </p:nvSpPr>
          <p:spPr>
            <a:xfrm>
              <a:off x="8314365" y="224477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6" name="tx66"/>
            <p:cNvSpPr/>
            <p:nvPr/>
          </p:nvSpPr>
          <p:spPr>
            <a:xfrm>
              <a:off x="8337225" y="228631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89%</a:t>
              </a:r>
            </a:p>
          </p:txBody>
        </p:sp>
        <p:sp>
          <p:nvSpPr>
            <p:cNvPr id="67" name="pg67"/>
            <p:cNvSpPr/>
            <p:nvPr/>
          </p:nvSpPr>
          <p:spPr>
            <a:xfrm>
              <a:off x="8260004" y="1466685"/>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8" name="tx68"/>
            <p:cNvSpPr/>
            <p:nvPr/>
          </p:nvSpPr>
          <p:spPr>
            <a:xfrm>
              <a:off x="8282864" y="1489538"/>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89%</a:t>
              </a:r>
            </a:p>
          </p:txBody>
        </p:sp>
        <p:sp>
          <p:nvSpPr>
            <p:cNvPr id="69" name="pg69"/>
            <p:cNvSpPr/>
            <p:nvPr/>
          </p:nvSpPr>
          <p:spPr>
            <a:xfrm>
              <a:off x="8368515" y="172515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0" name="tx70"/>
            <p:cNvSpPr/>
            <p:nvPr/>
          </p:nvSpPr>
          <p:spPr>
            <a:xfrm>
              <a:off x="8391375" y="176669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89%</a:t>
              </a:r>
            </a:p>
          </p:txBody>
        </p:sp>
        <p:sp>
          <p:nvSpPr>
            <p:cNvPr id="71" name="pg71"/>
            <p:cNvSpPr/>
            <p:nvPr/>
          </p:nvSpPr>
          <p:spPr>
            <a:xfrm>
              <a:off x="8290122" y="1984342"/>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2" name="tx72"/>
            <p:cNvSpPr/>
            <p:nvPr/>
          </p:nvSpPr>
          <p:spPr>
            <a:xfrm>
              <a:off x="8312982" y="2025881"/>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89%</a:t>
              </a:r>
            </a:p>
          </p:txBody>
        </p:sp>
        <p:sp>
          <p:nvSpPr>
            <p:cNvPr id="73" name="pg73"/>
            <p:cNvSpPr/>
            <p:nvPr/>
          </p:nvSpPr>
          <p:spPr>
            <a:xfrm>
              <a:off x="8356446" y="2502157"/>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4" name="tx74"/>
            <p:cNvSpPr/>
            <p:nvPr/>
          </p:nvSpPr>
          <p:spPr>
            <a:xfrm>
              <a:off x="8379306" y="2543695"/>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88%</a:t>
              </a:r>
            </a:p>
          </p:txBody>
        </p:sp>
        <p:sp>
          <p:nvSpPr>
            <p:cNvPr id="75" name="pg75"/>
            <p:cNvSpPr/>
            <p:nvPr/>
          </p:nvSpPr>
          <p:spPr>
            <a:xfrm>
              <a:off x="8290281" y="302870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6" name="tx76"/>
            <p:cNvSpPr/>
            <p:nvPr/>
          </p:nvSpPr>
          <p:spPr>
            <a:xfrm>
              <a:off x="8313141" y="307024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86%</a:t>
              </a:r>
            </a:p>
          </p:txBody>
        </p:sp>
        <p:sp>
          <p:nvSpPr>
            <p:cNvPr id="77" name="pg77"/>
            <p:cNvSpPr/>
            <p:nvPr/>
          </p:nvSpPr>
          <p:spPr>
            <a:xfrm>
              <a:off x="8284194" y="2759831"/>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8" name="tx78"/>
            <p:cNvSpPr/>
            <p:nvPr/>
          </p:nvSpPr>
          <p:spPr>
            <a:xfrm>
              <a:off x="8307054" y="2801370"/>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86%</a:t>
              </a:r>
            </a:p>
          </p:txBody>
        </p:sp>
        <p:sp>
          <p:nvSpPr>
            <p:cNvPr id="79" name="pg79"/>
            <p:cNvSpPr/>
            <p:nvPr/>
          </p:nvSpPr>
          <p:spPr>
            <a:xfrm>
              <a:off x="8314365" y="328960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3114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60%</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399433" y="401416"/>
              <a:ext cx="30327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Colombia,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2024, BCG had the lowest coverage of all vaccines (85%), followed by MCV2 and ROTAC (86%).
Coverage of 10 vaccines decreased (DTP3, HepB3, Hib3, IPV1, MCV1, MCV2, PcV3, Polio3, RotaC and Rubella) and 1 vaccine increased (HPVc) compared to respective coverage in 2019.
Coverage of 5 vaccines decreased (DTP3, HepB3, Hib3, IPV1 and Polio3), 3 vaccines increased (HPVc, MCV2 and PcV3), and 3 vaccines were the same (MCV1, RotaC and Rubella)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888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6318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43755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1119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7862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460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313502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80939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48375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21581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8324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50686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118122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130606" y="8555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8" name="pl18"/>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630082" y="855597"/>
              <a:ext cx="361082" cy="0"/>
            </a:xfrm>
            <a:custGeom>
              <a:avLst/>
              <a:pathLst>
                <a:path w="361082" h="0">
                  <a:moveTo>
                    <a:pt x="0" y="0"/>
                  </a:moveTo>
                  <a:lnTo>
                    <a:pt x="144432" y="0"/>
                  </a:lnTo>
                  <a:lnTo>
                    <a:pt x="144432" y="0"/>
                  </a:lnTo>
                  <a:lnTo>
                    <a:pt x="144432" y="0"/>
                  </a:lnTo>
                  <a:lnTo>
                    <a:pt x="288865" y="0"/>
                  </a:lnTo>
                  <a:lnTo>
                    <a:pt x="361082" y="0"/>
                  </a:lnTo>
                </a:path>
              </a:pathLst>
            </a:custGeom>
            <a:ln w="116535" cap="flat">
              <a:solidFill>
                <a:srgbClr val="E8E8E8">
                  <a:alpha val="100000"/>
                </a:srgbClr>
              </a:solidFill>
              <a:prstDash val="solid"/>
              <a:round/>
            </a:ln>
          </p:spPr>
          <p:txBody>
            <a:bodyPr/>
            <a:lstStyle/>
            <a:p/>
          </p:txBody>
        </p:sp>
        <p:sp>
          <p:nvSpPr>
            <p:cNvPr id="24" name="pl24"/>
            <p:cNvSpPr/>
            <p:nvPr/>
          </p:nvSpPr>
          <p:spPr>
            <a:xfrm>
              <a:off x="7918948" y="1181229"/>
              <a:ext cx="433298" cy="0"/>
            </a:xfrm>
            <a:custGeom>
              <a:avLst/>
              <a:pathLst>
                <a:path w="433298" h="0">
                  <a:moveTo>
                    <a:pt x="0" y="0"/>
                  </a:moveTo>
                  <a:lnTo>
                    <a:pt x="72216" y="0"/>
                  </a:lnTo>
                  <a:lnTo>
                    <a:pt x="144432" y="0"/>
                  </a:lnTo>
                  <a:lnTo>
                    <a:pt x="144432" y="0"/>
                  </a:lnTo>
                  <a:lnTo>
                    <a:pt x="216649" y="0"/>
                  </a:lnTo>
                  <a:lnTo>
                    <a:pt x="433298" y="0"/>
                  </a:lnTo>
                </a:path>
              </a:pathLst>
            </a:custGeom>
            <a:ln w="116535" cap="flat">
              <a:solidFill>
                <a:srgbClr val="E8E8E8">
                  <a:alpha val="100000"/>
                </a:srgbClr>
              </a:solidFill>
              <a:prstDash val="solid"/>
              <a:round/>
            </a:ln>
          </p:spPr>
          <p:txBody>
            <a:bodyPr/>
            <a:lstStyle/>
            <a:p/>
          </p:txBody>
        </p:sp>
        <p:sp>
          <p:nvSpPr>
            <p:cNvPr id="25" name="pl25"/>
            <p:cNvSpPr/>
            <p:nvPr/>
          </p:nvSpPr>
          <p:spPr>
            <a:xfrm>
              <a:off x="7774515" y="1506861"/>
              <a:ext cx="505514" cy="0"/>
            </a:xfrm>
            <a:custGeom>
              <a:avLst/>
              <a:pathLst>
                <a:path w="505514" h="0">
                  <a:moveTo>
                    <a:pt x="0" y="0"/>
                  </a:moveTo>
                  <a:lnTo>
                    <a:pt x="0" y="0"/>
                  </a:lnTo>
                  <a:lnTo>
                    <a:pt x="72216" y="0"/>
                  </a:lnTo>
                  <a:lnTo>
                    <a:pt x="144432" y="0"/>
                  </a:lnTo>
                  <a:lnTo>
                    <a:pt x="216649" y="0"/>
                  </a:lnTo>
                  <a:lnTo>
                    <a:pt x="505514" y="0"/>
                  </a:lnTo>
                </a:path>
              </a:pathLst>
            </a:custGeom>
            <a:ln w="116535" cap="flat">
              <a:solidFill>
                <a:srgbClr val="E8E8E8">
                  <a:alpha val="100000"/>
                </a:srgbClr>
              </a:solidFill>
              <a:prstDash val="solid"/>
              <a:round/>
            </a:ln>
          </p:spPr>
          <p:txBody>
            <a:bodyPr/>
            <a:lstStyle/>
            <a:p/>
          </p:txBody>
        </p:sp>
        <p:sp>
          <p:nvSpPr>
            <p:cNvPr id="26" name="pl26"/>
            <p:cNvSpPr/>
            <p:nvPr/>
          </p:nvSpPr>
          <p:spPr>
            <a:xfrm>
              <a:off x="7774515" y="1832494"/>
              <a:ext cx="361082" cy="0"/>
            </a:xfrm>
            <a:custGeom>
              <a:avLst/>
              <a:pathLst>
                <a:path w="361082" h="0">
                  <a:moveTo>
                    <a:pt x="0" y="0"/>
                  </a:moveTo>
                  <a:lnTo>
                    <a:pt x="0" y="0"/>
                  </a:lnTo>
                  <a:lnTo>
                    <a:pt x="72216" y="0"/>
                  </a:lnTo>
                  <a:lnTo>
                    <a:pt x="144432" y="0"/>
                  </a:lnTo>
                  <a:lnTo>
                    <a:pt x="216649" y="0"/>
                  </a:lnTo>
                  <a:lnTo>
                    <a:pt x="361082" y="0"/>
                  </a:lnTo>
                </a:path>
              </a:pathLst>
            </a:custGeom>
            <a:ln w="116535" cap="flat">
              <a:solidFill>
                <a:srgbClr val="E8E8E8">
                  <a:alpha val="100000"/>
                </a:srgbClr>
              </a:solidFill>
              <a:prstDash val="solid"/>
              <a:round/>
            </a:ln>
          </p:spPr>
          <p:txBody>
            <a:bodyPr/>
            <a:lstStyle/>
            <a:p/>
          </p:txBody>
        </p:sp>
        <p:sp>
          <p:nvSpPr>
            <p:cNvPr id="27" name="pl27"/>
            <p:cNvSpPr/>
            <p:nvPr/>
          </p:nvSpPr>
          <p:spPr>
            <a:xfrm>
              <a:off x="6980135" y="2158126"/>
              <a:ext cx="866596" cy="0"/>
            </a:xfrm>
            <a:custGeom>
              <a:avLst/>
              <a:pathLst>
                <a:path w="866596" h="0">
                  <a:moveTo>
                    <a:pt x="0" y="0"/>
                  </a:moveTo>
                  <a:lnTo>
                    <a:pt x="72216" y="0"/>
                  </a:lnTo>
                  <a:lnTo>
                    <a:pt x="361082" y="0"/>
                  </a:lnTo>
                  <a:lnTo>
                    <a:pt x="649947" y="0"/>
                  </a:lnTo>
                  <a:lnTo>
                    <a:pt x="794380" y="0"/>
                  </a:lnTo>
                  <a:lnTo>
                    <a:pt x="866596" y="0"/>
                  </a:lnTo>
                </a:path>
              </a:pathLst>
            </a:custGeom>
            <a:ln w="116535" cap="flat">
              <a:solidFill>
                <a:srgbClr val="E8E8E8">
                  <a:alpha val="100000"/>
                </a:srgbClr>
              </a:solidFill>
              <a:prstDash val="solid"/>
              <a:round/>
            </a:ln>
          </p:spPr>
          <p:txBody>
            <a:bodyPr/>
            <a:lstStyle/>
            <a:p/>
          </p:txBody>
        </p:sp>
        <p:sp>
          <p:nvSpPr>
            <p:cNvPr id="28" name="pl28"/>
            <p:cNvSpPr/>
            <p:nvPr/>
          </p:nvSpPr>
          <p:spPr>
            <a:xfrm>
              <a:off x="7774515" y="2483758"/>
              <a:ext cx="361082" cy="0"/>
            </a:xfrm>
            <a:custGeom>
              <a:avLst/>
              <a:pathLst>
                <a:path w="361082" h="0">
                  <a:moveTo>
                    <a:pt x="0" y="0"/>
                  </a:moveTo>
                  <a:lnTo>
                    <a:pt x="0" y="0"/>
                  </a:lnTo>
                  <a:lnTo>
                    <a:pt x="72216" y="0"/>
                  </a:lnTo>
                  <a:lnTo>
                    <a:pt x="144432" y="0"/>
                  </a:lnTo>
                  <a:lnTo>
                    <a:pt x="216649" y="0"/>
                  </a:lnTo>
                  <a:lnTo>
                    <a:pt x="361082" y="0"/>
                  </a:lnTo>
                </a:path>
              </a:pathLst>
            </a:custGeom>
            <a:ln w="116535" cap="flat">
              <a:solidFill>
                <a:srgbClr val="E8E8E8">
                  <a:alpha val="100000"/>
                </a:srgbClr>
              </a:solidFill>
              <a:prstDash val="solid"/>
              <a:round/>
            </a:ln>
          </p:spPr>
          <p:txBody>
            <a:bodyPr/>
            <a:lstStyle/>
            <a:p/>
          </p:txBody>
        </p:sp>
        <p:sp>
          <p:nvSpPr>
            <p:cNvPr id="29" name="pl29"/>
            <p:cNvSpPr/>
            <p:nvPr/>
          </p:nvSpPr>
          <p:spPr>
            <a:xfrm>
              <a:off x="7846732" y="2809390"/>
              <a:ext cx="505514" cy="0"/>
            </a:xfrm>
            <a:custGeom>
              <a:avLst/>
              <a:pathLst>
                <a:path w="505514" h="0">
                  <a:moveTo>
                    <a:pt x="0" y="0"/>
                  </a:moveTo>
                  <a:lnTo>
                    <a:pt x="72216" y="0"/>
                  </a:lnTo>
                  <a:lnTo>
                    <a:pt x="144432" y="0"/>
                  </a:lnTo>
                  <a:lnTo>
                    <a:pt x="144432" y="0"/>
                  </a:lnTo>
                  <a:lnTo>
                    <a:pt x="288865" y="0"/>
                  </a:lnTo>
                  <a:lnTo>
                    <a:pt x="505514" y="0"/>
                  </a:lnTo>
                </a:path>
              </a:pathLst>
            </a:custGeom>
            <a:ln w="116535" cap="flat">
              <a:solidFill>
                <a:srgbClr val="E8E8E8">
                  <a:alpha val="100000"/>
                </a:srgbClr>
              </a:solidFill>
              <a:prstDash val="solid"/>
              <a:round/>
            </a:ln>
          </p:spPr>
          <p:txBody>
            <a:bodyPr/>
            <a:lstStyle/>
            <a:p/>
          </p:txBody>
        </p:sp>
        <p:sp>
          <p:nvSpPr>
            <p:cNvPr id="30" name="pl30"/>
            <p:cNvSpPr/>
            <p:nvPr/>
          </p:nvSpPr>
          <p:spPr>
            <a:xfrm>
              <a:off x="7702299" y="3135023"/>
              <a:ext cx="649947" cy="0"/>
            </a:xfrm>
            <a:custGeom>
              <a:avLst/>
              <a:pathLst>
                <a:path w="649947" h="0">
                  <a:moveTo>
                    <a:pt x="0" y="0"/>
                  </a:moveTo>
                  <a:lnTo>
                    <a:pt x="144432" y="0"/>
                  </a:lnTo>
                  <a:lnTo>
                    <a:pt x="288865" y="0"/>
                  </a:lnTo>
                  <a:lnTo>
                    <a:pt x="505514" y="0"/>
                  </a:lnTo>
                  <a:lnTo>
                    <a:pt x="505514" y="0"/>
                  </a:lnTo>
                  <a:lnTo>
                    <a:pt x="649947" y="0"/>
                  </a:lnTo>
                </a:path>
              </a:pathLst>
            </a:custGeom>
            <a:ln w="116535" cap="flat">
              <a:solidFill>
                <a:srgbClr val="E8E8E8">
                  <a:alpha val="100000"/>
                </a:srgbClr>
              </a:solidFill>
              <a:prstDash val="solid"/>
              <a:round/>
            </a:ln>
          </p:spPr>
          <p:txBody>
            <a:bodyPr/>
            <a:lstStyle/>
            <a:p/>
          </p:txBody>
        </p:sp>
        <p:sp>
          <p:nvSpPr>
            <p:cNvPr id="31" name="pl31"/>
            <p:cNvSpPr/>
            <p:nvPr/>
          </p:nvSpPr>
          <p:spPr>
            <a:xfrm>
              <a:off x="7557866" y="3460655"/>
              <a:ext cx="361082" cy="0"/>
            </a:xfrm>
            <a:custGeom>
              <a:avLst/>
              <a:pathLst>
                <a:path w="361082" h="0">
                  <a:moveTo>
                    <a:pt x="0" y="0"/>
                  </a:moveTo>
                  <a:lnTo>
                    <a:pt x="0" y="0"/>
                  </a:lnTo>
                  <a:lnTo>
                    <a:pt x="144432" y="0"/>
                  </a:lnTo>
                  <a:lnTo>
                    <a:pt x="144432" y="0"/>
                  </a:lnTo>
                  <a:lnTo>
                    <a:pt x="288865" y="0"/>
                  </a:lnTo>
                  <a:lnTo>
                    <a:pt x="361082" y="0"/>
                  </a:lnTo>
                </a:path>
              </a:pathLst>
            </a:custGeom>
            <a:ln w="116535" cap="flat">
              <a:solidFill>
                <a:srgbClr val="E8E8E8">
                  <a:alpha val="100000"/>
                </a:srgbClr>
              </a:solidFill>
              <a:prstDash val="solid"/>
              <a:round/>
            </a:ln>
          </p:spPr>
          <p:txBody>
            <a:bodyPr/>
            <a:lstStyle/>
            <a:p/>
          </p:txBody>
        </p:sp>
        <p:sp>
          <p:nvSpPr>
            <p:cNvPr id="32" name="pl32"/>
            <p:cNvSpPr/>
            <p:nvPr/>
          </p:nvSpPr>
          <p:spPr>
            <a:xfrm>
              <a:off x="7557866" y="3786287"/>
              <a:ext cx="649947" cy="0"/>
            </a:xfrm>
            <a:custGeom>
              <a:avLst/>
              <a:pathLst>
                <a:path w="649947" h="0">
                  <a:moveTo>
                    <a:pt x="0" y="0"/>
                  </a:moveTo>
                  <a:lnTo>
                    <a:pt x="72216" y="0"/>
                  </a:lnTo>
                  <a:lnTo>
                    <a:pt x="361082" y="0"/>
                  </a:lnTo>
                  <a:lnTo>
                    <a:pt x="433298" y="0"/>
                  </a:lnTo>
                  <a:lnTo>
                    <a:pt x="505514" y="0"/>
                  </a:lnTo>
                  <a:lnTo>
                    <a:pt x="649947" y="0"/>
                  </a:lnTo>
                </a:path>
              </a:pathLst>
            </a:custGeom>
            <a:ln w="116535" cap="flat">
              <a:solidFill>
                <a:srgbClr val="E8E8E8">
                  <a:alpha val="100000"/>
                </a:srgbClr>
              </a:solidFill>
              <a:prstDash val="solid"/>
              <a:round/>
            </a:ln>
          </p:spPr>
          <p:txBody>
            <a:bodyPr/>
            <a:lstStyle/>
            <a:p/>
          </p:txBody>
        </p:sp>
        <p:sp>
          <p:nvSpPr>
            <p:cNvPr id="33" name="pl33"/>
            <p:cNvSpPr/>
            <p:nvPr/>
          </p:nvSpPr>
          <p:spPr>
            <a:xfrm>
              <a:off x="7702299" y="4111919"/>
              <a:ext cx="577731" cy="0"/>
            </a:xfrm>
            <a:custGeom>
              <a:avLst/>
              <a:pathLst>
                <a:path w="577731" h="0">
                  <a:moveTo>
                    <a:pt x="0" y="0"/>
                  </a:moveTo>
                  <a:lnTo>
                    <a:pt x="0" y="0"/>
                  </a:lnTo>
                  <a:lnTo>
                    <a:pt x="144432" y="0"/>
                  </a:lnTo>
                  <a:lnTo>
                    <a:pt x="216649" y="0"/>
                  </a:lnTo>
                  <a:lnTo>
                    <a:pt x="288865" y="0"/>
                  </a:lnTo>
                  <a:lnTo>
                    <a:pt x="577731" y="0"/>
                  </a:lnTo>
                </a:path>
              </a:pathLst>
            </a:custGeom>
            <a:ln w="116535" cap="flat">
              <a:solidFill>
                <a:srgbClr val="E8E8E8">
                  <a:alpha val="100000"/>
                </a:srgbClr>
              </a:solidFill>
              <a:prstDash val="solid"/>
              <a:round/>
            </a:ln>
          </p:spPr>
          <p:txBody>
            <a:bodyPr/>
            <a:lstStyle/>
            <a:p/>
          </p:txBody>
        </p:sp>
        <p:sp>
          <p:nvSpPr>
            <p:cNvPr id="34" name="pl34"/>
            <p:cNvSpPr/>
            <p:nvPr/>
          </p:nvSpPr>
          <p:spPr>
            <a:xfrm>
              <a:off x="7702299" y="4437552"/>
              <a:ext cx="649947" cy="0"/>
            </a:xfrm>
            <a:custGeom>
              <a:avLst/>
              <a:pathLst>
                <a:path w="649947" h="0">
                  <a:moveTo>
                    <a:pt x="0" y="0"/>
                  </a:moveTo>
                  <a:lnTo>
                    <a:pt x="144432" y="0"/>
                  </a:lnTo>
                  <a:lnTo>
                    <a:pt x="288865" y="0"/>
                  </a:lnTo>
                  <a:lnTo>
                    <a:pt x="505514" y="0"/>
                  </a:lnTo>
                  <a:lnTo>
                    <a:pt x="505514" y="0"/>
                  </a:lnTo>
                  <a:lnTo>
                    <a:pt x="649947" y="0"/>
                  </a:lnTo>
                </a:path>
              </a:pathLst>
            </a:custGeom>
            <a:ln w="116535" cap="flat">
              <a:solidFill>
                <a:srgbClr val="E8E8E8">
                  <a:alpha val="100000"/>
                </a:srgbClr>
              </a:solidFill>
              <a:prstDash val="solid"/>
              <a:round/>
            </a:ln>
          </p:spPr>
          <p:txBody>
            <a:bodyPr/>
            <a:lstStyle/>
            <a:p/>
          </p:txBody>
        </p:sp>
        <p:sp>
          <p:nvSpPr>
            <p:cNvPr id="35" name="pl35"/>
            <p:cNvSpPr/>
            <p:nvPr/>
          </p:nvSpPr>
          <p:spPr>
            <a:xfrm>
              <a:off x="7630082" y="4763184"/>
              <a:ext cx="722164" cy="0"/>
            </a:xfrm>
            <a:custGeom>
              <a:avLst/>
              <a:pathLst>
                <a:path w="722164" h="0">
                  <a:moveTo>
                    <a:pt x="0" y="0"/>
                  </a:moveTo>
                  <a:lnTo>
                    <a:pt x="72216" y="0"/>
                  </a:lnTo>
                  <a:lnTo>
                    <a:pt x="72216" y="0"/>
                  </a:lnTo>
                  <a:lnTo>
                    <a:pt x="72216" y="0"/>
                  </a:lnTo>
                  <a:lnTo>
                    <a:pt x="144432" y="0"/>
                  </a:lnTo>
                  <a:lnTo>
                    <a:pt x="722164" y="0"/>
                  </a:lnTo>
                </a:path>
              </a:pathLst>
            </a:custGeom>
            <a:ln w="116535" cap="flat">
              <a:solidFill>
                <a:srgbClr val="E8E8E8">
                  <a:alpha val="100000"/>
                </a:srgbClr>
              </a:solidFill>
              <a:prstDash val="solid"/>
              <a:round/>
            </a:ln>
          </p:spPr>
          <p:txBody>
            <a:bodyPr/>
            <a:lstStyle/>
            <a:p/>
          </p:txBody>
        </p:sp>
        <p:sp>
          <p:nvSpPr>
            <p:cNvPr id="36" name="pl36"/>
            <p:cNvSpPr/>
            <p:nvPr/>
          </p:nvSpPr>
          <p:spPr>
            <a:xfrm>
              <a:off x="6907918" y="5088816"/>
              <a:ext cx="1083246" cy="0"/>
            </a:xfrm>
            <a:custGeom>
              <a:avLst/>
              <a:pathLst>
                <a:path w="1083246" h="0">
                  <a:moveTo>
                    <a:pt x="0" y="0"/>
                  </a:moveTo>
                  <a:lnTo>
                    <a:pt x="649947" y="0"/>
                  </a:lnTo>
                  <a:lnTo>
                    <a:pt x="794380" y="0"/>
                  </a:lnTo>
                  <a:lnTo>
                    <a:pt x="794380" y="0"/>
                  </a:lnTo>
                  <a:lnTo>
                    <a:pt x="1083246" y="0"/>
                  </a:lnTo>
                  <a:lnTo>
                    <a:pt x="1083246" y="0"/>
                  </a:lnTo>
                </a:path>
              </a:pathLst>
            </a:custGeom>
            <a:ln w="116535" cap="flat">
              <a:solidFill>
                <a:srgbClr val="E8E8E8">
                  <a:alpha val="100000"/>
                </a:srgbClr>
              </a:solidFill>
              <a:prstDash val="solid"/>
              <a:round/>
            </a:ln>
          </p:spPr>
          <p:txBody>
            <a:bodyPr/>
            <a:lstStyle/>
            <a:p/>
          </p:txBody>
        </p:sp>
        <p:sp>
          <p:nvSpPr>
            <p:cNvPr id="37" name="pt37"/>
            <p:cNvSpPr/>
            <p:nvPr/>
          </p:nvSpPr>
          <p:spPr>
            <a:xfrm>
              <a:off x="7986664"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914448"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770015"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770015"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770015"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625582"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347746"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131097"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058881"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058881"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986664"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914448"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275530"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842232"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770015"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770015"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986664"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914448"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131097"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842232"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770015"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770015"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986664"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914448"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336717"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842232"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770015"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625582"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047851"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975635"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131097"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842232"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770015"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770015"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986664"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914448"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347746"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131097"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986664"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914448"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986664"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842232"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347746"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986664"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697799"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842232"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203314"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203314"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914448"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842232"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697799"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553366"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553366"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697799"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203314"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914448"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553366"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625582"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986664"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058881"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275530"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842232"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697799"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697799"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986664"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914448"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347746"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986664"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697799"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842232"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203314"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203314"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347746"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770015"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697799"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625582"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697799"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697799"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986664"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553366"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697799"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6903418"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697799"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986664"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7928397" y="7928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7711747" y="7928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7567315" y="7928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289479" y="11184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7928397" y="11184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7856180" y="11184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8217262" y="14440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7928397" y="14440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7856180" y="14440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pt130"/>
            <p:cNvSpPr/>
            <p:nvPr/>
          </p:nvSpPr>
          <p:spPr>
            <a:xfrm>
              <a:off x="8072830" y="17697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1" name="pt131"/>
            <p:cNvSpPr/>
            <p:nvPr/>
          </p:nvSpPr>
          <p:spPr>
            <a:xfrm>
              <a:off x="7928397" y="17697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2" name="pt132"/>
            <p:cNvSpPr/>
            <p:nvPr/>
          </p:nvSpPr>
          <p:spPr>
            <a:xfrm>
              <a:off x="7856180" y="17697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3" name="pt133"/>
            <p:cNvSpPr/>
            <p:nvPr/>
          </p:nvSpPr>
          <p:spPr>
            <a:xfrm>
              <a:off x="7278449" y="20953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4" name="pt134"/>
            <p:cNvSpPr/>
            <p:nvPr/>
          </p:nvSpPr>
          <p:spPr>
            <a:xfrm>
              <a:off x="6989583" y="20953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5" name="pt135"/>
            <p:cNvSpPr/>
            <p:nvPr/>
          </p:nvSpPr>
          <p:spPr>
            <a:xfrm>
              <a:off x="6917367" y="20953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6" name="pt136"/>
            <p:cNvSpPr/>
            <p:nvPr/>
          </p:nvSpPr>
          <p:spPr>
            <a:xfrm>
              <a:off x="8072830" y="2420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7" name="pt137"/>
            <p:cNvSpPr/>
            <p:nvPr/>
          </p:nvSpPr>
          <p:spPr>
            <a:xfrm>
              <a:off x="7928397" y="2420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8" name="pt138"/>
            <p:cNvSpPr/>
            <p:nvPr/>
          </p:nvSpPr>
          <p:spPr>
            <a:xfrm>
              <a:off x="7856180" y="2420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9" name="pt139"/>
            <p:cNvSpPr/>
            <p:nvPr/>
          </p:nvSpPr>
          <p:spPr>
            <a:xfrm>
              <a:off x="8289479" y="274662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0" name="pt140"/>
            <p:cNvSpPr/>
            <p:nvPr/>
          </p:nvSpPr>
          <p:spPr>
            <a:xfrm>
              <a:off x="7928397" y="274662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1" name="pt141"/>
            <p:cNvSpPr/>
            <p:nvPr/>
          </p:nvSpPr>
          <p:spPr>
            <a:xfrm>
              <a:off x="7783964" y="274662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2" name="pt142"/>
            <p:cNvSpPr/>
            <p:nvPr/>
          </p:nvSpPr>
          <p:spPr>
            <a:xfrm>
              <a:off x="8289479" y="307225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3" name="pt143"/>
            <p:cNvSpPr/>
            <p:nvPr/>
          </p:nvSpPr>
          <p:spPr>
            <a:xfrm>
              <a:off x="8145046" y="307225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4" name="pt144"/>
            <p:cNvSpPr/>
            <p:nvPr/>
          </p:nvSpPr>
          <p:spPr>
            <a:xfrm>
              <a:off x="8145046" y="307225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5" name="pt145"/>
            <p:cNvSpPr/>
            <p:nvPr/>
          </p:nvSpPr>
          <p:spPr>
            <a:xfrm>
              <a:off x="7856180" y="339788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6" name="pt146"/>
            <p:cNvSpPr/>
            <p:nvPr/>
          </p:nvSpPr>
          <p:spPr>
            <a:xfrm>
              <a:off x="7495098" y="339788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7" name="pt147"/>
            <p:cNvSpPr/>
            <p:nvPr/>
          </p:nvSpPr>
          <p:spPr>
            <a:xfrm>
              <a:off x="7639531" y="339788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8" name="pt148"/>
            <p:cNvSpPr/>
            <p:nvPr/>
          </p:nvSpPr>
          <p:spPr>
            <a:xfrm>
              <a:off x="8145046" y="37235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9" name="pt149"/>
            <p:cNvSpPr/>
            <p:nvPr/>
          </p:nvSpPr>
          <p:spPr>
            <a:xfrm>
              <a:off x="7928397" y="37235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0" name="pt150"/>
            <p:cNvSpPr/>
            <p:nvPr/>
          </p:nvSpPr>
          <p:spPr>
            <a:xfrm>
              <a:off x="8000613" y="37235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1" name="pt151"/>
            <p:cNvSpPr/>
            <p:nvPr/>
          </p:nvSpPr>
          <p:spPr>
            <a:xfrm>
              <a:off x="8217262" y="404915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2" name="pt152"/>
            <p:cNvSpPr/>
            <p:nvPr/>
          </p:nvSpPr>
          <p:spPr>
            <a:xfrm>
              <a:off x="7928397" y="404915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3" name="pt153"/>
            <p:cNvSpPr/>
            <p:nvPr/>
          </p:nvSpPr>
          <p:spPr>
            <a:xfrm>
              <a:off x="7856180" y="404915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4" name="pt154"/>
            <p:cNvSpPr/>
            <p:nvPr/>
          </p:nvSpPr>
          <p:spPr>
            <a:xfrm>
              <a:off x="8289479" y="43747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5" name="pt155"/>
            <p:cNvSpPr/>
            <p:nvPr/>
          </p:nvSpPr>
          <p:spPr>
            <a:xfrm>
              <a:off x="8145046" y="43747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6" name="pt156"/>
            <p:cNvSpPr/>
            <p:nvPr/>
          </p:nvSpPr>
          <p:spPr>
            <a:xfrm>
              <a:off x="8145046" y="43747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7" name="pt157"/>
            <p:cNvSpPr/>
            <p:nvPr/>
          </p:nvSpPr>
          <p:spPr>
            <a:xfrm>
              <a:off x="8289479" y="470041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8" name="pt158"/>
            <p:cNvSpPr/>
            <p:nvPr/>
          </p:nvSpPr>
          <p:spPr>
            <a:xfrm>
              <a:off x="7639531" y="470041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9" name="pt159"/>
            <p:cNvSpPr/>
            <p:nvPr/>
          </p:nvSpPr>
          <p:spPr>
            <a:xfrm>
              <a:off x="7639531" y="470041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0" name="pt160"/>
            <p:cNvSpPr/>
            <p:nvPr/>
          </p:nvSpPr>
          <p:spPr>
            <a:xfrm>
              <a:off x="7928397" y="50260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1" name="pt161"/>
            <p:cNvSpPr/>
            <p:nvPr/>
          </p:nvSpPr>
          <p:spPr>
            <a:xfrm>
              <a:off x="7639531" y="50260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2" name="pt162"/>
            <p:cNvSpPr/>
            <p:nvPr/>
          </p:nvSpPr>
          <p:spPr>
            <a:xfrm>
              <a:off x="7928397" y="50260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tx163"/>
            <p:cNvSpPr/>
            <p:nvPr/>
          </p:nvSpPr>
          <p:spPr>
            <a:xfrm>
              <a:off x="746885" y="5012352"/>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YFV</a:t>
              </a:r>
            </a:p>
          </p:txBody>
        </p:sp>
        <p:sp>
          <p:nvSpPr>
            <p:cNvPr id="164" name="tx164"/>
            <p:cNvSpPr/>
            <p:nvPr/>
          </p:nvSpPr>
          <p:spPr>
            <a:xfrm>
              <a:off x="600004" y="468268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65" name="tx165"/>
            <p:cNvSpPr/>
            <p:nvPr/>
          </p:nvSpPr>
          <p:spPr>
            <a:xfrm>
              <a:off x="508103" y="435915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66" name="tx166"/>
            <p:cNvSpPr/>
            <p:nvPr/>
          </p:nvSpPr>
          <p:spPr>
            <a:xfrm>
              <a:off x="609033" y="4032876"/>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67" name="tx167"/>
            <p:cNvSpPr/>
            <p:nvPr/>
          </p:nvSpPr>
          <p:spPr>
            <a:xfrm>
              <a:off x="673364" y="370724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68" name="tx168"/>
            <p:cNvSpPr/>
            <p:nvPr/>
          </p:nvSpPr>
          <p:spPr>
            <a:xfrm>
              <a:off x="609275" y="338016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69" name="tx169"/>
            <p:cNvSpPr/>
            <p:nvPr/>
          </p:nvSpPr>
          <p:spPr>
            <a:xfrm>
              <a:off x="609275" y="305452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70" name="tx170"/>
            <p:cNvSpPr/>
            <p:nvPr/>
          </p:nvSpPr>
          <p:spPr>
            <a:xfrm>
              <a:off x="710044" y="2732443"/>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71" name="tx171"/>
            <p:cNvSpPr/>
            <p:nvPr/>
          </p:nvSpPr>
          <p:spPr>
            <a:xfrm>
              <a:off x="728424" y="2404715"/>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72" name="tx172"/>
            <p:cNvSpPr/>
            <p:nvPr/>
          </p:nvSpPr>
          <p:spPr>
            <a:xfrm>
              <a:off x="544863" y="2048852"/>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73" name="tx173"/>
            <p:cNvSpPr/>
            <p:nvPr/>
          </p:nvSpPr>
          <p:spPr>
            <a:xfrm>
              <a:off x="563163" y="1722736"/>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74" name="tx174"/>
            <p:cNvSpPr/>
            <p:nvPr/>
          </p:nvSpPr>
          <p:spPr>
            <a:xfrm>
              <a:off x="645955" y="142781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75" name="tx175"/>
            <p:cNvSpPr/>
            <p:nvPr/>
          </p:nvSpPr>
          <p:spPr>
            <a:xfrm>
              <a:off x="645955" y="110428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76" name="tx176"/>
            <p:cNvSpPr/>
            <p:nvPr/>
          </p:nvSpPr>
          <p:spPr>
            <a:xfrm>
              <a:off x="710205" y="77510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77" name="tx177"/>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78" name="tx178"/>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79" name="tx179"/>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80" name="tx180"/>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81" name="tx181"/>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82" name="tx182"/>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3" name="pt183"/>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5" name="pt185"/>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6" name="tx186"/>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87" name="tx187"/>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88" name="tx188"/>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1130606" y="398022"/>
              <a:ext cx="333601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Colombia, 2019-2024</a:t>
              </a:r>
            </a:p>
          </p:txBody>
        </p:sp>
        <p:sp>
          <p:nvSpPr>
            <p:cNvPr id="190" name="tx190"/>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1" name="tx191"/>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92" name="tx192"/>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93" name="tx193"/>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(95%) and 2023 (90%). DTP1 coverage declined in 2024 (89%) compared to 2023, and was lower than in 2019. In 2019-2024, DTP1 coverage was at it's lowest level in 2024 (89%).
In 2023, 14 vaccines had lower coverage than in 2019.
In 2024, 13 vaccines had lower coverage than in 2019.
In 2024, 8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1242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8020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4798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0157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2835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513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0868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3546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6224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8902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1580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4257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1212426" y="1826178"/>
              <a:ext cx="3213359" cy="2844190"/>
            </a:xfrm>
            <a:custGeom>
              <a:avLst/>
              <a:pathLst>
                <a:path w="3213359" h="2844190">
                  <a:moveTo>
                    <a:pt x="0" y="0"/>
                  </a:moveTo>
                  <a:lnTo>
                    <a:pt x="267779" y="856683"/>
                  </a:lnTo>
                  <a:lnTo>
                    <a:pt x="535559" y="1781902"/>
                  </a:lnTo>
                  <a:lnTo>
                    <a:pt x="803339" y="2158843"/>
                  </a:lnTo>
                  <a:lnTo>
                    <a:pt x="1071119" y="2844190"/>
                  </a:lnTo>
                  <a:lnTo>
                    <a:pt x="1338899" y="2535784"/>
                  </a:lnTo>
                  <a:lnTo>
                    <a:pt x="1606679" y="2090308"/>
                  </a:lnTo>
                  <a:lnTo>
                    <a:pt x="1874459" y="1987506"/>
                  </a:lnTo>
                  <a:lnTo>
                    <a:pt x="2142239" y="2021774"/>
                  </a:lnTo>
                  <a:lnTo>
                    <a:pt x="2410019" y="1713367"/>
                  </a:lnTo>
                  <a:lnTo>
                    <a:pt x="2677799" y="1747635"/>
                  </a:lnTo>
                  <a:lnTo>
                    <a:pt x="2945579" y="1233624"/>
                  </a:lnTo>
                  <a:lnTo>
                    <a:pt x="3213359" y="993753"/>
                  </a:lnTo>
                </a:path>
              </a:pathLst>
            </a:custGeom>
            <a:ln w="29811" cap="flat">
              <a:solidFill>
                <a:srgbClr val="FF0000">
                  <a:alpha val="100000"/>
                </a:srgbClr>
              </a:solidFill>
              <a:prstDash val="solid"/>
              <a:round/>
            </a:ln>
          </p:spPr>
          <p:txBody>
            <a:bodyPr/>
            <a:lstStyle/>
            <a:p/>
          </p:txBody>
        </p:sp>
        <p:sp>
          <p:nvSpPr>
            <p:cNvPr id="31" name="pl31"/>
            <p:cNvSpPr/>
            <p:nvPr/>
          </p:nvSpPr>
          <p:spPr>
            <a:xfrm>
              <a:off x="1212426" y="1928981"/>
              <a:ext cx="3213359" cy="2878458"/>
            </a:xfrm>
            <a:custGeom>
              <a:avLst/>
              <a:pathLst>
                <a:path w="3213359" h="2878458">
                  <a:moveTo>
                    <a:pt x="0" y="0"/>
                  </a:moveTo>
                  <a:lnTo>
                    <a:pt x="267779" y="1302159"/>
                  </a:lnTo>
                  <a:lnTo>
                    <a:pt x="535559" y="2364447"/>
                  </a:lnTo>
                  <a:lnTo>
                    <a:pt x="803339" y="2707121"/>
                  </a:lnTo>
                  <a:lnTo>
                    <a:pt x="1071119" y="2878458"/>
                  </a:lnTo>
                  <a:lnTo>
                    <a:pt x="1338899" y="2844190"/>
                  </a:lnTo>
                  <a:lnTo>
                    <a:pt x="1606679" y="2638586"/>
                  </a:lnTo>
                  <a:lnTo>
                    <a:pt x="1874459" y="2604319"/>
                  </a:lnTo>
                  <a:lnTo>
                    <a:pt x="2142239" y="2604319"/>
                  </a:lnTo>
                  <a:lnTo>
                    <a:pt x="2410019" y="2570051"/>
                  </a:lnTo>
                  <a:lnTo>
                    <a:pt x="2677799" y="2570051"/>
                  </a:lnTo>
                  <a:lnTo>
                    <a:pt x="2945579" y="1130822"/>
                  </a:lnTo>
                  <a:lnTo>
                    <a:pt x="3213359" y="890951"/>
                  </a:lnTo>
                </a:path>
              </a:pathLst>
            </a:custGeom>
            <a:ln w="29811" cap="flat">
              <a:solidFill>
                <a:srgbClr val="0058AB">
                  <a:alpha val="100000"/>
                </a:srgbClr>
              </a:solidFill>
              <a:prstDash val="solid"/>
              <a:round/>
            </a:ln>
          </p:spPr>
          <p:txBody>
            <a:bodyPr/>
            <a:lstStyle/>
            <a:p/>
          </p:txBody>
        </p:sp>
        <p:sp>
          <p:nvSpPr>
            <p:cNvPr id="32" name="pt32"/>
            <p:cNvSpPr/>
            <p:nvPr/>
          </p:nvSpPr>
          <p:spPr>
            <a:xfrm>
              <a:off x="1187600" y="18013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455380" y="265803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723160" y="358325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90940" y="39601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258719" y="46455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526499" y="433713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794279" y="38916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3062059" y="37888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3329839" y="38231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3597619" y="351472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865399" y="35489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4133179" y="303497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4400959" y="27951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1187600" y="190415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1455380" y="320631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1723160" y="42686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1990940" y="461127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2258719" y="47826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2526499" y="47483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2794279" y="454274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3062059" y="450847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3329839" y="450847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3597619" y="44742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3865399" y="44742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4133179" y="303497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4400959" y="27951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tx58"/>
            <p:cNvSpPr/>
            <p:nvPr/>
          </p:nvSpPr>
          <p:spPr>
            <a:xfrm>
              <a:off x="1212426" y="19986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86</a:t>
              </a:r>
            </a:p>
          </p:txBody>
        </p:sp>
        <p:sp>
          <p:nvSpPr>
            <p:cNvPr id="59" name="tx59"/>
            <p:cNvSpPr/>
            <p:nvPr/>
          </p:nvSpPr>
          <p:spPr>
            <a:xfrm>
              <a:off x="1480206" y="330076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48</a:t>
              </a:r>
            </a:p>
          </p:txBody>
        </p:sp>
        <p:sp>
          <p:nvSpPr>
            <p:cNvPr id="60" name="tx60"/>
            <p:cNvSpPr/>
            <p:nvPr/>
          </p:nvSpPr>
          <p:spPr>
            <a:xfrm>
              <a:off x="1747986" y="436426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17</a:t>
              </a:r>
            </a:p>
          </p:txBody>
        </p:sp>
        <p:sp>
          <p:nvSpPr>
            <p:cNvPr id="61" name="tx61"/>
            <p:cNvSpPr/>
            <p:nvPr/>
          </p:nvSpPr>
          <p:spPr>
            <a:xfrm>
              <a:off x="2015765" y="4708156"/>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a:t>
              </a:r>
            </a:p>
          </p:txBody>
        </p:sp>
        <p:sp>
          <p:nvSpPr>
            <p:cNvPr id="62" name="tx62"/>
            <p:cNvSpPr/>
            <p:nvPr/>
          </p:nvSpPr>
          <p:spPr>
            <a:xfrm>
              <a:off x="2283545" y="487828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63" name="tx63"/>
            <p:cNvSpPr/>
            <p:nvPr/>
          </p:nvSpPr>
          <p:spPr>
            <a:xfrm>
              <a:off x="2551325" y="4842751"/>
              <a:ext cx="55265"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a:t>
              </a:r>
            </a:p>
          </p:txBody>
        </p:sp>
        <p:sp>
          <p:nvSpPr>
            <p:cNvPr id="64" name="tx64"/>
            <p:cNvSpPr/>
            <p:nvPr/>
          </p:nvSpPr>
          <p:spPr>
            <a:xfrm>
              <a:off x="2819105" y="463719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a:t>
              </a:r>
            </a:p>
          </p:txBody>
        </p:sp>
        <p:sp>
          <p:nvSpPr>
            <p:cNvPr id="65" name="tx65"/>
            <p:cNvSpPr/>
            <p:nvPr/>
          </p:nvSpPr>
          <p:spPr>
            <a:xfrm>
              <a:off x="3086885" y="460292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10</a:t>
              </a:r>
            </a:p>
          </p:txBody>
        </p:sp>
        <p:sp>
          <p:nvSpPr>
            <p:cNvPr id="66" name="tx66"/>
            <p:cNvSpPr/>
            <p:nvPr/>
          </p:nvSpPr>
          <p:spPr>
            <a:xfrm>
              <a:off x="3354665" y="460292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10</a:t>
              </a:r>
            </a:p>
          </p:txBody>
        </p:sp>
        <p:sp>
          <p:nvSpPr>
            <p:cNvPr id="67" name="tx67"/>
            <p:cNvSpPr/>
            <p:nvPr/>
          </p:nvSpPr>
          <p:spPr>
            <a:xfrm>
              <a:off x="3622445" y="456987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11</a:t>
              </a:r>
            </a:p>
          </p:txBody>
        </p:sp>
        <p:sp>
          <p:nvSpPr>
            <p:cNvPr id="68" name="tx68"/>
            <p:cNvSpPr/>
            <p:nvPr/>
          </p:nvSpPr>
          <p:spPr>
            <a:xfrm>
              <a:off x="3890225" y="456987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11</a:t>
              </a:r>
            </a:p>
          </p:txBody>
        </p:sp>
        <p:sp>
          <p:nvSpPr>
            <p:cNvPr id="69" name="tx69"/>
            <p:cNvSpPr/>
            <p:nvPr/>
          </p:nvSpPr>
          <p:spPr>
            <a:xfrm>
              <a:off x="4158005" y="312938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53</a:t>
              </a:r>
            </a:p>
          </p:txBody>
        </p:sp>
        <p:sp>
          <p:nvSpPr>
            <p:cNvPr id="70" name="tx70"/>
            <p:cNvSpPr/>
            <p:nvPr/>
          </p:nvSpPr>
          <p:spPr>
            <a:xfrm>
              <a:off x="4425785" y="28895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60</a:t>
              </a:r>
            </a:p>
          </p:txBody>
        </p:sp>
        <p:sp>
          <p:nvSpPr>
            <p:cNvPr id="71" name="tx71"/>
            <p:cNvSpPr/>
            <p:nvPr/>
          </p:nvSpPr>
          <p:spPr>
            <a:xfrm>
              <a:off x="1212426" y="16539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72" name="tx72"/>
            <p:cNvSpPr/>
            <p:nvPr/>
          </p:nvSpPr>
          <p:spPr>
            <a:xfrm>
              <a:off x="1480206" y="25106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73" name="tx73"/>
            <p:cNvSpPr/>
            <p:nvPr/>
          </p:nvSpPr>
          <p:spPr>
            <a:xfrm>
              <a:off x="1747986" y="343581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37</a:t>
              </a:r>
            </a:p>
          </p:txBody>
        </p:sp>
        <p:sp>
          <p:nvSpPr>
            <p:cNvPr id="74" name="tx74"/>
            <p:cNvSpPr/>
            <p:nvPr/>
          </p:nvSpPr>
          <p:spPr>
            <a:xfrm>
              <a:off x="2015765" y="38128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26</a:t>
              </a:r>
            </a:p>
          </p:txBody>
        </p:sp>
        <p:sp>
          <p:nvSpPr>
            <p:cNvPr id="75" name="tx75"/>
            <p:cNvSpPr/>
            <p:nvPr/>
          </p:nvSpPr>
          <p:spPr>
            <a:xfrm>
              <a:off x="2283545" y="4498148"/>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a:t>
              </a:r>
            </a:p>
          </p:txBody>
        </p:sp>
        <p:sp>
          <p:nvSpPr>
            <p:cNvPr id="76" name="tx76"/>
            <p:cNvSpPr/>
            <p:nvPr/>
          </p:nvSpPr>
          <p:spPr>
            <a:xfrm>
              <a:off x="2551325" y="41897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15</a:t>
              </a:r>
            </a:p>
          </p:txBody>
        </p:sp>
        <p:sp>
          <p:nvSpPr>
            <p:cNvPr id="77" name="tx77"/>
            <p:cNvSpPr/>
            <p:nvPr/>
          </p:nvSpPr>
          <p:spPr>
            <a:xfrm>
              <a:off x="2819105" y="374426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28</a:t>
              </a:r>
            </a:p>
          </p:txBody>
        </p:sp>
        <p:sp>
          <p:nvSpPr>
            <p:cNvPr id="78" name="tx78"/>
            <p:cNvSpPr/>
            <p:nvPr/>
          </p:nvSpPr>
          <p:spPr>
            <a:xfrm>
              <a:off x="3086885" y="364141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31</a:t>
              </a:r>
            </a:p>
          </p:txBody>
        </p:sp>
        <p:sp>
          <p:nvSpPr>
            <p:cNvPr id="79" name="tx79"/>
            <p:cNvSpPr/>
            <p:nvPr/>
          </p:nvSpPr>
          <p:spPr>
            <a:xfrm>
              <a:off x="3354665" y="367568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30</a:t>
              </a:r>
            </a:p>
          </p:txBody>
        </p:sp>
        <p:sp>
          <p:nvSpPr>
            <p:cNvPr id="80" name="tx80"/>
            <p:cNvSpPr/>
            <p:nvPr/>
          </p:nvSpPr>
          <p:spPr>
            <a:xfrm>
              <a:off x="3622445" y="336727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39</a:t>
              </a:r>
            </a:p>
          </p:txBody>
        </p:sp>
        <p:sp>
          <p:nvSpPr>
            <p:cNvPr id="81" name="tx81"/>
            <p:cNvSpPr/>
            <p:nvPr/>
          </p:nvSpPr>
          <p:spPr>
            <a:xfrm>
              <a:off x="3890225" y="340154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38</a:t>
              </a:r>
            </a:p>
          </p:txBody>
        </p:sp>
        <p:sp>
          <p:nvSpPr>
            <p:cNvPr id="82" name="tx82"/>
            <p:cNvSpPr/>
            <p:nvPr/>
          </p:nvSpPr>
          <p:spPr>
            <a:xfrm>
              <a:off x="4158005" y="288753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53</a:t>
              </a:r>
            </a:p>
          </p:txBody>
        </p:sp>
        <p:sp>
          <p:nvSpPr>
            <p:cNvPr id="83" name="tx83"/>
            <p:cNvSpPr/>
            <p:nvPr/>
          </p:nvSpPr>
          <p:spPr>
            <a:xfrm>
              <a:off x="4425785" y="26477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60</a:t>
              </a:r>
            </a:p>
          </p:txBody>
        </p:sp>
        <p:sp>
          <p:nvSpPr>
            <p:cNvPr id="84" name="pl84"/>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85" name="pl85"/>
            <p:cNvSpPr/>
            <p:nvPr/>
          </p:nvSpPr>
          <p:spPr>
            <a:xfrm>
              <a:off x="415800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86" name="tx86"/>
            <p:cNvSpPr/>
            <p:nvPr/>
          </p:nvSpPr>
          <p:spPr>
            <a:xfrm>
              <a:off x="3877809"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87" name="tx87"/>
            <p:cNvSpPr/>
            <p:nvPr/>
          </p:nvSpPr>
          <p:spPr>
            <a:xfrm>
              <a:off x="3763237"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88" name="rc88"/>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89" name="pl89"/>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0" name="pl90"/>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1" name="pl91"/>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2" name="pl92"/>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3" name="pl93"/>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4" name="pl94"/>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5" name="pl95"/>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6" name="pl96"/>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7" name="pl97"/>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8" name="pl98"/>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9" name="pl99"/>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0" name="pl100"/>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1" name="pl101"/>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2" name="pl102"/>
            <p:cNvSpPr/>
            <p:nvPr/>
          </p:nvSpPr>
          <p:spPr>
            <a:xfrm>
              <a:off x="540582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56736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59413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62091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64769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67447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72802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754806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781584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0836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83514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86191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8351405" y="3265408"/>
              <a:ext cx="267779" cy="1062288"/>
            </a:xfrm>
            <a:custGeom>
              <a:avLst/>
              <a:pathLst>
                <a:path w="267779" h="1062288">
                  <a:moveTo>
                    <a:pt x="0" y="1062288"/>
                  </a:moveTo>
                  <a:lnTo>
                    <a:pt x="267779" y="0"/>
                  </a:lnTo>
                </a:path>
              </a:pathLst>
            </a:custGeom>
            <a:ln w="29811" cap="flat">
              <a:solidFill>
                <a:srgbClr val="FF0000">
                  <a:alpha val="100000"/>
                </a:srgbClr>
              </a:solidFill>
              <a:prstDash val="solid"/>
              <a:round/>
            </a:ln>
          </p:spPr>
          <p:txBody>
            <a:bodyPr/>
            <a:lstStyle/>
            <a:p/>
          </p:txBody>
        </p:sp>
        <p:sp>
          <p:nvSpPr>
            <p:cNvPr id="116" name="pl116"/>
            <p:cNvSpPr/>
            <p:nvPr/>
          </p:nvSpPr>
          <p:spPr>
            <a:xfrm>
              <a:off x="8351405" y="3265408"/>
              <a:ext cx="267779" cy="1062288"/>
            </a:xfrm>
            <a:custGeom>
              <a:avLst/>
              <a:pathLst>
                <a:path w="267779" h="1062288">
                  <a:moveTo>
                    <a:pt x="0" y="1062288"/>
                  </a:moveTo>
                  <a:lnTo>
                    <a:pt x="267779" y="0"/>
                  </a:lnTo>
                </a:path>
              </a:pathLst>
            </a:custGeom>
            <a:ln w="29811" cap="flat">
              <a:solidFill>
                <a:srgbClr val="0058AB">
                  <a:alpha val="100000"/>
                </a:srgbClr>
              </a:solidFill>
              <a:prstDash val="solid"/>
              <a:round/>
            </a:ln>
          </p:spPr>
          <p:txBody>
            <a:bodyPr/>
            <a:lstStyle/>
            <a:p/>
          </p:txBody>
        </p:sp>
        <p:sp>
          <p:nvSpPr>
            <p:cNvPr id="117" name="pt117"/>
            <p:cNvSpPr/>
            <p:nvPr/>
          </p:nvSpPr>
          <p:spPr>
            <a:xfrm>
              <a:off x="8326579" y="43028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8594359" y="324058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9" name="pt119"/>
            <p:cNvSpPr/>
            <p:nvPr/>
          </p:nvSpPr>
          <p:spPr>
            <a:xfrm>
              <a:off x="8326579" y="430287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0" name="pt120"/>
            <p:cNvSpPr/>
            <p:nvPr/>
          </p:nvSpPr>
          <p:spPr>
            <a:xfrm>
              <a:off x="8594359" y="324058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1" name="tx121"/>
            <p:cNvSpPr/>
            <p:nvPr/>
          </p:nvSpPr>
          <p:spPr>
            <a:xfrm>
              <a:off x="8351405" y="439732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16</a:t>
              </a:r>
            </a:p>
          </p:txBody>
        </p:sp>
        <p:sp>
          <p:nvSpPr>
            <p:cNvPr id="122" name="tx122"/>
            <p:cNvSpPr/>
            <p:nvPr/>
          </p:nvSpPr>
          <p:spPr>
            <a:xfrm>
              <a:off x="8619185" y="3336540"/>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47</a:t>
              </a:r>
            </a:p>
          </p:txBody>
        </p:sp>
        <p:sp>
          <p:nvSpPr>
            <p:cNvPr id="123" name="tx123"/>
            <p:cNvSpPr/>
            <p:nvPr/>
          </p:nvSpPr>
          <p:spPr>
            <a:xfrm>
              <a:off x="8351405" y="41554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16</a:t>
              </a:r>
            </a:p>
          </p:txBody>
        </p:sp>
        <p:sp>
          <p:nvSpPr>
            <p:cNvPr id="124" name="tx124"/>
            <p:cNvSpPr/>
            <p:nvPr/>
          </p:nvSpPr>
          <p:spPr>
            <a:xfrm>
              <a:off x="8619185" y="309469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47</a:t>
              </a:r>
            </a:p>
          </p:txBody>
        </p:sp>
        <p:sp>
          <p:nvSpPr>
            <p:cNvPr id="125" name="pl125"/>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26" name="pl126"/>
            <p:cNvSpPr/>
            <p:nvPr/>
          </p:nvSpPr>
          <p:spPr>
            <a:xfrm>
              <a:off x="8351405"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127" name="tx127"/>
            <p:cNvSpPr/>
            <p:nvPr/>
          </p:nvSpPr>
          <p:spPr>
            <a:xfrm>
              <a:off x="8071208"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128" name="tx128"/>
            <p:cNvSpPr/>
            <p:nvPr/>
          </p:nvSpPr>
          <p:spPr>
            <a:xfrm>
              <a:off x="7956637"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129" name="rc129"/>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30" name="tx130"/>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31" name="tx131"/>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32" name="tx132"/>
            <p:cNvSpPr/>
            <p:nvPr/>
          </p:nvSpPr>
          <p:spPr>
            <a:xfrm rot="-5400000">
              <a:off x="10844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33" name="tx133"/>
            <p:cNvSpPr/>
            <p:nvPr/>
          </p:nvSpPr>
          <p:spPr>
            <a:xfrm rot="-5400000">
              <a:off x="135217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34" name="tx134"/>
            <p:cNvSpPr/>
            <p:nvPr/>
          </p:nvSpPr>
          <p:spPr>
            <a:xfrm rot="-5400000">
              <a:off x="16199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35" name="tx135"/>
            <p:cNvSpPr/>
            <p:nvPr/>
          </p:nvSpPr>
          <p:spPr>
            <a:xfrm rot="-5400000">
              <a:off x="18877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36" name="tx136"/>
            <p:cNvSpPr/>
            <p:nvPr/>
          </p:nvSpPr>
          <p:spPr>
            <a:xfrm rot="-5400000">
              <a:off x="215554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37" name="tx137"/>
            <p:cNvSpPr/>
            <p:nvPr/>
          </p:nvSpPr>
          <p:spPr>
            <a:xfrm rot="-5400000">
              <a:off x="24233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38" name="tx138"/>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39" name="tx139"/>
            <p:cNvSpPr/>
            <p:nvPr/>
          </p:nvSpPr>
          <p:spPr>
            <a:xfrm rot="-5400000">
              <a:off x="29588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0" name="tx140"/>
            <p:cNvSpPr/>
            <p:nvPr/>
          </p:nvSpPr>
          <p:spPr>
            <a:xfrm rot="-5400000">
              <a:off x="32266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1" name="tx141"/>
            <p:cNvSpPr/>
            <p:nvPr/>
          </p:nvSpPr>
          <p:spPr>
            <a:xfrm rot="-5400000">
              <a:off x="349444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42" name="tx142"/>
            <p:cNvSpPr/>
            <p:nvPr/>
          </p:nvSpPr>
          <p:spPr>
            <a:xfrm rot="-5400000">
              <a:off x="376222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43" name="tx143"/>
            <p:cNvSpPr/>
            <p:nvPr/>
          </p:nvSpPr>
          <p:spPr>
            <a:xfrm rot="-5400000">
              <a:off x="402997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44" name="tx144"/>
            <p:cNvSpPr/>
            <p:nvPr/>
          </p:nvSpPr>
          <p:spPr>
            <a:xfrm rot="-5400000">
              <a:off x="429778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45" name="tx145"/>
            <p:cNvSpPr/>
            <p:nvPr/>
          </p:nvSpPr>
          <p:spPr>
            <a:xfrm rot="-5400000">
              <a:off x="52778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46" name="tx146"/>
            <p:cNvSpPr/>
            <p:nvPr/>
          </p:nvSpPr>
          <p:spPr>
            <a:xfrm rot="-5400000">
              <a:off x="554557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47" name="tx147"/>
            <p:cNvSpPr/>
            <p:nvPr/>
          </p:nvSpPr>
          <p:spPr>
            <a:xfrm rot="-5400000">
              <a:off x="581338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48" name="tx148"/>
            <p:cNvSpPr/>
            <p:nvPr/>
          </p:nvSpPr>
          <p:spPr>
            <a:xfrm rot="-5400000">
              <a:off x="608116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9" name="tx149"/>
            <p:cNvSpPr/>
            <p:nvPr/>
          </p:nvSpPr>
          <p:spPr>
            <a:xfrm rot="-5400000">
              <a:off x="634894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50" name="tx150"/>
            <p:cNvSpPr/>
            <p:nvPr/>
          </p:nvSpPr>
          <p:spPr>
            <a:xfrm rot="-5400000">
              <a:off x="66167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51" name="tx151"/>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52" name="tx152"/>
            <p:cNvSpPr/>
            <p:nvPr/>
          </p:nvSpPr>
          <p:spPr>
            <a:xfrm rot="-5400000">
              <a:off x="715228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3" name="tx153"/>
            <p:cNvSpPr/>
            <p:nvPr/>
          </p:nvSpPr>
          <p:spPr>
            <a:xfrm rot="-5400000">
              <a:off x="742006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768784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5" name="tx155"/>
            <p:cNvSpPr/>
            <p:nvPr/>
          </p:nvSpPr>
          <p:spPr>
            <a:xfrm rot="-5400000">
              <a:off x="795562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6" name="tx156"/>
            <p:cNvSpPr/>
            <p:nvPr/>
          </p:nvSpPr>
          <p:spPr>
            <a:xfrm rot="-5400000">
              <a:off x="8223375"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7" name="tx157"/>
            <p:cNvSpPr/>
            <p:nvPr/>
          </p:nvSpPr>
          <p:spPr>
            <a:xfrm rot="-5400000">
              <a:off x="849118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8" name="tx158"/>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59" name="tx159"/>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60" name="tx160"/>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61" name="tx161"/>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62" name="tx162"/>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63" name="tx163"/>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64" name="tx164"/>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5" name="pl165"/>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66" name="pl166"/>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67" name="tx167"/>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68" name="tx168"/>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69" name="tx169"/>
            <p:cNvSpPr/>
            <p:nvPr/>
          </p:nvSpPr>
          <p:spPr>
            <a:xfrm>
              <a:off x="757200" y="398022"/>
              <a:ext cx="551599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Colombia, 2012-2024</a:t>
              </a:r>
            </a:p>
          </p:txBody>
        </p:sp>
        <p:sp>
          <p:nvSpPr>
            <p:cNvPr id="170" name="tx170"/>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1" name="tx171"/>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Colombia was 2012.
In 2024, first dose (HPV1) programme coverage among girls was 60% and last dose (HPVc) programme coverage was 60%.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281846"/>
              <a:ext cx="6444618" cy="600787"/>
            </a:xfrm>
            <a:custGeom>
              <a:avLst/>
              <a:pathLst>
                <a:path w="6444618" h="600787">
                  <a:moveTo>
                    <a:pt x="0" y="600787"/>
                  </a:moveTo>
                  <a:lnTo>
                    <a:pt x="268525" y="560735"/>
                  </a:lnTo>
                  <a:lnTo>
                    <a:pt x="537051" y="520682"/>
                  </a:lnTo>
                  <a:lnTo>
                    <a:pt x="805577" y="80105"/>
                  </a:lnTo>
                  <a:lnTo>
                    <a:pt x="1074103" y="200262"/>
                  </a:lnTo>
                  <a:lnTo>
                    <a:pt x="1342628" y="40052"/>
                  </a:lnTo>
                  <a:lnTo>
                    <a:pt x="1611154" y="40052"/>
                  </a:lnTo>
                  <a:lnTo>
                    <a:pt x="1879680" y="0"/>
                  </a:lnTo>
                  <a:lnTo>
                    <a:pt x="2148206" y="80105"/>
                  </a:lnTo>
                  <a:lnTo>
                    <a:pt x="2416732" y="80105"/>
                  </a:lnTo>
                  <a:lnTo>
                    <a:pt x="2685257" y="240315"/>
                  </a:lnTo>
                  <a:lnTo>
                    <a:pt x="2953783" y="360472"/>
                  </a:lnTo>
                  <a:lnTo>
                    <a:pt x="3222309" y="80105"/>
                  </a:lnTo>
                  <a:lnTo>
                    <a:pt x="3490835" y="120157"/>
                  </a:lnTo>
                  <a:lnTo>
                    <a:pt x="3759360" y="160210"/>
                  </a:lnTo>
                  <a:lnTo>
                    <a:pt x="4027886" y="120157"/>
                  </a:lnTo>
                  <a:lnTo>
                    <a:pt x="4296412" y="120157"/>
                  </a:lnTo>
                  <a:lnTo>
                    <a:pt x="4564938" y="80105"/>
                  </a:lnTo>
                  <a:lnTo>
                    <a:pt x="4833464" y="80105"/>
                  </a:lnTo>
                  <a:lnTo>
                    <a:pt x="5101989" y="0"/>
                  </a:lnTo>
                  <a:lnTo>
                    <a:pt x="5370515" y="240315"/>
                  </a:lnTo>
                  <a:lnTo>
                    <a:pt x="5639041" y="280367"/>
                  </a:lnTo>
                  <a:lnTo>
                    <a:pt x="5907567" y="280367"/>
                  </a:lnTo>
                  <a:lnTo>
                    <a:pt x="6176092" y="160210"/>
                  </a:lnTo>
                  <a:lnTo>
                    <a:pt x="6444618" y="200262"/>
                  </a:lnTo>
                </a:path>
              </a:pathLst>
            </a:custGeom>
            <a:ln w="27101" cap="flat">
              <a:solidFill>
                <a:srgbClr val="F8766D">
                  <a:alpha val="100000"/>
                </a:srgbClr>
              </a:solidFill>
              <a:prstDash val="solid"/>
              <a:round/>
            </a:ln>
          </p:spPr>
          <p:txBody>
            <a:bodyPr/>
            <a:lstStyle/>
            <a:p/>
          </p:txBody>
        </p:sp>
        <p:sp>
          <p:nvSpPr>
            <p:cNvPr id="27" name="pl27"/>
            <p:cNvSpPr/>
            <p:nvPr/>
          </p:nvSpPr>
          <p:spPr>
            <a:xfrm>
              <a:off x="1448278" y="1321899"/>
              <a:ext cx="6444618" cy="921207"/>
            </a:xfrm>
            <a:custGeom>
              <a:avLst/>
              <a:pathLst>
                <a:path w="6444618" h="921207">
                  <a:moveTo>
                    <a:pt x="0" y="360472"/>
                  </a:moveTo>
                  <a:lnTo>
                    <a:pt x="268525" y="400525"/>
                  </a:lnTo>
                  <a:lnTo>
                    <a:pt x="537051" y="0"/>
                  </a:lnTo>
                  <a:lnTo>
                    <a:pt x="805577" y="921207"/>
                  </a:lnTo>
                  <a:lnTo>
                    <a:pt x="1074103" y="921207"/>
                  </a:lnTo>
                  <a:lnTo>
                    <a:pt x="1342628" y="801050"/>
                  </a:lnTo>
                  <a:lnTo>
                    <a:pt x="1611154" y="320420"/>
                  </a:lnTo>
                  <a:lnTo>
                    <a:pt x="1879680" y="0"/>
                  </a:lnTo>
                  <a:lnTo>
                    <a:pt x="2148206" y="921207"/>
                  </a:lnTo>
                  <a:lnTo>
                    <a:pt x="2416732" y="881155"/>
                  </a:lnTo>
                  <a:lnTo>
                    <a:pt x="2685257" y="760997"/>
                  </a:lnTo>
                  <a:lnTo>
                    <a:pt x="2953783" y="680892"/>
                  </a:lnTo>
                  <a:lnTo>
                    <a:pt x="3222309" y="520682"/>
                  </a:lnTo>
                  <a:lnTo>
                    <a:pt x="3490835" y="841102"/>
                  </a:lnTo>
                  <a:lnTo>
                    <a:pt x="3759360" y="200262"/>
                  </a:lnTo>
                  <a:lnTo>
                    <a:pt x="4027886" y="280367"/>
                  </a:lnTo>
                  <a:lnTo>
                    <a:pt x="4296412" y="240315"/>
                  </a:lnTo>
                  <a:lnTo>
                    <a:pt x="4564938" y="160210"/>
                  </a:lnTo>
                  <a:lnTo>
                    <a:pt x="4833464" y="200262"/>
                  </a:lnTo>
                  <a:lnTo>
                    <a:pt x="5101989" y="160210"/>
                  </a:lnTo>
                  <a:lnTo>
                    <a:pt x="5370515" y="200262"/>
                  </a:lnTo>
                  <a:lnTo>
                    <a:pt x="5639041" y="280367"/>
                  </a:lnTo>
                  <a:lnTo>
                    <a:pt x="5907567" y="360472"/>
                  </a:lnTo>
                  <a:lnTo>
                    <a:pt x="6176092" y="360472"/>
                  </a:lnTo>
                  <a:lnTo>
                    <a:pt x="6444618" y="280367"/>
                  </a:lnTo>
                </a:path>
              </a:pathLst>
            </a:custGeom>
            <a:ln w="27101" cap="flat">
              <a:solidFill>
                <a:srgbClr val="7CAE00">
                  <a:alpha val="100000"/>
                </a:srgbClr>
              </a:solidFill>
              <a:prstDash val="solid"/>
              <a:round/>
            </a:ln>
          </p:spPr>
          <p:txBody>
            <a:bodyPr/>
            <a:lstStyle/>
            <a:p/>
          </p:txBody>
        </p:sp>
        <p:sp>
          <p:nvSpPr>
            <p:cNvPr id="28" name="pl28"/>
            <p:cNvSpPr/>
            <p:nvPr/>
          </p:nvSpPr>
          <p:spPr>
            <a:xfrm>
              <a:off x="4133536" y="1281846"/>
              <a:ext cx="3759360" cy="2883781"/>
            </a:xfrm>
            <a:custGeom>
              <a:avLst/>
              <a:pathLst>
                <a:path w="3759360" h="2883781">
                  <a:moveTo>
                    <a:pt x="0" y="2883781"/>
                  </a:moveTo>
                  <a:lnTo>
                    <a:pt x="268525" y="1922520"/>
                  </a:lnTo>
                  <a:lnTo>
                    <a:pt x="537051" y="400525"/>
                  </a:lnTo>
                  <a:lnTo>
                    <a:pt x="805577" y="280367"/>
                  </a:lnTo>
                  <a:lnTo>
                    <a:pt x="1074103" y="200262"/>
                  </a:lnTo>
                  <a:lnTo>
                    <a:pt x="1342628" y="120157"/>
                  </a:lnTo>
                  <a:lnTo>
                    <a:pt x="1611154" y="200262"/>
                  </a:lnTo>
                  <a:lnTo>
                    <a:pt x="1879680" y="120157"/>
                  </a:lnTo>
                  <a:lnTo>
                    <a:pt x="2148206" y="0"/>
                  </a:lnTo>
                  <a:lnTo>
                    <a:pt x="2416732" y="40052"/>
                  </a:lnTo>
                  <a:lnTo>
                    <a:pt x="2685257" y="200262"/>
                  </a:lnTo>
                  <a:lnTo>
                    <a:pt x="2953783" y="400525"/>
                  </a:lnTo>
                  <a:lnTo>
                    <a:pt x="3222309" y="360472"/>
                  </a:lnTo>
                  <a:lnTo>
                    <a:pt x="3490835" y="160210"/>
                  </a:lnTo>
                  <a:lnTo>
                    <a:pt x="3759360" y="120157"/>
                  </a:lnTo>
                </a:path>
              </a:pathLst>
            </a:custGeom>
            <a:ln w="27101" cap="flat">
              <a:solidFill>
                <a:srgbClr val="00BFC4">
                  <a:alpha val="100000"/>
                </a:srgbClr>
              </a:solidFill>
              <a:prstDash val="solid"/>
              <a:round/>
            </a:ln>
          </p:spPr>
          <p:txBody>
            <a:bodyPr/>
            <a:lstStyle/>
            <a:p/>
          </p:txBody>
        </p:sp>
        <p:sp>
          <p:nvSpPr>
            <p:cNvPr id="29" name="pl29"/>
            <p:cNvSpPr/>
            <p:nvPr/>
          </p:nvSpPr>
          <p:spPr>
            <a:xfrm>
              <a:off x="4670588" y="1602266"/>
              <a:ext cx="3222309" cy="3364411"/>
            </a:xfrm>
            <a:custGeom>
              <a:avLst/>
              <a:pathLst>
                <a:path w="3222309" h="3364411">
                  <a:moveTo>
                    <a:pt x="0" y="0"/>
                  </a:moveTo>
                  <a:lnTo>
                    <a:pt x="268525" y="1521995"/>
                  </a:lnTo>
                  <a:lnTo>
                    <a:pt x="537051" y="2763623"/>
                  </a:lnTo>
                  <a:lnTo>
                    <a:pt x="805577" y="3164148"/>
                  </a:lnTo>
                  <a:lnTo>
                    <a:pt x="1074103" y="3364411"/>
                  </a:lnTo>
                  <a:lnTo>
                    <a:pt x="1342628" y="3324358"/>
                  </a:lnTo>
                  <a:lnTo>
                    <a:pt x="1611154" y="3084043"/>
                  </a:lnTo>
                  <a:lnTo>
                    <a:pt x="1879680" y="3043991"/>
                  </a:lnTo>
                  <a:lnTo>
                    <a:pt x="2148206" y="3043991"/>
                  </a:lnTo>
                  <a:lnTo>
                    <a:pt x="2416732" y="3003938"/>
                  </a:lnTo>
                  <a:lnTo>
                    <a:pt x="2685257" y="3003938"/>
                  </a:lnTo>
                  <a:lnTo>
                    <a:pt x="2953783" y="1321733"/>
                  </a:lnTo>
                  <a:lnTo>
                    <a:pt x="3222309" y="1041365"/>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44373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56389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36362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6052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84425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9902" y="164399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095160" y="412725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632211" y="156389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5423" y="1241403"/>
              <a:ext cx="255999" cy="153109"/>
            </a:xfrm>
            <a:custGeom>
              <a:avLst/>
              <a:pathLst>
                <a:path w="255999" h="153109">
                  <a:moveTo>
                    <a:pt x="255999" y="0"/>
                  </a:moveTo>
                  <a:lnTo>
                    <a:pt x="0" y="153109"/>
                  </a:lnTo>
                </a:path>
              </a:pathLst>
            </a:custGeom>
          </p:spPr>
          <p:txBody>
            <a:bodyPr/>
            <a:lstStyle/>
            <a:p/>
          </p:txBody>
        </p:sp>
        <p:sp>
          <p:nvSpPr>
            <p:cNvPr id="40" name="pl40"/>
            <p:cNvSpPr/>
            <p:nvPr/>
          </p:nvSpPr>
          <p:spPr>
            <a:xfrm>
              <a:off x="7911699" y="1482690"/>
              <a:ext cx="249724" cy="7719"/>
            </a:xfrm>
            <a:custGeom>
              <a:avLst/>
              <a:pathLst>
                <a:path w="249724" h="7719">
                  <a:moveTo>
                    <a:pt x="249724" y="7719"/>
                  </a:moveTo>
                  <a:lnTo>
                    <a:pt x="0" y="0"/>
                  </a:lnTo>
                </a:path>
              </a:pathLst>
            </a:custGeom>
          </p:spPr>
          <p:txBody>
            <a:bodyPr/>
            <a:lstStyle/>
            <a:p/>
          </p:txBody>
        </p:sp>
        <p:sp>
          <p:nvSpPr>
            <p:cNvPr id="41" name="pl41"/>
            <p:cNvSpPr/>
            <p:nvPr/>
          </p:nvSpPr>
          <p:spPr>
            <a:xfrm>
              <a:off x="7906503" y="1609203"/>
              <a:ext cx="254919" cy="129967"/>
            </a:xfrm>
            <a:custGeom>
              <a:avLst/>
              <a:pathLst>
                <a:path w="254919" h="129967">
                  <a:moveTo>
                    <a:pt x="254919" y="129967"/>
                  </a:moveTo>
                  <a:lnTo>
                    <a:pt x="0" y="0"/>
                  </a:lnTo>
                </a:path>
              </a:pathLst>
            </a:custGeom>
          </p:spPr>
          <p:txBody>
            <a:bodyPr/>
            <a:lstStyle/>
            <a:p/>
          </p:txBody>
        </p:sp>
        <p:sp>
          <p:nvSpPr>
            <p:cNvPr id="42" name="pl42"/>
            <p:cNvSpPr/>
            <p:nvPr/>
          </p:nvSpPr>
          <p:spPr>
            <a:xfrm>
              <a:off x="7911730" y="2643628"/>
              <a:ext cx="249692" cy="3"/>
            </a:xfrm>
            <a:custGeom>
              <a:avLst/>
              <a:pathLst>
                <a:path w="249692" h="3">
                  <a:moveTo>
                    <a:pt x="249692" y="0"/>
                  </a:moveTo>
                  <a:lnTo>
                    <a:pt x="0" y="3"/>
                  </a:lnTo>
                </a:path>
              </a:pathLst>
            </a:custGeom>
          </p:spPr>
          <p:txBody>
            <a:bodyPr/>
            <a:lstStyle/>
            <a:p/>
          </p:txBody>
        </p:sp>
        <p:sp>
          <p:nvSpPr>
            <p:cNvPr id="43" name="pg43"/>
            <p:cNvSpPr/>
            <p:nvPr/>
          </p:nvSpPr>
          <p:spPr>
            <a:xfrm>
              <a:off x="8092843" y="1126031"/>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4" name="tx44"/>
            <p:cNvSpPr/>
            <p:nvPr/>
          </p:nvSpPr>
          <p:spPr>
            <a:xfrm>
              <a:off x="8115703" y="1166872"/>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91%</a:t>
              </a:r>
            </a:p>
          </p:txBody>
        </p:sp>
        <p:sp>
          <p:nvSpPr>
            <p:cNvPr id="45" name="pg45"/>
            <p:cNvSpPr/>
            <p:nvPr/>
          </p:nvSpPr>
          <p:spPr>
            <a:xfrm>
              <a:off x="8092843" y="139943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15703" y="144027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89%</a:t>
              </a:r>
            </a:p>
          </p:txBody>
        </p:sp>
        <p:sp>
          <p:nvSpPr>
            <p:cNvPr id="47" name="pg47"/>
            <p:cNvSpPr/>
            <p:nvPr/>
          </p:nvSpPr>
          <p:spPr>
            <a:xfrm>
              <a:off x="8092843" y="167186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71270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86%</a:t>
              </a:r>
            </a:p>
          </p:txBody>
        </p:sp>
        <p:sp>
          <p:nvSpPr>
            <p:cNvPr id="49" name="pg49"/>
            <p:cNvSpPr/>
            <p:nvPr/>
          </p:nvSpPr>
          <p:spPr>
            <a:xfrm>
              <a:off x="8092843" y="255264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59348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60%</a:t>
              </a:r>
            </a:p>
          </p:txBody>
        </p:sp>
        <p:sp>
          <p:nvSpPr>
            <p:cNvPr id="51" name="pg51"/>
            <p:cNvSpPr/>
            <p:nvPr/>
          </p:nvSpPr>
          <p:spPr>
            <a:xfrm>
              <a:off x="1331389" y="193775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377109" y="19815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79</a:t>
              </a:r>
            </a:p>
          </p:txBody>
        </p:sp>
        <p:sp>
          <p:nvSpPr>
            <p:cNvPr id="53" name="pg53"/>
            <p:cNvSpPr/>
            <p:nvPr/>
          </p:nvSpPr>
          <p:spPr>
            <a:xfrm>
              <a:off x="1333048" y="144588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378768" y="148968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84</a:t>
              </a:r>
            </a:p>
          </p:txBody>
        </p:sp>
        <p:sp>
          <p:nvSpPr>
            <p:cNvPr id="55" name="pg55"/>
            <p:cNvSpPr/>
            <p:nvPr/>
          </p:nvSpPr>
          <p:spPr>
            <a:xfrm>
              <a:off x="4196792" y="397987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242512" y="402522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22</a:t>
              </a:r>
            </a:p>
          </p:txBody>
        </p:sp>
        <p:sp>
          <p:nvSpPr>
            <p:cNvPr id="57" name="pg57"/>
            <p:cNvSpPr/>
            <p:nvPr/>
          </p:nvSpPr>
          <p:spPr>
            <a:xfrm>
              <a:off x="4734800" y="141594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4780520" y="145974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86</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070721" y="579074"/>
              <a:ext cx="37367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Colombia,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Colombia has all 4 of the  SDG vaccines.
In 2024, Colombia had achieved at least 90% coverage of 1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1 percentage point from 90% in 2023 to 89% in 2024.
• DTP3 coverage declined 1 percentage point from 90% in 2023 to 89% in 2024.
• There were there were 7,000 more zero-dose children in 2024. This leaves 76,000 children without vaccination, vulnerable to vaccine-preventable diseases and a further &lt;100 with incomplete protection.
• Colombia accounted for 5.6% of zero-dose children in Latin America and the Caribbean (LACR) and 0.5% of zero-dose children globally.
• MCV1 coverage remained constant at 93% between 2023 and 2024. There were 49,000 children who missed out on the first measles vaccination.
• MCV2 coverage increased 2 percentage points from 84% in 2023 to 86% in 2024.
• Last dose coverage of HPV vaccination (HPVc) among girls increased from 53% to 60%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9-17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Colombia,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areas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Colombia.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DAPMHHIV-502652578-1605175</_dlc_DocId>
    <_dlc_DocIdUrl xmlns="9e17fbd9-fb4c-4d20-9ec4-18aa77a91b0d">
      <Url>https://unicef.sharepoint.com/teams/DAPM-Health-HIV/_layouts/15/DocIdRedir.aspx?ID=DAPMHHIV-502652578-1605175</Url>
      <Description>DAPMHHIV-502652578-1605175</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2025-07-14T14:45:17Z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faeb3219-b82f-4251-beda-91237babe6de</vt:lpwstr>
  </property>
  <property fmtid="{D5CDD505-2E9C-101B-9397-08002B2CF9AE}" pid="4" name="MediaServiceImageTags">
    <vt:lpwstr/>
  </property>
</Properties>
</file>