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2f4a14e2cb26043201f184239b6e331ad6ea10b.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19221"/>
            </a:xfrm>
            <a:custGeom>
              <a:avLst/>
              <a:pathLst>
                <a:path w="6444618" h="319221">
                  <a:moveTo>
                    <a:pt x="0" y="0"/>
                  </a:moveTo>
                  <a:lnTo>
                    <a:pt x="268525" y="79805"/>
                  </a:lnTo>
                  <a:lnTo>
                    <a:pt x="537051" y="0"/>
                  </a:lnTo>
                  <a:lnTo>
                    <a:pt x="805577" y="119708"/>
                  </a:lnTo>
                  <a:lnTo>
                    <a:pt x="1074103" y="0"/>
                  </a:lnTo>
                  <a:lnTo>
                    <a:pt x="1342628" y="0"/>
                  </a:lnTo>
                  <a:lnTo>
                    <a:pt x="1611154" y="0"/>
                  </a:lnTo>
                  <a:lnTo>
                    <a:pt x="1879680" y="0"/>
                  </a:lnTo>
                  <a:lnTo>
                    <a:pt x="2148206" y="0"/>
                  </a:lnTo>
                  <a:lnTo>
                    <a:pt x="2416732" y="0"/>
                  </a:lnTo>
                  <a:lnTo>
                    <a:pt x="2685257" y="0"/>
                  </a:lnTo>
                  <a:lnTo>
                    <a:pt x="2953783" y="39902"/>
                  </a:lnTo>
                  <a:lnTo>
                    <a:pt x="3222309" y="39902"/>
                  </a:lnTo>
                  <a:lnTo>
                    <a:pt x="3490835" y="39902"/>
                  </a:lnTo>
                  <a:lnTo>
                    <a:pt x="3759360" y="0"/>
                  </a:lnTo>
                  <a:lnTo>
                    <a:pt x="4027886" y="0"/>
                  </a:lnTo>
                  <a:lnTo>
                    <a:pt x="4296412" y="0"/>
                  </a:lnTo>
                  <a:lnTo>
                    <a:pt x="4564938" y="0"/>
                  </a:lnTo>
                  <a:lnTo>
                    <a:pt x="4833464" y="0"/>
                  </a:lnTo>
                  <a:lnTo>
                    <a:pt x="5101989" y="0"/>
                  </a:lnTo>
                  <a:lnTo>
                    <a:pt x="5370515" y="79805"/>
                  </a:lnTo>
                  <a:lnTo>
                    <a:pt x="5639041" y="199513"/>
                  </a:lnTo>
                  <a:lnTo>
                    <a:pt x="5907567" y="319221"/>
                  </a:lnTo>
                  <a:lnTo>
                    <a:pt x="6176092" y="159610"/>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077373"/>
            </a:xfrm>
            <a:custGeom>
              <a:avLst/>
              <a:pathLst>
                <a:path w="6444618" h="1077373">
                  <a:moveTo>
                    <a:pt x="0" y="279319"/>
                  </a:moveTo>
                  <a:lnTo>
                    <a:pt x="268525" y="359124"/>
                  </a:lnTo>
                  <a:lnTo>
                    <a:pt x="537051" y="79805"/>
                  </a:lnTo>
                  <a:lnTo>
                    <a:pt x="805577" y="119708"/>
                  </a:lnTo>
                  <a:lnTo>
                    <a:pt x="1074103" y="0"/>
                  </a:lnTo>
                  <a:lnTo>
                    <a:pt x="1342628" y="0"/>
                  </a:lnTo>
                  <a:lnTo>
                    <a:pt x="1611154" y="0"/>
                  </a:lnTo>
                  <a:lnTo>
                    <a:pt x="1879680" y="0"/>
                  </a:lnTo>
                  <a:lnTo>
                    <a:pt x="2148206" y="0"/>
                  </a:lnTo>
                  <a:lnTo>
                    <a:pt x="2416732" y="678346"/>
                  </a:lnTo>
                  <a:lnTo>
                    <a:pt x="2685257" y="0"/>
                  </a:lnTo>
                  <a:lnTo>
                    <a:pt x="2953783" y="239416"/>
                  </a:lnTo>
                  <a:lnTo>
                    <a:pt x="3222309" y="39902"/>
                  </a:lnTo>
                  <a:lnTo>
                    <a:pt x="3490835" y="39902"/>
                  </a:lnTo>
                  <a:lnTo>
                    <a:pt x="3759360" y="0"/>
                  </a:lnTo>
                  <a:lnTo>
                    <a:pt x="4027886" y="0"/>
                  </a:lnTo>
                  <a:lnTo>
                    <a:pt x="4296412" y="0"/>
                  </a:lnTo>
                  <a:lnTo>
                    <a:pt x="4564938" y="0"/>
                  </a:lnTo>
                  <a:lnTo>
                    <a:pt x="4833464" y="0"/>
                  </a:lnTo>
                  <a:lnTo>
                    <a:pt x="5101989" y="39902"/>
                  </a:lnTo>
                  <a:lnTo>
                    <a:pt x="5370515" y="399027"/>
                  </a:lnTo>
                  <a:lnTo>
                    <a:pt x="5639041" y="718249"/>
                  </a:lnTo>
                  <a:lnTo>
                    <a:pt x="5907567" y="1077373"/>
                  </a:lnTo>
                  <a:lnTo>
                    <a:pt x="6176092" y="518735"/>
                  </a:lnTo>
                  <a:lnTo>
                    <a:pt x="6444618" y="95766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516303"/>
            </a:xfrm>
            <a:custGeom>
              <a:avLst/>
              <a:pathLst>
                <a:path w="6444618" h="1516303">
                  <a:moveTo>
                    <a:pt x="0" y="917762"/>
                  </a:moveTo>
                  <a:lnTo>
                    <a:pt x="268525" y="638443"/>
                  </a:lnTo>
                  <a:lnTo>
                    <a:pt x="537051" y="159610"/>
                  </a:lnTo>
                  <a:lnTo>
                    <a:pt x="805577" y="0"/>
                  </a:lnTo>
                  <a:lnTo>
                    <a:pt x="1074103" y="0"/>
                  </a:lnTo>
                  <a:lnTo>
                    <a:pt x="1342628" y="0"/>
                  </a:lnTo>
                  <a:lnTo>
                    <a:pt x="1611154" y="0"/>
                  </a:lnTo>
                  <a:lnTo>
                    <a:pt x="1879680" y="39902"/>
                  </a:lnTo>
                  <a:lnTo>
                    <a:pt x="2148206" y="159610"/>
                  </a:lnTo>
                  <a:lnTo>
                    <a:pt x="2416732" y="837957"/>
                  </a:lnTo>
                  <a:lnTo>
                    <a:pt x="2685257" y="0"/>
                  </a:lnTo>
                  <a:lnTo>
                    <a:pt x="2953783" y="399027"/>
                  </a:lnTo>
                  <a:lnTo>
                    <a:pt x="3222309" y="79805"/>
                  </a:lnTo>
                  <a:lnTo>
                    <a:pt x="3490835" y="79805"/>
                  </a:lnTo>
                  <a:lnTo>
                    <a:pt x="3759360" y="39902"/>
                  </a:lnTo>
                  <a:lnTo>
                    <a:pt x="4027886" y="0"/>
                  </a:lnTo>
                  <a:lnTo>
                    <a:pt x="4296412" y="359124"/>
                  </a:lnTo>
                  <a:lnTo>
                    <a:pt x="4564938" y="39902"/>
                  </a:lnTo>
                  <a:lnTo>
                    <a:pt x="4833464" y="0"/>
                  </a:lnTo>
                  <a:lnTo>
                    <a:pt x="5101989" y="0"/>
                  </a:lnTo>
                  <a:lnTo>
                    <a:pt x="5370515" y="478832"/>
                  </a:lnTo>
                  <a:lnTo>
                    <a:pt x="5639041" y="997568"/>
                  </a:lnTo>
                  <a:lnTo>
                    <a:pt x="5907567" y="1516303"/>
                  </a:lnTo>
                  <a:lnTo>
                    <a:pt x="6176092" y="59854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1955233"/>
            </a:xfrm>
            <a:custGeom>
              <a:avLst/>
              <a:pathLst>
                <a:path w="6444618" h="1955233">
                  <a:moveTo>
                    <a:pt x="0" y="1157178"/>
                  </a:moveTo>
                  <a:lnTo>
                    <a:pt x="268525" y="1955233"/>
                  </a:lnTo>
                  <a:lnTo>
                    <a:pt x="537051" y="1516303"/>
                  </a:lnTo>
                  <a:lnTo>
                    <a:pt x="805577" y="438929"/>
                  </a:lnTo>
                  <a:lnTo>
                    <a:pt x="1074103" y="518735"/>
                  </a:lnTo>
                  <a:lnTo>
                    <a:pt x="1342628" y="79805"/>
                  </a:lnTo>
                  <a:lnTo>
                    <a:pt x="1611154" y="0"/>
                  </a:lnTo>
                  <a:lnTo>
                    <a:pt x="1879680" y="39902"/>
                  </a:lnTo>
                  <a:lnTo>
                    <a:pt x="2148206" y="159610"/>
                  </a:lnTo>
                  <a:lnTo>
                    <a:pt x="2416732" y="1516303"/>
                  </a:lnTo>
                  <a:lnTo>
                    <a:pt x="2685257" y="39902"/>
                  </a:lnTo>
                  <a:lnTo>
                    <a:pt x="2953783" y="119708"/>
                  </a:lnTo>
                  <a:lnTo>
                    <a:pt x="3222309" y="39902"/>
                  </a:lnTo>
                  <a:lnTo>
                    <a:pt x="3490835" y="159610"/>
                  </a:lnTo>
                  <a:lnTo>
                    <a:pt x="3759360" y="39902"/>
                  </a:lnTo>
                  <a:lnTo>
                    <a:pt x="4027886" y="159610"/>
                  </a:lnTo>
                  <a:lnTo>
                    <a:pt x="4296412" y="359124"/>
                  </a:lnTo>
                  <a:lnTo>
                    <a:pt x="4564938" y="159610"/>
                  </a:lnTo>
                  <a:lnTo>
                    <a:pt x="4833464" y="0"/>
                  </a:lnTo>
                  <a:lnTo>
                    <a:pt x="5101989" y="39902"/>
                  </a:lnTo>
                  <a:lnTo>
                    <a:pt x="5370515" y="678346"/>
                  </a:lnTo>
                  <a:lnTo>
                    <a:pt x="5639041" y="1276887"/>
                  </a:lnTo>
                  <a:lnTo>
                    <a:pt x="5907567" y="1915330"/>
                  </a:lnTo>
                  <a:lnTo>
                    <a:pt x="6176092" y="877859"/>
                  </a:lnTo>
                  <a:lnTo>
                    <a:pt x="6444618" y="798054"/>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0782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1979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243741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8282" y="1214164"/>
              <a:ext cx="253140" cy="98463"/>
            </a:xfrm>
            <a:custGeom>
              <a:avLst/>
              <a:pathLst>
                <a:path w="253140" h="98463">
                  <a:moveTo>
                    <a:pt x="253140" y="0"/>
                  </a:moveTo>
                  <a:lnTo>
                    <a:pt x="0" y="98463"/>
                  </a:lnTo>
                </a:path>
              </a:pathLst>
            </a:custGeom>
          </p:spPr>
          <p:txBody>
            <a:bodyPr/>
            <a:lstStyle/>
            <a:p/>
          </p:txBody>
        </p:sp>
        <p:sp>
          <p:nvSpPr>
            <p:cNvPr id="41" name="pl41"/>
            <p:cNvSpPr/>
            <p:nvPr/>
          </p:nvSpPr>
          <p:spPr>
            <a:xfrm>
              <a:off x="7908703" y="1364114"/>
              <a:ext cx="252719" cy="89512"/>
            </a:xfrm>
            <a:custGeom>
              <a:avLst/>
              <a:pathLst>
                <a:path w="252719" h="89512">
                  <a:moveTo>
                    <a:pt x="252719" y="89512"/>
                  </a:moveTo>
                  <a:lnTo>
                    <a:pt x="0" y="0"/>
                  </a:lnTo>
                </a:path>
              </a:pathLst>
            </a:custGeom>
          </p:spPr>
          <p:txBody>
            <a:bodyPr/>
            <a:lstStyle/>
            <a:p/>
          </p:txBody>
        </p:sp>
        <p:sp>
          <p:nvSpPr>
            <p:cNvPr id="42" name="pl42"/>
            <p:cNvSpPr/>
            <p:nvPr/>
          </p:nvSpPr>
          <p:spPr>
            <a:xfrm>
              <a:off x="7910283" y="2059971"/>
              <a:ext cx="251140" cy="53025"/>
            </a:xfrm>
            <a:custGeom>
              <a:avLst/>
              <a:pathLst>
                <a:path w="251140" h="53025">
                  <a:moveTo>
                    <a:pt x="251140" y="0"/>
                  </a:moveTo>
                  <a:lnTo>
                    <a:pt x="0" y="53025"/>
                  </a:lnTo>
                </a:path>
              </a:pathLst>
            </a:custGeom>
          </p:spPr>
          <p:txBody>
            <a:bodyPr/>
            <a:lstStyle/>
            <a:p/>
          </p:txBody>
        </p:sp>
        <p:sp>
          <p:nvSpPr>
            <p:cNvPr id="43" name="pl43"/>
            <p:cNvSpPr/>
            <p:nvPr/>
          </p:nvSpPr>
          <p:spPr>
            <a:xfrm>
              <a:off x="7910509" y="2279560"/>
              <a:ext cx="250913" cy="46767"/>
            </a:xfrm>
            <a:custGeom>
              <a:avLst/>
              <a:pathLst>
                <a:path w="250913" h="46767">
                  <a:moveTo>
                    <a:pt x="250913" y="46767"/>
                  </a:moveTo>
                  <a:lnTo>
                    <a:pt x="0" y="0"/>
                  </a:lnTo>
                </a:path>
              </a:pathLst>
            </a:custGeom>
          </p:spPr>
          <p:txBody>
            <a:bodyPr/>
            <a:lstStyle/>
            <a:p/>
          </p:txBody>
        </p:sp>
        <p:sp>
          <p:nvSpPr>
            <p:cNvPr id="44" name="pg44"/>
            <p:cNvSpPr/>
            <p:nvPr/>
          </p:nvSpPr>
          <p:spPr>
            <a:xfrm>
              <a:off x="8092843" y="110535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14619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46" name="pg46"/>
            <p:cNvSpPr/>
            <p:nvPr/>
          </p:nvSpPr>
          <p:spPr>
            <a:xfrm>
              <a:off x="8092843" y="137881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41965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8" name="pg48"/>
            <p:cNvSpPr/>
            <p:nvPr/>
          </p:nvSpPr>
          <p:spPr>
            <a:xfrm>
              <a:off x="8092843" y="196486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200571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79%</a:t>
              </a:r>
            </a:p>
          </p:txBody>
        </p:sp>
        <p:sp>
          <p:nvSpPr>
            <p:cNvPr id="50" name="pg50"/>
            <p:cNvSpPr/>
            <p:nvPr/>
          </p:nvSpPr>
          <p:spPr>
            <a:xfrm>
              <a:off x="8092843" y="223810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227894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948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Cook Islands,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the 95% target.
Between 2023 and 2024, 3 vaccines increased coverage, 1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847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070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294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517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959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182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405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7628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49208"/>
              <a:ext cx="249522" cy="124431"/>
            </a:xfrm>
            <a:prstGeom prst="rect">
              <a:avLst/>
            </a:prstGeom>
            <a:solidFill>
              <a:srgbClr val="1CABE2">
                <a:alpha val="100000"/>
              </a:srgbClr>
            </a:solidFill>
          </p:spPr>
          <p:txBody>
            <a:bodyPr/>
            <a:lstStyle/>
            <a:p/>
          </p:txBody>
        </p:sp>
        <p:sp>
          <p:nvSpPr>
            <p:cNvPr id="25" name="rc25"/>
            <p:cNvSpPr/>
            <p:nvPr/>
          </p:nvSpPr>
          <p:spPr>
            <a:xfrm>
              <a:off x="1573521" y="3562561"/>
              <a:ext cx="249522" cy="311078"/>
            </a:xfrm>
            <a:prstGeom prst="rect">
              <a:avLst/>
            </a:prstGeom>
            <a:solidFill>
              <a:srgbClr val="1CABE2">
                <a:alpha val="100000"/>
              </a:srgbClr>
            </a:solidFill>
          </p:spPr>
          <p:txBody>
            <a:bodyPr/>
            <a:lstStyle/>
            <a:p/>
          </p:txBody>
        </p:sp>
        <p:sp>
          <p:nvSpPr>
            <p:cNvPr id="26" name="rc26"/>
            <p:cNvSpPr/>
            <p:nvPr/>
          </p:nvSpPr>
          <p:spPr>
            <a:xfrm>
              <a:off x="1850769" y="3780316"/>
              <a:ext cx="249522" cy="93323"/>
            </a:xfrm>
            <a:prstGeom prst="rect">
              <a:avLst/>
            </a:prstGeom>
            <a:solidFill>
              <a:srgbClr val="1CABE2">
                <a:alpha val="100000"/>
              </a:srgbClr>
            </a:solidFill>
          </p:spPr>
          <p:txBody>
            <a:bodyPr/>
            <a:lstStyle/>
            <a:p/>
          </p:txBody>
        </p:sp>
        <p:sp>
          <p:nvSpPr>
            <p:cNvPr id="27" name="rc27"/>
            <p:cNvSpPr/>
            <p:nvPr/>
          </p:nvSpPr>
          <p:spPr>
            <a:xfrm>
              <a:off x="2128016" y="3500346"/>
              <a:ext cx="249522" cy="373293"/>
            </a:xfrm>
            <a:prstGeom prst="rect">
              <a:avLst/>
            </a:prstGeom>
            <a:solidFill>
              <a:srgbClr val="1CABE2">
                <a:alpha val="100000"/>
              </a:srgbClr>
            </a:solidFill>
          </p:spPr>
          <p:txBody>
            <a:bodyPr/>
            <a:lstStyle/>
            <a:p/>
          </p:txBody>
        </p:sp>
        <p:sp>
          <p:nvSpPr>
            <p:cNvPr id="28" name="rc28"/>
            <p:cNvSpPr/>
            <p:nvPr/>
          </p:nvSpPr>
          <p:spPr>
            <a:xfrm>
              <a:off x="2405264" y="3780316"/>
              <a:ext cx="249522" cy="93323"/>
            </a:xfrm>
            <a:prstGeom prst="rect">
              <a:avLst/>
            </a:prstGeom>
            <a:solidFill>
              <a:srgbClr val="1CABE2">
                <a:alpha val="100000"/>
              </a:srgbClr>
            </a:solidFill>
          </p:spPr>
          <p:txBody>
            <a:bodyPr/>
            <a:lstStyle/>
            <a:p/>
          </p:txBody>
        </p:sp>
        <p:sp>
          <p:nvSpPr>
            <p:cNvPr id="29" name="rc29"/>
            <p:cNvSpPr/>
            <p:nvPr/>
          </p:nvSpPr>
          <p:spPr>
            <a:xfrm>
              <a:off x="2682512" y="3780316"/>
              <a:ext cx="249522" cy="93323"/>
            </a:xfrm>
            <a:prstGeom prst="rect">
              <a:avLst/>
            </a:prstGeom>
            <a:solidFill>
              <a:srgbClr val="1CABE2">
                <a:alpha val="100000"/>
              </a:srgbClr>
            </a:solidFill>
          </p:spPr>
          <p:txBody>
            <a:bodyPr/>
            <a:lstStyle/>
            <a:p/>
          </p:txBody>
        </p:sp>
        <p:sp>
          <p:nvSpPr>
            <p:cNvPr id="30" name="rc30"/>
            <p:cNvSpPr/>
            <p:nvPr/>
          </p:nvSpPr>
          <p:spPr>
            <a:xfrm>
              <a:off x="2959759" y="3780316"/>
              <a:ext cx="249522" cy="93323"/>
            </a:xfrm>
            <a:prstGeom prst="rect">
              <a:avLst/>
            </a:prstGeom>
            <a:solidFill>
              <a:srgbClr val="1CABE2">
                <a:alpha val="100000"/>
              </a:srgbClr>
            </a:solidFill>
          </p:spPr>
          <p:txBody>
            <a:bodyPr/>
            <a:lstStyle/>
            <a:p/>
          </p:txBody>
        </p:sp>
        <p:sp>
          <p:nvSpPr>
            <p:cNvPr id="31" name="rc31"/>
            <p:cNvSpPr/>
            <p:nvPr/>
          </p:nvSpPr>
          <p:spPr>
            <a:xfrm>
              <a:off x="3237007" y="3780316"/>
              <a:ext cx="249522" cy="93323"/>
            </a:xfrm>
            <a:prstGeom prst="rect">
              <a:avLst/>
            </a:prstGeom>
            <a:solidFill>
              <a:srgbClr val="1CABE2">
                <a:alpha val="100000"/>
              </a:srgbClr>
            </a:solidFill>
          </p:spPr>
          <p:txBody>
            <a:bodyPr/>
            <a:lstStyle/>
            <a:p/>
          </p:txBody>
        </p:sp>
        <p:sp>
          <p:nvSpPr>
            <p:cNvPr id="32" name="rc32"/>
            <p:cNvSpPr/>
            <p:nvPr/>
          </p:nvSpPr>
          <p:spPr>
            <a:xfrm>
              <a:off x="3514255" y="3780316"/>
              <a:ext cx="249522" cy="93323"/>
            </a:xfrm>
            <a:prstGeom prst="rect">
              <a:avLst/>
            </a:prstGeom>
            <a:solidFill>
              <a:srgbClr val="1CABE2">
                <a:alpha val="100000"/>
              </a:srgbClr>
            </a:solidFill>
          </p:spPr>
          <p:txBody>
            <a:bodyPr/>
            <a:lstStyle/>
            <a:p/>
          </p:txBody>
        </p:sp>
        <p:sp>
          <p:nvSpPr>
            <p:cNvPr id="33" name="rc33"/>
            <p:cNvSpPr/>
            <p:nvPr/>
          </p:nvSpPr>
          <p:spPr>
            <a:xfrm>
              <a:off x="3791502" y="3780316"/>
              <a:ext cx="249522" cy="93323"/>
            </a:xfrm>
            <a:prstGeom prst="rect">
              <a:avLst/>
            </a:prstGeom>
            <a:solidFill>
              <a:srgbClr val="1CABE2">
                <a:alpha val="100000"/>
              </a:srgbClr>
            </a:solidFill>
          </p:spPr>
          <p:txBody>
            <a:bodyPr/>
            <a:lstStyle/>
            <a:p/>
          </p:txBody>
        </p:sp>
        <p:sp>
          <p:nvSpPr>
            <p:cNvPr id="34" name="rc34"/>
            <p:cNvSpPr/>
            <p:nvPr/>
          </p:nvSpPr>
          <p:spPr>
            <a:xfrm>
              <a:off x="4068750" y="3780316"/>
              <a:ext cx="249522" cy="93323"/>
            </a:xfrm>
            <a:prstGeom prst="rect">
              <a:avLst/>
            </a:prstGeom>
            <a:solidFill>
              <a:srgbClr val="1CABE2">
                <a:alpha val="100000"/>
              </a:srgbClr>
            </a:solidFill>
          </p:spPr>
          <p:txBody>
            <a:bodyPr/>
            <a:lstStyle/>
            <a:p/>
          </p:txBody>
        </p:sp>
        <p:sp>
          <p:nvSpPr>
            <p:cNvPr id="35" name="rc35"/>
            <p:cNvSpPr/>
            <p:nvPr/>
          </p:nvSpPr>
          <p:spPr>
            <a:xfrm>
              <a:off x="4345998" y="3686993"/>
              <a:ext cx="249522" cy="186646"/>
            </a:xfrm>
            <a:prstGeom prst="rect">
              <a:avLst/>
            </a:prstGeom>
            <a:solidFill>
              <a:srgbClr val="1CABE2">
                <a:alpha val="100000"/>
              </a:srgbClr>
            </a:solidFill>
          </p:spPr>
          <p:txBody>
            <a:bodyPr/>
            <a:lstStyle/>
            <a:p/>
          </p:txBody>
        </p:sp>
        <p:sp>
          <p:nvSpPr>
            <p:cNvPr id="36" name="rc36"/>
            <p:cNvSpPr/>
            <p:nvPr/>
          </p:nvSpPr>
          <p:spPr>
            <a:xfrm>
              <a:off x="4623245" y="3686993"/>
              <a:ext cx="249522" cy="186646"/>
            </a:xfrm>
            <a:prstGeom prst="rect">
              <a:avLst/>
            </a:prstGeom>
            <a:solidFill>
              <a:srgbClr val="1CABE2">
                <a:alpha val="100000"/>
              </a:srgbClr>
            </a:solidFill>
          </p:spPr>
          <p:txBody>
            <a:bodyPr/>
            <a:lstStyle/>
            <a:p/>
          </p:txBody>
        </p:sp>
        <p:sp>
          <p:nvSpPr>
            <p:cNvPr id="37" name="rc37"/>
            <p:cNvSpPr/>
            <p:nvPr/>
          </p:nvSpPr>
          <p:spPr>
            <a:xfrm>
              <a:off x="4900493" y="3686993"/>
              <a:ext cx="249522" cy="186646"/>
            </a:xfrm>
            <a:prstGeom prst="rect">
              <a:avLst/>
            </a:prstGeom>
            <a:solidFill>
              <a:srgbClr val="1CABE2">
                <a:alpha val="100000"/>
              </a:srgbClr>
            </a:solidFill>
          </p:spPr>
          <p:txBody>
            <a:bodyPr/>
            <a:lstStyle/>
            <a:p/>
          </p:txBody>
        </p:sp>
        <p:sp>
          <p:nvSpPr>
            <p:cNvPr id="38" name="rc38"/>
            <p:cNvSpPr/>
            <p:nvPr/>
          </p:nvSpPr>
          <p:spPr>
            <a:xfrm>
              <a:off x="5177741" y="3780316"/>
              <a:ext cx="249522" cy="93323"/>
            </a:xfrm>
            <a:prstGeom prst="rect">
              <a:avLst/>
            </a:prstGeom>
            <a:solidFill>
              <a:srgbClr val="1CABE2">
                <a:alpha val="100000"/>
              </a:srgbClr>
            </a:solidFill>
          </p:spPr>
          <p:txBody>
            <a:bodyPr/>
            <a:lstStyle/>
            <a:p/>
          </p:txBody>
        </p:sp>
        <p:sp>
          <p:nvSpPr>
            <p:cNvPr id="39" name="rc39"/>
            <p:cNvSpPr/>
            <p:nvPr/>
          </p:nvSpPr>
          <p:spPr>
            <a:xfrm>
              <a:off x="5454988" y="3780316"/>
              <a:ext cx="249522" cy="93323"/>
            </a:xfrm>
            <a:prstGeom prst="rect">
              <a:avLst/>
            </a:prstGeom>
            <a:solidFill>
              <a:srgbClr val="1CABE2">
                <a:alpha val="100000"/>
              </a:srgbClr>
            </a:solidFill>
          </p:spPr>
          <p:txBody>
            <a:bodyPr/>
            <a:lstStyle/>
            <a:p/>
          </p:txBody>
        </p:sp>
        <p:sp>
          <p:nvSpPr>
            <p:cNvPr id="40" name="rc40"/>
            <p:cNvSpPr/>
            <p:nvPr/>
          </p:nvSpPr>
          <p:spPr>
            <a:xfrm>
              <a:off x="5732236" y="3780316"/>
              <a:ext cx="249522" cy="93323"/>
            </a:xfrm>
            <a:prstGeom prst="rect">
              <a:avLst/>
            </a:prstGeom>
            <a:solidFill>
              <a:srgbClr val="1CABE2">
                <a:alpha val="100000"/>
              </a:srgbClr>
            </a:solidFill>
          </p:spPr>
          <p:txBody>
            <a:bodyPr/>
            <a:lstStyle/>
            <a:p/>
          </p:txBody>
        </p:sp>
        <p:sp>
          <p:nvSpPr>
            <p:cNvPr id="41" name="rc41"/>
            <p:cNvSpPr/>
            <p:nvPr/>
          </p:nvSpPr>
          <p:spPr>
            <a:xfrm>
              <a:off x="6009484" y="3780316"/>
              <a:ext cx="249522" cy="93323"/>
            </a:xfrm>
            <a:prstGeom prst="rect">
              <a:avLst/>
            </a:prstGeom>
            <a:solidFill>
              <a:srgbClr val="1CABE2">
                <a:alpha val="100000"/>
              </a:srgbClr>
            </a:solidFill>
          </p:spPr>
          <p:txBody>
            <a:bodyPr/>
            <a:lstStyle/>
            <a:p/>
          </p:txBody>
        </p:sp>
        <p:sp>
          <p:nvSpPr>
            <p:cNvPr id="42" name="rc42"/>
            <p:cNvSpPr/>
            <p:nvPr/>
          </p:nvSpPr>
          <p:spPr>
            <a:xfrm>
              <a:off x="6286731" y="3780316"/>
              <a:ext cx="249522" cy="93323"/>
            </a:xfrm>
            <a:prstGeom prst="rect">
              <a:avLst/>
            </a:prstGeom>
            <a:solidFill>
              <a:srgbClr val="1CABE2">
                <a:alpha val="100000"/>
              </a:srgbClr>
            </a:solidFill>
          </p:spPr>
          <p:txBody>
            <a:bodyPr/>
            <a:lstStyle/>
            <a:p/>
          </p:txBody>
        </p:sp>
        <p:sp>
          <p:nvSpPr>
            <p:cNvPr id="43" name="rc43"/>
            <p:cNvSpPr/>
            <p:nvPr/>
          </p:nvSpPr>
          <p:spPr>
            <a:xfrm>
              <a:off x="6563979" y="3811424"/>
              <a:ext cx="249522" cy="62215"/>
            </a:xfrm>
            <a:prstGeom prst="rect">
              <a:avLst/>
            </a:prstGeom>
            <a:solidFill>
              <a:srgbClr val="1CABE2">
                <a:alpha val="100000"/>
              </a:srgbClr>
            </a:solidFill>
          </p:spPr>
          <p:txBody>
            <a:bodyPr/>
            <a:lstStyle/>
            <a:p/>
          </p:txBody>
        </p:sp>
        <p:sp>
          <p:nvSpPr>
            <p:cNvPr id="44" name="rc44"/>
            <p:cNvSpPr/>
            <p:nvPr/>
          </p:nvSpPr>
          <p:spPr>
            <a:xfrm>
              <a:off x="6841227" y="3655885"/>
              <a:ext cx="249522" cy="217754"/>
            </a:xfrm>
            <a:prstGeom prst="rect">
              <a:avLst/>
            </a:prstGeom>
            <a:solidFill>
              <a:srgbClr val="1CABE2">
                <a:alpha val="100000"/>
              </a:srgbClr>
            </a:solidFill>
          </p:spPr>
          <p:txBody>
            <a:bodyPr/>
            <a:lstStyle/>
            <a:p/>
          </p:txBody>
        </p:sp>
        <p:sp>
          <p:nvSpPr>
            <p:cNvPr id="45" name="rc45"/>
            <p:cNvSpPr/>
            <p:nvPr/>
          </p:nvSpPr>
          <p:spPr>
            <a:xfrm>
              <a:off x="7118474" y="3469238"/>
              <a:ext cx="249522" cy="404401"/>
            </a:xfrm>
            <a:prstGeom prst="rect">
              <a:avLst/>
            </a:prstGeom>
            <a:solidFill>
              <a:srgbClr val="1CABE2">
                <a:alpha val="100000"/>
              </a:srgbClr>
            </a:solidFill>
          </p:spPr>
          <p:txBody>
            <a:bodyPr/>
            <a:lstStyle/>
            <a:p/>
          </p:txBody>
        </p:sp>
        <p:sp>
          <p:nvSpPr>
            <p:cNvPr id="46" name="rc46"/>
            <p:cNvSpPr/>
            <p:nvPr/>
          </p:nvSpPr>
          <p:spPr>
            <a:xfrm>
              <a:off x="7395722" y="3313699"/>
              <a:ext cx="249522" cy="559940"/>
            </a:xfrm>
            <a:prstGeom prst="rect">
              <a:avLst/>
            </a:prstGeom>
            <a:solidFill>
              <a:srgbClr val="1CABE2">
                <a:alpha val="100000"/>
              </a:srgbClr>
            </a:solidFill>
          </p:spPr>
          <p:txBody>
            <a:bodyPr/>
            <a:lstStyle/>
            <a:p/>
          </p:txBody>
        </p:sp>
        <p:sp>
          <p:nvSpPr>
            <p:cNvPr id="47" name="rc47"/>
            <p:cNvSpPr/>
            <p:nvPr/>
          </p:nvSpPr>
          <p:spPr>
            <a:xfrm>
              <a:off x="7672970" y="3593669"/>
              <a:ext cx="249522" cy="279970"/>
            </a:xfrm>
            <a:prstGeom prst="rect">
              <a:avLst/>
            </a:prstGeom>
            <a:solidFill>
              <a:srgbClr val="1CABE2">
                <a:alpha val="100000"/>
              </a:srgbClr>
            </a:solidFill>
          </p:spPr>
          <p:txBody>
            <a:bodyPr/>
            <a:lstStyle/>
            <a:p/>
          </p:txBody>
        </p:sp>
        <p:sp>
          <p:nvSpPr>
            <p:cNvPr id="48" name="rc48"/>
            <p:cNvSpPr/>
            <p:nvPr/>
          </p:nvSpPr>
          <p:spPr>
            <a:xfrm>
              <a:off x="7950217" y="3780316"/>
              <a:ext cx="249522" cy="93323"/>
            </a:xfrm>
            <a:prstGeom prst="rect">
              <a:avLst/>
            </a:prstGeom>
            <a:solidFill>
              <a:srgbClr val="1CABE2">
                <a:alpha val="100000"/>
              </a:srgbClr>
            </a:solidFill>
          </p:spPr>
          <p:txBody>
            <a:bodyPr/>
            <a:lstStyle/>
            <a:p/>
          </p:txBody>
        </p:sp>
        <p:sp>
          <p:nvSpPr>
            <p:cNvPr id="49" name="rc49"/>
            <p:cNvSpPr/>
            <p:nvPr/>
          </p:nvSpPr>
          <p:spPr>
            <a:xfrm>
              <a:off x="1296273" y="2971513"/>
              <a:ext cx="249522" cy="777695"/>
            </a:xfrm>
            <a:prstGeom prst="rect">
              <a:avLst/>
            </a:prstGeom>
            <a:solidFill>
              <a:srgbClr val="B3B3B3">
                <a:alpha val="100000"/>
              </a:srgbClr>
            </a:solidFill>
          </p:spPr>
          <p:txBody>
            <a:bodyPr/>
            <a:lstStyle/>
            <a:p/>
          </p:txBody>
        </p:sp>
        <p:sp>
          <p:nvSpPr>
            <p:cNvPr id="50" name="rc50"/>
            <p:cNvSpPr/>
            <p:nvPr/>
          </p:nvSpPr>
          <p:spPr>
            <a:xfrm>
              <a:off x="1573521" y="2815974"/>
              <a:ext cx="249522" cy="746587"/>
            </a:xfrm>
            <a:prstGeom prst="rect">
              <a:avLst/>
            </a:prstGeom>
            <a:solidFill>
              <a:srgbClr val="B3B3B3">
                <a:alpha val="100000"/>
              </a:srgbClr>
            </a:solidFill>
          </p:spPr>
          <p:txBody>
            <a:bodyPr/>
            <a:lstStyle/>
            <a:p/>
          </p:txBody>
        </p:sp>
        <p:sp>
          <p:nvSpPr>
            <p:cNvPr id="51" name="rc51"/>
            <p:cNvSpPr/>
            <p:nvPr/>
          </p:nvSpPr>
          <p:spPr>
            <a:xfrm>
              <a:off x="1850769" y="3593669"/>
              <a:ext cx="249522" cy="186646"/>
            </a:xfrm>
            <a:prstGeom prst="rect">
              <a:avLst/>
            </a:prstGeom>
            <a:solidFill>
              <a:srgbClr val="B3B3B3">
                <a:alpha val="100000"/>
              </a:srgbClr>
            </a:solidFill>
          </p:spPr>
          <p:txBody>
            <a:bodyPr/>
            <a:lstStyle/>
            <a:p/>
          </p:txBody>
        </p:sp>
        <p:sp>
          <p:nvSpPr>
            <p:cNvPr id="52" name="rc52"/>
            <p:cNvSpPr/>
            <p:nvPr/>
          </p:nvSpPr>
          <p:spPr>
            <a:xfrm>
              <a:off x="2128016" y="3500346"/>
              <a:ext cx="249522" cy="0"/>
            </a:xfrm>
            <a:prstGeom prst="rect">
              <a:avLst/>
            </a:prstGeom>
            <a:solidFill>
              <a:srgbClr val="B3B3B3">
                <a:alpha val="100000"/>
              </a:srgbClr>
            </a:solidFill>
          </p:spPr>
          <p:txBody>
            <a:bodyPr/>
            <a:lstStyle/>
            <a:p/>
          </p:txBody>
        </p:sp>
        <p:sp>
          <p:nvSpPr>
            <p:cNvPr id="53" name="rc53"/>
            <p:cNvSpPr/>
            <p:nvPr/>
          </p:nvSpPr>
          <p:spPr>
            <a:xfrm>
              <a:off x="2405264" y="3780316"/>
              <a:ext cx="249522" cy="0"/>
            </a:xfrm>
            <a:prstGeom prst="rect">
              <a:avLst/>
            </a:prstGeom>
            <a:solidFill>
              <a:srgbClr val="B3B3B3">
                <a:alpha val="100000"/>
              </a:srgbClr>
            </a:solidFill>
          </p:spPr>
          <p:txBody>
            <a:bodyPr/>
            <a:lstStyle/>
            <a:p/>
          </p:txBody>
        </p:sp>
        <p:sp>
          <p:nvSpPr>
            <p:cNvPr id="54" name="rc54"/>
            <p:cNvSpPr/>
            <p:nvPr/>
          </p:nvSpPr>
          <p:spPr>
            <a:xfrm>
              <a:off x="2682512" y="3780316"/>
              <a:ext cx="249522" cy="0"/>
            </a:xfrm>
            <a:prstGeom prst="rect">
              <a:avLst/>
            </a:prstGeom>
            <a:solidFill>
              <a:srgbClr val="B3B3B3">
                <a:alpha val="100000"/>
              </a:srgbClr>
            </a:solidFill>
          </p:spPr>
          <p:txBody>
            <a:bodyPr/>
            <a:lstStyle/>
            <a:p/>
          </p:txBody>
        </p:sp>
        <p:sp>
          <p:nvSpPr>
            <p:cNvPr id="55" name="rc55"/>
            <p:cNvSpPr/>
            <p:nvPr/>
          </p:nvSpPr>
          <p:spPr>
            <a:xfrm>
              <a:off x="2959759" y="3780316"/>
              <a:ext cx="249522" cy="0"/>
            </a:xfrm>
            <a:prstGeom prst="rect">
              <a:avLst/>
            </a:prstGeom>
            <a:solidFill>
              <a:srgbClr val="B3B3B3">
                <a:alpha val="100000"/>
              </a:srgbClr>
            </a:solidFill>
          </p:spPr>
          <p:txBody>
            <a:bodyPr/>
            <a:lstStyle/>
            <a:p/>
          </p:txBody>
        </p:sp>
        <p:sp>
          <p:nvSpPr>
            <p:cNvPr id="56" name="rc56"/>
            <p:cNvSpPr/>
            <p:nvPr/>
          </p:nvSpPr>
          <p:spPr>
            <a:xfrm>
              <a:off x="3237007" y="3780316"/>
              <a:ext cx="249522" cy="0"/>
            </a:xfrm>
            <a:prstGeom prst="rect">
              <a:avLst/>
            </a:prstGeom>
            <a:solidFill>
              <a:srgbClr val="B3B3B3">
                <a:alpha val="100000"/>
              </a:srgbClr>
            </a:solidFill>
          </p:spPr>
          <p:txBody>
            <a:bodyPr/>
            <a:lstStyle/>
            <a:p/>
          </p:txBody>
        </p:sp>
        <p:sp>
          <p:nvSpPr>
            <p:cNvPr id="57" name="rc57"/>
            <p:cNvSpPr/>
            <p:nvPr/>
          </p:nvSpPr>
          <p:spPr>
            <a:xfrm>
              <a:off x="3514255" y="3780316"/>
              <a:ext cx="249522" cy="0"/>
            </a:xfrm>
            <a:prstGeom prst="rect">
              <a:avLst/>
            </a:prstGeom>
            <a:solidFill>
              <a:srgbClr val="B3B3B3">
                <a:alpha val="100000"/>
              </a:srgbClr>
            </a:solidFill>
          </p:spPr>
          <p:txBody>
            <a:bodyPr/>
            <a:lstStyle/>
            <a:p/>
          </p:txBody>
        </p:sp>
        <p:sp>
          <p:nvSpPr>
            <p:cNvPr id="58" name="rc58"/>
            <p:cNvSpPr/>
            <p:nvPr/>
          </p:nvSpPr>
          <p:spPr>
            <a:xfrm>
              <a:off x="3791502" y="2224926"/>
              <a:ext cx="249522" cy="1555390"/>
            </a:xfrm>
            <a:prstGeom prst="rect">
              <a:avLst/>
            </a:prstGeom>
            <a:solidFill>
              <a:srgbClr val="B3B3B3">
                <a:alpha val="100000"/>
              </a:srgbClr>
            </a:solidFill>
          </p:spPr>
          <p:txBody>
            <a:bodyPr/>
            <a:lstStyle/>
            <a:p/>
          </p:txBody>
        </p:sp>
        <p:sp>
          <p:nvSpPr>
            <p:cNvPr id="59" name="rc59"/>
            <p:cNvSpPr/>
            <p:nvPr/>
          </p:nvSpPr>
          <p:spPr>
            <a:xfrm>
              <a:off x="4068750" y="3780316"/>
              <a:ext cx="249522" cy="0"/>
            </a:xfrm>
            <a:prstGeom prst="rect">
              <a:avLst/>
            </a:prstGeom>
            <a:solidFill>
              <a:srgbClr val="B3B3B3">
                <a:alpha val="100000"/>
              </a:srgbClr>
            </a:solidFill>
          </p:spPr>
          <p:txBody>
            <a:bodyPr/>
            <a:lstStyle/>
            <a:p/>
          </p:txBody>
        </p:sp>
        <p:sp>
          <p:nvSpPr>
            <p:cNvPr id="60" name="rc60"/>
            <p:cNvSpPr/>
            <p:nvPr/>
          </p:nvSpPr>
          <p:spPr>
            <a:xfrm>
              <a:off x="4345998" y="3220376"/>
              <a:ext cx="249522" cy="466617"/>
            </a:xfrm>
            <a:prstGeom prst="rect">
              <a:avLst/>
            </a:prstGeom>
            <a:solidFill>
              <a:srgbClr val="B3B3B3">
                <a:alpha val="100000"/>
              </a:srgbClr>
            </a:solidFill>
          </p:spPr>
          <p:txBody>
            <a:bodyPr/>
            <a:lstStyle/>
            <a:p/>
          </p:txBody>
        </p:sp>
        <p:sp>
          <p:nvSpPr>
            <p:cNvPr id="61" name="rc61"/>
            <p:cNvSpPr/>
            <p:nvPr/>
          </p:nvSpPr>
          <p:spPr>
            <a:xfrm>
              <a:off x="4623245" y="3686993"/>
              <a:ext cx="249522" cy="0"/>
            </a:xfrm>
            <a:prstGeom prst="rect">
              <a:avLst/>
            </a:prstGeom>
            <a:solidFill>
              <a:srgbClr val="B3B3B3">
                <a:alpha val="100000"/>
              </a:srgbClr>
            </a:solidFill>
          </p:spPr>
          <p:txBody>
            <a:bodyPr/>
            <a:lstStyle/>
            <a:p/>
          </p:txBody>
        </p:sp>
        <p:sp>
          <p:nvSpPr>
            <p:cNvPr id="62" name="rc62"/>
            <p:cNvSpPr/>
            <p:nvPr/>
          </p:nvSpPr>
          <p:spPr>
            <a:xfrm>
              <a:off x="4900493" y="3686993"/>
              <a:ext cx="249522" cy="0"/>
            </a:xfrm>
            <a:prstGeom prst="rect">
              <a:avLst/>
            </a:prstGeom>
            <a:solidFill>
              <a:srgbClr val="B3B3B3">
                <a:alpha val="100000"/>
              </a:srgbClr>
            </a:solidFill>
          </p:spPr>
          <p:txBody>
            <a:bodyPr/>
            <a:lstStyle/>
            <a:p/>
          </p:txBody>
        </p:sp>
        <p:sp>
          <p:nvSpPr>
            <p:cNvPr id="63" name="rc63"/>
            <p:cNvSpPr/>
            <p:nvPr/>
          </p:nvSpPr>
          <p:spPr>
            <a:xfrm>
              <a:off x="5177741" y="3780316"/>
              <a:ext cx="249522" cy="0"/>
            </a:xfrm>
            <a:prstGeom prst="rect">
              <a:avLst/>
            </a:prstGeom>
            <a:solidFill>
              <a:srgbClr val="B3B3B3">
                <a:alpha val="100000"/>
              </a:srgbClr>
            </a:solidFill>
          </p:spPr>
          <p:txBody>
            <a:bodyPr/>
            <a:lstStyle/>
            <a:p/>
          </p:txBody>
        </p:sp>
        <p:sp>
          <p:nvSpPr>
            <p:cNvPr id="64" name="rc64"/>
            <p:cNvSpPr/>
            <p:nvPr/>
          </p:nvSpPr>
          <p:spPr>
            <a:xfrm>
              <a:off x="5454988" y="3780316"/>
              <a:ext cx="249522" cy="0"/>
            </a:xfrm>
            <a:prstGeom prst="rect">
              <a:avLst/>
            </a:prstGeom>
            <a:solidFill>
              <a:srgbClr val="B3B3B3">
                <a:alpha val="100000"/>
              </a:srgbClr>
            </a:solidFill>
          </p:spPr>
          <p:txBody>
            <a:bodyPr/>
            <a:lstStyle/>
            <a:p/>
          </p:txBody>
        </p:sp>
        <p:sp>
          <p:nvSpPr>
            <p:cNvPr id="65" name="rc65"/>
            <p:cNvSpPr/>
            <p:nvPr/>
          </p:nvSpPr>
          <p:spPr>
            <a:xfrm>
              <a:off x="5732236" y="3780316"/>
              <a:ext cx="249522" cy="0"/>
            </a:xfrm>
            <a:prstGeom prst="rect">
              <a:avLst/>
            </a:prstGeom>
            <a:solidFill>
              <a:srgbClr val="B3B3B3">
                <a:alpha val="100000"/>
              </a:srgbClr>
            </a:solidFill>
          </p:spPr>
          <p:txBody>
            <a:bodyPr/>
            <a:lstStyle/>
            <a:p/>
          </p:txBody>
        </p:sp>
        <p:sp>
          <p:nvSpPr>
            <p:cNvPr id="66" name="rc66"/>
            <p:cNvSpPr/>
            <p:nvPr/>
          </p:nvSpPr>
          <p:spPr>
            <a:xfrm>
              <a:off x="6009484" y="3780316"/>
              <a:ext cx="249522" cy="0"/>
            </a:xfrm>
            <a:prstGeom prst="rect">
              <a:avLst/>
            </a:prstGeom>
            <a:solidFill>
              <a:srgbClr val="B3B3B3">
                <a:alpha val="100000"/>
              </a:srgbClr>
            </a:solidFill>
          </p:spPr>
          <p:txBody>
            <a:bodyPr/>
            <a:lstStyle/>
            <a:p/>
          </p:txBody>
        </p:sp>
        <p:sp>
          <p:nvSpPr>
            <p:cNvPr id="67" name="rc67"/>
            <p:cNvSpPr/>
            <p:nvPr/>
          </p:nvSpPr>
          <p:spPr>
            <a:xfrm>
              <a:off x="6286731" y="3780316"/>
              <a:ext cx="249522" cy="0"/>
            </a:xfrm>
            <a:prstGeom prst="rect">
              <a:avLst/>
            </a:prstGeom>
            <a:solidFill>
              <a:srgbClr val="B3B3B3">
                <a:alpha val="100000"/>
              </a:srgbClr>
            </a:solidFill>
          </p:spPr>
          <p:txBody>
            <a:bodyPr/>
            <a:lstStyle/>
            <a:p/>
          </p:txBody>
        </p:sp>
        <p:sp>
          <p:nvSpPr>
            <p:cNvPr id="68" name="rc68"/>
            <p:cNvSpPr/>
            <p:nvPr/>
          </p:nvSpPr>
          <p:spPr>
            <a:xfrm>
              <a:off x="6563979" y="3718101"/>
              <a:ext cx="249522" cy="93323"/>
            </a:xfrm>
            <a:prstGeom prst="rect">
              <a:avLst/>
            </a:prstGeom>
            <a:solidFill>
              <a:srgbClr val="B3B3B3">
                <a:alpha val="100000"/>
              </a:srgbClr>
            </a:solidFill>
          </p:spPr>
          <p:txBody>
            <a:bodyPr/>
            <a:lstStyle/>
            <a:p/>
          </p:txBody>
        </p:sp>
        <p:sp>
          <p:nvSpPr>
            <p:cNvPr id="69" name="rc69"/>
            <p:cNvSpPr/>
            <p:nvPr/>
          </p:nvSpPr>
          <p:spPr>
            <a:xfrm>
              <a:off x="6841227" y="3095944"/>
              <a:ext cx="249522" cy="559940"/>
            </a:xfrm>
            <a:prstGeom prst="rect">
              <a:avLst/>
            </a:prstGeom>
            <a:solidFill>
              <a:srgbClr val="B3B3B3">
                <a:alpha val="100000"/>
              </a:srgbClr>
            </a:solidFill>
          </p:spPr>
          <p:txBody>
            <a:bodyPr/>
            <a:lstStyle/>
            <a:p/>
          </p:txBody>
        </p:sp>
        <p:sp>
          <p:nvSpPr>
            <p:cNvPr id="70" name="rc70"/>
            <p:cNvSpPr/>
            <p:nvPr/>
          </p:nvSpPr>
          <p:spPr>
            <a:xfrm>
              <a:off x="7118474" y="2629327"/>
              <a:ext cx="249522" cy="839910"/>
            </a:xfrm>
            <a:prstGeom prst="rect">
              <a:avLst/>
            </a:prstGeom>
            <a:solidFill>
              <a:srgbClr val="B3B3B3">
                <a:alpha val="100000"/>
              </a:srgbClr>
            </a:solidFill>
          </p:spPr>
          <p:txBody>
            <a:bodyPr/>
            <a:lstStyle/>
            <a:p/>
          </p:txBody>
        </p:sp>
        <p:sp>
          <p:nvSpPr>
            <p:cNvPr id="71" name="rc71"/>
            <p:cNvSpPr/>
            <p:nvPr/>
          </p:nvSpPr>
          <p:spPr>
            <a:xfrm>
              <a:off x="7395722" y="2162710"/>
              <a:ext cx="249522" cy="1150989"/>
            </a:xfrm>
            <a:prstGeom prst="rect">
              <a:avLst/>
            </a:prstGeom>
            <a:solidFill>
              <a:srgbClr val="B3B3B3">
                <a:alpha val="100000"/>
              </a:srgbClr>
            </a:solidFill>
          </p:spPr>
          <p:txBody>
            <a:bodyPr/>
            <a:lstStyle/>
            <a:p/>
          </p:txBody>
        </p:sp>
        <p:sp>
          <p:nvSpPr>
            <p:cNvPr id="72" name="rc72"/>
            <p:cNvSpPr/>
            <p:nvPr/>
          </p:nvSpPr>
          <p:spPr>
            <a:xfrm>
              <a:off x="7672970" y="3095944"/>
              <a:ext cx="249522" cy="497724"/>
            </a:xfrm>
            <a:prstGeom prst="rect">
              <a:avLst/>
            </a:prstGeom>
            <a:solidFill>
              <a:srgbClr val="B3B3B3">
                <a:alpha val="100000"/>
              </a:srgbClr>
            </a:solidFill>
          </p:spPr>
          <p:txBody>
            <a:bodyPr/>
            <a:lstStyle/>
            <a:p/>
          </p:txBody>
        </p:sp>
        <p:sp>
          <p:nvSpPr>
            <p:cNvPr id="73" name="rc73"/>
            <p:cNvSpPr/>
            <p:nvPr/>
          </p:nvSpPr>
          <p:spPr>
            <a:xfrm>
              <a:off x="7950217" y="2660435"/>
              <a:ext cx="249522" cy="1119881"/>
            </a:xfrm>
            <a:prstGeom prst="rect">
              <a:avLst/>
            </a:prstGeom>
            <a:solidFill>
              <a:srgbClr val="B3B3B3">
                <a:alpha val="100000"/>
              </a:srgbClr>
            </a:solidFill>
          </p:spPr>
          <p:txBody>
            <a:bodyPr/>
            <a:lstStyle/>
            <a:p/>
          </p:txBody>
        </p:sp>
        <p:sp>
          <p:nvSpPr>
            <p:cNvPr id="74" name="pl74"/>
            <p:cNvSpPr/>
            <p:nvPr/>
          </p:nvSpPr>
          <p:spPr>
            <a:xfrm>
              <a:off x="1421035" y="1050606"/>
              <a:ext cx="6653943" cy="228123"/>
            </a:xfrm>
            <a:custGeom>
              <a:avLst/>
              <a:pathLst>
                <a:path w="6653943" h="228123">
                  <a:moveTo>
                    <a:pt x="0" y="0"/>
                  </a:moveTo>
                  <a:lnTo>
                    <a:pt x="277247" y="57030"/>
                  </a:lnTo>
                  <a:lnTo>
                    <a:pt x="554495" y="0"/>
                  </a:lnTo>
                  <a:lnTo>
                    <a:pt x="831742" y="85546"/>
                  </a:lnTo>
                  <a:lnTo>
                    <a:pt x="1108990" y="0"/>
                  </a:lnTo>
                  <a:lnTo>
                    <a:pt x="1386238" y="0"/>
                  </a:lnTo>
                  <a:lnTo>
                    <a:pt x="1663485" y="0"/>
                  </a:lnTo>
                  <a:lnTo>
                    <a:pt x="1940733" y="0"/>
                  </a:lnTo>
                  <a:lnTo>
                    <a:pt x="2217981" y="0"/>
                  </a:lnTo>
                  <a:lnTo>
                    <a:pt x="2495228" y="0"/>
                  </a:lnTo>
                  <a:lnTo>
                    <a:pt x="2772476" y="0"/>
                  </a:lnTo>
                  <a:lnTo>
                    <a:pt x="3049724" y="28515"/>
                  </a:lnTo>
                  <a:lnTo>
                    <a:pt x="3326971" y="28515"/>
                  </a:lnTo>
                  <a:lnTo>
                    <a:pt x="3604219" y="28515"/>
                  </a:lnTo>
                  <a:lnTo>
                    <a:pt x="3881467" y="0"/>
                  </a:lnTo>
                  <a:lnTo>
                    <a:pt x="4158714" y="0"/>
                  </a:lnTo>
                  <a:lnTo>
                    <a:pt x="4435962" y="0"/>
                  </a:lnTo>
                  <a:lnTo>
                    <a:pt x="4713210" y="0"/>
                  </a:lnTo>
                  <a:lnTo>
                    <a:pt x="4990457" y="0"/>
                  </a:lnTo>
                  <a:lnTo>
                    <a:pt x="5267705" y="0"/>
                  </a:lnTo>
                  <a:lnTo>
                    <a:pt x="5544953" y="57030"/>
                  </a:lnTo>
                  <a:lnTo>
                    <a:pt x="5822200" y="142577"/>
                  </a:lnTo>
                  <a:lnTo>
                    <a:pt x="6099448" y="228123"/>
                  </a:lnTo>
                  <a:lnTo>
                    <a:pt x="6376696" y="114061"/>
                  </a:lnTo>
                  <a:lnTo>
                    <a:pt x="6653943" y="28515"/>
                  </a:lnTo>
                </a:path>
              </a:pathLst>
            </a:custGeom>
            <a:ln w="27101" cap="flat">
              <a:solidFill>
                <a:srgbClr val="0058AB">
                  <a:alpha val="50196"/>
                </a:srgbClr>
              </a:solidFill>
              <a:prstDash val="solid"/>
              <a:round/>
            </a:ln>
          </p:spPr>
          <p:txBody>
            <a:bodyPr/>
            <a:lstStyle/>
            <a:p/>
          </p:txBody>
        </p:sp>
        <p:sp>
          <p:nvSpPr>
            <p:cNvPr id="75" name="pl75"/>
            <p:cNvSpPr/>
            <p:nvPr/>
          </p:nvSpPr>
          <p:spPr>
            <a:xfrm>
              <a:off x="1421035" y="1050606"/>
              <a:ext cx="6653943" cy="769918"/>
            </a:xfrm>
            <a:custGeom>
              <a:avLst/>
              <a:pathLst>
                <a:path w="6653943" h="769918">
                  <a:moveTo>
                    <a:pt x="0" y="199608"/>
                  </a:moveTo>
                  <a:lnTo>
                    <a:pt x="277247" y="256639"/>
                  </a:lnTo>
                  <a:lnTo>
                    <a:pt x="554495" y="57030"/>
                  </a:lnTo>
                  <a:lnTo>
                    <a:pt x="831742" y="85546"/>
                  </a:lnTo>
                  <a:lnTo>
                    <a:pt x="1108990" y="0"/>
                  </a:lnTo>
                  <a:lnTo>
                    <a:pt x="1386238" y="0"/>
                  </a:lnTo>
                  <a:lnTo>
                    <a:pt x="1663485" y="0"/>
                  </a:lnTo>
                  <a:lnTo>
                    <a:pt x="1940733" y="0"/>
                  </a:lnTo>
                  <a:lnTo>
                    <a:pt x="2217981" y="0"/>
                  </a:lnTo>
                  <a:lnTo>
                    <a:pt x="2495228" y="484763"/>
                  </a:lnTo>
                  <a:lnTo>
                    <a:pt x="2772476" y="0"/>
                  </a:lnTo>
                  <a:lnTo>
                    <a:pt x="3049724" y="171092"/>
                  </a:lnTo>
                  <a:lnTo>
                    <a:pt x="3326971" y="28515"/>
                  </a:lnTo>
                  <a:lnTo>
                    <a:pt x="3604219" y="28515"/>
                  </a:lnTo>
                  <a:lnTo>
                    <a:pt x="3881467" y="0"/>
                  </a:lnTo>
                  <a:lnTo>
                    <a:pt x="4158714" y="0"/>
                  </a:lnTo>
                  <a:lnTo>
                    <a:pt x="4435962" y="0"/>
                  </a:lnTo>
                  <a:lnTo>
                    <a:pt x="4713210" y="0"/>
                  </a:lnTo>
                  <a:lnTo>
                    <a:pt x="4990457" y="0"/>
                  </a:lnTo>
                  <a:lnTo>
                    <a:pt x="5267705" y="28515"/>
                  </a:lnTo>
                  <a:lnTo>
                    <a:pt x="5544953" y="285154"/>
                  </a:lnTo>
                  <a:lnTo>
                    <a:pt x="5822200" y="513278"/>
                  </a:lnTo>
                  <a:lnTo>
                    <a:pt x="6099448" y="769918"/>
                  </a:lnTo>
                  <a:lnTo>
                    <a:pt x="6376696" y="370701"/>
                  </a:lnTo>
                  <a:lnTo>
                    <a:pt x="6653943" y="684371"/>
                  </a:lnTo>
                </a:path>
              </a:pathLst>
            </a:custGeom>
            <a:ln w="27101" cap="flat">
              <a:solidFill>
                <a:srgbClr val="333333">
                  <a:alpha val="50196"/>
                </a:srgbClr>
              </a:solidFill>
              <a:prstDash val="solid"/>
              <a:round/>
            </a:ln>
          </p:spPr>
          <p:txBody>
            <a:bodyPr/>
            <a:lstStyle/>
            <a:p/>
          </p:txBody>
        </p:sp>
        <p:sp>
          <p:nvSpPr>
            <p:cNvPr id="76" name="tx76"/>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7182946"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7460194"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7737441"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801468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2845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3" name="tx83"/>
            <p:cNvSpPr/>
            <p:nvPr/>
          </p:nvSpPr>
          <p:spPr>
            <a:xfrm>
              <a:off x="6905698"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4" name="tx84"/>
            <p:cNvSpPr/>
            <p:nvPr/>
          </p:nvSpPr>
          <p:spPr>
            <a:xfrm>
              <a:off x="7182946" y="16165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5" name="tx85"/>
            <p:cNvSpPr/>
            <p:nvPr/>
          </p:nvSpPr>
          <p:spPr>
            <a:xfrm>
              <a:off x="7460194" y="1874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6" name="tx86"/>
            <p:cNvSpPr/>
            <p:nvPr/>
          </p:nvSpPr>
          <p:spPr>
            <a:xfrm>
              <a:off x="7737441"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7" name="tx87"/>
            <p:cNvSpPr/>
            <p:nvPr/>
          </p:nvSpPr>
          <p:spPr>
            <a:xfrm>
              <a:off x="8014689" y="17889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8" name="tx88"/>
            <p:cNvSpPr/>
            <p:nvPr/>
          </p:nvSpPr>
          <p:spPr>
            <a:xfrm>
              <a:off x="1298947" y="285347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2685185" y="366227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4071423" y="366227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5457662" y="366227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6566652" y="360006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6843900" y="297790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7121148" y="251128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7398395" y="20446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7675643" y="297790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7" name="tx97"/>
            <p:cNvSpPr/>
            <p:nvPr/>
          </p:nvSpPr>
          <p:spPr>
            <a:xfrm>
              <a:off x="7952891" y="254239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8" name="tx98"/>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733081" y="30438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733081" y="22661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733081" y="149014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655386" y="7107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9" name="tx11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0" name="pl120"/>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1" name="pl121"/>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2" name="tx122"/>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3" name="tx123"/>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4" name="rc124"/>
            <p:cNvSpPr/>
            <p:nvPr/>
          </p:nvSpPr>
          <p:spPr>
            <a:xfrm>
              <a:off x="4663170" y="4778716"/>
              <a:ext cx="201456" cy="201456"/>
            </a:xfrm>
            <a:prstGeom prst="rect">
              <a:avLst/>
            </a:prstGeom>
            <a:solidFill>
              <a:srgbClr val="B3B3B3">
                <a:alpha val="100000"/>
              </a:srgbClr>
            </a:solidFill>
          </p:spPr>
          <p:txBody>
            <a:bodyPr/>
            <a:lstStyle/>
            <a:p/>
          </p:txBody>
        </p:sp>
        <p:sp>
          <p:nvSpPr>
            <p:cNvPr id="125" name="rc125"/>
            <p:cNvSpPr/>
            <p:nvPr/>
          </p:nvSpPr>
          <p:spPr>
            <a:xfrm>
              <a:off x="5565324" y="4778716"/>
              <a:ext cx="201456" cy="201456"/>
            </a:xfrm>
            <a:prstGeom prst="rect">
              <a:avLst/>
            </a:prstGeom>
            <a:solidFill>
              <a:srgbClr val="1CABE2">
                <a:alpha val="100000"/>
              </a:srgbClr>
            </a:solidFill>
          </p:spPr>
          <p:txBody>
            <a:bodyPr/>
            <a:lstStyle/>
            <a:p/>
          </p:txBody>
        </p:sp>
        <p:sp>
          <p:nvSpPr>
            <p:cNvPr id="126" name="tx126"/>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7" name="tx127"/>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8" name="tx128"/>
            <p:cNvSpPr/>
            <p:nvPr/>
          </p:nvSpPr>
          <p:spPr>
            <a:xfrm>
              <a:off x="951100" y="467611"/>
              <a:ext cx="77717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Cook Islands, 2000-2024</a:t>
              </a:r>
            </a:p>
          </p:txBody>
        </p:sp>
        <p:sp>
          <p:nvSpPr>
            <p:cNvPr id="129" name="pl129"/>
            <p:cNvSpPr/>
            <p:nvPr/>
          </p:nvSpPr>
          <p:spPr>
            <a:xfrm>
              <a:off x="218133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395145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72157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749169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06639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83651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660663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7675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296273" y="5650800"/>
              <a:ext cx="354023" cy="164676"/>
            </a:xfrm>
            <a:prstGeom prst="rect">
              <a:avLst/>
            </a:prstGeom>
            <a:solidFill>
              <a:srgbClr val="1CABE2">
                <a:alpha val="100000"/>
              </a:srgbClr>
            </a:solidFill>
          </p:spPr>
          <p:txBody>
            <a:bodyPr/>
            <a:lstStyle/>
            <a:p/>
          </p:txBody>
        </p:sp>
        <p:sp>
          <p:nvSpPr>
            <p:cNvPr id="142" name="rc142"/>
            <p:cNvSpPr/>
            <p:nvPr/>
          </p:nvSpPr>
          <p:spPr>
            <a:xfrm>
              <a:off x="1296273" y="5444954"/>
              <a:ext cx="1593107" cy="164676"/>
            </a:xfrm>
            <a:prstGeom prst="rect">
              <a:avLst/>
            </a:prstGeom>
            <a:solidFill>
              <a:srgbClr val="1CABE2">
                <a:alpha val="100000"/>
              </a:srgbClr>
            </a:solidFill>
          </p:spPr>
          <p:txBody>
            <a:bodyPr/>
            <a:lstStyle/>
            <a:p/>
          </p:txBody>
        </p:sp>
        <p:sp>
          <p:nvSpPr>
            <p:cNvPr id="143" name="rc143"/>
            <p:cNvSpPr/>
            <p:nvPr/>
          </p:nvSpPr>
          <p:spPr>
            <a:xfrm>
              <a:off x="1296273" y="5239108"/>
              <a:ext cx="531035" cy="164676"/>
            </a:xfrm>
            <a:prstGeom prst="rect">
              <a:avLst/>
            </a:prstGeom>
            <a:solidFill>
              <a:srgbClr val="1CABE2">
                <a:alpha val="100000"/>
              </a:srgbClr>
            </a:solidFill>
          </p:spPr>
          <p:txBody>
            <a:bodyPr/>
            <a:lstStyle/>
            <a:p/>
          </p:txBody>
        </p:sp>
        <p:sp>
          <p:nvSpPr>
            <p:cNvPr id="144" name="rc144"/>
            <p:cNvSpPr/>
            <p:nvPr/>
          </p:nvSpPr>
          <p:spPr>
            <a:xfrm>
              <a:off x="1650297" y="5650800"/>
              <a:ext cx="531035" cy="164676"/>
            </a:xfrm>
            <a:prstGeom prst="rect">
              <a:avLst/>
            </a:prstGeom>
            <a:solidFill>
              <a:srgbClr val="B3B3B3">
                <a:alpha val="100000"/>
              </a:srgbClr>
            </a:solidFill>
          </p:spPr>
          <p:txBody>
            <a:bodyPr/>
            <a:lstStyle/>
            <a:p/>
          </p:txBody>
        </p:sp>
        <p:sp>
          <p:nvSpPr>
            <p:cNvPr id="145" name="rc145"/>
            <p:cNvSpPr/>
            <p:nvPr/>
          </p:nvSpPr>
          <p:spPr>
            <a:xfrm>
              <a:off x="2889381" y="5444954"/>
              <a:ext cx="2832191" cy="164676"/>
            </a:xfrm>
            <a:prstGeom prst="rect">
              <a:avLst/>
            </a:prstGeom>
            <a:solidFill>
              <a:srgbClr val="B3B3B3">
                <a:alpha val="100000"/>
              </a:srgbClr>
            </a:solidFill>
          </p:spPr>
          <p:txBody>
            <a:bodyPr/>
            <a:lstStyle/>
            <a:p/>
          </p:txBody>
        </p:sp>
        <p:sp>
          <p:nvSpPr>
            <p:cNvPr id="146" name="rc146"/>
            <p:cNvSpPr/>
            <p:nvPr/>
          </p:nvSpPr>
          <p:spPr>
            <a:xfrm>
              <a:off x="1827309" y="5239108"/>
              <a:ext cx="6372430" cy="164676"/>
            </a:xfrm>
            <a:prstGeom prst="rect">
              <a:avLst/>
            </a:prstGeom>
            <a:solidFill>
              <a:srgbClr val="B3B3B3">
                <a:alpha val="100000"/>
              </a:srgbClr>
            </a:solidFill>
          </p:spPr>
          <p:txBody>
            <a:bodyPr/>
            <a:lstStyle/>
            <a:p/>
          </p:txBody>
        </p:sp>
        <p:sp>
          <p:nvSpPr>
            <p:cNvPr id="147" name="tx147"/>
            <p:cNvSpPr/>
            <p:nvPr/>
          </p:nvSpPr>
          <p:spPr>
            <a:xfrm>
              <a:off x="2311560"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8" name="tx148"/>
            <p:cNvSpPr/>
            <p:nvPr/>
          </p:nvSpPr>
          <p:spPr>
            <a:xfrm>
              <a:off x="5851800"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9" name="tx149"/>
            <p:cNvSpPr/>
            <p:nvPr/>
          </p:nvSpPr>
          <p:spPr>
            <a:xfrm>
              <a:off x="8329967"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0" name="tx150"/>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4" name="tx154"/>
            <p:cNvSpPr/>
            <p:nvPr/>
          </p:nvSpPr>
          <p:spPr>
            <a:xfrm>
              <a:off x="2988699"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5" name="tx155"/>
            <p:cNvSpPr/>
            <p:nvPr/>
          </p:nvSpPr>
          <p:spPr>
            <a:xfrm>
              <a:off x="4758818"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6" name="tx156"/>
            <p:cNvSpPr/>
            <p:nvPr/>
          </p:nvSpPr>
          <p:spPr>
            <a:xfrm>
              <a:off x="6528938" y="591709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57" name="tx157"/>
            <p:cNvSpPr/>
            <p:nvPr/>
          </p:nvSpPr>
          <p:spPr>
            <a:xfrm>
              <a:off x="8299058"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58" name="tx158"/>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9" name="tx15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0" name="tx16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1" name="tx16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Cook Islands.
In 2024, DTP1 coverage in Cook Islands increased to 98%. There were &lt;100 children who missed out on any DTP vaccination (zero-dose children).
DTP3 coverage declined at at 75% in 2024, leaving &lt;100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228562"/>
            </a:xfrm>
            <a:custGeom>
              <a:avLst/>
              <a:pathLst>
                <a:path w="3418439" h="228562">
                  <a:moveTo>
                    <a:pt x="0" y="0"/>
                  </a:moveTo>
                  <a:lnTo>
                    <a:pt x="142434" y="57140"/>
                  </a:lnTo>
                  <a:lnTo>
                    <a:pt x="284869" y="0"/>
                  </a:lnTo>
                  <a:lnTo>
                    <a:pt x="427304" y="85710"/>
                  </a:lnTo>
                  <a:lnTo>
                    <a:pt x="569739" y="0"/>
                  </a:lnTo>
                  <a:lnTo>
                    <a:pt x="712174" y="0"/>
                  </a:lnTo>
                  <a:lnTo>
                    <a:pt x="854609" y="0"/>
                  </a:lnTo>
                  <a:lnTo>
                    <a:pt x="997044" y="0"/>
                  </a:lnTo>
                  <a:lnTo>
                    <a:pt x="1139479" y="0"/>
                  </a:lnTo>
                  <a:lnTo>
                    <a:pt x="1281914" y="0"/>
                  </a:lnTo>
                  <a:lnTo>
                    <a:pt x="1424349" y="0"/>
                  </a:lnTo>
                  <a:lnTo>
                    <a:pt x="1566784" y="28570"/>
                  </a:lnTo>
                  <a:lnTo>
                    <a:pt x="1709219" y="28570"/>
                  </a:lnTo>
                  <a:lnTo>
                    <a:pt x="1851654" y="28570"/>
                  </a:lnTo>
                  <a:lnTo>
                    <a:pt x="1994089" y="0"/>
                  </a:lnTo>
                  <a:lnTo>
                    <a:pt x="2136524" y="0"/>
                  </a:lnTo>
                  <a:lnTo>
                    <a:pt x="2278959" y="0"/>
                  </a:lnTo>
                  <a:lnTo>
                    <a:pt x="2421394" y="0"/>
                  </a:lnTo>
                  <a:lnTo>
                    <a:pt x="2563829" y="0"/>
                  </a:lnTo>
                  <a:lnTo>
                    <a:pt x="2706264" y="0"/>
                  </a:lnTo>
                  <a:lnTo>
                    <a:pt x="2848699" y="57140"/>
                  </a:lnTo>
                  <a:lnTo>
                    <a:pt x="2991134" y="142851"/>
                  </a:lnTo>
                  <a:lnTo>
                    <a:pt x="3133569" y="228562"/>
                  </a:lnTo>
                  <a:lnTo>
                    <a:pt x="3276004" y="114281"/>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85702"/>
            </a:xfrm>
            <a:custGeom>
              <a:avLst/>
              <a:pathLst>
                <a:path w="3418439" h="285702">
                  <a:moveTo>
                    <a:pt x="0" y="142851"/>
                  </a:moveTo>
                  <a:lnTo>
                    <a:pt x="142434" y="171421"/>
                  </a:lnTo>
                  <a:lnTo>
                    <a:pt x="284869" y="199991"/>
                  </a:lnTo>
                  <a:lnTo>
                    <a:pt x="427304" y="171421"/>
                  </a:lnTo>
                  <a:lnTo>
                    <a:pt x="569739" y="142851"/>
                  </a:lnTo>
                  <a:lnTo>
                    <a:pt x="712174" y="142851"/>
                  </a:lnTo>
                  <a:lnTo>
                    <a:pt x="854609" y="57140"/>
                  </a:lnTo>
                  <a:lnTo>
                    <a:pt x="997044" y="57140"/>
                  </a:lnTo>
                  <a:lnTo>
                    <a:pt x="1139479" y="28570"/>
                  </a:lnTo>
                  <a:lnTo>
                    <a:pt x="1281914" y="28570"/>
                  </a:lnTo>
                  <a:lnTo>
                    <a:pt x="1424349" y="28570"/>
                  </a:lnTo>
                  <a:lnTo>
                    <a:pt x="1566784" y="28570"/>
                  </a:lnTo>
                  <a:lnTo>
                    <a:pt x="1709219" y="0"/>
                  </a:lnTo>
                  <a:lnTo>
                    <a:pt x="1851654" y="28570"/>
                  </a:lnTo>
                  <a:lnTo>
                    <a:pt x="1994089" y="28570"/>
                  </a:lnTo>
                  <a:lnTo>
                    <a:pt x="2136524" y="28570"/>
                  </a:lnTo>
                  <a:lnTo>
                    <a:pt x="2278959" y="28570"/>
                  </a:lnTo>
                  <a:lnTo>
                    <a:pt x="2421394" y="28570"/>
                  </a:lnTo>
                  <a:lnTo>
                    <a:pt x="2563829" y="57140"/>
                  </a:lnTo>
                  <a:lnTo>
                    <a:pt x="2706264" y="57140"/>
                  </a:lnTo>
                  <a:lnTo>
                    <a:pt x="2848699" y="114281"/>
                  </a:lnTo>
                  <a:lnTo>
                    <a:pt x="2991134" y="285702"/>
                  </a:lnTo>
                  <a:lnTo>
                    <a:pt x="3133569" y="85710"/>
                  </a:lnTo>
                  <a:lnTo>
                    <a:pt x="3276004" y="171421"/>
                  </a:lnTo>
                  <a:lnTo>
                    <a:pt x="3418439"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228562"/>
            </a:xfrm>
            <a:custGeom>
              <a:avLst/>
              <a:pathLst>
                <a:path w="3418439" h="228562">
                  <a:moveTo>
                    <a:pt x="0" y="0"/>
                  </a:moveTo>
                  <a:lnTo>
                    <a:pt x="142434" y="57140"/>
                  </a:lnTo>
                  <a:lnTo>
                    <a:pt x="284869" y="0"/>
                  </a:lnTo>
                  <a:lnTo>
                    <a:pt x="427304" y="85710"/>
                  </a:lnTo>
                  <a:lnTo>
                    <a:pt x="569739" y="0"/>
                  </a:lnTo>
                  <a:lnTo>
                    <a:pt x="712174" y="0"/>
                  </a:lnTo>
                  <a:lnTo>
                    <a:pt x="854609" y="0"/>
                  </a:lnTo>
                  <a:lnTo>
                    <a:pt x="997044" y="0"/>
                  </a:lnTo>
                  <a:lnTo>
                    <a:pt x="1139479" y="0"/>
                  </a:lnTo>
                  <a:lnTo>
                    <a:pt x="1281914" y="0"/>
                  </a:lnTo>
                  <a:lnTo>
                    <a:pt x="1424349" y="0"/>
                  </a:lnTo>
                  <a:lnTo>
                    <a:pt x="1566784" y="28570"/>
                  </a:lnTo>
                  <a:lnTo>
                    <a:pt x="1709219" y="28570"/>
                  </a:lnTo>
                  <a:lnTo>
                    <a:pt x="1851654" y="28570"/>
                  </a:lnTo>
                  <a:lnTo>
                    <a:pt x="1994089" y="0"/>
                  </a:lnTo>
                  <a:lnTo>
                    <a:pt x="2136524" y="0"/>
                  </a:lnTo>
                  <a:lnTo>
                    <a:pt x="2278959" y="0"/>
                  </a:lnTo>
                  <a:lnTo>
                    <a:pt x="2421394" y="0"/>
                  </a:lnTo>
                  <a:lnTo>
                    <a:pt x="2563829" y="0"/>
                  </a:lnTo>
                  <a:lnTo>
                    <a:pt x="2706264" y="0"/>
                  </a:lnTo>
                  <a:lnTo>
                    <a:pt x="2848699" y="57140"/>
                  </a:lnTo>
                  <a:lnTo>
                    <a:pt x="2991134" y="142851"/>
                  </a:lnTo>
                  <a:lnTo>
                    <a:pt x="3133569" y="228562"/>
                  </a:lnTo>
                  <a:lnTo>
                    <a:pt x="3276004" y="114281"/>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228562"/>
            </a:xfrm>
            <a:custGeom>
              <a:avLst/>
              <a:pathLst>
                <a:path w="3418439" h="228562">
                  <a:moveTo>
                    <a:pt x="0" y="0"/>
                  </a:moveTo>
                  <a:lnTo>
                    <a:pt x="142434" y="57140"/>
                  </a:lnTo>
                  <a:lnTo>
                    <a:pt x="284869" y="0"/>
                  </a:lnTo>
                  <a:lnTo>
                    <a:pt x="427304" y="85710"/>
                  </a:lnTo>
                  <a:lnTo>
                    <a:pt x="569739" y="0"/>
                  </a:lnTo>
                  <a:lnTo>
                    <a:pt x="712174" y="0"/>
                  </a:lnTo>
                  <a:lnTo>
                    <a:pt x="854609" y="0"/>
                  </a:lnTo>
                  <a:lnTo>
                    <a:pt x="997044" y="0"/>
                  </a:lnTo>
                  <a:lnTo>
                    <a:pt x="1139479" y="0"/>
                  </a:lnTo>
                  <a:lnTo>
                    <a:pt x="1281914" y="0"/>
                  </a:lnTo>
                  <a:lnTo>
                    <a:pt x="1424349" y="0"/>
                  </a:lnTo>
                  <a:lnTo>
                    <a:pt x="1566784" y="28570"/>
                  </a:lnTo>
                  <a:lnTo>
                    <a:pt x="1709219" y="28570"/>
                  </a:lnTo>
                  <a:lnTo>
                    <a:pt x="1851654" y="28570"/>
                  </a:lnTo>
                  <a:lnTo>
                    <a:pt x="1994089" y="0"/>
                  </a:lnTo>
                  <a:lnTo>
                    <a:pt x="2136524" y="0"/>
                  </a:lnTo>
                  <a:lnTo>
                    <a:pt x="2278959" y="0"/>
                  </a:lnTo>
                  <a:lnTo>
                    <a:pt x="2421394" y="0"/>
                  </a:lnTo>
                  <a:lnTo>
                    <a:pt x="2563829" y="0"/>
                  </a:lnTo>
                  <a:lnTo>
                    <a:pt x="2706264" y="0"/>
                  </a:lnTo>
                  <a:lnTo>
                    <a:pt x="2848699" y="57140"/>
                  </a:lnTo>
                  <a:lnTo>
                    <a:pt x="2991134" y="142851"/>
                  </a:lnTo>
                  <a:lnTo>
                    <a:pt x="3133569" y="228562"/>
                  </a:lnTo>
                  <a:lnTo>
                    <a:pt x="3276004" y="114281"/>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541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541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2032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8278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21222" y="4830005"/>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Cook Islands</a:t>
              </a:r>
            </a:p>
          </p:txBody>
        </p:sp>
        <p:sp>
          <p:nvSpPr>
            <p:cNvPr id="60" name="tx60"/>
            <p:cNvSpPr/>
            <p:nvPr/>
          </p:nvSpPr>
          <p:spPr>
            <a:xfrm>
              <a:off x="298742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49883"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12240" y="471005"/>
              <a:ext cx="28380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Cook Islands, 2000-2024</a:t>
              </a:r>
            </a:p>
          </p:txBody>
        </p:sp>
        <p:sp>
          <p:nvSpPr>
            <p:cNvPr id="63" name="pl63"/>
            <p:cNvSpPr/>
            <p:nvPr/>
          </p:nvSpPr>
          <p:spPr>
            <a:xfrm>
              <a:off x="5244538" y="37905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4059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9062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5406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79068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1557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66561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91564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1656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665610"/>
              <a:ext cx="3418439" cy="1199950"/>
            </a:xfrm>
            <a:custGeom>
              <a:avLst/>
              <a:pathLst>
                <a:path w="3418439" h="1199950">
                  <a:moveTo>
                    <a:pt x="0" y="0"/>
                  </a:moveTo>
                  <a:lnTo>
                    <a:pt x="142434" y="299987"/>
                  </a:lnTo>
                  <a:lnTo>
                    <a:pt x="284869" y="0"/>
                  </a:lnTo>
                  <a:lnTo>
                    <a:pt x="427304" y="449981"/>
                  </a:lnTo>
                  <a:lnTo>
                    <a:pt x="569739" y="0"/>
                  </a:lnTo>
                  <a:lnTo>
                    <a:pt x="712174" y="0"/>
                  </a:lnTo>
                  <a:lnTo>
                    <a:pt x="854609" y="0"/>
                  </a:lnTo>
                  <a:lnTo>
                    <a:pt x="997044" y="0"/>
                  </a:lnTo>
                  <a:lnTo>
                    <a:pt x="1139479" y="0"/>
                  </a:lnTo>
                  <a:lnTo>
                    <a:pt x="1281914" y="0"/>
                  </a:lnTo>
                  <a:lnTo>
                    <a:pt x="1424349" y="0"/>
                  </a:lnTo>
                  <a:lnTo>
                    <a:pt x="1566784" y="149993"/>
                  </a:lnTo>
                  <a:lnTo>
                    <a:pt x="1709219" y="149993"/>
                  </a:lnTo>
                  <a:lnTo>
                    <a:pt x="1851654" y="149993"/>
                  </a:lnTo>
                  <a:lnTo>
                    <a:pt x="1994089" y="0"/>
                  </a:lnTo>
                  <a:lnTo>
                    <a:pt x="2136524" y="0"/>
                  </a:lnTo>
                  <a:lnTo>
                    <a:pt x="2278959" y="0"/>
                  </a:lnTo>
                  <a:lnTo>
                    <a:pt x="2421394" y="0"/>
                  </a:lnTo>
                  <a:lnTo>
                    <a:pt x="2563829" y="0"/>
                  </a:lnTo>
                  <a:lnTo>
                    <a:pt x="2706264" y="0"/>
                  </a:lnTo>
                  <a:lnTo>
                    <a:pt x="2848699" y="299987"/>
                  </a:lnTo>
                  <a:lnTo>
                    <a:pt x="2991134" y="749969"/>
                  </a:lnTo>
                  <a:lnTo>
                    <a:pt x="3133569" y="1199950"/>
                  </a:lnTo>
                  <a:lnTo>
                    <a:pt x="3276004" y="599975"/>
                  </a:lnTo>
                  <a:lnTo>
                    <a:pt x="3418439" y="149993"/>
                  </a:lnTo>
                </a:path>
              </a:pathLst>
            </a:custGeom>
            <a:ln w="27101" cap="flat">
              <a:solidFill>
                <a:srgbClr val="0058AB">
                  <a:alpha val="100000"/>
                </a:srgbClr>
              </a:solidFill>
              <a:prstDash val="solid"/>
              <a:round/>
            </a:ln>
          </p:spPr>
          <p:txBody>
            <a:bodyPr/>
            <a:lstStyle/>
            <a:p/>
          </p:txBody>
        </p:sp>
        <p:sp>
          <p:nvSpPr>
            <p:cNvPr id="80" name="pl80"/>
            <p:cNvSpPr/>
            <p:nvPr/>
          </p:nvSpPr>
          <p:spPr>
            <a:xfrm>
              <a:off x="5415460" y="2665610"/>
              <a:ext cx="3418439" cy="1199950"/>
            </a:xfrm>
            <a:custGeom>
              <a:avLst/>
              <a:pathLst>
                <a:path w="3418439" h="1199950">
                  <a:moveTo>
                    <a:pt x="0" y="1199950"/>
                  </a:moveTo>
                  <a:lnTo>
                    <a:pt x="142434" y="1049956"/>
                  </a:lnTo>
                  <a:lnTo>
                    <a:pt x="284869" y="1049956"/>
                  </a:lnTo>
                  <a:lnTo>
                    <a:pt x="427304" y="899962"/>
                  </a:lnTo>
                  <a:lnTo>
                    <a:pt x="569739" y="749969"/>
                  </a:lnTo>
                  <a:lnTo>
                    <a:pt x="712174" y="599975"/>
                  </a:lnTo>
                  <a:lnTo>
                    <a:pt x="854609" y="449981"/>
                  </a:lnTo>
                  <a:lnTo>
                    <a:pt x="997044" y="449981"/>
                  </a:lnTo>
                  <a:lnTo>
                    <a:pt x="1139479" y="299987"/>
                  </a:lnTo>
                  <a:lnTo>
                    <a:pt x="1281914" y="149993"/>
                  </a:lnTo>
                  <a:lnTo>
                    <a:pt x="1424349" y="149993"/>
                  </a:lnTo>
                  <a:lnTo>
                    <a:pt x="1566784" y="149993"/>
                  </a:lnTo>
                  <a:lnTo>
                    <a:pt x="1709219" y="149993"/>
                  </a:lnTo>
                  <a:lnTo>
                    <a:pt x="1851654" y="149993"/>
                  </a:lnTo>
                  <a:lnTo>
                    <a:pt x="1994089" y="149993"/>
                  </a:lnTo>
                  <a:lnTo>
                    <a:pt x="2136524" y="149993"/>
                  </a:lnTo>
                  <a:lnTo>
                    <a:pt x="2278959" y="0"/>
                  </a:lnTo>
                  <a:lnTo>
                    <a:pt x="2421394" y="0"/>
                  </a:lnTo>
                  <a:lnTo>
                    <a:pt x="2563829" y="0"/>
                  </a:lnTo>
                  <a:lnTo>
                    <a:pt x="2706264" y="0"/>
                  </a:lnTo>
                  <a:lnTo>
                    <a:pt x="2848699" y="299987"/>
                  </a:lnTo>
                  <a:lnTo>
                    <a:pt x="2991134" y="449981"/>
                  </a:lnTo>
                  <a:lnTo>
                    <a:pt x="3133569" y="149993"/>
                  </a:lnTo>
                  <a:lnTo>
                    <a:pt x="3276004" y="149993"/>
                  </a:lnTo>
                  <a:lnTo>
                    <a:pt x="3418439" y="149993"/>
                  </a:lnTo>
                </a:path>
              </a:pathLst>
            </a:custGeom>
            <a:ln w="27101" cap="flat">
              <a:solidFill>
                <a:srgbClr val="80BD41">
                  <a:alpha val="100000"/>
                </a:srgbClr>
              </a:solidFill>
              <a:prstDash val="solid"/>
              <a:round/>
            </a:ln>
          </p:spPr>
          <p:txBody>
            <a:bodyPr/>
            <a:lstStyle/>
            <a:p/>
          </p:txBody>
        </p:sp>
        <p:sp>
          <p:nvSpPr>
            <p:cNvPr id="81" name="pl81"/>
            <p:cNvSpPr/>
            <p:nvPr/>
          </p:nvSpPr>
          <p:spPr>
            <a:xfrm>
              <a:off x="5415460" y="2365622"/>
              <a:ext cx="3418439" cy="1499938"/>
            </a:xfrm>
            <a:custGeom>
              <a:avLst/>
              <a:pathLst>
                <a:path w="3418439" h="1499938">
                  <a:moveTo>
                    <a:pt x="0" y="749969"/>
                  </a:moveTo>
                  <a:lnTo>
                    <a:pt x="142434" y="899962"/>
                  </a:lnTo>
                  <a:lnTo>
                    <a:pt x="284869" y="1049956"/>
                  </a:lnTo>
                  <a:lnTo>
                    <a:pt x="427304" y="899962"/>
                  </a:lnTo>
                  <a:lnTo>
                    <a:pt x="569739" y="749969"/>
                  </a:lnTo>
                  <a:lnTo>
                    <a:pt x="712174" y="749969"/>
                  </a:lnTo>
                  <a:lnTo>
                    <a:pt x="854609" y="299987"/>
                  </a:lnTo>
                  <a:lnTo>
                    <a:pt x="997044" y="299987"/>
                  </a:lnTo>
                  <a:lnTo>
                    <a:pt x="1139479" y="149993"/>
                  </a:lnTo>
                  <a:lnTo>
                    <a:pt x="1281914" y="149993"/>
                  </a:lnTo>
                  <a:lnTo>
                    <a:pt x="1424349" y="149993"/>
                  </a:lnTo>
                  <a:lnTo>
                    <a:pt x="1566784" y="149993"/>
                  </a:lnTo>
                  <a:lnTo>
                    <a:pt x="1709219" y="0"/>
                  </a:lnTo>
                  <a:lnTo>
                    <a:pt x="1851654" y="149993"/>
                  </a:lnTo>
                  <a:lnTo>
                    <a:pt x="1994089" y="149993"/>
                  </a:lnTo>
                  <a:lnTo>
                    <a:pt x="2136524" y="149993"/>
                  </a:lnTo>
                  <a:lnTo>
                    <a:pt x="2278959" y="149993"/>
                  </a:lnTo>
                  <a:lnTo>
                    <a:pt x="2421394" y="149993"/>
                  </a:lnTo>
                  <a:lnTo>
                    <a:pt x="2563829" y="299987"/>
                  </a:lnTo>
                  <a:lnTo>
                    <a:pt x="2706264" y="299987"/>
                  </a:lnTo>
                  <a:lnTo>
                    <a:pt x="2848699" y="599975"/>
                  </a:lnTo>
                  <a:lnTo>
                    <a:pt x="2991134" y="1499938"/>
                  </a:lnTo>
                  <a:lnTo>
                    <a:pt x="3133569" y="449981"/>
                  </a:lnTo>
                  <a:lnTo>
                    <a:pt x="3276004" y="899962"/>
                  </a:lnTo>
                  <a:lnTo>
                    <a:pt x="3418439" y="899962"/>
                  </a:lnTo>
                </a:path>
              </a:pathLst>
            </a:custGeom>
            <a:ln w="27101" cap="flat">
              <a:solidFill>
                <a:srgbClr val="961A49">
                  <a:alpha val="100000"/>
                </a:srgbClr>
              </a:solidFill>
              <a:prstDash val="solid"/>
              <a:round/>
            </a:ln>
          </p:spPr>
          <p:txBody>
            <a:bodyPr/>
            <a:lstStyle/>
            <a:p/>
          </p:txBody>
        </p:sp>
        <p:sp>
          <p:nvSpPr>
            <p:cNvPr id="82" name="pl82"/>
            <p:cNvSpPr/>
            <p:nvPr/>
          </p:nvSpPr>
          <p:spPr>
            <a:xfrm>
              <a:off x="5415460" y="266561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665610"/>
              <a:ext cx="3418439" cy="1199950"/>
            </a:xfrm>
            <a:custGeom>
              <a:avLst/>
              <a:pathLst>
                <a:path w="3418439" h="1199950">
                  <a:moveTo>
                    <a:pt x="0" y="0"/>
                  </a:moveTo>
                  <a:lnTo>
                    <a:pt x="142434" y="299987"/>
                  </a:lnTo>
                  <a:lnTo>
                    <a:pt x="284869" y="0"/>
                  </a:lnTo>
                  <a:lnTo>
                    <a:pt x="427304" y="449981"/>
                  </a:lnTo>
                  <a:lnTo>
                    <a:pt x="569739" y="0"/>
                  </a:lnTo>
                  <a:lnTo>
                    <a:pt x="712174" y="0"/>
                  </a:lnTo>
                  <a:lnTo>
                    <a:pt x="854609" y="0"/>
                  </a:lnTo>
                  <a:lnTo>
                    <a:pt x="997044" y="0"/>
                  </a:lnTo>
                  <a:lnTo>
                    <a:pt x="1139479" y="0"/>
                  </a:lnTo>
                  <a:lnTo>
                    <a:pt x="1281914" y="0"/>
                  </a:lnTo>
                  <a:lnTo>
                    <a:pt x="1424349" y="0"/>
                  </a:lnTo>
                  <a:lnTo>
                    <a:pt x="1566784" y="149993"/>
                  </a:lnTo>
                  <a:lnTo>
                    <a:pt x="1709219" y="149993"/>
                  </a:lnTo>
                  <a:lnTo>
                    <a:pt x="1851654" y="149993"/>
                  </a:lnTo>
                  <a:lnTo>
                    <a:pt x="1994089" y="0"/>
                  </a:lnTo>
                  <a:lnTo>
                    <a:pt x="2136524" y="0"/>
                  </a:lnTo>
                  <a:lnTo>
                    <a:pt x="2278959" y="0"/>
                  </a:lnTo>
                  <a:lnTo>
                    <a:pt x="2421394" y="0"/>
                  </a:lnTo>
                  <a:lnTo>
                    <a:pt x="2563829" y="0"/>
                  </a:lnTo>
                  <a:lnTo>
                    <a:pt x="2706264" y="0"/>
                  </a:lnTo>
                  <a:lnTo>
                    <a:pt x="2848699" y="299987"/>
                  </a:lnTo>
                  <a:lnTo>
                    <a:pt x="2991134" y="749969"/>
                  </a:lnTo>
                  <a:lnTo>
                    <a:pt x="3133569" y="1199950"/>
                  </a:lnTo>
                  <a:lnTo>
                    <a:pt x="3276004" y="599975"/>
                  </a:lnTo>
                  <a:lnTo>
                    <a:pt x="3418439" y="149993"/>
                  </a:lnTo>
                </a:path>
              </a:pathLst>
            </a:custGeom>
            <a:ln w="43362" cap="flat">
              <a:solidFill>
                <a:srgbClr val="000000">
                  <a:alpha val="100000"/>
                </a:srgbClr>
              </a:solidFill>
              <a:prstDash val="solid"/>
              <a:round/>
            </a:ln>
          </p:spPr>
          <p:txBody>
            <a:bodyPr/>
            <a:lstStyle/>
            <a:p/>
          </p:txBody>
        </p:sp>
        <p:sp>
          <p:nvSpPr>
            <p:cNvPr id="84" name="pl84"/>
            <p:cNvSpPr/>
            <p:nvPr/>
          </p:nvSpPr>
          <p:spPr>
            <a:xfrm>
              <a:off x="5415460"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2275626"/>
              <a:ext cx="0" cy="989959"/>
            </a:xfrm>
            <a:custGeom>
              <a:avLst/>
              <a:pathLst>
                <a:path w="0" h="989959">
                  <a:moveTo>
                    <a:pt x="0" y="98995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2275626"/>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665610"/>
              <a:ext cx="3418439" cy="1199950"/>
            </a:xfrm>
            <a:custGeom>
              <a:avLst/>
              <a:pathLst>
                <a:path w="3418439" h="1199950">
                  <a:moveTo>
                    <a:pt x="0" y="0"/>
                  </a:moveTo>
                  <a:lnTo>
                    <a:pt x="142434" y="299987"/>
                  </a:lnTo>
                  <a:lnTo>
                    <a:pt x="284869" y="0"/>
                  </a:lnTo>
                  <a:lnTo>
                    <a:pt x="427304" y="449981"/>
                  </a:lnTo>
                  <a:lnTo>
                    <a:pt x="569739" y="0"/>
                  </a:lnTo>
                  <a:lnTo>
                    <a:pt x="712174" y="0"/>
                  </a:lnTo>
                  <a:lnTo>
                    <a:pt x="854609" y="0"/>
                  </a:lnTo>
                  <a:lnTo>
                    <a:pt x="997044" y="0"/>
                  </a:lnTo>
                  <a:lnTo>
                    <a:pt x="1139479" y="0"/>
                  </a:lnTo>
                  <a:lnTo>
                    <a:pt x="1281914" y="0"/>
                  </a:lnTo>
                  <a:lnTo>
                    <a:pt x="1424349" y="0"/>
                  </a:lnTo>
                  <a:lnTo>
                    <a:pt x="1566784" y="149993"/>
                  </a:lnTo>
                  <a:lnTo>
                    <a:pt x="1709219" y="149993"/>
                  </a:lnTo>
                  <a:lnTo>
                    <a:pt x="1851654" y="149993"/>
                  </a:lnTo>
                  <a:lnTo>
                    <a:pt x="1994089" y="0"/>
                  </a:lnTo>
                  <a:lnTo>
                    <a:pt x="2136524" y="0"/>
                  </a:lnTo>
                  <a:lnTo>
                    <a:pt x="2278959" y="0"/>
                  </a:lnTo>
                  <a:lnTo>
                    <a:pt x="2421394" y="0"/>
                  </a:lnTo>
                  <a:lnTo>
                    <a:pt x="2563829" y="0"/>
                  </a:lnTo>
                  <a:lnTo>
                    <a:pt x="2706264" y="0"/>
                  </a:lnTo>
                  <a:lnTo>
                    <a:pt x="2848699" y="299987"/>
                  </a:lnTo>
                  <a:lnTo>
                    <a:pt x="2991134" y="749969"/>
                  </a:lnTo>
                  <a:lnTo>
                    <a:pt x="3133569" y="1199950"/>
                  </a:lnTo>
                  <a:lnTo>
                    <a:pt x="3276004" y="599975"/>
                  </a:lnTo>
                  <a:lnTo>
                    <a:pt x="3418439" y="149993"/>
                  </a:lnTo>
                </a:path>
              </a:pathLst>
            </a:custGeom>
            <a:ln w="27101" cap="flat">
              <a:solidFill>
                <a:srgbClr val="0058AB">
                  <a:alpha val="100000"/>
                </a:srgbClr>
              </a:solidFill>
              <a:prstDash val="solid"/>
              <a:round/>
            </a:ln>
          </p:spPr>
          <p:txBody>
            <a:bodyPr/>
            <a:lstStyle/>
            <a:p/>
          </p:txBody>
        </p:sp>
        <p:sp>
          <p:nvSpPr>
            <p:cNvPr id="92" name="tx92"/>
            <p:cNvSpPr/>
            <p:nvPr/>
          </p:nvSpPr>
          <p:spPr>
            <a:xfrm>
              <a:off x="5385315"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97490"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809665"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21840"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1580"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3270" y="217682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785705" y="21765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1372" y="27764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22678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1" name="tx101"/>
            <p:cNvSpPr/>
            <p:nvPr/>
          </p:nvSpPr>
          <p:spPr>
            <a:xfrm>
              <a:off x="5057693" y="336523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86530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113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84756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84756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01376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7622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114660" y="4830005"/>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Cook Islands</a:t>
              </a:r>
            </a:p>
          </p:txBody>
        </p:sp>
        <p:sp>
          <p:nvSpPr>
            <p:cNvPr id="118" name="tx118"/>
            <p:cNvSpPr/>
            <p:nvPr/>
          </p:nvSpPr>
          <p:spPr>
            <a:xfrm>
              <a:off x="728086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04332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340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3678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4015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4353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3509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3847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4184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1627014" cy="149993"/>
            </a:xfrm>
            <a:prstGeom prst="rect">
              <a:avLst/>
            </a:prstGeom>
            <a:solidFill>
              <a:srgbClr val="1CABE2">
                <a:alpha val="80000"/>
              </a:srgbClr>
            </a:solidFill>
          </p:spPr>
          <p:txBody>
            <a:bodyPr/>
            <a:lstStyle/>
            <a:p/>
          </p:txBody>
        </p:sp>
        <p:sp>
          <p:nvSpPr>
            <p:cNvPr id="133" name="rc133"/>
            <p:cNvSpPr/>
            <p:nvPr/>
          </p:nvSpPr>
          <p:spPr>
            <a:xfrm>
              <a:off x="1317178" y="5637654"/>
              <a:ext cx="7321564" cy="149993"/>
            </a:xfrm>
            <a:prstGeom prst="rect">
              <a:avLst/>
            </a:prstGeom>
            <a:solidFill>
              <a:srgbClr val="1CABE2">
                <a:alpha val="80000"/>
              </a:srgbClr>
            </a:solidFill>
          </p:spPr>
          <p:txBody>
            <a:bodyPr/>
            <a:lstStyle/>
            <a:p/>
          </p:txBody>
        </p:sp>
        <p:sp>
          <p:nvSpPr>
            <p:cNvPr id="134" name="rc134"/>
            <p:cNvSpPr/>
            <p:nvPr/>
          </p:nvSpPr>
          <p:spPr>
            <a:xfrm>
              <a:off x="1317178" y="5450161"/>
              <a:ext cx="2440521"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9" name="tx139"/>
            <p:cNvSpPr/>
            <p:nvPr/>
          </p:nvSpPr>
          <p:spPr>
            <a:xfrm>
              <a:off x="3156744"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5190512"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7224280" y="6089559"/>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Cook Islands (98%) was 9 percentage points higher than the global average (89%) and 7 percentage points higher than the average across all EAPR countries (91%).
National DTP1 coverage was 1 percentage point lower than in 2019 (99%).
The number of zero-dose children remained approximately the same (&lt;100)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Cook Islands ranked number 17 out of 27 countries for lowest DTP1 coverage (based on tied ranks).
Cook Islands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Cook Islands ranked number 23 out of 27 countries with &lt;100 zero-dose children.
In 2024, Cook Islands ranked number 23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116271"/>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5" name="pl5"/>
            <p:cNvSpPr/>
            <p:nvPr/>
          </p:nvSpPr>
          <p:spPr>
            <a:xfrm>
              <a:off x="761438" y="3097742"/>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6" name="pl6"/>
            <p:cNvSpPr/>
            <p:nvPr/>
          </p:nvSpPr>
          <p:spPr>
            <a:xfrm>
              <a:off x="761438" y="2079214"/>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7" name="pl7"/>
            <p:cNvSpPr/>
            <p:nvPr/>
          </p:nvSpPr>
          <p:spPr>
            <a:xfrm>
              <a:off x="761438" y="1060685"/>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8" name="pl8"/>
            <p:cNvSpPr/>
            <p:nvPr/>
          </p:nvSpPr>
          <p:spPr>
            <a:xfrm>
              <a:off x="761438" y="4625535"/>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9" name="pl9"/>
            <p:cNvSpPr/>
            <p:nvPr/>
          </p:nvSpPr>
          <p:spPr>
            <a:xfrm>
              <a:off x="761438" y="3607007"/>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2588478"/>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1569949"/>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2" name="pl12"/>
            <p:cNvSpPr/>
            <p:nvPr/>
          </p:nvSpPr>
          <p:spPr>
            <a:xfrm>
              <a:off x="122485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8628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54772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0916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87059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3203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19346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383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7059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0288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3517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6745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9974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120321" y="2909314"/>
              <a:ext cx="209058" cy="1716220"/>
            </a:xfrm>
            <a:prstGeom prst="rect">
              <a:avLst/>
            </a:prstGeom>
            <a:solidFill>
              <a:srgbClr val="80BD41">
                <a:alpha val="100000"/>
              </a:srgbClr>
            </a:solidFill>
          </p:spPr>
          <p:txBody>
            <a:bodyPr/>
            <a:lstStyle/>
            <a:p/>
          </p:txBody>
        </p:sp>
        <p:sp>
          <p:nvSpPr>
            <p:cNvPr id="26" name="rc26"/>
            <p:cNvSpPr/>
            <p:nvPr/>
          </p:nvSpPr>
          <p:spPr>
            <a:xfrm>
              <a:off x="1120321" y="2761628"/>
              <a:ext cx="209058" cy="20370"/>
            </a:xfrm>
            <a:prstGeom prst="rect">
              <a:avLst/>
            </a:prstGeom>
            <a:solidFill>
              <a:srgbClr val="0058AB">
                <a:alpha val="100000"/>
              </a:srgbClr>
            </a:solidFill>
          </p:spPr>
          <p:txBody>
            <a:bodyPr/>
            <a:lstStyle/>
            <a:p/>
          </p:txBody>
        </p:sp>
        <p:sp>
          <p:nvSpPr>
            <p:cNvPr id="27" name="rc27"/>
            <p:cNvSpPr/>
            <p:nvPr/>
          </p:nvSpPr>
          <p:spPr>
            <a:xfrm>
              <a:off x="1120321" y="2781998"/>
              <a:ext cx="209058" cy="127316"/>
            </a:xfrm>
            <a:prstGeom prst="rect">
              <a:avLst/>
            </a:prstGeom>
            <a:solidFill>
              <a:srgbClr val="1CABE2">
                <a:alpha val="100000"/>
              </a:srgbClr>
            </a:solidFill>
          </p:spPr>
          <p:txBody>
            <a:bodyPr/>
            <a:lstStyle/>
            <a:p/>
          </p:txBody>
        </p:sp>
        <p:sp>
          <p:nvSpPr>
            <p:cNvPr id="28" name="rc28"/>
            <p:cNvSpPr/>
            <p:nvPr/>
          </p:nvSpPr>
          <p:spPr>
            <a:xfrm>
              <a:off x="1352609" y="3067186"/>
              <a:ext cx="209058" cy="1558348"/>
            </a:xfrm>
            <a:prstGeom prst="rect">
              <a:avLst/>
            </a:prstGeom>
            <a:solidFill>
              <a:srgbClr val="80BD41">
                <a:alpha val="100000"/>
              </a:srgbClr>
            </a:solidFill>
          </p:spPr>
          <p:txBody>
            <a:bodyPr/>
            <a:lstStyle/>
            <a:p/>
          </p:txBody>
        </p:sp>
        <p:sp>
          <p:nvSpPr>
            <p:cNvPr id="29" name="rc29"/>
            <p:cNvSpPr/>
            <p:nvPr/>
          </p:nvSpPr>
          <p:spPr>
            <a:xfrm>
              <a:off x="1352609" y="2894037"/>
              <a:ext cx="209058" cy="50926"/>
            </a:xfrm>
            <a:prstGeom prst="rect">
              <a:avLst/>
            </a:prstGeom>
            <a:solidFill>
              <a:srgbClr val="0058AB">
                <a:alpha val="100000"/>
              </a:srgbClr>
            </a:solidFill>
          </p:spPr>
          <p:txBody>
            <a:bodyPr/>
            <a:lstStyle/>
            <a:p/>
          </p:txBody>
        </p:sp>
        <p:sp>
          <p:nvSpPr>
            <p:cNvPr id="30" name="rc30"/>
            <p:cNvSpPr/>
            <p:nvPr/>
          </p:nvSpPr>
          <p:spPr>
            <a:xfrm>
              <a:off x="1352609" y="2944963"/>
              <a:ext cx="209058" cy="122223"/>
            </a:xfrm>
            <a:prstGeom prst="rect">
              <a:avLst/>
            </a:prstGeom>
            <a:solidFill>
              <a:srgbClr val="1CABE2">
                <a:alpha val="100000"/>
              </a:srgbClr>
            </a:solidFill>
          </p:spPr>
          <p:txBody>
            <a:bodyPr/>
            <a:lstStyle/>
            <a:p/>
          </p:txBody>
        </p:sp>
        <p:sp>
          <p:nvSpPr>
            <p:cNvPr id="31" name="rc31"/>
            <p:cNvSpPr/>
            <p:nvPr/>
          </p:nvSpPr>
          <p:spPr>
            <a:xfrm>
              <a:off x="1584896" y="3087557"/>
              <a:ext cx="209058" cy="1537978"/>
            </a:xfrm>
            <a:prstGeom prst="rect">
              <a:avLst/>
            </a:prstGeom>
            <a:solidFill>
              <a:srgbClr val="80BD41">
                <a:alpha val="100000"/>
              </a:srgbClr>
            </a:solidFill>
          </p:spPr>
          <p:txBody>
            <a:bodyPr/>
            <a:lstStyle/>
            <a:p/>
          </p:txBody>
        </p:sp>
        <p:sp>
          <p:nvSpPr>
            <p:cNvPr id="32" name="rc32"/>
            <p:cNvSpPr/>
            <p:nvPr/>
          </p:nvSpPr>
          <p:spPr>
            <a:xfrm>
              <a:off x="1584896" y="3041723"/>
              <a:ext cx="209058" cy="15277"/>
            </a:xfrm>
            <a:prstGeom prst="rect">
              <a:avLst/>
            </a:prstGeom>
            <a:solidFill>
              <a:srgbClr val="0058AB">
                <a:alpha val="100000"/>
              </a:srgbClr>
            </a:solidFill>
          </p:spPr>
          <p:txBody>
            <a:bodyPr/>
            <a:lstStyle/>
            <a:p/>
          </p:txBody>
        </p:sp>
        <p:sp>
          <p:nvSpPr>
            <p:cNvPr id="33" name="rc33"/>
            <p:cNvSpPr/>
            <p:nvPr/>
          </p:nvSpPr>
          <p:spPr>
            <a:xfrm>
              <a:off x="1584896" y="3057001"/>
              <a:ext cx="209058" cy="30555"/>
            </a:xfrm>
            <a:prstGeom prst="rect">
              <a:avLst/>
            </a:prstGeom>
            <a:solidFill>
              <a:srgbClr val="1CABE2">
                <a:alpha val="100000"/>
              </a:srgbClr>
            </a:solidFill>
          </p:spPr>
          <p:txBody>
            <a:bodyPr/>
            <a:lstStyle/>
            <a:p/>
          </p:txBody>
        </p:sp>
        <p:sp>
          <p:nvSpPr>
            <p:cNvPr id="34" name="rc34"/>
            <p:cNvSpPr/>
            <p:nvPr/>
          </p:nvSpPr>
          <p:spPr>
            <a:xfrm>
              <a:off x="1817183" y="3128298"/>
              <a:ext cx="209058" cy="1497236"/>
            </a:xfrm>
            <a:prstGeom prst="rect">
              <a:avLst/>
            </a:prstGeom>
            <a:solidFill>
              <a:srgbClr val="80BD41">
                <a:alpha val="100000"/>
              </a:srgbClr>
            </a:solidFill>
          </p:spPr>
          <p:txBody>
            <a:bodyPr/>
            <a:lstStyle/>
            <a:p/>
          </p:txBody>
        </p:sp>
        <p:sp>
          <p:nvSpPr>
            <p:cNvPr id="35" name="rc35"/>
            <p:cNvSpPr/>
            <p:nvPr/>
          </p:nvSpPr>
          <p:spPr>
            <a:xfrm>
              <a:off x="1817183" y="3067186"/>
              <a:ext cx="209058" cy="61111"/>
            </a:xfrm>
            <a:prstGeom prst="rect">
              <a:avLst/>
            </a:prstGeom>
            <a:solidFill>
              <a:srgbClr val="0058AB">
                <a:alpha val="100000"/>
              </a:srgbClr>
            </a:solidFill>
          </p:spPr>
          <p:txBody>
            <a:bodyPr/>
            <a:lstStyle/>
            <a:p/>
          </p:txBody>
        </p:sp>
        <p:sp>
          <p:nvSpPr>
            <p:cNvPr id="36" name="rc36"/>
            <p:cNvSpPr/>
            <p:nvPr/>
          </p:nvSpPr>
          <p:spPr>
            <a:xfrm>
              <a:off x="1817183" y="3128298"/>
              <a:ext cx="209058" cy="0"/>
            </a:xfrm>
            <a:prstGeom prst="rect">
              <a:avLst/>
            </a:prstGeom>
            <a:solidFill>
              <a:srgbClr val="1CABE2">
                <a:alpha val="100000"/>
              </a:srgbClr>
            </a:solidFill>
          </p:spPr>
          <p:txBody>
            <a:bodyPr/>
            <a:lstStyle/>
            <a:p/>
          </p:txBody>
        </p:sp>
        <p:sp>
          <p:nvSpPr>
            <p:cNvPr id="37" name="rc37"/>
            <p:cNvSpPr/>
            <p:nvPr/>
          </p:nvSpPr>
          <p:spPr>
            <a:xfrm>
              <a:off x="2049470" y="3102835"/>
              <a:ext cx="209058" cy="1522700"/>
            </a:xfrm>
            <a:prstGeom prst="rect">
              <a:avLst/>
            </a:prstGeom>
            <a:solidFill>
              <a:srgbClr val="80BD41">
                <a:alpha val="100000"/>
              </a:srgbClr>
            </a:solidFill>
          </p:spPr>
          <p:txBody>
            <a:bodyPr/>
            <a:lstStyle/>
            <a:p/>
          </p:txBody>
        </p:sp>
        <p:sp>
          <p:nvSpPr>
            <p:cNvPr id="38" name="rc38"/>
            <p:cNvSpPr/>
            <p:nvPr/>
          </p:nvSpPr>
          <p:spPr>
            <a:xfrm>
              <a:off x="2049470" y="3087557"/>
              <a:ext cx="209058" cy="15277"/>
            </a:xfrm>
            <a:prstGeom prst="rect">
              <a:avLst/>
            </a:prstGeom>
            <a:solidFill>
              <a:srgbClr val="0058AB">
                <a:alpha val="100000"/>
              </a:srgbClr>
            </a:solidFill>
          </p:spPr>
          <p:txBody>
            <a:bodyPr/>
            <a:lstStyle/>
            <a:p/>
          </p:txBody>
        </p:sp>
        <p:sp>
          <p:nvSpPr>
            <p:cNvPr id="39" name="rc39"/>
            <p:cNvSpPr/>
            <p:nvPr/>
          </p:nvSpPr>
          <p:spPr>
            <a:xfrm>
              <a:off x="2049470" y="3102835"/>
              <a:ext cx="209058" cy="0"/>
            </a:xfrm>
            <a:prstGeom prst="rect">
              <a:avLst/>
            </a:prstGeom>
            <a:solidFill>
              <a:srgbClr val="1CABE2">
                <a:alpha val="100000"/>
              </a:srgbClr>
            </a:solidFill>
          </p:spPr>
          <p:txBody>
            <a:bodyPr/>
            <a:lstStyle/>
            <a:p/>
          </p:txBody>
        </p:sp>
        <p:sp>
          <p:nvSpPr>
            <p:cNvPr id="40" name="rc40"/>
            <p:cNvSpPr/>
            <p:nvPr/>
          </p:nvSpPr>
          <p:spPr>
            <a:xfrm>
              <a:off x="2281758" y="3107928"/>
              <a:ext cx="209058" cy="1517607"/>
            </a:xfrm>
            <a:prstGeom prst="rect">
              <a:avLst/>
            </a:prstGeom>
            <a:solidFill>
              <a:srgbClr val="80BD41">
                <a:alpha val="100000"/>
              </a:srgbClr>
            </a:solidFill>
          </p:spPr>
          <p:txBody>
            <a:bodyPr/>
            <a:lstStyle/>
            <a:p/>
          </p:txBody>
        </p:sp>
        <p:sp>
          <p:nvSpPr>
            <p:cNvPr id="41" name="rc41"/>
            <p:cNvSpPr/>
            <p:nvPr/>
          </p:nvSpPr>
          <p:spPr>
            <a:xfrm>
              <a:off x="2281758" y="3092650"/>
              <a:ext cx="209058" cy="15277"/>
            </a:xfrm>
            <a:prstGeom prst="rect">
              <a:avLst/>
            </a:prstGeom>
            <a:solidFill>
              <a:srgbClr val="0058AB">
                <a:alpha val="100000"/>
              </a:srgbClr>
            </a:solidFill>
          </p:spPr>
          <p:txBody>
            <a:bodyPr/>
            <a:lstStyle/>
            <a:p/>
          </p:txBody>
        </p:sp>
        <p:sp>
          <p:nvSpPr>
            <p:cNvPr id="42" name="rc42"/>
            <p:cNvSpPr/>
            <p:nvPr/>
          </p:nvSpPr>
          <p:spPr>
            <a:xfrm>
              <a:off x="2281758" y="3107928"/>
              <a:ext cx="209058" cy="0"/>
            </a:xfrm>
            <a:prstGeom prst="rect">
              <a:avLst/>
            </a:prstGeom>
            <a:solidFill>
              <a:srgbClr val="1CABE2">
                <a:alpha val="100000"/>
              </a:srgbClr>
            </a:solidFill>
          </p:spPr>
          <p:txBody>
            <a:bodyPr/>
            <a:lstStyle/>
            <a:p/>
          </p:txBody>
        </p:sp>
        <p:sp>
          <p:nvSpPr>
            <p:cNvPr id="43" name="rc43"/>
            <p:cNvSpPr/>
            <p:nvPr/>
          </p:nvSpPr>
          <p:spPr>
            <a:xfrm>
              <a:off x="2514045" y="3113020"/>
              <a:ext cx="209058" cy="1512514"/>
            </a:xfrm>
            <a:prstGeom prst="rect">
              <a:avLst/>
            </a:prstGeom>
            <a:solidFill>
              <a:srgbClr val="80BD41">
                <a:alpha val="100000"/>
              </a:srgbClr>
            </a:solidFill>
          </p:spPr>
          <p:txBody>
            <a:bodyPr/>
            <a:lstStyle/>
            <a:p/>
          </p:txBody>
        </p:sp>
        <p:sp>
          <p:nvSpPr>
            <p:cNvPr id="44" name="rc44"/>
            <p:cNvSpPr/>
            <p:nvPr/>
          </p:nvSpPr>
          <p:spPr>
            <a:xfrm>
              <a:off x="2514045" y="3097742"/>
              <a:ext cx="209058" cy="15277"/>
            </a:xfrm>
            <a:prstGeom prst="rect">
              <a:avLst/>
            </a:prstGeom>
            <a:solidFill>
              <a:srgbClr val="0058AB">
                <a:alpha val="100000"/>
              </a:srgbClr>
            </a:solidFill>
          </p:spPr>
          <p:txBody>
            <a:bodyPr/>
            <a:lstStyle/>
            <a:p/>
          </p:txBody>
        </p:sp>
        <p:sp>
          <p:nvSpPr>
            <p:cNvPr id="45" name="rc45"/>
            <p:cNvSpPr/>
            <p:nvPr/>
          </p:nvSpPr>
          <p:spPr>
            <a:xfrm>
              <a:off x="2514045" y="3113020"/>
              <a:ext cx="209058" cy="0"/>
            </a:xfrm>
            <a:prstGeom prst="rect">
              <a:avLst/>
            </a:prstGeom>
            <a:solidFill>
              <a:srgbClr val="1CABE2">
                <a:alpha val="100000"/>
              </a:srgbClr>
            </a:solidFill>
          </p:spPr>
          <p:txBody>
            <a:bodyPr/>
            <a:lstStyle/>
            <a:p/>
          </p:txBody>
        </p:sp>
        <p:sp>
          <p:nvSpPr>
            <p:cNvPr id="46" name="rc46"/>
            <p:cNvSpPr/>
            <p:nvPr/>
          </p:nvSpPr>
          <p:spPr>
            <a:xfrm>
              <a:off x="2746332" y="3169039"/>
              <a:ext cx="209058" cy="1456495"/>
            </a:xfrm>
            <a:prstGeom prst="rect">
              <a:avLst/>
            </a:prstGeom>
            <a:solidFill>
              <a:srgbClr val="80BD41">
                <a:alpha val="100000"/>
              </a:srgbClr>
            </a:solidFill>
          </p:spPr>
          <p:txBody>
            <a:bodyPr/>
            <a:lstStyle/>
            <a:p/>
          </p:txBody>
        </p:sp>
        <p:sp>
          <p:nvSpPr>
            <p:cNvPr id="47" name="rc47"/>
            <p:cNvSpPr/>
            <p:nvPr/>
          </p:nvSpPr>
          <p:spPr>
            <a:xfrm>
              <a:off x="2746332" y="3153761"/>
              <a:ext cx="209058" cy="15277"/>
            </a:xfrm>
            <a:prstGeom prst="rect">
              <a:avLst/>
            </a:prstGeom>
            <a:solidFill>
              <a:srgbClr val="0058AB">
                <a:alpha val="100000"/>
              </a:srgbClr>
            </a:solidFill>
          </p:spPr>
          <p:txBody>
            <a:bodyPr/>
            <a:lstStyle/>
            <a:p/>
          </p:txBody>
        </p:sp>
        <p:sp>
          <p:nvSpPr>
            <p:cNvPr id="48" name="rc48"/>
            <p:cNvSpPr/>
            <p:nvPr/>
          </p:nvSpPr>
          <p:spPr>
            <a:xfrm>
              <a:off x="2746332" y="3169039"/>
              <a:ext cx="209058" cy="0"/>
            </a:xfrm>
            <a:prstGeom prst="rect">
              <a:avLst/>
            </a:prstGeom>
            <a:solidFill>
              <a:srgbClr val="1CABE2">
                <a:alpha val="100000"/>
              </a:srgbClr>
            </a:solidFill>
          </p:spPr>
          <p:txBody>
            <a:bodyPr/>
            <a:lstStyle/>
            <a:p/>
          </p:txBody>
        </p:sp>
        <p:sp>
          <p:nvSpPr>
            <p:cNvPr id="49" name="rc49"/>
            <p:cNvSpPr/>
            <p:nvPr/>
          </p:nvSpPr>
          <p:spPr>
            <a:xfrm>
              <a:off x="2978619" y="3158854"/>
              <a:ext cx="209058" cy="1466681"/>
            </a:xfrm>
            <a:prstGeom prst="rect">
              <a:avLst/>
            </a:prstGeom>
            <a:solidFill>
              <a:srgbClr val="80BD41">
                <a:alpha val="100000"/>
              </a:srgbClr>
            </a:solidFill>
          </p:spPr>
          <p:txBody>
            <a:bodyPr/>
            <a:lstStyle/>
            <a:p/>
          </p:txBody>
        </p:sp>
        <p:sp>
          <p:nvSpPr>
            <p:cNvPr id="50" name="rc50"/>
            <p:cNvSpPr/>
            <p:nvPr/>
          </p:nvSpPr>
          <p:spPr>
            <a:xfrm>
              <a:off x="2978619" y="3143576"/>
              <a:ext cx="209058" cy="15277"/>
            </a:xfrm>
            <a:prstGeom prst="rect">
              <a:avLst/>
            </a:prstGeom>
            <a:solidFill>
              <a:srgbClr val="0058AB">
                <a:alpha val="100000"/>
              </a:srgbClr>
            </a:solidFill>
          </p:spPr>
          <p:txBody>
            <a:bodyPr/>
            <a:lstStyle/>
            <a:p/>
          </p:txBody>
        </p:sp>
        <p:sp>
          <p:nvSpPr>
            <p:cNvPr id="51" name="rc51"/>
            <p:cNvSpPr/>
            <p:nvPr/>
          </p:nvSpPr>
          <p:spPr>
            <a:xfrm>
              <a:off x="2978619" y="3158854"/>
              <a:ext cx="209058" cy="0"/>
            </a:xfrm>
            <a:prstGeom prst="rect">
              <a:avLst/>
            </a:prstGeom>
            <a:solidFill>
              <a:srgbClr val="1CABE2">
                <a:alpha val="100000"/>
              </a:srgbClr>
            </a:solidFill>
          </p:spPr>
          <p:txBody>
            <a:bodyPr/>
            <a:lstStyle/>
            <a:p/>
          </p:txBody>
        </p:sp>
        <p:sp>
          <p:nvSpPr>
            <p:cNvPr id="52" name="rc52"/>
            <p:cNvSpPr/>
            <p:nvPr/>
          </p:nvSpPr>
          <p:spPr>
            <a:xfrm>
              <a:off x="3210907" y="3388023"/>
              <a:ext cx="209058" cy="1237512"/>
            </a:xfrm>
            <a:prstGeom prst="rect">
              <a:avLst/>
            </a:prstGeom>
            <a:solidFill>
              <a:srgbClr val="80BD41">
                <a:alpha val="100000"/>
              </a:srgbClr>
            </a:solidFill>
          </p:spPr>
          <p:txBody>
            <a:bodyPr/>
            <a:lstStyle/>
            <a:p/>
          </p:txBody>
        </p:sp>
        <p:sp>
          <p:nvSpPr>
            <p:cNvPr id="53" name="rc53"/>
            <p:cNvSpPr/>
            <p:nvPr/>
          </p:nvSpPr>
          <p:spPr>
            <a:xfrm>
              <a:off x="3210907" y="3118113"/>
              <a:ext cx="209058" cy="15277"/>
            </a:xfrm>
            <a:prstGeom prst="rect">
              <a:avLst/>
            </a:prstGeom>
            <a:solidFill>
              <a:srgbClr val="0058AB">
                <a:alpha val="100000"/>
              </a:srgbClr>
            </a:solidFill>
          </p:spPr>
          <p:txBody>
            <a:bodyPr/>
            <a:lstStyle/>
            <a:p/>
          </p:txBody>
        </p:sp>
        <p:sp>
          <p:nvSpPr>
            <p:cNvPr id="54" name="rc54"/>
            <p:cNvSpPr/>
            <p:nvPr/>
          </p:nvSpPr>
          <p:spPr>
            <a:xfrm>
              <a:off x="3210907" y="3133391"/>
              <a:ext cx="209058" cy="254632"/>
            </a:xfrm>
            <a:prstGeom prst="rect">
              <a:avLst/>
            </a:prstGeom>
            <a:solidFill>
              <a:srgbClr val="1CABE2">
                <a:alpha val="100000"/>
              </a:srgbClr>
            </a:solidFill>
          </p:spPr>
          <p:txBody>
            <a:bodyPr/>
            <a:lstStyle/>
            <a:p/>
          </p:txBody>
        </p:sp>
        <p:sp>
          <p:nvSpPr>
            <p:cNvPr id="55" name="rc55"/>
            <p:cNvSpPr/>
            <p:nvPr/>
          </p:nvSpPr>
          <p:spPr>
            <a:xfrm>
              <a:off x="3443194" y="3113020"/>
              <a:ext cx="209058" cy="1512514"/>
            </a:xfrm>
            <a:prstGeom prst="rect">
              <a:avLst/>
            </a:prstGeom>
            <a:solidFill>
              <a:srgbClr val="80BD41">
                <a:alpha val="100000"/>
              </a:srgbClr>
            </a:solidFill>
          </p:spPr>
          <p:txBody>
            <a:bodyPr/>
            <a:lstStyle/>
            <a:p/>
          </p:txBody>
        </p:sp>
        <p:sp>
          <p:nvSpPr>
            <p:cNvPr id="56" name="rc56"/>
            <p:cNvSpPr/>
            <p:nvPr/>
          </p:nvSpPr>
          <p:spPr>
            <a:xfrm>
              <a:off x="3443194" y="3097742"/>
              <a:ext cx="209058" cy="15277"/>
            </a:xfrm>
            <a:prstGeom prst="rect">
              <a:avLst/>
            </a:prstGeom>
            <a:solidFill>
              <a:srgbClr val="0058AB">
                <a:alpha val="100000"/>
              </a:srgbClr>
            </a:solidFill>
          </p:spPr>
          <p:txBody>
            <a:bodyPr/>
            <a:lstStyle/>
            <a:p/>
          </p:txBody>
        </p:sp>
        <p:sp>
          <p:nvSpPr>
            <p:cNvPr id="57" name="rc57"/>
            <p:cNvSpPr/>
            <p:nvPr/>
          </p:nvSpPr>
          <p:spPr>
            <a:xfrm>
              <a:off x="3443194" y="3113020"/>
              <a:ext cx="209058" cy="0"/>
            </a:xfrm>
            <a:prstGeom prst="rect">
              <a:avLst/>
            </a:prstGeom>
            <a:solidFill>
              <a:srgbClr val="1CABE2">
                <a:alpha val="100000"/>
              </a:srgbClr>
            </a:solidFill>
          </p:spPr>
          <p:txBody>
            <a:bodyPr/>
            <a:lstStyle/>
            <a:p/>
          </p:txBody>
        </p:sp>
        <p:sp>
          <p:nvSpPr>
            <p:cNvPr id="58" name="rc58"/>
            <p:cNvSpPr/>
            <p:nvPr/>
          </p:nvSpPr>
          <p:spPr>
            <a:xfrm>
              <a:off x="3675481" y="3189410"/>
              <a:ext cx="209058" cy="1436125"/>
            </a:xfrm>
            <a:prstGeom prst="rect">
              <a:avLst/>
            </a:prstGeom>
            <a:solidFill>
              <a:srgbClr val="80BD41">
                <a:alpha val="100000"/>
              </a:srgbClr>
            </a:solidFill>
          </p:spPr>
          <p:txBody>
            <a:bodyPr/>
            <a:lstStyle/>
            <a:p/>
          </p:txBody>
        </p:sp>
        <p:sp>
          <p:nvSpPr>
            <p:cNvPr id="59" name="rc59"/>
            <p:cNvSpPr/>
            <p:nvPr/>
          </p:nvSpPr>
          <p:spPr>
            <a:xfrm>
              <a:off x="3675481" y="3082464"/>
              <a:ext cx="209058" cy="30555"/>
            </a:xfrm>
            <a:prstGeom prst="rect">
              <a:avLst/>
            </a:prstGeom>
            <a:solidFill>
              <a:srgbClr val="0058AB">
                <a:alpha val="100000"/>
              </a:srgbClr>
            </a:solidFill>
          </p:spPr>
          <p:txBody>
            <a:bodyPr/>
            <a:lstStyle/>
            <a:p/>
          </p:txBody>
        </p:sp>
        <p:sp>
          <p:nvSpPr>
            <p:cNvPr id="60" name="rc60"/>
            <p:cNvSpPr/>
            <p:nvPr/>
          </p:nvSpPr>
          <p:spPr>
            <a:xfrm>
              <a:off x="3675481" y="3113020"/>
              <a:ext cx="209058" cy="76389"/>
            </a:xfrm>
            <a:prstGeom prst="rect">
              <a:avLst/>
            </a:prstGeom>
            <a:solidFill>
              <a:srgbClr val="1CABE2">
                <a:alpha val="100000"/>
              </a:srgbClr>
            </a:solidFill>
          </p:spPr>
          <p:txBody>
            <a:bodyPr/>
            <a:lstStyle/>
            <a:p/>
          </p:txBody>
        </p:sp>
        <p:sp>
          <p:nvSpPr>
            <p:cNvPr id="61" name="rc61"/>
            <p:cNvSpPr/>
            <p:nvPr/>
          </p:nvSpPr>
          <p:spPr>
            <a:xfrm>
              <a:off x="3907768" y="3102835"/>
              <a:ext cx="209058" cy="1522700"/>
            </a:xfrm>
            <a:prstGeom prst="rect">
              <a:avLst/>
            </a:prstGeom>
            <a:solidFill>
              <a:srgbClr val="80BD41">
                <a:alpha val="100000"/>
              </a:srgbClr>
            </a:solidFill>
          </p:spPr>
          <p:txBody>
            <a:bodyPr/>
            <a:lstStyle/>
            <a:p/>
          </p:txBody>
        </p:sp>
        <p:sp>
          <p:nvSpPr>
            <p:cNvPr id="62" name="rc62"/>
            <p:cNvSpPr/>
            <p:nvPr/>
          </p:nvSpPr>
          <p:spPr>
            <a:xfrm>
              <a:off x="3907768" y="3072279"/>
              <a:ext cx="209058" cy="30555"/>
            </a:xfrm>
            <a:prstGeom prst="rect">
              <a:avLst/>
            </a:prstGeom>
            <a:solidFill>
              <a:srgbClr val="0058AB">
                <a:alpha val="100000"/>
              </a:srgbClr>
            </a:solidFill>
          </p:spPr>
          <p:txBody>
            <a:bodyPr/>
            <a:lstStyle/>
            <a:p/>
          </p:txBody>
        </p:sp>
        <p:sp>
          <p:nvSpPr>
            <p:cNvPr id="63" name="rc63"/>
            <p:cNvSpPr/>
            <p:nvPr/>
          </p:nvSpPr>
          <p:spPr>
            <a:xfrm>
              <a:off x="3907768" y="3102835"/>
              <a:ext cx="209058" cy="0"/>
            </a:xfrm>
            <a:prstGeom prst="rect">
              <a:avLst/>
            </a:prstGeom>
            <a:solidFill>
              <a:srgbClr val="1CABE2">
                <a:alpha val="100000"/>
              </a:srgbClr>
            </a:solidFill>
          </p:spPr>
          <p:txBody>
            <a:bodyPr/>
            <a:lstStyle/>
            <a:p/>
          </p:txBody>
        </p:sp>
        <p:sp>
          <p:nvSpPr>
            <p:cNvPr id="64" name="rc64"/>
            <p:cNvSpPr/>
            <p:nvPr/>
          </p:nvSpPr>
          <p:spPr>
            <a:xfrm>
              <a:off x="4140056" y="3153761"/>
              <a:ext cx="209058" cy="1471773"/>
            </a:xfrm>
            <a:prstGeom prst="rect">
              <a:avLst/>
            </a:prstGeom>
            <a:solidFill>
              <a:srgbClr val="80BD41">
                <a:alpha val="100000"/>
              </a:srgbClr>
            </a:solidFill>
          </p:spPr>
          <p:txBody>
            <a:bodyPr/>
            <a:lstStyle/>
            <a:p/>
          </p:txBody>
        </p:sp>
        <p:sp>
          <p:nvSpPr>
            <p:cNvPr id="65" name="rc65"/>
            <p:cNvSpPr/>
            <p:nvPr/>
          </p:nvSpPr>
          <p:spPr>
            <a:xfrm>
              <a:off x="4140056" y="3123205"/>
              <a:ext cx="209058" cy="30555"/>
            </a:xfrm>
            <a:prstGeom prst="rect">
              <a:avLst/>
            </a:prstGeom>
            <a:solidFill>
              <a:srgbClr val="0058AB">
                <a:alpha val="100000"/>
              </a:srgbClr>
            </a:solidFill>
          </p:spPr>
          <p:txBody>
            <a:bodyPr/>
            <a:lstStyle/>
            <a:p/>
          </p:txBody>
        </p:sp>
        <p:sp>
          <p:nvSpPr>
            <p:cNvPr id="66" name="rc66"/>
            <p:cNvSpPr/>
            <p:nvPr/>
          </p:nvSpPr>
          <p:spPr>
            <a:xfrm>
              <a:off x="4140056" y="3153761"/>
              <a:ext cx="209058" cy="0"/>
            </a:xfrm>
            <a:prstGeom prst="rect">
              <a:avLst/>
            </a:prstGeom>
            <a:solidFill>
              <a:srgbClr val="1CABE2">
                <a:alpha val="100000"/>
              </a:srgbClr>
            </a:solidFill>
          </p:spPr>
          <p:txBody>
            <a:bodyPr/>
            <a:lstStyle/>
            <a:p/>
          </p:txBody>
        </p:sp>
        <p:sp>
          <p:nvSpPr>
            <p:cNvPr id="67" name="rc67"/>
            <p:cNvSpPr/>
            <p:nvPr/>
          </p:nvSpPr>
          <p:spPr>
            <a:xfrm>
              <a:off x="4372343" y="3189410"/>
              <a:ext cx="209058" cy="1436125"/>
            </a:xfrm>
            <a:prstGeom prst="rect">
              <a:avLst/>
            </a:prstGeom>
            <a:solidFill>
              <a:srgbClr val="80BD41">
                <a:alpha val="100000"/>
              </a:srgbClr>
            </a:solidFill>
          </p:spPr>
          <p:txBody>
            <a:bodyPr/>
            <a:lstStyle/>
            <a:p/>
          </p:txBody>
        </p:sp>
        <p:sp>
          <p:nvSpPr>
            <p:cNvPr id="68" name="rc68"/>
            <p:cNvSpPr/>
            <p:nvPr/>
          </p:nvSpPr>
          <p:spPr>
            <a:xfrm>
              <a:off x="4372343" y="3174132"/>
              <a:ext cx="209058" cy="15277"/>
            </a:xfrm>
            <a:prstGeom prst="rect">
              <a:avLst/>
            </a:prstGeom>
            <a:solidFill>
              <a:srgbClr val="0058AB">
                <a:alpha val="100000"/>
              </a:srgbClr>
            </a:solidFill>
          </p:spPr>
          <p:txBody>
            <a:bodyPr/>
            <a:lstStyle/>
            <a:p/>
          </p:txBody>
        </p:sp>
        <p:sp>
          <p:nvSpPr>
            <p:cNvPr id="69" name="rc69"/>
            <p:cNvSpPr/>
            <p:nvPr/>
          </p:nvSpPr>
          <p:spPr>
            <a:xfrm>
              <a:off x="4372343" y="3189410"/>
              <a:ext cx="209058" cy="0"/>
            </a:xfrm>
            <a:prstGeom prst="rect">
              <a:avLst/>
            </a:prstGeom>
            <a:solidFill>
              <a:srgbClr val="1CABE2">
                <a:alpha val="100000"/>
              </a:srgbClr>
            </a:solidFill>
          </p:spPr>
          <p:txBody>
            <a:bodyPr/>
            <a:lstStyle/>
            <a:p/>
          </p:txBody>
        </p:sp>
        <p:sp>
          <p:nvSpPr>
            <p:cNvPr id="70" name="rc70"/>
            <p:cNvSpPr/>
            <p:nvPr/>
          </p:nvSpPr>
          <p:spPr>
            <a:xfrm>
              <a:off x="4604630" y="3225058"/>
              <a:ext cx="209058" cy="1400476"/>
            </a:xfrm>
            <a:prstGeom prst="rect">
              <a:avLst/>
            </a:prstGeom>
            <a:solidFill>
              <a:srgbClr val="80BD41">
                <a:alpha val="100000"/>
              </a:srgbClr>
            </a:solidFill>
          </p:spPr>
          <p:txBody>
            <a:bodyPr/>
            <a:lstStyle/>
            <a:p/>
          </p:txBody>
        </p:sp>
        <p:sp>
          <p:nvSpPr>
            <p:cNvPr id="71" name="rc71"/>
            <p:cNvSpPr/>
            <p:nvPr/>
          </p:nvSpPr>
          <p:spPr>
            <a:xfrm>
              <a:off x="4604630" y="3209780"/>
              <a:ext cx="209058" cy="15277"/>
            </a:xfrm>
            <a:prstGeom prst="rect">
              <a:avLst/>
            </a:prstGeom>
            <a:solidFill>
              <a:srgbClr val="0058AB">
                <a:alpha val="100000"/>
              </a:srgbClr>
            </a:solidFill>
          </p:spPr>
          <p:txBody>
            <a:bodyPr/>
            <a:lstStyle/>
            <a:p/>
          </p:txBody>
        </p:sp>
        <p:sp>
          <p:nvSpPr>
            <p:cNvPr id="72" name="rc72"/>
            <p:cNvSpPr/>
            <p:nvPr/>
          </p:nvSpPr>
          <p:spPr>
            <a:xfrm>
              <a:off x="4604630" y="3225058"/>
              <a:ext cx="209058" cy="0"/>
            </a:xfrm>
            <a:prstGeom prst="rect">
              <a:avLst/>
            </a:prstGeom>
            <a:solidFill>
              <a:srgbClr val="1CABE2">
                <a:alpha val="100000"/>
              </a:srgbClr>
            </a:solidFill>
          </p:spPr>
          <p:txBody>
            <a:bodyPr/>
            <a:lstStyle/>
            <a:p/>
          </p:txBody>
        </p:sp>
        <p:sp>
          <p:nvSpPr>
            <p:cNvPr id="73" name="rc73"/>
            <p:cNvSpPr/>
            <p:nvPr/>
          </p:nvSpPr>
          <p:spPr>
            <a:xfrm>
              <a:off x="4836917" y="3255614"/>
              <a:ext cx="209058" cy="1369920"/>
            </a:xfrm>
            <a:prstGeom prst="rect">
              <a:avLst/>
            </a:prstGeom>
            <a:solidFill>
              <a:srgbClr val="80BD41">
                <a:alpha val="100000"/>
              </a:srgbClr>
            </a:solidFill>
          </p:spPr>
          <p:txBody>
            <a:bodyPr/>
            <a:lstStyle/>
            <a:p/>
          </p:txBody>
        </p:sp>
        <p:sp>
          <p:nvSpPr>
            <p:cNvPr id="74" name="rc74"/>
            <p:cNvSpPr/>
            <p:nvPr/>
          </p:nvSpPr>
          <p:spPr>
            <a:xfrm>
              <a:off x="4836917" y="3240336"/>
              <a:ext cx="209058" cy="15277"/>
            </a:xfrm>
            <a:prstGeom prst="rect">
              <a:avLst/>
            </a:prstGeom>
            <a:solidFill>
              <a:srgbClr val="0058AB">
                <a:alpha val="100000"/>
              </a:srgbClr>
            </a:solidFill>
          </p:spPr>
          <p:txBody>
            <a:bodyPr/>
            <a:lstStyle/>
            <a:p/>
          </p:txBody>
        </p:sp>
        <p:sp>
          <p:nvSpPr>
            <p:cNvPr id="75" name="rc75"/>
            <p:cNvSpPr/>
            <p:nvPr/>
          </p:nvSpPr>
          <p:spPr>
            <a:xfrm>
              <a:off x="4836917" y="3255614"/>
              <a:ext cx="209058" cy="0"/>
            </a:xfrm>
            <a:prstGeom prst="rect">
              <a:avLst/>
            </a:prstGeom>
            <a:solidFill>
              <a:srgbClr val="1CABE2">
                <a:alpha val="100000"/>
              </a:srgbClr>
            </a:solidFill>
          </p:spPr>
          <p:txBody>
            <a:bodyPr/>
            <a:lstStyle/>
            <a:p/>
          </p:txBody>
        </p:sp>
        <p:sp>
          <p:nvSpPr>
            <p:cNvPr id="76" name="rc76"/>
            <p:cNvSpPr/>
            <p:nvPr/>
          </p:nvSpPr>
          <p:spPr>
            <a:xfrm>
              <a:off x="5069205" y="3275985"/>
              <a:ext cx="209058" cy="1349550"/>
            </a:xfrm>
            <a:prstGeom prst="rect">
              <a:avLst/>
            </a:prstGeom>
            <a:solidFill>
              <a:srgbClr val="80BD41">
                <a:alpha val="100000"/>
              </a:srgbClr>
            </a:solidFill>
          </p:spPr>
          <p:txBody>
            <a:bodyPr/>
            <a:lstStyle/>
            <a:p/>
          </p:txBody>
        </p:sp>
        <p:sp>
          <p:nvSpPr>
            <p:cNvPr id="77" name="rc77"/>
            <p:cNvSpPr/>
            <p:nvPr/>
          </p:nvSpPr>
          <p:spPr>
            <a:xfrm>
              <a:off x="5069205" y="3260707"/>
              <a:ext cx="209058" cy="15277"/>
            </a:xfrm>
            <a:prstGeom prst="rect">
              <a:avLst/>
            </a:prstGeom>
            <a:solidFill>
              <a:srgbClr val="0058AB">
                <a:alpha val="100000"/>
              </a:srgbClr>
            </a:solidFill>
          </p:spPr>
          <p:txBody>
            <a:bodyPr/>
            <a:lstStyle/>
            <a:p/>
          </p:txBody>
        </p:sp>
        <p:sp>
          <p:nvSpPr>
            <p:cNvPr id="78" name="rc78"/>
            <p:cNvSpPr/>
            <p:nvPr/>
          </p:nvSpPr>
          <p:spPr>
            <a:xfrm>
              <a:off x="5069205" y="3275985"/>
              <a:ext cx="209058" cy="0"/>
            </a:xfrm>
            <a:prstGeom prst="rect">
              <a:avLst/>
            </a:prstGeom>
            <a:solidFill>
              <a:srgbClr val="1CABE2">
                <a:alpha val="100000"/>
              </a:srgbClr>
            </a:solidFill>
          </p:spPr>
          <p:txBody>
            <a:bodyPr/>
            <a:lstStyle/>
            <a:p/>
          </p:txBody>
        </p:sp>
        <p:sp>
          <p:nvSpPr>
            <p:cNvPr id="79" name="rc79"/>
            <p:cNvSpPr/>
            <p:nvPr/>
          </p:nvSpPr>
          <p:spPr>
            <a:xfrm>
              <a:off x="5301492" y="3332004"/>
              <a:ext cx="209058" cy="1293531"/>
            </a:xfrm>
            <a:prstGeom prst="rect">
              <a:avLst/>
            </a:prstGeom>
            <a:solidFill>
              <a:srgbClr val="80BD41">
                <a:alpha val="100000"/>
              </a:srgbClr>
            </a:solidFill>
          </p:spPr>
          <p:txBody>
            <a:bodyPr/>
            <a:lstStyle/>
            <a:p/>
          </p:txBody>
        </p:sp>
        <p:sp>
          <p:nvSpPr>
            <p:cNvPr id="80" name="rc80"/>
            <p:cNvSpPr/>
            <p:nvPr/>
          </p:nvSpPr>
          <p:spPr>
            <a:xfrm>
              <a:off x="5301492" y="3316726"/>
              <a:ext cx="209058" cy="15277"/>
            </a:xfrm>
            <a:prstGeom prst="rect">
              <a:avLst/>
            </a:prstGeom>
            <a:solidFill>
              <a:srgbClr val="0058AB">
                <a:alpha val="100000"/>
              </a:srgbClr>
            </a:solidFill>
          </p:spPr>
          <p:txBody>
            <a:bodyPr/>
            <a:lstStyle/>
            <a:p/>
          </p:txBody>
        </p:sp>
        <p:sp>
          <p:nvSpPr>
            <p:cNvPr id="81" name="rc81"/>
            <p:cNvSpPr/>
            <p:nvPr/>
          </p:nvSpPr>
          <p:spPr>
            <a:xfrm>
              <a:off x="5301492" y="3332004"/>
              <a:ext cx="209058" cy="0"/>
            </a:xfrm>
            <a:prstGeom prst="rect">
              <a:avLst/>
            </a:prstGeom>
            <a:solidFill>
              <a:srgbClr val="1CABE2">
                <a:alpha val="100000"/>
              </a:srgbClr>
            </a:solidFill>
          </p:spPr>
          <p:txBody>
            <a:bodyPr/>
            <a:lstStyle/>
            <a:p/>
          </p:txBody>
        </p:sp>
        <p:sp>
          <p:nvSpPr>
            <p:cNvPr id="82" name="rc82"/>
            <p:cNvSpPr/>
            <p:nvPr/>
          </p:nvSpPr>
          <p:spPr>
            <a:xfrm>
              <a:off x="5533779" y="3413486"/>
              <a:ext cx="209058" cy="1212048"/>
            </a:xfrm>
            <a:prstGeom prst="rect">
              <a:avLst/>
            </a:prstGeom>
            <a:solidFill>
              <a:srgbClr val="80BD41">
                <a:alpha val="100000"/>
              </a:srgbClr>
            </a:solidFill>
          </p:spPr>
          <p:txBody>
            <a:bodyPr/>
            <a:lstStyle/>
            <a:p/>
          </p:txBody>
        </p:sp>
        <p:sp>
          <p:nvSpPr>
            <p:cNvPr id="83" name="rc83"/>
            <p:cNvSpPr/>
            <p:nvPr/>
          </p:nvSpPr>
          <p:spPr>
            <a:xfrm>
              <a:off x="5533779" y="3388023"/>
              <a:ext cx="209058" cy="10185"/>
            </a:xfrm>
            <a:prstGeom prst="rect">
              <a:avLst/>
            </a:prstGeom>
            <a:solidFill>
              <a:srgbClr val="0058AB">
                <a:alpha val="100000"/>
              </a:srgbClr>
            </a:solidFill>
          </p:spPr>
          <p:txBody>
            <a:bodyPr/>
            <a:lstStyle/>
            <a:p/>
          </p:txBody>
        </p:sp>
        <p:sp>
          <p:nvSpPr>
            <p:cNvPr id="84" name="rc84"/>
            <p:cNvSpPr/>
            <p:nvPr/>
          </p:nvSpPr>
          <p:spPr>
            <a:xfrm>
              <a:off x="5533779" y="3398208"/>
              <a:ext cx="209058" cy="15277"/>
            </a:xfrm>
            <a:prstGeom prst="rect">
              <a:avLst/>
            </a:prstGeom>
            <a:solidFill>
              <a:srgbClr val="1CABE2">
                <a:alpha val="100000"/>
              </a:srgbClr>
            </a:solidFill>
          </p:spPr>
          <p:txBody>
            <a:bodyPr/>
            <a:lstStyle/>
            <a:p/>
          </p:txBody>
        </p:sp>
        <p:sp>
          <p:nvSpPr>
            <p:cNvPr id="85" name="rc85"/>
            <p:cNvSpPr/>
            <p:nvPr/>
          </p:nvSpPr>
          <p:spPr>
            <a:xfrm>
              <a:off x="5766066" y="3591729"/>
              <a:ext cx="209058" cy="1033806"/>
            </a:xfrm>
            <a:prstGeom prst="rect">
              <a:avLst/>
            </a:prstGeom>
            <a:solidFill>
              <a:srgbClr val="80BD41">
                <a:alpha val="100000"/>
              </a:srgbClr>
            </a:solidFill>
          </p:spPr>
          <p:txBody>
            <a:bodyPr/>
            <a:lstStyle/>
            <a:p/>
          </p:txBody>
        </p:sp>
        <p:sp>
          <p:nvSpPr>
            <p:cNvPr id="86" name="rc86"/>
            <p:cNvSpPr/>
            <p:nvPr/>
          </p:nvSpPr>
          <p:spPr>
            <a:xfrm>
              <a:off x="5766066" y="3464413"/>
              <a:ext cx="209058" cy="35648"/>
            </a:xfrm>
            <a:prstGeom prst="rect">
              <a:avLst/>
            </a:prstGeom>
            <a:solidFill>
              <a:srgbClr val="0058AB">
                <a:alpha val="100000"/>
              </a:srgbClr>
            </a:solidFill>
          </p:spPr>
          <p:txBody>
            <a:bodyPr/>
            <a:lstStyle/>
            <a:p/>
          </p:txBody>
        </p:sp>
        <p:sp>
          <p:nvSpPr>
            <p:cNvPr id="87" name="rc87"/>
            <p:cNvSpPr/>
            <p:nvPr/>
          </p:nvSpPr>
          <p:spPr>
            <a:xfrm>
              <a:off x="5766066" y="3500061"/>
              <a:ext cx="209058" cy="91667"/>
            </a:xfrm>
            <a:prstGeom prst="rect">
              <a:avLst/>
            </a:prstGeom>
            <a:solidFill>
              <a:srgbClr val="1CABE2">
                <a:alpha val="100000"/>
              </a:srgbClr>
            </a:solidFill>
          </p:spPr>
          <p:txBody>
            <a:bodyPr/>
            <a:lstStyle/>
            <a:p/>
          </p:txBody>
        </p:sp>
        <p:sp>
          <p:nvSpPr>
            <p:cNvPr id="88" name="rc88"/>
            <p:cNvSpPr/>
            <p:nvPr/>
          </p:nvSpPr>
          <p:spPr>
            <a:xfrm>
              <a:off x="5998354" y="3744508"/>
              <a:ext cx="209058" cy="881027"/>
            </a:xfrm>
            <a:prstGeom prst="rect">
              <a:avLst/>
            </a:prstGeom>
            <a:solidFill>
              <a:srgbClr val="80BD41">
                <a:alpha val="100000"/>
              </a:srgbClr>
            </a:solidFill>
          </p:spPr>
          <p:txBody>
            <a:bodyPr/>
            <a:lstStyle/>
            <a:p/>
          </p:txBody>
        </p:sp>
        <p:sp>
          <p:nvSpPr>
            <p:cNvPr id="89" name="rc89"/>
            <p:cNvSpPr/>
            <p:nvPr/>
          </p:nvSpPr>
          <p:spPr>
            <a:xfrm>
              <a:off x="5998354" y="3540802"/>
              <a:ext cx="209058" cy="66204"/>
            </a:xfrm>
            <a:prstGeom prst="rect">
              <a:avLst/>
            </a:prstGeom>
            <a:solidFill>
              <a:srgbClr val="0058AB">
                <a:alpha val="100000"/>
              </a:srgbClr>
            </a:solidFill>
          </p:spPr>
          <p:txBody>
            <a:bodyPr/>
            <a:lstStyle/>
            <a:p/>
          </p:txBody>
        </p:sp>
        <p:sp>
          <p:nvSpPr>
            <p:cNvPr id="90" name="rc90"/>
            <p:cNvSpPr/>
            <p:nvPr/>
          </p:nvSpPr>
          <p:spPr>
            <a:xfrm>
              <a:off x="5998354" y="3607007"/>
              <a:ext cx="209058" cy="137501"/>
            </a:xfrm>
            <a:prstGeom prst="rect">
              <a:avLst/>
            </a:prstGeom>
            <a:solidFill>
              <a:srgbClr val="1CABE2">
                <a:alpha val="100000"/>
              </a:srgbClr>
            </a:solidFill>
          </p:spPr>
          <p:txBody>
            <a:bodyPr/>
            <a:lstStyle/>
            <a:p/>
          </p:txBody>
        </p:sp>
        <p:sp>
          <p:nvSpPr>
            <p:cNvPr id="91" name="rc91"/>
            <p:cNvSpPr/>
            <p:nvPr/>
          </p:nvSpPr>
          <p:spPr>
            <a:xfrm>
              <a:off x="6230641" y="3907472"/>
              <a:ext cx="209058" cy="718062"/>
            </a:xfrm>
            <a:prstGeom prst="rect">
              <a:avLst/>
            </a:prstGeom>
            <a:solidFill>
              <a:srgbClr val="80BD41">
                <a:alpha val="100000"/>
              </a:srgbClr>
            </a:solidFill>
          </p:spPr>
          <p:txBody>
            <a:bodyPr/>
            <a:lstStyle/>
            <a:p/>
          </p:txBody>
        </p:sp>
        <p:sp>
          <p:nvSpPr>
            <p:cNvPr id="92" name="rc92"/>
            <p:cNvSpPr/>
            <p:nvPr/>
          </p:nvSpPr>
          <p:spPr>
            <a:xfrm>
              <a:off x="6230641" y="3627377"/>
              <a:ext cx="209058" cy="91667"/>
            </a:xfrm>
            <a:prstGeom prst="rect">
              <a:avLst/>
            </a:prstGeom>
            <a:solidFill>
              <a:srgbClr val="0058AB">
                <a:alpha val="100000"/>
              </a:srgbClr>
            </a:solidFill>
          </p:spPr>
          <p:txBody>
            <a:bodyPr/>
            <a:lstStyle/>
            <a:p/>
          </p:txBody>
        </p:sp>
        <p:sp>
          <p:nvSpPr>
            <p:cNvPr id="93" name="rc93"/>
            <p:cNvSpPr/>
            <p:nvPr/>
          </p:nvSpPr>
          <p:spPr>
            <a:xfrm>
              <a:off x="6230641" y="3719045"/>
              <a:ext cx="209058" cy="188427"/>
            </a:xfrm>
            <a:prstGeom prst="rect">
              <a:avLst/>
            </a:prstGeom>
            <a:solidFill>
              <a:srgbClr val="1CABE2">
                <a:alpha val="100000"/>
              </a:srgbClr>
            </a:solidFill>
          </p:spPr>
          <p:txBody>
            <a:bodyPr/>
            <a:lstStyle/>
            <a:p/>
          </p:txBody>
        </p:sp>
        <p:sp>
          <p:nvSpPr>
            <p:cNvPr id="94" name="rc94"/>
            <p:cNvSpPr/>
            <p:nvPr/>
          </p:nvSpPr>
          <p:spPr>
            <a:xfrm>
              <a:off x="6462928" y="3851453"/>
              <a:ext cx="209058" cy="774081"/>
            </a:xfrm>
            <a:prstGeom prst="rect">
              <a:avLst/>
            </a:prstGeom>
            <a:solidFill>
              <a:srgbClr val="80BD41">
                <a:alpha val="100000"/>
              </a:srgbClr>
            </a:solidFill>
          </p:spPr>
          <p:txBody>
            <a:bodyPr/>
            <a:lstStyle/>
            <a:p/>
          </p:txBody>
        </p:sp>
        <p:sp>
          <p:nvSpPr>
            <p:cNvPr id="95" name="rc95"/>
            <p:cNvSpPr/>
            <p:nvPr/>
          </p:nvSpPr>
          <p:spPr>
            <a:xfrm>
              <a:off x="6462928" y="3724137"/>
              <a:ext cx="209058" cy="45833"/>
            </a:xfrm>
            <a:prstGeom prst="rect">
              <a:avLst/>
            </a:prstGeom>
            <a:solidFill>
              <a:srgbClr val="0058AB">
                <a:alpha val="100000"/>
              </a:srgbClr>
            </a:solidFill>
          </p:spPr>
          <p:txBody>
            <a:bodyPr/>
            <a:lstStyle/>
            <a:p/>
          </p:txBody>
        </p:sp>
        <p:sp>
          <p:nvSpPr>
            <p:cNvPr id="96" name="rc96"/>
            <p:cNvSpPr/>
            <p:nvPr/>
          </p:nvSpPr>
          <p:spPr>
            <a:xfrm>
              <a:off x="6462928" y="3769971"/>
              <a:ext cx="209058" cy="81482"/>
            </a:xfrm>
            <a:prstGeom prst="rect">
              <a:avLst/>
            </a:prstGeom>
            <a:solidFill>
              <a:srgbClr val="1CABE2">
                <a:alpha val="100000"/>
              </a:srgbClr>
            </a:solidFill>
          </p:spPr>
          <p:txBody>
            <a:bodyPr/>
            <a:lstStyle/>
            <a:p/>
          </p:txBody>
        </p:sp>
        <p:sp>
          <p:nvSpPr>
            <p:cNvPr id="97" name="rc97"/>
            <p:cNvSpPr/>
            <p:nvPr/>
          </p:nvSpPr>
          <p:spPr>
            <a:xfrm>
              <a:off x="6695215" y="4019511"/>
              <a:ext cx="209058" cy="606024"/>
            </a:xfrm>
            <a:prstGeom prst="rect">
              <a:avLst/>
            </a:prstGeom>
            <a:solidFill>
              <a:srgbClr val="80BD41">
                <a:alpha val="100000"/>
              </a:srgbClr>
            </a:solidFill>
          </p:spPr>
          <p:txBody>
            <a:bodyPr/>
            <a:lstStyle/>
            <a:p/>
          </p:txBody>
        </p:sp>
        <p:sp>
          <p:nvSpPr>
            <p:cNvPr id="98" name="rc98"/>
            <p:cNvSpPr/>
            <p:nvPr/>
          </p:nvSpPr>
          <p:spPr>
            <a:xfrm>
              <a:off x="6695215" y="3820898"/>
              <a:ext cx="209058" cy="15277"/>
            </a:xfrm>
            <a:prstGeom prst="rect">
              <a:avLst/>
            </a:prstGeom>
            <a:solidFill>
              <a:srgbClr val="0058AB">
                <a:alpha val="100000"/>
              </a:srgbClr>
            </a:solidFill>
          </p:spPr>
          <p:txBody>
            <a:bodyPr/>
            <a:lstStyle/>
            <a:p/>
          </p:txBody>
        </p:sp>
        <p:sp>
          <p:nvSpPr>
            <p:cNvPr id="99" name="rc99"/>
            <p:cNvSpPr/>
            <p:nvPr/>
          </p:nvSpPr>
          <p:spPr>
            <a:xfrm>
              <a:off x="6695215" y="3836175"/>
              <a:ext cx="209058" cy="183335"/>
            </a:xfrm>
            <a:prstGeom prst="rect">
              <a:avLst/>
            </a:prstGeom>
            <a:solidFill>
              <a:srgbClr val="1CABE2">
                <a:alpha val="100000"/>
              </a:srgbClr>
            </a:solidFill>
          </p:spPr>
          <p:txBody>
            <a:bodyPr/>
            <a:lstStyle/>
            <a:p/>
          </p:txBody>
        </p:sp>
        <p:sp>
          <p:nvSpPr>
            <p:cNvPr id="100" name="rc100"/>
            <p:cNvSpPr/>
            <p:nvPr/>
          </p:nvSpPr>
          <p:spPr>
            <a:xfrm>
              <a:off x="6927503" y="3892195"/>
              <a:ext cx="209058" cy="12721"/>
            </a:xfrm>
            <a:prstGeom prst="rect">
              <a:avLst/>
            </a:prstGeom>
            <a:solidFill>
              <a:srgbClr val="F26A21">
                <a:alpha val="100000"/>
              </a:srgbClr>
            </a:solidFill>
          </p:spPr>
          <p:txBody>
            <a:bodyPr/>
            <a:lstStyle/>
            <a:p/>
          </p:txBody>
        </p:sp>
        <p:sp>
          <p:nvSpPr>
            <p:cNvPr id="101" name="rc101"/>
            <p:cNvSpPr/>
            <p:nvPr/>
          </p:nvSpPr>
          <p:spPr>
            <a:xfrm>
              <a:off x="6927503" y="3904916"/>
              <a:ext cx="209058" cy="720618"/>
            </a:xfrm>
            <a:prstGeom prst="rect">
              <a:avLst/>
            </a:prstGeom>
            <a:solidFill>
              <a:srgbClr val="FFC20E">
                <a:alpha val="100000"/>
              </a:srgbClr>
            </a:solidFill>
          </p:spPr>
          <p:txBody>
            <a:bodyPr/>
            <a:lstStyle/>
            <a:p/>
          </p:txBody>
        </p:sp>
        <p:sp>
          <p:nvSpPr>
            <p:cNvPr id="102" name="rc102"/>
            <p:cNvSpPr/>
            <p:nvPr/>
          </p:nvSpPr>
          <p:spPr>
            <a:xfrm>
              <a:off x="7159790" y="3953306"/>
              <a:ext cx="209058" cy="10593"/>
            </a:xfrm>
            <a:prstGeom prst="rect">
              <a:avLst/>
            </a:prstGeom>
            <a:solidFill>
              <a:srgbClr val="F26A21">
                <a:alpha val="100000"/>
              </a:srgbClr>
            </a:solidFill>
          </p:spPr>
          <p:txBody>
            <a:bodyPr/>
            <a:lstStyle/>
            <a:p/>
          </p:txBody>
        </p:sp>
        <p:sp>
          <p:nvSpPr>
            <p:cNvPr id="103" name="rc103"/>
            <p:cNvSpPr/>
            <p:nvPr/>
          </p:nvSpPr>
          <p:spPr>
            <a:xfrm>
              <a:off x="7159790" y="3963899"/>
              <a:ext cx="209058" cy="661635"/>
            </a:xfrm>
            <a:prstGeom prst="rect">
              <a:avLst/>
            </a:prstGeom>
            <a:solidFill>
              <a:srgbClr val="FFC20E">
                <a:alpha val="100000"/>
              </a:srgbClr>
            </a:solidFill>
          </p:spPr>
          <p:txBody>
            <a:bodyPr/>
            <a:lstStyle/>
            <a:p/>
          </p:txBody>
        </p:sp>
        <p:sp>
          <p:nvSpPr>
            <p:cNvPr id="104" name="rc104"/>
            <p:cNvSpPr/>
            <p:nvPr/>
          </p:nvSpPr>
          <p:spPr>
            <a:xfrm>
              <a:off x="7392077" y="3999140"/>
              <a:ext cx="209058" cy="8820"/>
            </a:xfrm>
            <a:prstGeom prst="rect">
              <a:avLst/>
            </a:prstGeom>
            <a:solidFill>
              <a:srgbClr val="F26A21">
                <a:alpha val="100000"/>
              </a:srgbClr>
            </a:solidFill>
          </p:spPr>
          <p:txBody>
            <a:bodyPr/>
            <a:lstStyle/>
            <a:p/>
          </p:txBody>
        </p:sp>
        <p:sp>
          <p:nvSpPr>
            <p:cNvPr id="105" name="rc105"/>
            <p:cNvSpPr/>
            <p:nvPr/>
          </p:nvSpPr>
          <p:spPr>
            <a:xfrm>
              <a:off x="7392077" y="4007961"/>
              <a:ext cx="209058" cy="617574"/>
            </a:xfrm>
            <a:prstGeom prst="rect">
              <a:avLst/>
            </a:prstGeom>
            <a:solidFill>
              <a:srgbClr val="FFC20E">
                <a:alpha val="100000"/>
              </a:srgbClr>
            </a:solidFill>
          </p:spPr>
          <p:txBody>
            <a:bodyPr/>
            <a:lstStyle/>
            <a:p/>
          </p:txBody>
        </p:sp>
        <p:sp>
          <p:nvSpPr>
            <p:cNvPr id="106" name="rc106"/>
            <p:cNvSpPr/>
            <p:nvPr/>
          </p:nvSpPr>
          <p:spPr>
            <a:xfrm>
              <a:off x="7624364" y="4029696"/>
              <a:ext cx="209058" cy="7344"/>
            </a:xfrm>
            <a:prstGeom prst="rect">
              <a:avLst/>
            </a:prstGeom>
            <a:solidFill>
              <a:srgbClr val="F26A21">
                <a:alpha val="100000"/>
              </a:srgbClr>
            </a:solidFill>
          </p:spPr>
          <p:txBody>
            <a:bodyPr/>
            <a:lstStyle/>
            <a:p/>
          </p:txBody>
        </p:sp>
        <p:sp>
          <p:nvSpPr>
            <p:cNvPr id="107" name="rc107"/>
            <p:cNvSpPr/>
            <p:nvPr/>
          </p:nvSpPr>
          <p:spPr>
            <a:xfrm>
              <a:off x="7624364" y="4037041"/>
              <a:ext cx="209058" cy="588494"/>
            </a:xfrm>
            <a:prstGeom prst="rect">
              <a:avLst/>
            </a:prstGeom>
            <a:solidFill>
              <a:srgbClr val="FFC20E">
                <a:alpha val="100000"/>
              </a:srgbClr>
            </a:solidFill>
          </p:spPr>
          <p:txBody>
            <a:bodyPr/>
            <a:lstStyle/>
            <a:p/>
          </p:txBody>
        </p:sp>
        <p:sp>
          <p:nvSpPr>
            <p:cNvPr id="108" name="rc108"/>
            <p:cNvSpPr/>
            <p:nvPr/>
          </p:nvSpPr>
          <p:spPr>
            <a:xfrm>
              <a:off x="7856652" y="4055159"/>
              <a:ext cx="209058" cy="6115"/>
            </a:xfrm>
            <a:prstGeom prst="rect">
              <a:avLst/>
            </a:prstGeom>
            <a:solidFill>
              <a:srgbClr val="F26A21">
                <a:alpha val="100000"/>
              </a:srgbClr>
            </a:solidFill>
          </p:spPr>
          <p:txBody>
            <a:bodyPr/>
            <a:lstStyle/>
            <a:p/>
          </p:txBody>
        </p:sp>
        <p:sp>
          <p:nvSpPr>
            <p:cNvPr id="109" name="rc109"/>
            <p:cNvSpPr/>
            <p:nvPr/>
          </p:nvSpPr>
          <p:spPr>
            <a:xfrm>
              <a:off x="7856652" y="4061275"/>
              <a:ext cx="209058" cy="564260"/>
            </a:xfrm>
            <a:prstGeom prst="rect">
              <a:avLst/>
            </a:prstGeom>
            <a:solidFill>
              <a:srgbClr val="FFC20E">
                <a:alpha val="100000"/>
              </a:srgbClr>
            </a:solidFill>
          </p:spPr>
          <p:txBody>
            <a:bodyPr/>
            <a:lstStyle/>
            <a:p/>
          </p:txBody>
        </p:sp>
        <p:sp>
          <p:nvSpPr>
            <p:cNvPr id="110" name="rc110"/>
            <p:cNvSpPr/>
            <p:nvPr/>
          </p:nvSpPr>
          <p:spPr>
            <a:xfrm>
              <a:off x="8088939" y="4075530"/>
              <a:ext cx="209058" cy="5092"/>
            </a:xfrm>
            <a:prstGeom prst="rect">
              <a:avLst/>
            </a:prstGeom>
            <a:solidFill>
              <a:srgbClr val="F26A21">
                <a:alpha val="100000"/>
              </a:srgbClr>
            </a:solidFill>
          </p:spPr>
          <p:txBody>
            <a:bodyPr/>
            <a:lstStyle/>
            <a:p/>
          </p:txBody>
        </p:sp>
        <p:sp>
          <p:nvSpPr>
            <p:cNvPr id="111" name="rc111"/>
            <p:cNvSpPr/>
            <p:nvPr/>
          </p:nvSpPr>
          <p:spPr>
            <a:xfrm>
              <a:off x="8088939" y="4080622"/>
              <a:ext cx="209058" cy="544912"/>
            </a:xfrm>
            <a:prstGeom prst="rect">
              <a:avLst/>
            </a:prstGeom>
            <a:solidFill>
              <a:srgbClr val="FFC20E">
                <a:alpha val="100000"/>
              </a:srgbClr>
            </a:solidFill>
          </p:spPr>
          <p:txBody>
            <a:bodyPr/>
            <a:lstStyle/>
            <a:p/>
          </p:txBody>
        </p:sp>
        <p:sp>
          <p:nvSpPr>
            <p:cNvPr id="112" name="pl112"/>
            <p:cNvSpPr/>
            <p:nvPr/>
          </p:nvSpPr>
          <p:spPr>
            <a:xfrm>
              <a:off x="1224851" y="1227418"/>
              <a:ext cx="5574893" cy="274595"/>
            </a:xfrm>
            <a:custGeom>
              <a:avLst/>
              <a:pathLst>
                <a:path w="5574893" h="274595">
                  <a:moveTo>
                    <a:pt x="0" y="0"/>
                  </a:moveTo>
                  <a:lnTo>
                    <a:pt x="232287" y="68648"/>
                  </a:lnTo>
                  <a:lnTo>
                    <a:pt x="464574" y="0"/>
                  </a:lnTo>
                  <a:lnTo>
                    <a:pt x="696861" y="102973"/>
                  </a:lnTo>
                  <a:lnTo>
                    <a:pt x="929148" y="0"/>
                  </a:lnTo>
                  <a:lnTo>
                    <a:pt x="1161436" y="0"/>
                  </a:lnTo>
                  <a:lnTo>
                    <a:pt x="1393723" y="0"/>
                  </a:lnTo>
                  <a:lnTo>
                    <a:pt x="1626010" y="0"/>
                  </a:lnTo>
                  <a:lnTo>
                    <a:pt x="1858297" y="0"/>
                  </a:lnTo>
                  <a:lnTo>
                    <a:pt x="2090585" y="0"/>
                  </a:lnTo>
                  <a:lnTo>
                    <a:pt x="2322872" y="0"/>
                  </a:lnTo>
                  <a:lnTo>
                    <a:pt x="2555159" y="34324"/>
                  </a:lnTo>
                  <a:lnTo>
                    <a:pt x="2787446" y="34324"/>
                  </a:lnTo>
                  <a:lnTo>
                    <a:pt x="3019734" y="34324"/>
                  </a:lnTo>
                  <a:lnTo>
                    <a:pt x="3252021" y="0"/>
                  </a:lnTo>
                  <a:lnTo>
                    <a:pt x="3484308" y="0"/>
                  </a:lnTo>
                  <a:lnTo>
                    <a:pt x="3716595" y="0"/>
                  </a:lnTo>
                  <a:lnTo>
                    <a:pt x="3948883" y="0"/>
                  </a:lnTo>
                  <a:lnTo>
                    <a:pt x="4181170" y="0"/>
                  </a:lnTo>
                  <a:lnTo>
                    <a:pt x="4413457" y="0"/>
                  </a:lnTo>
                  <a:lnTo>
                    <a:pt x="4645744" y="68648"/>
                  </a:lnTo>
                  <a:lnTo>
                    <a:pt x="4878032" y="171622"/>
                  </a:lnTo>
                  <a:lnTo>
                    <a:pt x="5110319" y="274595"/>
                  </a:lnTo>
                  <a:lnTo>
                    <a:pt x="5342606" y="137297"/>
                  </a:lnTo>
                  <a:lnTo>
                    <a:pt x="5574893" y="34324"/>
                  </a:lnTo>
                </a:path>
              </a:pathLst>
            </a:custGeom>
            <a:ln w="27101" cap="flat">
              <a:solidFill>
                <a:srgbClr val="0058AB">
                  <a:alpha val="100000"/>
                </a:srgbClr>
              </a:solidFill>
              <a:prstDash val="solid"/>
              <a:round/>
            </a:ln>
          </p:spPr>
          <p:txBody>
            <a:bodyPr/>
            <a:lstStyle/>
            <a:p/>
          </p:txBody>
        </p:sp>
        <p:sp>
          <p:nvSpPr>
            <p:cNvPr id="113" name="pl113"/>
            <p:cNvSpPr/>
            <p:nvPr/>
          </p:nvSpPr>
          <p:spPr>
            <a:xfrm>
              <a:off x="1224851" y="1227418"/>
              <a:ext cx="5574893" cy="926759"/>
            </a:xfrm>
            <a:custGeom>
              <a:avLst/>
              <a:pathLst>
                <a:path w="5574893" h="926759">
                  <a:moveTo>
                    <a:pt x="0" y="240270"/>
                  </a:moveTo>
                  <a:lnTo>
                    <a:pt x="232287" y="308919"/>
                  </a:lnTo>
                  <a:lnTo>
                    <a:pt x="464574" y="68648"/>
                  </a:lnTo>
                  <a:lnTo>
                    <a:pt x="696861" y="102973"/>
                  </a:lnTo>
                  <a:lnTo>
                    <a:pt x="929148" y="0"/>
                  </a:lnTo>
                  <a:lnTo>
                    <a:pt x="1161436" y="0"/>
                  </a:lnTo>
                  <a:lnTo>
                    <a:pt x="1393723" y="0"/>
                  </a:lnTo>
                  <a:lnTo>
                    <a:pt x="1626010" y="0"/>
                  </a:lnTo>
                  <a:lnTo>
                    <a:pt x="1858297" y="0"/>
                  </a:lnTo>
                  <a:lnTo>
                    <a:pt x="2090585" y="583515"/>
                  </a:lnTo>
                  <a:lnTo>
                    <a:pt x="2322872" y="0"/>
                  </a:lnTo>
                  <a:lnTo>
                    <a:pt x="2555159" y="205946"/>
                  </a:lnTo>
                  <a:lnTo>
                    <a:pt x="2787446" y="34324"/>
                  </a:lnTo>
                  <a:lnTo>
                    <a:pt x="3019734" y="34324"/>
                  </a:lnTo>
                  <a:lnTo>
                    <a:pt x="3252021" y="0"/>
                  </a:lnTo>
                  <a:lnTo>
                    <a:pt x="3484308" y="0"/>
                  </a:lnTo>
                  <a:lnTo>
                    <a:pt x="3716595" y="0"/>
                  </a:lnTo>
                  <a:lnTo>
                    <a:pt x="3948883" y="0"/>
                  </a:lnTo>
                  <a:lnTo>
                    <a:pt x="4181170" y="0"/>
                  </a:lnTo>
                  <a:lnTo>
                    <a:pt x="4413457" y="34324"/>
                  </a:lnTo>
                  <a:lnTo>
                    <a:pt x="4645744" y="343244"/>
                  </a:lnTo>
                  <a:lnTo>
                    <a:pt x="4878032" y="617839"/>
                  </a:lnTo>
                  <a:lnTo>
                    <a:pt x="5110319" y="926759"/>
                  </a:lnTo>
                  <a:lnTo>
                    <a:pt x="5342606" y="446217"/>
                  </a:lnTo>
                  <a:lnTo>
                    <a:pt x="5574893" y="823785"/>
                  </a:lnTo>
                </a:path>
              </a:pathLst>
            </a:custGeom>
            <a:ln w="27101" cap="flat">
              <a:solidFill>
                <a:srgbClr val="80BD41">
                  <a:alpha val="100000"/>
                </a:srgbClr>
              </a:solidFill>
              <a:prstDash val="solid"/>
              <a:round/>
            </a:ln>
          </p:spPr>
          <p:txBody>
            <a:bodyPr/>
            <a:lstStyle/>
            <a:p/>
          </p:txBody>
        </p:sp>
        <p:sp>
          <p:nvSpPr>
            <p:cNvPr id="114" name="tx114"/>
            <p:cNvSpPr/>
            <p:nvPr/>
          </p:nvSpPr>
          <p:spPr>
            <a:xfrm>
              <a:off x="115652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231795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347939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6408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56998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02267"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6034555"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6266842"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2" name="tx122"/>
            <p:cNvSpPr/>
            <p:nvPr/>
          </p:nvSpPr>
          <p:spPr>
            <a:xfrm>
              <a:off x="6499129"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673141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1156522"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5" name="tx125"/>
            <p:cNvSpPr/>
            <p:nvPr/>
          </p:nvSpPr>
          <p:spPr>
            <a:xfrm>
              <a:off x="2317959"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347939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4640831"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56998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5802267"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0" name="tx130"/>
            <p:cNvSpPr/>
            <p:nvPr/>
          </p:nvSpPr>
          <p:spPr>
            <a:xfrm>
              <a:off x="6034555"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1" name="tx131"/>
            <p:cNvSpPr/>
            <p:nvPr/>
          </p:nvSpPr>
          <p:spPr>
            <a:xfrm>
              <a:off x="6266842"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2" name="tx132"/>
            <p:cNvSpPr/>
            <p:nvPr/>
          </p:nvSpPr>
          <p:spPr>
            <a:xfrm>
              <a:off x="6499129"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3" name="tx133"/>
            <p:cNvSpPr/>
            <p:nvPr/>
          </p:nvSpPr>
          <p:spPr>
            <a:xfrm>
              <a:off x="6731416"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4" name="tx134"/>
            <p:cNvSpPr/>
            <p:nvPr/>
          </p:nvSpPr>
          <p:spPr>
            <a:xfrm>
              <a:off x="635239"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6436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136" name="tx136"/>
            <p:cNvSpPr/>
            <p:nvPr/>
          </p:nvSpPr>
          <p:spPr>
            <a:xfrm>
              <a:off x="508103" y="254583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137" name="tx137"/>
            <p:cNvSpPr/>
            <p:nvPr/>
          </p:nvSpPr>
          <p:spPr>
            <a:xfrm>
              <a:off x="508103" y="15273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09684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25828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41972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5811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74259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0403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6543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1030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74259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597488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0716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39428"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6717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604593" y="5504603"/>
              <a:ext cx="201455" cy="201456"/>
            </a:xfrm>
            <a:prstGeom prst="rect">
              <a:avLst/>
            </a:prstGeom>
            <a:solidFill>
              <a:srgbClr val="80BD41">
                <a:alpha val="100000"/>
              </a:srgbClr>
            </a:solidFill>
          </p:spPr>
          <p:txBody>
            <a:bodyPr/>
            <a:lstStyle/>
            <a:p/>
          </p:txBody>
        </p:sp>
        <p:sp>
          <p:nvSpPr>
            <p:cNvPr id="159" name="rc159"/>
            <p:cNvSpPr/>
            <p:nvPr/>
          </p:nvSpPr>
          <p:spPr>
            <a:xfrm>
              <a:off x="2506543" y="5504603"/>
              <a:ext cx="201456" cy="201456"/>
            </a:xfrm>
            <a:prstGeom prst="rect">
              <a:avLst/>
            </a:prstGeom>
            <a:solidFill>
              <a:srgbClr val="1CABE2">
                <a:alpha val="100000"/>
              </a:srgbClr>
            </a:solidFill>
          </p:spPr>
          <p:txBody>
            <a:bodyPr/>
            <a:lstStyle/>
            <a:p/>
          </p:txBody>
        </p:sp>
        <p:sp>
          <p:nvSpPr>
            <p:cNvPr id="160" name="rc160"/>
            <p:cNvSpPr/>
            <p:nvPr/>
          </p:nvSpPr>
          <p:spPr>
            <a:xfrm>
              <a:off x="3579366" y="5504603"/>
              <a:ext cx="201456" cy="201456"/>
            </a:xfrm>
            <a:prstGeom prst="rect">
              <a:avLst/>
            </a:prstGeom>
            <a:solidFill>
              <a:srgbClr val="0058AB">
                <a:alpha val="100000"/>
              </a:srgbClr>
            </a:solidFill>
          </p:spPr>
          <p:txBody>
            <a:bodyPr/>
            <a:lstStyle/>
            <a:p/>
          </p:txBody>
        </p:sp>
        <p:sp>
          <p:nvSpPr>
            <p:cNvPr id="161" name="rc161"/>
            <p:cNvSpPr/>
            <p:nvPr/>
          </p:nvSpPr>
          <p:spPr>
            <a:xfrm>
              <a:off x="4574699" y="5504603"/>
              <a:ext cx="201456" cy="201456"/>
            </a:xfrm>
            <a:prstGeom prst="rect">
              <a:avLst/>
            </a:prstGeom>
            <a:solidFill>
              <a:srgbClr val="FFC20E">
                <a:alpha val="100000"/>
              </a:srgbClr>
            </a:solidFill>
          </p:spPr>
          <p:txBody>
            <a:bodyPr/>
            <a:lstStyle/>
            <a:p/>
          </p:txBody>
        </p:sp>
        <p:sp>
          <p:nvSpPr>
            <p:cNvPr id="162" name="rc162"/>
            <p:cNvSpPr/>
            <p:nvPr/>
          </p:nvSpPr>
          <p:spPr>
            <a:xfrm>
              <a:off x="6478833" y="5504603"/>
              <a:ext cx="201455" cy="201456"/>
            </a:xfrm>
            <a:prstGeom prst="rect">
              <a:avLst/>
            </a:prstGeom>
            <a:solidFill>
              <a:srgbClr val="F26A21">
                <a:alpha val="100000"/>
              </a:srgbClr>
            </a:solidFill>
          </p:spPr>
          <p:txBody>
            <a:bodyPr/>
            <a:lstStyle/>
            <a:p/>
          </p:txBody>
        </p:sp>
        <p:sp>
          <p:nvSpPr>
            <p:cNvPr id="163" name="tx163"/>
            <p:cNvSpPr/>
            <p:nvPr/>
          </p:nvSpPr>
          <p:spPr>
            <a:xfrm>
              <a:off x="1884638"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78658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85941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854744"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75887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436664"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76590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0376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03299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761438"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761438" y="579074"/>
              <a:ext cx="46412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Cook Islands</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Cook Islands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417937"/>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272290"/>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2126644"/>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980998"/>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499076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3845114"/>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2699467"/>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155382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1189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359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8240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2884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52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2172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681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146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610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074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539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0037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4681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932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396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861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325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7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254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7190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1834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647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1122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576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041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505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27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078621" y="4074243"/>
              <a:ext cx="221797" cy="916516"/>
            </a:xfrm>
            <a:prstGeom prst="rect">
              <a:avLst/>
            </a:prstGeom>
            <a:solidFill>
              <a:srgbClr val="0058AB">
                <a:alpha val="100000"/>
              </a:srgbClr>
            </a:solidFill>
          </p:spPr>
          <p:txBody>
            <a:bodyPr/>
            <a:lstStyle/>
            <a:p/>
          </p:txBody>
        </p:sp>
        <p:sp>
          <p:nvSpPr>
            <p:cNvPr id="40" name="rc40"/>
            <p:cNvSpPr/>
            <p:nvPr/>
          </p:nvSpPr>
          <p:spPr>
            <a:xfrm>
              <a:off x="1325063" y="2699467"/>
              <a:ext cx="221797" cy="2291292"/>
            </a:xfrm>
            <a:prstGeom prst="rect">
              <a:avLst/>
            </a:prstGeom>
            <a:solidFill>
              <a:srgbClr val="0058AB">
                <a:alpha val="100000"/>
              </a:srgbClr>
            </a:solidFill>
          </p:spPr>
          <p:txBody>
            <a:bodyPr/>
            <a:lstStyle/>
            <a:p/>
          </p:txBody>
        </p:sp>
        <p:sp>
          <p:nvSpPr>
            <p:cNvPr id="41" name="rc41"/>
            <p:cNvSpPr/>
            <p:nvPr/>
          </p:nvSpPr>
          <p:spPr>
            <a:xfrm>
              <a:off x="1571504" y="4303372"/>
              <a:ext cx="221797" cy="687387"/>
            </a:xfrm>
            <a:prstGeom prst="rect">
              <a:avLst/>
            </a:prstGeom>
            <a:solidFill>
              <a:srgbClr val="0058AB">
                <a:alpha val="100000"/>
              </a:srgbClr>
            </a:solidFill>
          </p:spPr>
          <p:txBody>
            <a:bodyPr/>
            <a:lstStyle/>
            <a:p/>
          </p:txBody>
        </p:sp>
        <p:sp>
          <p:nvSpPr>
            <p:cNvPr id="42" name="rc42"/>
            <p:cNvSpPr/>
            <p:nvPr/>
          </p:nvSpPr>
          <p:spPr>
            <a:xfrm>
              <a:off x="1817945" y="2241209"/>
              <a:ext cx="221797" cy="2749550"/>
            </a:xfrm>
            <a:prstGeom prst="rect">
              <a:avLst/>
            </a:prstGeom>
            <a:solidFill>
              <a:srgbClr val="0058AB">
                <a:alpha val="100000"/>
              </a:srgbClr>
            </a:solidFill>
          </p:spPr>
          <p:txBody>
            <a:bodyPr/>
            <a:lstStyle/>
            <a:p/>
          </p:txBody>
        </p:sp>
        <p:sp>
          <p:nvSpPr>
            <p:cNvPr id="43" name="rc43"/>
            <p:cNvSpPr/>
            <p:nvPr/>
          </p:nvSpPr>
          <p:spPr>
            <a:xfrm>
              <a:off x="2064387" y="4303372"/>
              <a:ext cx="221797" cy="687387"/>
            </a:xfrm>
            <a:prstGeom prst="rect">
              <a:avLst/>
            </a:prstGeom>
            <a:solidFill>
              <a:srgbClr val="0058AB">
                <a:alpha val="100000"/>
              </a:srgbClr>
            </a:solidFill>
          </p:spPr>
          <p:txBody>
            <a:bodyPr/>
            <a:lstStyle/>
            <a:p/>
          </p:txBody>
        </p:sp>
        <p:sp>
          <p:nvSpPr>
            <p:cNvPr id="44" name="rc44"/>
            <p:cNvSpPr/>
            <p:nvPr/>
          </p:nvSpPr>
          <p:spPr>
            <a:xfrm>
              <a:off x="2310828" y="4303372"/>
              <a:ext cx="221797" cy="687387"/>
            </a:xfrm>
            <a:prstGeom prst="rect">
              <a:avLst/>
            </a:prstGeom>
            <a:solidFill>
              <a:srgbClr val="0058AB">
                <a:alpha val="100000"/>
              </a:srgbClr>
            </a:solidFill>
          </p:spPr>
          <p:txBody>
            <a:bodyPr/>
            <a:lstStyle/>
            <a:p/>
          </p:txBody>
        </p:sp>
        <p:sp>
          <p:nvSpPr>
            <p:cNvPr id="45" name="rc45"/>
            <p:cNvSpPr/>
            <p:nvPr/>
          </p:nvSpPr>
          <p:spPr>
            <a:xfrm>
              <a:off x="2557269" y="4303372"/>
              <a:ext cx="221797" cy="687387"/>
            </a:xfrm>
            <a:prstGeom prst="rect">
              <a:avLst/>
            </a:prstGeom>
            <a:solidFill>
              <a:srgbClr val="0058AB">
                <a:alpha val="100000"/>
              </a:srgbClr>
            </a:solidFill>
          </p:spPr>
          <p:txBody>
            <a:bodyPr/>
            <a:lstStyle/>
            <a:p/>
          </p:txBody>
        </p:sp>
        <p:sp>
          <p:nvSpPr>
            <p:cNvPr id="46" name="rc46"/>
            <p:cNvSpPr/>
            <p:nvPr/>
          </p:nvSpPr>
          <p:spPr>
            <a:xfrm>
              <a:off x="2803711" y="4303372"/>
              <a:ext cx="221797" cy="687387"/>
            </a:xfrm>
            <a:prstGeom prst="rect">
              <a:avLst/>
            </a:prstGeom>
            <a:solidFill>
              <a:srgbClr val="0058AB">
                <a:alpha val="100000"/>
              </a:srgbClr>
            </a:solidFill>
          </p:spPr>
          <p:txBody>
            <a:bodyPr/>
            <a:lstStyle/>
            <a:p/>
          </p:txBody>
        </p:sp>
        <p:sp>
          <p:nvSpPr>
            <p:cNvPr id="47" name="rc47"/>
            <p:cNvSpPr/>
            <p:nvPr/>
          </p:nvSpPr>
          <p:spPr>
            <a:xfrm>
              <a:off x="3050152" y="4303372"/>
              <a:ext cx="221797" cy="687387"/>
            </a:xfrm>
            <a:prstGeom prst="rect">
              <a:avLst/>
            </a:prstGeom>
            <a:solidFill>
              <a:srgbClr val="0058AB">
                <a:alpha val="100000"/>
              </a:srgbClr>
            </a:solidFill>
          </p:spPr>
          <p:txBody>
            <a:bodyPr/>
            <a:lstStyle/>
            <a:p/>
          </p:txBody>
        </p:sp>
        <p:sp>
          <p:nvSpPr>
            <p:cNvPr id="48" name="rc48"/>
            <p:cNvSpPr/>
            <p:nvPr/>
          </p:nvSpPr>
          <p:spPr>
            <a:xfrm>
              <a:off x="3296593" y="4303372"/>
              <a:ext cx="221797" cy="687387"/>
            </a:xfrm>
            <a:prstGeom prst="rect">
              <a:avLst/>
            </a:prstGeom>
            <a:solidFill>
              <a:srgbClr val="0058AB">
                <a:alpha val="100000"/>
              </a:srgbClr>
            </a:solidFill>
          </p:spPr>
          <p:txBody>
            <a:bodyPr/>
            <a:lstStyle/>
            <a:p/>
          </p:txBody>
        </p:sp>
        <p:sp>
          <p:nvSpPr>
            <p:cNvPr id="49" name="rc49"/>
            <p:cNvSpPr/>
            <p:nvPr/>
          </p:nvSpPr>
          <p:spPr>
            <a:xfrm>
              <a:off x="3543035" y="4303372"/>
              <a:ext cx="221797" cy="687387"/>
            </a:xfrm>
            <a:prstGeom prst="rect">
              <a:avLst/>
            </a:prstGeom>
            <a:solidFill>
              <a:srgbClr val="0058AB">
                <a:alpha val="100000"/>
              </a:srgbClr>
            </a:solidFill>
          </p:spPr>
          <p:txBody>
            <a:bodyPr/>
            <a:lstStyle/>
            <a:p/>
          </p:txBody>
        </p:sp>
        <p:sp>
          <p:nvSpPr>
            <p:cNvPr id="50" name="rc50"/>
            <p:cNvSpPr/>
            <p:nvPr/>
          </p:nvSpPr>
          <p:spPr>
            <a:xfrm>
              <a:off x="3789476" y="3615984"/>
              <a:ext cx="221797" cy="1374775"/>
            </a:xfrm>
            <a:prstGeom prst="rect">
              <a:avLst/>
            </a:prstGeom>
            <a:solidFill>
              <a:srgbClr val="0058AB">
                <a:alpha val="100000"/>
              </a:srgbClr>
            </a:solidFill>
          </p:spPr>
          <p:txBody>
            <a:bodyPr/>
            <a:lstStyle/>
            <a:p/>
          </p:txBody>
        </p:sp>
        <p:sp>
          <p:nvSpPr>
            <p:cNvPr id="51" name="rc51"/>
            <p:cNvSpPr/>
            <p:nvPr/>
          </p:nvSpPr>
          <p:spPr>
            <a:xfrm>
              <a:off x="4035917" y="3615984"/>
              <a:ext cx="221797" cy="1374775"/>
            </a:xfrm>
            <a:prstGeom prst="rect">
              <a:avLst/>
            </a:prstGeom>
            <a:solidFill>
              <a:srgbClr val="0058AB">
                <a:alpha val="100000"/>
              </a:srgbClr>
            </a:solidFill>
          </p:spPr>
          <p:txBody>
            <a:bodyPr/>
            <a:lstStyle/>
            <a:p/>
          </p:txBody>
        </p:sp>
        <p:sp>
          <p:nvSpPr>
            <p:cNvPr id="52" name="rc52"/>
            <p:cNvSpPr/>
            <p:nvPr/>
          </p:nvSpPr>
          <p:spPr>
            <a:xfrm>
              <a:off x="4282359" y="3615984"/>
              <a:ext cx="221797" cy="1374775"/>
            </a:xfrm>
            <a:prstGeom prst="rect">
              <a:avLst/>
            </a:prstGeom>
            <a:solidFill>
              <a:srgbClr val="0058AB">
                <a:alpha val="100000"/>
              </a:srgbClr>
            </a:solidFill>
          </p:spPr>
          <p:txBody>
            <a:bodyPr/>
            <a:lstStyle/>
            <a:p/>
          </p:txBody>
        </p:sp>
        <p:sp>
          <p:nvSpPr>
            <p:cNvPr id="53" name="rc53"/>
            <p:cNvSpPr/>
            <p:nvPr/>
          </p:nvSpPr>
          <p:spPr>
            <a:xfrm>
              <a:off x="4528800" y="4303372"/>
              <a:ext cx="221797" cy="687387"/>
            </a:xfrm>
            <a:prstGeom prst="rect">
              <a:avLst/>
            </a:prstGeom>
            <a:solidFill>
              <a:srgbClr val="0058AB">
                <a:alpha val="100000"/>
              </a:srgbClr>
            </a:solidFill>
          </p:spPr>
          <p:txBody>
            <a:bodyPr/>
            <a:lstStyle/>
            <a:p/>
          </p:txBody>
        </p:sp>
        <p:sp>
          <p:nvSpPr>
            <p:cNvPr id="54" name="rc54"/>
            <p:cNvSpPr/>
            <p:nvPr/>
          </p:nvSpPr>
          <p:spPr>
            <a:xfrm>
              <a:off x="4775241" y="4303372"/>
              <a:ext cx="221797" cy="687387"/>
            </a:xfrm>
            <a:prstGeom prst="rect">
              <a:avLst/>
            </a:prstGeom>
            <a:solidFill>
              <a:srgbClr val="0058AB">
                <a:alpha val="100000"/>
              </a:srgbClr>
            </a:solidFill>
          </p:spPr>
          <p:txBody>
            <a:bodyPr/>
            <a:lstStyle/>
            <a:p/>
          </p:txBody>
        </p:sp>
        <p:sp>
          <p:nvSpPr>
            <p:cNvPr id="55" name="rc55"/>
            <p:cNvSpPr/>
            <p:nvPr/>
          </p:nvSpPr>
          <p:spPr>
            <a:xfrm>
              <a:off x="5021683" y="4303372"/>
              <a:ext cx="221797" cy="687387"/>
            </a:xfrm>
            <a:prstGeom prst="rect">
              <a:avLst/>
            </a:prstGeom>
            <a:solidFill>
              <a:srgbClr val="0058AB">
                <a:alpha val="100000"/>
              </a:srgbClr>
            </a:solidFill>
          </p:spPr>
          <p:txBody>
            <a:bodyPr/>
            <a:lstStyle/>
            <a:p/>
          </p:txBody>
        </p:sp>
        <p:sp>
          <p:nvSpPr>
            <p:cNvPr id="56" name="rc56"/>
            <p:cNvSpPr/>
            <p:nvPr/>
          </p:nvSpPr>
          <p:spPr>
            <a:xfrm>
              <a:off x="5268124" y="4303372"/>
              <a:ext cx="221797" cy="687387"/>
            </a:xfrm>
            <a:prstGeom prst="rect">
              <a:avLst/>
            </a:prstGeom>
            <a:solidFill>
              <a:srgbClr val="0058AB">
                <a:alpha val="100000"/>
              </a:srgbClr>
            </a:solidFill>
          </p:spPr>
          <p:txBody>
            <a:bodyPr/>
            <a:lstStyle/>
            <a:p/>
          </p:txBody>
        </p:sp>
        <p:sp>
          <p:nvSpPr>
            <p:cNvPr id="57" name="rc57"/>
            <p:cNvSpPr/>
            <p:nvPr/>
          </p:nvSpPr>
          <p:spPr>
            <a:xfrm>
              <a:off x="5514565" y="4303372"/>
              <a:ext cx="221797" cy="687387"/>
            </a:xfrm>
            <a:prstGeom prst="rect">
              <a:avLst/>
            </a:prstGeom>
            <a:solidFill>
              <a:srgbClr val="0058AB">
                <a:alpha val="100000"/>
              </a:srgbClr>
            </a:solidFill>
          </p:spPr>
          <p:txBody>
            <a:bodyPr/>
            <a:lstStyle/>
            <a:p/>
          </p:txBody>
        </p:sp>
        <p:sp>
          <p:nvSpPr>
            <p:cNvPr id="58" name="rc58"/>
            <p:cNvSpPr/>
            <p:nvPr/>
          </p:nvSpPr>
          <p:spPr>
            <a:xfrm>
              <a:off x="5761007" y="4532501"/>
              <a:ext cx="221797" cy="458258"/>
            </a:xfrm>
            <a:prstGeom prst="rect">
              <a:avLst/>
            </a:prstGeom>
            <a:solidFill>
              <a:srgbClr val="0058AB">
                <a:alpha val="100000"/>
              </a:srgbClr>
            </a:solidFill>
          </p:spPr>
          <p:txBody>
            <a:bodyPr/>
            <a:lstStyle/>
            <a:p/>
          </p:txBody>
        </p:sp>
        <p:sp>
          <p:nvSpPr>
            <p:cNvPr id="59" name="rc59"/>
            <p:cNvSpPr/>
            <p:nvPr/>
          </p:nvSpPr>
          <p:spPr>
            <a:xfrm>
              <a:off x="6007448" y="3386855"/>
              <a:ext cx="221797" cy="1603904"/>
            </a:xfrm>
            <a:prstGeom prst="rect">
              <a:avLst/>
            </a:prstGeom>
            <a:solidFill>
              <a:srgbClr val="0058AB">
                <a:alpha val="100000"/>
              </a:srgbClr>
            </a:solidFill>
          </p:spPr>
          <p:txBody>
            <a:bodyPr/>
            <a:lstStyle/>
            <a:p/>
          </p:txBody>
        </p:sp>
        <p:sp>
          <p:nvSpPr>
            <p:cNvPr id="60" name="rc60"/>
            <p:cNvSpPr/>
            <p:nvPr/>
          </p:nvSpPr>
          <p:spPr>
            <a:xfrm>
              <a:off x="6253889" y="2012080"/>
              <a:ext cx="221797" cy="2978679"/>
            </a:xfrm>
            <a:prstGeom prst="rect">
              <a:avLst/>
            </a:prstGeom>
            <a:solidFill>
              <a:srgbClr val="0058AB">
                <a:alpha val="100000"/>
              </a:srgbClr>
            </a:solidFill>
          </p:spPr>
          <p:txBody>
            <a:bodyPr/>
            <a:lstStyle/>
            <a:p/>
          </p:txBody>
        </p:sp>
        <p:sp>
          <p:nvSpPr>
            <p:cNvPr id="61" name="rc61"/>
            <p:cNvSpPr/>
            <p:nvPr/>
          </p:nvSpPr>
          <p:spPr>
            <a:xfrm>
              <a:off x="6500331" y="866434"/>
              <a:ext cx="221797" cy="4124325"/>
            </a:xfrm>
            <a:prstGeom prst="rect">
              <a:avLst/>
            </a:prstGeom>
            <a:solidFill>
              <a:srgbClr val="0058AB">
                <a:alpha val="100000"/>
              </a:srgbClr>
            </a:solidFill>
          </p:spPr>
          <p:txBody>
            <a:bodyPr/>
            <a:lstStyle/>
            <a:p/>
          </p:txBody>
        </p:sp>
        <p:sp>
          <p:nvSpPr>
            <p:cNvPr id="62" name="rc62"/>
            <p:cNvSpPr/>
            <p:nvPr/>
          </p:nvSpPr>
          <p:spPr>
            <a:xfrm>
              <a:off x="6746772" y="2928597"/>
              <a:ext cx="221797" cy="2062162"/>
            </a:xfrm>
            <a:prstGeom prst="rect">
              <a:avLst/>
            </a:prstGeom>
            <a:solidFill>
              <a:srgbClr val="0058AB">
                <a:alpha val="100000"/>
              </a:srgbClr>
            </a:solidFill>
          </p:spPr>
          <p:txBody>
            <a:bodyPr/>
            <a:lstStyle/>
            <a:p/>
          </p:txBody>
        </p:sp>
        <p:sp>
          <p:nvSpPr>
            <p:cNvPr id="63" name="rc63"/>
            <p:cNvSpPr/>
            <p:nvPr/>
          </p:nvSpPr>
          <p:spPr>
            <a:xfrm>
              <a:off x="6993213" y="4303372"/>
              <a:ext cx="221797" cy="687387"/>
            </a:xfrm>
            <a:prstGeom prst="rect">
              <a:avLst/>
            </a:prstGeom>
            <a:solidFill>
              <a:srgbClr val="0058AB">
                <a:alpha val="100000"/>
              </a:srgbClr>
            </a:solidFill>
          </p:spPr>
          <p:txBody>
            <a:bodyPr/>
            <a:lstStyle/>
            <a:p/>
          </p:txBody>
        </p:sp>
        <p:sp>
          <p:nvSpPr>
            <p:cNvPr id="64" name="rc64"/>
            <p:cNvSpPr/>
            <p:nvPr/>
          </p:nvSpPr>
          <p:spPr>
            <a:xfrm>
              <a:off x="8471861" y="4761630"/>
              <a:ext cx="221797" cy="229129"/>
            </a:xfrm>
            <a:prstGeom prst="rect">
              <a:avLst/>
            </a:prstGeom>
            <a:solidFill>
              <a:srgbClr val="69DBFF">
                <a:alpha val="100000"/>
              </a:srgbClr>
            </a:solidFill>
          </p:spPr>
          <p:txBody>
            <a:bodyPr/>
            <a:lstStyle/>
            <a:p/>
          </p:txBody>
        </p:sp>
        <p:sp>
          <p:nvSpPr>
            <p:cNvPr id="65" name="pl65"/>
            <p:cNvSpPr/>
            <p:nvPr/>
          </p:nvSpPr>
          <p:spPr>
            <a:xfrm>
              <a:off x="6118347" y="4532501"/>
              <a:ext cx="2464413" cy="229129"/>
            </a:xfrm>
            <a:custGeom>
              <a:avLst/>
              <a:pathLst>
                <a:path w="2464413" h="229129">
                  <a:moveTo>
                    <a:pt x="0" y="0"/>
                  </a:moveTo>
                  <a:lnTo>
                    <a:pt x="246441" y="22912"/>
                  </a:lnTo>
                  <a:lnTo>
                    <a:pt x="492882" y="45825"/>
                  </a:lnTo>
                  <a:lnTo>
                    <a:pt x="739324" y="68738"/>
                  </a:lnTo>
                  <a:lnTo>
                    <a:pt x="985765" y="91651"/>
                  </a:lnTo>
                  <a:lnTo>
                    <a:pt x="1232206" y="114564"/>
                  </a:lnTo>
                  <a:lnTo>
                    <a:pt x="1478648" y="137477"/>
                  </a:lnTo>
                  <a:lnTo>
                    <a:pt x="1725089" y="160390"/>
                  </a:lnTo>
                  <a:lnTo>
                    <a:pt x="1971530" y="183303"/>
                  </a:lnTo>
                  <a:lnTo>
                    <a:pt x="2217972" y="206216"/>
                  </a:lnTo>
                  <a:lnTo>
                    <a:pt x="2464413" y="229129"/>
                  </a:lnTo>
                </a:path>
              </a:pathLst>
            </a:custGeom>
            <a:ln w="13550" cap="flat">
              <a:solidFill>
                <a:srgbClr val="000000">
                  <a:alpha val="100000"/>
                </a:srgbClr>
              </a:solidFill>
              <a:prstDash val="solid"/>
              <a:round/>
            </a:ln>
          </p:spPr>
          <p:txBody>
            <a:bodyPr/>
            <a:lstStyle/>
            <a:p/>
          </p:txBody>
        </p:sp>
        <p:sp>
          <p:nvSpPr>
            <p:cNvPr id="66" name="pt66"/>
            <p:cNvSpPr/>
            <p:nvPr/>
          </p:nvSpPr>
          <p:spPr>
            <a:xfrm>
              <a:off x="6093521" y="45076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39962" y="45305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586403" y="45535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32845" y="45764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079286" y="45993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25727" y="46222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572169" y="46451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18610" y="46680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65051" y="46909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11493" y="47138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57934" y="47368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571671"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71671" y="380392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79" name="tx79"/>
            <p:cNvSpPr/>
            <p:nvPr/>
          </p:nvSpPr>
          <p:spPr>
            <a:xfrm>
              <a:off x="508103" y="26568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80" name="tx80"/>
            <p:cNvSpPr/>
            <p:nvPr/>
          </p:nvSpPr>
          <p:spPr>
            <a:xfrm>
              <a:off x="508103" y="15111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81" name="tx81"/>
            <p:cNvSpPr/>
            <p:nvPr/>
          </p:nvSpPr>
          <p:spPr>
            <a:xfrm rot="-5400000">
              <a:off x="10686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3150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5615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80792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054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3008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5472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7937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04016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2866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5330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7794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0259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27234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51880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76525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116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2581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045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75101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599745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438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4903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367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69832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296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6184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550153" y="5881714"/>
              <a:ext cx="201456" cy="201456"/>
            </a:xfrm>
            <a:prstGeom prst="rect">
              <a:avLst/>
            </a:prstGeom>
            <a:solidFill>
              <a:srgbClr val="0058AB">
                <a:alpha val="100000"/>
              </a:srgbClr>
            </a:solidFill>
          </p:spPr>
          <p:txBody>
            <a:bodyPr/>
            <a:lstStyle/>
            <a:p/>
          </p:txBody>
        </p:sp>
        <p:sp>
          <p:nvSpPr>
            <p:cNvPr id="110" name="rc110"/>
            <p:cNvSpPr/>
            <p:nvPr/>
          </p:nvSpPr>
          <p:spPr>
            <a:xfrm>
              <a:off x="4452240" y="5881714"/>
              <a:ext cx="201456" cy="201456"/>
            </a:xfrm>
            <a:prstGeom prst="rect">
              <a:avLst/>
            </a:prstGeom>
            <a:solidFill>
              <a:srgbClr val="69DBFF">
                <a:alpha val="100000"/>
              </a:srgbClr>
            </a:solidFill>
          </p:spPr>
          <p:txBody>
            <a:bodyPr/>
            <a:lstStyle/>
            <a:p/>
          </p:txBody>
        </p:sp>
        <p:sp>
          <p:nvSpPr>
            <p:cNvPr id="111" name="tx111"/>
            <p:cNvSpPr/>
            <p:nvPr/>
          </p:nvSpPr>
          <p:spPr>
            <a:xfrm>
              <a:off x="3830198"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73228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699056" y="398022"/>
              <a:ext cx="63741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Cook Islands</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88%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0719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1618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2517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3416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1168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2067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2967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93866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2957316"/>
              <a:ext cx="248247" cy="1145380"/>
            </a:xfrm>
            <a:prstGeom prst="rect">
              <a:avLst/>
            </a:prstGeom>
            <a:solidFill>
              <a:srgbClr val="80BD41">
                <a:alpha val="100000"/>
              </a:srgbClr>
            </a:solidFill>
          </p:spPr>
          <p:txBody>
            <a:bodyPr/>
            <a:lstStyle/>
            <a:p/>
          </p:txBody>
        </p:sp>
        <p:sp>
          <p:nvSpPr>
            <p:cNvPr id="25" name="rc25"/>
            <p:cNvSpPr/>
            <p:nvPr/>
          </p:nvSpPr>
          <p:spPr>
            <a:xfrm>
              <a:off x="1333322" y="2944660"/>
              <a:ext cx="248247" cy="12656"/>
            </a:xfrm>
            <a:prstGeom prst="rect">
              <a:avLst/>
            </a:prstGeom>
            <a:solidFill>
              <a:srgbClr val="1CABE2">
                <a:alpha val="100000"/>
              </a:srgbClr>
            </a:solidFill>
          </p:spPr>
          <p:txBody>
            <a:bodyPr/>
            <a:lstStyle/>
            <a:p/>
          </p:txBody>
        </p:sp>
        <p:sp>
          <p:nvSpPr>
            <p:cNvPr id="26" name="rc26"/>
            <p:cNvSpPr/>
            <p:nvPr/>
          </p:nvSpPr>
          <p:spPr>
            <a:xfrm>
              <a:off x="1609153" y="3058565"/>
              <a:ext cx="248247" cy="1044131"/>
            </a:xfrm>
            <a:prstGeom prst="rect">
              <a:avLst/>
            </a:prstGeom>
            <a:solidFill>
              <a:srgbClr val="80BD41">
                <a:alpha val="100000"/>
              </a:srgbClr>
            </a:solidFill>
          </p:spPr>
          <p:txBody>
            <a:bodyPr/>
            <a:lstStyle/>
            <a:p/>
          </p:txBody>
        </p:sp>
        <p:sp>
          <p:nvSpPr>
            <p:cNvPr id="27" name="rc27"/>
            <p:cNvSpPr/>
            <p:nvPr/>
          </p:nvSpPr>
          <p:spPr>
            <a:xfrm>
              <a:off x="1609153" y="3026925"/>
              <a:ext cx="248247" cy="31640"/>
            </a:xfrm>
            <a:prstGeom prst="rect">
              <a:avLst/>
            </a:prstGeom>
            <a:solidFill>
              <a:srgbClr val="1CABE2">
                <a:alpha val="100000"/>
              </a:srgbClr>
            </a:solidFill>
          </p:spPr>
          <p:txBody>
            <a:bodyPr/>
            <a:lstStyle/>
            <a:p/>
          </p:txBody>
        </p:sp>
        <p:sp>
          <p:nvSpPr>
            <p:cNvPr id="28" name="rc28"/>
            <p:cNvSpPr/>
            <p:nvPr/>
          </p:nvSpPr>
          <p:spPr>
            <a:xfrm>
              <a:off x="1884983" y="3128174"/>
              <a:ext cx="248247" cy="974522"/>
            </a:xfrm>
            <a:prstGeom prst="rect">
              <a:avLst/>
            </a:prstGeom>
            <a:solidFill>
              <a:srgbClr val="80BD41">
                <a:alpha val="100000"/>
              </a:srgbClr>
            </a:solidFill>
          </p:spPr>
          <p:txBody>
            <a:bodyPr/>
            <a:lstStyle/>
            <a:p/>
          </p:txBody>
        </p:sp>
        <p:sp>
          <p:nvSpPr>
            <p:cNvPr id="29" name="rc29"/>
            <p:cNvSpPr/>
            <p:nvPr/>
          </p:nvSpPr>
          <p:spPr>
            <a:xfrm>
              <a:off x="1884983" y="3118682"/>
              <a:ext cx="248247" cy="9492"/>
            </a:xfrm>
            <a:prstGeom prst="rect">
              <a:avLst/>
            </a:prstGeom>
            <a:solidFill>
              <a:srgbClr val="1CABE2">
                <a:alpha val="100000"/>
              </a:srgbClr>
            </a:solidFill>
          </p:spPr>
          <p:txBody>
            <a:bodyPr/>
            <a:lstStyle/>
            <a:p/>
          </p:txBody>
        </p:sp>
        <p:sp>
          <p:nvSpPr>
            <p:cNvPr id="30" name="rc30"/>
            <p:cNvSpPr/>
            <p:nvPr/>
          </p:nvSpPr>
          <p:spPr>
            <a:xfrm>
              <a:off x="2160814" y="3172470"/>
              <a:ext cx="248247" cy="930226"/>
            </a:xfrm>
            <a:prstGeom prst="rect">
              <a:avLst/>
            </a:prstGeom>
            <a:solidFill>
              <a:srgbClr val="80BD41">
                <a:alpha val="100000"/>
              </a:srgbClr>
            </a:solidFill>
          </p:spPr>
          <p:txBody>
            <a:bodyPr/>
            <a:lstStyle/>
            <a:p/>
          </p:txBody>
        </p:sp>
        <p:sp>
          <p:nvSpPr>
            <p:cNvPr id="31" name="rc31"/>
            <p:cNvSpPr/>
            <p:nvPr/>
          </p:nvSpPr>
          <p:spPr>
            <a:xfrm>
              <a:off x="2160814" y="3134502"/>
              <a:ext cx="248247" cy="37968"/>
            </a:xfrm>
            <a:prstGeom prst="rect">
              <a:avLst/>
            </a:prstGeom>
            <a:solidFill>
              <a:srgbClr val="1CABE2">
                <a:alpha val="100000"/>
              </a:srgbClr>
            </a:solidFill>
          </p:spPr>
          <p:txBody>
            <a:bodyPr/>
            <a:lstStyle/>
            <a:p/>
          </p:txBody>
        </p:sp>
        <p:sp>
          <p:nvSpPr>
            <p:cNvPr id="32" name="rc32"/>
            <p:cNvSpPr/>
            <p:nvPr/>
          </p:nvSpPr>
          <p:spPr>
            <a:xfrm>
              <a:off x="2436645" y="3156650"/>
              <a:ext cx="248247" cy="946046"/>
            </a:xfrm>
            <a:prstGeom prst="rect">
              <a:avLst/>
            </a:prstGeom>
            <a:solidFill>
              <a:srgbClr val="80BD41">
                <a:alpha val="100000"/>
              </a:srgbClr>
            </a:solidFill>
          </p:spPr>
          <p:txBody>
            <a:bodyPr/>
            <a:lstStyle/>
            <a:p/>
          </p:txBody>
        </p:sp>
        <p:sp>
          <p:nvSpPr>
            <p:cNvPr id="33" name="rc33"/>
            <p:cNvSpPr/>
            <p:nvPr/>
          </p:nvSpPr>
          <p:spPr>
            <a:xfrm>
              <a:off x="2436645" y="3147158"/>
              <a:ext cx="248247" cy="9492"/>
            </a:xfrm>
            <a:prstGeom prst="rect">
              <a:avLst/>
            </a:prstGeom>
            <a:solidFill>
              <a:srgbClr val="1CABE2">
                <a:alpha val="100000"/>
              </a:srgbClr>
            </a:solidFill>
          </p:spPr>
          <p:txBody>
            <a:bodyPr/>
            <a:lstStyle/>
            <a:p/>
          </p:txBody>
        </p:sp>
        <p:sp>
          <p:nvSpPr>
            <p:cNvPr id="34" name="rc34"/>
            <p:cNvSpPr/>
            <p:nvPr/>
          </p:nvSpPr>
          <p:spPr>
            <a:xfrm>
              <a:off x="2712475" y="3159814"/>
              <a:ext cx="248247" cy="942882"/>
            </a:xfrm>
            <a:prstGeom prst="rect">
              <a:avLst/>
            </a:prstGeom>
            <a:solidFill>
              <a:srgbClr val="80BD41">
                <a:alpha val="100000"/>
              </a:srgbClr>
            </a:solidFill>
          </p:spPr>
          <p:txBody>
            <a:bodyPr/>
            <a:lstStyle/>
            <a:p/>
          </p:txBody>
        </p:sp>
        <p:sp>
          <p:nvSpPr>
            <p:cNvPr id="35" name="rc35"/>
            <p:cNvSpPr/>
            <p:nvPr/>
          </p:nvSpPr>
          <p:spPr>
            <a:xfrm>
              <a:off x="2712475" y="3150322"/>
              <a:ext cx="248247" cy="9492"/>
            </a:xfrm>
            <a:prstGeom prst="rect">
              <a:avLst/>
            </a:prstGeom>
            <a:solidFill>
              <a:srgbClr val="1CABE2">
                <a:alpha val="100000"/>
              </a:srgbClr>
            </a:solidFill>
          </p:spPr>
          <p:txBody>
            <a:bodyPr/>
            <a:lstStyle/>
            <a:p/>
          </p:txBody>
        </p:sp>
        <p:sp>
          <p:nvSpPr>
            <p:cNvPr id="36" name="rc36"/>
            <p:cNvSpPr/>
            <p:nvPr/>
          </p:nvSpPr>
          <p:spPr>
            <a:xfrm>
              <a:off x="2988306" y="3162978"/>
              <a:ext cx="248247" cy="939718"/>
            </a:xfrm>
            <a:prstGeom prst="rect">
              <a:avLst/>
            </a:prstGeom>
            <a:solidFill>
              <a:srgbClr val="80BD41">
                <a:alpha val="100000"/>
              </a:srgbClr>
            </a:solidFill>
          </p:spPr>
          <p:txBody>
            <a:bodyPr/>
            <a:lstStyle/>
            <a:p/>
          </p:txBody>
        </p:sp>
        <p:sp>
          <p:nvSpPr>
            <p:cNvPr id="37" name="rc37"/>
            <p:cNvSpPr/>
            <p:nvPr/>
          </p:nvSpPr>
          <p:spPr>
            <a:xfrm>
              <a:off x="2988306" y="3153486"/>
              <a:ext cx="248247" cy="9492"/>
            </a:xfrm>
            <a:prstGeom prst="rect">
              <a:avLst/>
            </a:prstGeom>
            <a:solidFill>
              <a:srgbClr val="1CABE2">
                <a:alpha val="100000"/>
              </a:srgbClr>
            </a:solidFill>
          </p:spPr>
          <p:txBody>
            <a:bodyPr/>
            <a:lstStyle/>
            <a:p/>
          </p:txBody>
        </p:sp>
        <p:sp>
          <p:nvSpPr>
            <p:cNvPr id="38" name="rc38"/>
            <p:cNvSpPr/>
            <p:nvPr/>
          </p:nvSpPr>
          <p:spPr>
            <a:xfrm>
              <a:off x="3264137" y="3197783"/>
              <a:ext cx="248247" cy="904914"/>
            </a:xfrm>
            <a:prstGeom prst="rect">
              <a:avLst/>
            </a:prstGeom>
            <a:solidFill>
              <a:srgbClr val="80BD41">
                <a:alpha val="100000"/>
              </a:srgbClr>
            </a:solidFill>
          </p:spPr>
          <p:txBody>
            <a:bodyPr/>
            <a:lstStyle/>
            <a:p/>
          </p:txBody>
        </p:sp>
        <p:sp>
          <p:nvSpPr>
            <p:cNvPr id="39" name="rc39"/>
            <p:cNvSpPr/>
            <p:nvPr/>
          </p:nvSpPr>
          <p:spPr>
            <a:xfrm>
              <a:off x="3264137" y="3188291"/>
              <a:ext cx="248247" cy="9492"/>
            </a:xfrm>
            <a:prstGeom prst="rect">
              <a:avLst/>
            </a:prstGeom>
            <a:solidFill>
              <a:srgbClr val="1CABE2">
                <a:alpha val="100000"/>
              </a:srgbClr>
            </a:solidFill>
          </p:spPr>
          <p:txBody>
            <a:bodyPr/>
            <a:lstStyle/>
            <a:p/>
          </p:txBody>
        </p:sp>
        <p:sp>
          <p:nvSpPr>
            <p:cNvPr id="40" name="rc40"/>
            <p:cNvSpPr/>
            <p:nvPr/>
          </p:nvSpPr>
          <p:spPr>
            <a:xfrm>
              <a:off x="3539967" y="3191455"/>
              <a:ext cx="248247" cy="911242"/>
            </a:xfrm>
            <a:prstGeom prst="rect">
              <a:avLst/>
            </a:prstGeom>
            <a:solidFill>
              <a:srgbClr val="80BD41">
                <a:alpha val="100000"/>
              </a:srgbClr>
            </a:solidFill>
          </p:spPr>
          <p:txBody>
            <a:bodyPr/>
            <a:lstStyle/>
            <a:p/>
          </p:txBody>
        </p:sp>
        <p:sp>
          <p:nvSpPr>
            <p:cNvPr id="41" name="rc41"/>
            <p:cNvSpPr/>
            <p:nvPr/>
          </p:nvSpPr>
          <p:spPr>
            <a:xfrm>
              <a:off x="3539967" y="3181963"/>
              <a:ext cx="248247" cy="9492"/>
            </a:xfrm>
            <a:prstGeom prst="rect">
              <a:avLst/>
            </a:prstGeom>
            <a:solidFill>
              <a:srgbClr val="1CABE2">
                <a:alpha val="100000"/>
              </a:srgbClr>
            </a:solidFill>
          </p:spPr>
          <p:txBody>
            <a:bodyPr/>
            <a:lstStyle/>
            <a:p/>
          </p:txBody>
        </p:sp>
        <p:sp>
          <p:nvSpPr>
            <p:cNvPr id="42" name="rc42"/>
            <p:cNvSpPr/>
            <p:nvPr/>
          </p:nvSpPr>
          <p:spPr>
            <a:xfrm>
              <a:off x="3815798" y="3175634"/>
              <a:ext cx="248247" cy="927062"/>
            </a:xfrm>
            <a:prstGeom prst="rect">
              <a:avLst/>
            </a:prstGeom>
            <a:solidFill>
              <a:srgbClr val="80BD41">
                <a:alpha val="100000"/>
              </a:srgbClr>
            </a:solidFill>
          </p:spPr>
          <p:txBody>
            <a:bodyPr/>
            <a:lstStyle/>
            <a:p/>
          </p:txBody>
        </p:sp>
        <p:sp>
          <p:nvSpPr>
            <p:cNvPr id="43" name="rc43"/>
            <p:cNvSpPr/>
            <p:nvPr/>
          </p:nvSpPr>
          <p:spPr>
            <a:xfrm>
              <a:off x="3815798" y="3166142"/>
              <a:ext cx="248247" cy="9492"/>
            </a:xfrm>
            <a:prstGeom prst="rect">
              <a:avLst/>
            </a:prstGeom>
            <a:solidFill>
              <a:srgbClr val="1CABE2">
                <a:alpha val="100000"/>
              </a:srgbClr>
            </a:solidFill>
          </p:spPr>
          <p:txBody>
            <a:bodyPr/>
            <a:lstStyle/>
            <a:p/>
          </p:txBody>
        </p:sp>
        <p:sp>
          <p:nvSpPr>
            <p:cNvPr id="44" name="rc44"/>
            <p:cNvSpPr/>
            <p:nvPr/>
          </p:nvSpPr>
          <p:spPr>
            <a:xfrm>
              <a:off x="4091628" y="3162978"/>
              <a:ext cx="248247" cy="939718"/>
            </a:xfrm>
            <a:prstGeom prst="rect">
              <a:avLst/>
            </a:prstGeom>
            <a:solidFill>
              <a:srgbClr val="80BD41">
                <a:alpha val="100000"/>
              </a:srgbClr>
            </a:solidFill>
          </p:spPr>
          <p:txBody>
            <a:bodyPr/>
            <a:lstStyle/>
            <a:p/>
          </p:txBody>
        </p:sp>
        <p:sp>
          <p:nvSpPr>
            <p:cNvPr id="45" name="rc45"/>
            <p:cNvSpPr/>
            <p:nvPr/>
          </p:nvSpPr>
          <p:spPr>
            <a:xfrm>
              <a:off x="4091628" y="3153486"/>
              <a:ext cx="248247" cy="9492"/>
            </a:xfrm>
            <a:prstGeom prst="rect">
              <a:avLst/>
            </a:prstGeom>
            <a:solidFill>
              <a:srgbClr val="1CABE2">
                <a:alpha val="100000"/>
              </a:srgbClr>
            </a:solidFill>
          </p:spPr>
          <p:txBody>
            <a:bodyPr/>
            <a:lstStyle/>
            <a:p/>
          </p:txBody>
        </p:sp>
        <p:sp>
          <p:nvSpPr>
            <p:cNvPr id="46" name="rc46"/>
            <p:cNvSpPr/>
            <p:nvPr/>
          </p:nvSpPr>
          <p:spPr>
            <a:xfrm>
              <a:off x="4367459" y="3162978"/>
              <a:ext cx="248247" cy="939718"/>
            </a:xfrm>
            <a:prstGeom prst="rect">
              <a:avLst/>
            </a:prstGeom>
            <a:solidFill>
              <a:srgbClr val="80BD41">
                <a:alpha val="100000"/>
              </a:srgbClr>
            </a:solidFill>
          </p:spPr>
          <p:txBody>
            <a:bodyPr/>
            <a:lstStyle/>
            <a:p/>
          </p:txBody>
        </p:sp>
        <p:sp>
          <p:nvSpPr>
            <p:cNvPr id="47" name="rc47"/>
            <p:cNvSpPr/>
            <p:nvPr/>
          </p:nvSpPr>
          <p:spPr>
            <a:xfrm>
              <a:off x="4367459" y="3143994"/>
              <a:ext cx="248247" cy="18984"/>
            </a:xfrm>
            <a:prstGeom prst="rect">
              <a:avLst/>
            </a:prstGeom>
            <a:solidFill>
              <a:srgbClr val="1CABE2">
                <a:alpha val="100000"/>
              </a:srgbClr>
            </a:solidFill>
          </p:spPr>
          <p:txBody>
            <a:bodyPr/>
            <a:lstStyle/>
            <a:p/>
          </p:txBody>
        </p:sp>
        <p:sp>
          <p:nvSpPr>
            <p:cNvPr id="48" name="rc48"/>
            <p:cNvSpPr/>
            <p:nvPr/>
          </p:nvSpPr>
          <p:spPr>
            <a:xfrm>
              <a:off x="4643290" y="3156650"/>
              <a:ext cx="248247" cy="946046"/>
            </a:xfrm>
            <a:prstGeom prst="rect">
              <a:avLst/>
            </a:prstGeom>
            <a:solidFill>
              <a:srgbClr val="80BD41">
                <a:alpha val="100000"/>
              </a:srgbClr>
            </a:solidFill>
          </p:spPr>
          <p:txBody>
            <a:bodyPr/>
            <a:lstStyle/>
            <a:p/>
          </p:txBody>
        </p:sp>
        <p:sp>
          <p:nvSpPr>
            <p:cNvPr id="49" name="rc49"/>
            <p:cNvSpPr/>
            <p:nvPr/>
          </p:nvSpPr>
          <p:spPr>
            <a:xfrm>
              <a:off x="4643290" y="3137666"/>
              <a:ext cx="248247" cy="18984"/>
            </a:xfrm>
            <a:prstGeom prst="rect">
              <a:avLst/>
            </a:prstGeom>
            <a:solidFill>
              <a:srgbClr val="1CABE2">
                <a:alpha val="100000"/>
              </a:srgbClr>
            </a:solidFill>
          </p:spPr>
          <p:txBody>
            <a:bodyPr/>
            <a:lstStyle/>
            <a:p/>
          </p:txBody>
        </p:sp>
        <p:sp>
          <p:nvSpPr>
            <p:cNvPr id="50" name="rc50"/>
            <p:cNvSpPr/>
            <p:nvPr/>
          </p:nvSpPr>
          <p:spPr>
            <a:xfrm>
              <a:off x="4919120" y="3188291"/>
              <a:ext cx="248247" cy="914406"/>
            </a:xfrm>
            <a:prstGeom prst="rect">
              <a:avLst/>
            </a:prstGeom>
            <a:solidFill>
              <a:srgbClr val="80BD41">
                <a:alpha val="100000"/>
              </a:srgbClr>
            </a:solidFill>
          </p:spPr>
          <p:txBody>
            <a:bodyPr/>
            <a:lstStyle/>
            <a:p/>
          </p:txBody>
        </p:sp>
        <p:sp>
          <p:nvSpPr>
            <p:cNvPr id="51" name="rc51"/>
            <p:cNvSpPr/>
            <p:nvPr/>
          </p:nvSpPr>
          <p:spPr>
            <a:xfrm>
              <a:off x="4919120" y="3169306"/>
              <a:ext cx="248247" cy="18984"/>
            </a:xfrm>
            <a:prstGeom prst="rect">
              <a:avLst/>
            </a:prstGeom>
            <a:solidFill>
              <a:srgbClr val="1CABE2">
                <a:alpha val="100000"/>
              </a:srgbClr>
            </a:solidFill>
          </p:spPr>
          <p:txBody>
            <a:bodyPr/>
            <a:lstStyle/>
            <a:p/>
          </p:txBody>
        </p:sp>
        <p:sp>
          <p:nvSpPr>
            <p:cNvPr id="52" name="rc52"/>
            <p:cNvSpPr/>
            <p:nvPr/>
          </p:nvSpPr>
          <p:spPr>
            <a:xfrm>
              <a:off x="5194951" y="3210439"/>
              <a:ext cx="248247" cy="892257"/>
            </a:xfrm>
            <a:prstGeom prst="rect">
              <a:avLst/>
            </a:prstGeom>
            <a:solidFill>
              <a:srgbClr val="80BD41">
                <a:alpha val="100000"/>
              </a:srgbClr>
            </a:solidFill>
          </p:spPr>
          <p:txBody>
            <a:bodyPr/>
            <a:lstStyle/>
            <a:p/>
          </p:txBody>
        </p:sp>
        <p:sp>
          <p:nvSpPr>
            <p:cNvPr id="53" name="rc53"/>
            <p:cNvSpPr/>
            <p:nvPr/>
          </p:nvSpPr>
          <p:spPr>
            <a:xfrm>
              <a:off x="5194951" y="3200947"/>
              <a:ext cx="248247" cy="9492"/>
            </a:xfrm>
            <a:prstGeom prst="rect">
              <a:avLst/>
            </a:prstGeom>
            <a:solidFill>
              <a:srgbClr val="1CABE2">
                <a:alpha val="100000"/>
              </a:srgbClr>
            </a:solidFill>
          </p:spPr>
          <p:txBody>
            <a:bodyPr/>
            <a:lstStyle/>
            <a:p/>
          </p:txBody>
        </p:sp>
        <p:sp>
          <p:nvSpPr>
            <p:cNvPr id="54" name="rc54"/>
            <p:cNvSpPr/>
            <p:nvPr/>
          </p:nvSpPr>
          <p:spPr>
            <a:xfrm>
              <a:off x="5470781" y="3232587"/>
              <a:ext cx="248247" cy="870109"/>
            </a:xfrm>
            <a:prstGeom prst="rect">
              <a:avLst/>
            </a:prstGeom>
            <a:solidFill>
              <a:srgbClr val="80BD41">
                <a:alpha val="100000"/>
              </a:srgbClr>
            </a:solidFill>
          </p:spPr>
          <p:txBody>
            <a:bodyPr/>
            <a:lstStyle/>
            <a:p/>
          </p:txBody>
        </p:sp>
        <p:sp>
          <p:nvSpPr>
            <p:cNvPr id="55" name="rc55"/>
            <p:cNvSpPr/>
            <p:nvPr/>
          </p:nvSpPr>
          <p:spPr>
            <a:xfrm>
              <a:off x="5470781" y="3223095"/>
              <a:ext cx="248247" cy="9492"/>
            </a:xfrm>
            <a:prstGeom prst="rect">
              <a:avLst/>
            </a:prstGeom>
            <a:solidFill>
              <a:srgbClr val="1CABE2">
                <a:alpha val="100000"/>
              </a:srgbClr>
            </a:solidFill>
          </p:spPr>
          <p:txBody>
            <a:bodyPr/>
            <a:lstStyle/>
            <a:p/>
          </p:txBody>
        </p:sp>
        <p:sp>
          <p:nvSpPr>
            <p:cNvPr id="56" name="rc56"/>
            <p:cNvSpPr/>
            <p:nvPr/>
          </p:nvSpPr>
          <p:spPr>
            <a:xfrm>
              <a:off x="5746612" y="3251571"/>
              <a:ext cx="248247" cy="851125"/>
            </a:xfrm>
            <a:prstGeom prst="rect">
              <a:avLst/>
            </a:prstGeom>
            <a:solidFill>
              <a:srgbClr val="80BD41">
                <a:alpha val="100000"/>
              </a:srgbClr>
            </a:solidFill>
          </p:spPr>
          <p:txBody>
            <a:bodyPr/>
            <a:lstStyle/>
            <a:p/>
          </p:txBody>
        </p:sp>
        <p:sp>
          <p:nvSpPr>
            <p:cNvPr id="57" name="rc57"/>
            <p:cNvSpPr/>
            <p:nvPr/>
          </p:nvSpPr>
          <p:spPr>
            <a:xfrm>
              <a:off x="5746612" y="3242079"/>
              <a:ext cx="248247" cy="9492"/>
            </a:xfrm>
            <a:prstGeom prst="rect">
              <a:avLst/>
            </a:prstGeom>
            <a:solidFill>
              <a:srgbClr val="1CABE2">
                <a:alpha val="100000"/>
              </a:srgbClr>
            </a:solidFill>
          </p:spPr>
          <p:txBody>
            <a:bodyPr/>
            <a:lstStyle/>
            <a:p/>
          </p:txBody>
        </p:sp>
        <p:sp>
          <p:nvSpPr>
            <p:cNvPr id="58" name="rc58"/>
            <p:cNvSpPr/>
            <p:nvPr/>
          </p:nvSpPr>
          <p:spPr>
            <a:xfrm>
              <a:off x="6022443" y="3264227"/>
              <a:ext cx="248247" cy="838469"/>
            </a:xfrm>
            <a:prstGeom prst="rect">
              <a:avLst/>
            </a:prstGeom>
            <a:solidFill>
              <a:srgbClr val="80BD41">
                <a:alpha val="100000"/>
              </a:srgbClr>
            </a:solidFill>
          </p:spPr>
          <p:txBody>
            <a:bodyPr/>
            <a:lstStyle/>
            <a:p/>
          </p:txBody>
        </p:sp>
        <p:sp>
          <p:nvSpPr>
            <p:cNvPr id="59" name="rc59"/>
            <p:cNvSpPr/>
            <p:nvPr/>
          </p:nvSpPr>
          <p:spPr>
            <a:xfrm>
              <a:off x="6022443" y="3254735"/>
              <a:ext cx="248247" cy="9492"/>
            </a:xfrm>
            <a:prstGeom prst="rect">
              <a:avLst/>
            </a:prstGeom>
            <a:solidFill>
              <a:srgbClr val="1CABE2">
                <a:alpha val="100000"/>
              </a:srgbClr>
            </a:solidFill>
          </p:spPr>
          <p:txBody>
            <a:bodyPr/>
            <a:lstStyle/>
            <a:p/>
          </p:txBody>
        </p:sp>
        <p:sp>
          <p:nvSpPr>
            <p:cNvPr id="60" name="rc60"/>
            <p:cNvSpPr/>
            <p:nvPr/>
          </p:nvSpPr>
          <p:spPr>
            <a:xfrm>
              <a:off x="6298273" y="3299032"/>
              <a:ext cx="248247" cy="803664"/>
            </a:xfrm>
            <a:prstGeom prst="rect">
              <a:avLst/>
            </a:prstGeom>
            <a:solidFill>
              <a:srgbClr val="80BD41">
                <a:alpha val="100000"/>
              </a:srgbClr>
            </a:solidFill>
          </p:spPr>
          <p:txBody>
            <a:bodyPr/>
            <a:lstStyle/>
            <a:p/>
          </p:txBody>
        </p:sp>
        <p:sp>
          <p:nvSpPr>
            <p:cNvPr id="61" name="rc61"/>
            <p:cNvSpPr/>
            <p:nvPr/>
          </p:nvSpPr>
          <p:spPr>
            <a:xfrm>
              <a:off x="6298273" y="3289540"/>
              <a:ext cx="248247" cy="9492"/>
            </a:xfrm>
            <a:prstGeom prst="rect">
              <a:avLst/>
            </a:prstGeom>
            <a:solidFill>
              <a:srgbClr val="1CABE2">
                <a:alpha val="100000"/>
              </a:srgbClr>
            </a:solidFill>
          </p:spPr>
          <p:txBody>
            <a:bodyPr/>
            <a:lstStyle/>
            <a:p/>
          </p:txBody>
        </p:sp>
        <p:sp>
          <p:nvSpPr>
            <p:cNvPr id="62" name="rc62"/>
            <p:cNvSpPr/>
            <p:nvPr/>
          </p:nvSpPr>
          <p:spPr>
            <a:xfrm>
              <a:off x="6574104" y="3340164"/>
              <a:ext cx="248247" cy="762532"/>
            </a:xfrm>
            <a:prstGeom prst="rect">
              <a:avLst/>
            </a:prstGeom>
            <a:solidFill>
              <a:srgbClr val="80BD41">
                <a:alpha val="100000"/>
              </a:srgbClr>
            </a:solidFill>
          </p:spPr>
          <p:txBody>
            <a:bodyPr/>
            <a:lstStyle/>
            <a:p/>
          </p:txBody>
        </p:sp>
        <p:sp>
          <p:nvSpPr>
            <p:cNvPr id="63" name="rc63"/>
            <p:cNvSpPr/>
            <p:nvPr/>
          </p:nvSpPr>
          <p:spPr>
            <a:xfrm>
              <a:off x="6574104" y="3333836"/>
              <a:ext cx="248247" cy="6328"/>
            </a:xfrm>
            <a:prstGeom prst="rect">
              <a:avLst/>
            </a:prstGeom>
            <a:solidFill>
              <a:srgbClr val="1CABE2">
                <a:alpha val="100000"/>
              </a:srgbClr>
            </a:solidFill>
          </p:spPr>
          <p:txBody>
            <a:bodyPr/>
            <a:lstStyle/>
            <a:p/>
          </p:txBody>
        </p:sp>
        <p:sp>
          <p:nvSpPr>
            <p:cNvPr id="64" name="rc64"/>
            <p:cNvSpPr/>
            <p:nvPr/>
          </p:nvSpPr>
          <p:spPr>
            <a:xfrm>
              <a:off x="6849934" y="3403445"/>
              <a:ext cx="248247" cy="699251"/>
            </a:xfrm>
            <a:prstGeom prst="rect">
              <a:avLst/>
            </a:prstGeom>
            <a:solidFill>
              <a:srgbClr val="80BD41">
                <a:alpha val="100000"/>
              </a:srgbClr>
            </a:solidFill>
          </p:spPr>
          <p:txBody>
            <a:bodyPr/>
            <a:lstStyle/>
            <a:p/>
          </p:txBody>
        </p:sp>
        <p:sp>
          <p:nvSpPr>
            <p:cNvPr id="65" name="rc65"/>
            <p:cNvSpPr/>
            <p:nvPr/>
          </p:nvSpPr>
          <p:spPr>
            <a:xfrm>
              <a:off x="6849934" y="3381297"/>
              <a:ext cx="248247" cy="22148"/>
            </a:xfrm>
            <a:prstGeom prst="rect">
              <a:avLst/>
            </a:prstGeom>
            <a:solidFill>
              <a:srgbClr val="1CABE2">
                <a:alpha val="100000"/>
              </a:srgbClr>
            </a:solidFill>
          </p:spPr>
          <p:txBody>
            <a:bodyPr/>
            <a:lstStyle/>
            <a:p/>
          </p:txBody>
        </p:sp>
        <p:sp>
          <p:nvSpPr>
            <p:cNvPr id="66" name="rc66"/>
            <p:cNvSpPr/>
            <p:nvPr/>
          </p:nvSpPr>
          <p:spPr>
            <a:xfrm>
              <a:off x="7125765" y="3469890"/>
              <a:ext cx="248247" cy="632807"/>
            </a:xfrm>
            <a:prstGeom prst="rect">
              <a:avLst/>
            </a:prstGeom>
            <a:solidFill>
              <a:srgbClr val="80BD41">
                <a:alpha val="100000"/>
              </a:srgbClr>
            </a:solidFill>
          </p:spPr>
          <p:txBody>
            <a:bodyPr/>
            <a:lstStyle/>
            <a:p/>
          </p:txBody>
        </p:sp>
        <p:sp>
          <p:nvSpPr>
            <p:cNvPr id="67" name="rc67"/>
            <p:cNvSpPr/>
            <p:nvPr/>
          </p:nvSpPr>
          <p:spPr>
            <a:xfrm>
              <a:off x="7125765" y="3428757"/>
              <a:ext cx="248247" cy="41132"/>
            </a:xfrm>
            <a:prstGeom prst="rect">
              <a:avLst/>
            </a:prstGeom>
            <a:solidFill>
              <a:srgbClr val="1CABE2">
                <a:alpha val="100000"/>
              </a:srgbClr>
            </a:solidFill>
          </p:spPr>
          <p:txBody>
            <a:bodyPr/>
            <a:lstStyle/>
            <a:p/>
          </p:txBody>
        </p:sp>
        <p:sp>
          <p:nvSpPr>
            <p:cNvPr id="68" name="rc68"/>
            <p:cNvSpPr/>
            <p:nvPr/>
          </p:nvSpPr>
          <p:spPr>
            <a:xfrm>
              <a:off x="7401596" y="3539499"/>
              <a:ext cx="248247" cy="563198"/>
            </a:xfrm>
            <a:prstGeom prst="rect">
              <a:avLst/>
            </a:prstGeom>
            <a:solidFill>
              <a:srgbClr val="80BD41">
                <a:alpha val="100000"/>
              </a:srgbClr>
            </a:solidFill>
          </p:spPr>
          <p:txBody>
            <a:bodyPr/>
            <a:lstStyle/>
            <a:p/>
          </p:txBody>
        </p:sp>
        <p:sp>
          <p:nvSpPr>
            <p:cNvPr id="69" name="rc69"/>
            <p:cNvSpPr/>
            <p:nvPr/>
          </p:nvSpPr>
          <p:spPr>
            <a:xfrm>
              <a:off x="7401596" y="3482546"/>
              <a:ext cx="248247" cy="56952"/>
            </a:xfrm>
            <a:prstGeom prst="rect">
              <a:avLst/>
            </a:prstGeom>
            <a:solidFill>
              <a:srgbClr val="1CABE2">
                <a:alpha val="100000"/>
              </a:srgbClr>
            </a:solidFill>
          </p:spPr>
          <p:txBody>
            <a:bodyPr/>
            <a:lstStyle/>
            <a:p/>
          </p:txBody>
        </p:sp>
        <p:sp>
          <p:nvSpPr>
            <p:cNvPr id="70" name="rc70"/>
            <p:cNvSpPr/>
            <p:nvPr/>
          </p:nvSpPr>
          <p:spPr>
            <a:xfrm>
              <a:off x="7677426" y="3571139"/>
              <a:ext cx="248247" cy="531557"/>
            </a:xfrm>
            <a:prstGeom prst="rect">
              <a:avLst/>
            </a:prstGeom>
            <a:solidFill>
              <a:srgbClr val="80BD41">
                <a:alpha val="100000"/>
              </a:srgbClr>
            </a:solidFill>
          </p:spPr>
          <p:txBody>
            <a:bodyPr/>
            <a:lstStyle/>
            <a:p/>
          </p:txBody>
        </p:sp>
        <p:sp>
          <p:nvSpPr>
            <p:cNvPr id="71" name="rc71"/>
            <p:cNvSpPr/>
            <p:nvPr/>
          </p:nvSpPr>
          <p:spPr>
            <a:xfrm>
              <a:off x="7677426" y="3542663"/>
              <a:ext cx="248247" cy="28476"/>
            </a:xfrm>
            <a:prstGeom prst="rect">
              <a:avLst/>
            </a:prstGeom>
            <a:solidFill>
              <a:srgbClr val="1CABE2">
                <a:alpha val="100000"/>
              </a:srgbClr>
            </a:solidFill>
          </p:spPr>
          <p:txBody>
            <a:bodyPr/>
            <a:lstStyle/>
            <a:p/>
          </p:txBody>
        </p:sp>
        <p:sp>
          <p:nvSpPr>
            <p:cNvPr id="72" name="rc72"/>
            <p:cNvSpPr/>
            <p:nvPr/>
          </p:nvSpPr>
          <p:spPr>
            <a:xfrm>
              <a:off x="7953257" y="3612271"/>
              <a:ext cx="248247" cy="490425"/>
            </a:xfrm>
            <a:prstGeom prst="rect">
              <a:avLst/>
            </a:prstGeom>
            <a:solidFill>
              <a:srgbClr val="80BD41">
                <a:alpha val="100000"/>
              </a:srgbClr>
            </a:solidFill>
          </p:spPr>
          <p:txBody>
            <a:bodyPr/>
            <a:lstStyle/>
            <a:p/>
          </p:txBody>
        </p:sp>
        <p:sp>
          <p:nvSpPr>
            <p:cNvPr id="73" name="rc73"/>
            <p:cNvSpPr/>
            <p:nvPr/>
          </p:nvSpPr>
          <p:spPr>
            <a:xfrm>
              <a:off x="7953257" y="3602779"/>
              <a:ext cx="248247" cy="9492"/>
            </a:xfrm>
            <a:prstGeom prst="rect">
              <a:avLst/>
            </a:prstGeom>
            <a:solidFill>
              <a:srgbClr val="1CABE2">
                <a:alpha val="100000"/>
              </a:srgbClr>
            </a:solidFill>
          </p:spPr>
          <p:txBody>
            <a:bodyPr/>
            <a:lstStyle/>
            <a:p/>
          </p:txBody>
        </p:sp>
        <p:sp>
          <p:nvSpPr>
            <p:cNvPr id="74" name="pl74"/>
            <p:cNvSpPr/>
            <p:nvPr/>
          </p:nvSpPr>
          <p:spPr>
            <a:xfrm>
              <a:off x="1457446" y="1236556"/>
              <a:ext cx="6619934" cy="231607"/>
            </a:xfrm>
            <a:custGeom>
              <a:avLst/>
              <a:pathLst>
                <a:path w="6619934" h="231607">
                  <a:moveTo>
                    <a:pt x="0" y="0"/>
                  </a:moveTo>
                  <a:lnTo>
                    <a:pt x="275830" y="57901"/>
                  </a:lnTo>
                  <a:lnTo>
                    <a:pt x="551661" y="0"/>
                  </a:lnTo>
                  <a:lnTo>
                    <a:pt x="827491" y="86852"/>
                  </a:lnTo>
                  <a:lnTo>
                    <a:pt x="1103322" y="0"/>
                  </a:lnTo>
                  <a:lnTo>
                    <a:pt x="1379153" y="0"/>
                  </a:lnTo>
                  <a:lnTo>
                    <a:pt x="1654983" y="0"/>
                  </a:lnTo>
                  <a:lnTo>
                    <a:pt x="1930814" y="0"/>
                  </a:lnTo>
                  <a:lnTo>
                    <a:pt x="2206644" y="0"/>
                  </a:lnTo>
                  <a:lnTo>
                    <a:pt x="2482475" y="0"/>
                  </a:lnTo>
                  <a:lnTo>
                    <a:pt x="2758306" y="0"/>
                  </a:lnTo>
                  <a:lnTo>
                    <a:pt x="3034136" y="28950"/>
                  </a:lnTo>
                  <a:lnTo>
                    <a:pt x="3309967" y="28950"/>
                  </a:lnTo>
                  <a:lnTo>
                    <a:pt x="3585797" y="28950"/>
                  </a:lnTo>
                  <a:lnTo>
                    <a:pt x="3861628" y="0"/>
                  </a:lnTo>
                  <a:lnTo>
                    <a:pt x="4137459" y="0"/>
                  </a:lnTo>
                  <a:lnTo>
                    <a:pt x="4413289" y="0"/>
                  </a:lnTo>
                  <a:lnTo>
                    <a:pt x="4689120" y="0"/>
                  </a:lnTo>
                  <a:lnTo>
                    <a:pt x="4964950" y="0"/>
                  </a:lnTo>
                  <a:lnTo>
                    <a:pt x="5240781" y="0"/>
                  </a:lnTo>
                  <a:lnTo>
                    <a:pt x="5516612" y="57901"/>
                  </a:lnTo>
                  <a:lnTo>
                    <a:pt x="5792442" y="144754"/>
                  </a:lnTo>
                  <a:lnTo>
                    <a:pt x="6068273" y="231607"/>
                  </a:lnTo>
                  <a:lnTo>
                    <a:pt x="6344103" y="115803"/>
                  </a:lnTo>
                  <a:lnTo>
                    <a:pt x="6619934" y="28950"/>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1351636" y="280873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6" name="tx86"/>
            <p:cNvSpPr/>
            <p:nvPr/>
          </p:nvSpPr>
          <p:spPr>
            <a:xfrm>
              <a:off x="2730790" y="301439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7" name="tx87"/>
            <p:cNvSpPr/>
            <p:nvPr/>
          </p:nvSpPr>
          <p:spPr>
            <a:xfrm>
              <a:off x="4109943" y="301756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5489096" y="308716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6592418" y="319791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6868249" y="324537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7144079" y="329283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7419910" y="334662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3" name="tx93"/>
            <p:cNvSpPr/>
            <p:nvPr/>
          </p:nvSpPr>
          <p:spPr>
            <a:xfrm>
              <a:off x="7695740" y="340673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4" name="tx94"/>
            <p:cNvSpPr/>
            <p:nvPr/>
          </p:nvSpPr>
          <p:spPr>
            <a:xfrm>
              <a:off x="7971571" y="346685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5" name="pl95"/>
            <p:cNvSpPr/>
            <p:nvPr/>
          </p:nvSpPr>
          <p:spPr>
            <a:xfrm>
              <a:off x="145744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694200" y="32595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07" name="tx107"/>
            <p:cNvSpPr/>
            <p:nvPr/>
          </p:nvSpPr>
          <p:spPr>
            <a:xfrm>
              <a:off x="694200" y="24685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08" name="tx108"/>
            <p:cNvSpPr/>
            <p:nvPr/>
          </p:nvSpPr>
          <p:spPr>
            <a:xfrm>
              <a:off x="694200" y="167755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09" name="tx109"/>
            <p:cNvSpPr/>
            <p:nvPr/>
          </p:nvSpPr>
          <p:spPr>
            <a:xfrm>
              <a:off x="577692" y="86847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0" name="tx11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6" name="tx12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7" name="pl127"/>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8" name="tx128"/>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29" name="rc129"/>
            <p:cNvSpPr/>
            <p:nvPr/>
          </p:nvSpPr>
          <p:spPr>
            <a:xfrm>
              <a:off x="4076212" y="5010059"/>
              <a:ext cx="201456" cy="201456"/>
            </a:xfrm>
            <a:prstGeom prst="rect">
              <a:avLst/>
            </a:prstGeom>
            <a:solidFill>
              <a:srgbClr val="1CABE2">
                <a:alpha val="100000"/>
              </a:srgbClr>
            </a:solidFill>
          </p:spPr>
          <p:txBody>
            <a:bodyPr/>
            <a:lstStyle/>
            <a:p/>
          </p:txBody>
        </p:sp>
        <p:sp>
          <p:nvSpPr>
            <p:cNvPr id="130" name="rc130"/>
            <p:cNvSpPr/>
            <p:nvPr/>
          </p:nvSpPr>
          <p:spPr>
            <a:xfrm>
              <a:off x="6034370" y="5010059"/>
              <a:ext cx="201456" cy="201456"/>
            </a:xfrm>
            <a:prstGeom prst="rect">
              <a:avLst/>
            </a:prstGeom>
            <a:solidFill>
              <a:srgbClr val="80BD41">
                <a:alpha val="100000"/>
              </a:srgbClr>
            </a:solidFill>
          </p:spPr>
          <p:txBody>
            <a:bodyPr/>
            <a:lstStyle/>
            <a:p/>
          </p:txBody>
        </p:sp>
        <p:sp>
          <p:nvSpPr>
            <p:cNvPr id="131" name="tx131"/>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2" name="tx132"/>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3" name="tx13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34" name="tx134"/>
            <p:cNvSpPr/>
            <p:nvPr/>
          </p:nvSpPr>
          <p:spPr>
            <a:xfrm>
              <a:off x="989913" y="660204"/>
              <a:ext cx="186393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Cook Islands, 2000-2024</a:t>
              </a:r>
            </a:p>
          </p:txBody>
        </p:sp>
        <p:sp>
          <p:nvSpPr>
            <p:cNvPr id="135" name="pl135"/>
            <p:cNvSpPr/>
            <p:nvPr/>
          </p:nvSpPr>
          <p:spPr>
            <a:xfrm>
              <a:off x="267923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53710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80628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9" name="pl139"/>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0" name="pl140"/>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1" name="pl141"/>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0251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7169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333322" y="5889059"/>
              <a:ext cx="6487289" cy="167191"/>
            </a:xfrm>
            <a:prstGeom prst="rect">
              <a:avLst/>
            </a:prstGeom>
            <a:solidFill>
              <a:srgbClr val="80BD41">
                <a:alpha val="100000"/>
              </a:srgbClr>
            </a:solidFill>
          </p:spPr>
          <p:txBody>
            <a:bodyPr/>
            <a:lstStyle/>
            <a:p/>
          </p:txBody>
        </p:sp>
        <p:sp>
          <p:nvSpPr>
            <p:cNvPr id="145" name="rc145"/>
            <p:cNvSpPr/>
            <p:nvPr/>
          </p:nvSpPr>
          <p:spPr>
            <a:xfrm>
              <a:off x="7820612" y="5889059"/>
              <a:ext cx="53836" cy="167191"/>
            </a:xfrm>
            <a:prstGeom prst="rect">
              <a:avLst/>
            </a:prstGeom>
            <a:solidFill>
              <a:srgbClr val="1CABE2">
                <a:alpha val="100000"/>
              </a:srgbClr>
            </a:solidFill>
          </p:spPr>
          <p:txBody>
            <a:bodyPr/>
            <a:lstStyle/>
            <a:p/>
          </p:txBody>
        </p:sp>
        <p:sp>
          <p:nvSpPr>
            <p:cNvPr id="146" name="rc146"/>
            <p:cNvSpPr/>
            <p:nvPr/>
          </p:nvSpPr>
          <p:spPr>
            <a:xfrm>
              <a:off x="1333322" y="5680069"/>
              <a:ext cx="4522259" cy="167191"/>
            </a:xfrm>
            <a:prstGeom prst="rect">
              <a:avLst/>
            </a:prstGeom>
            <a:solidFill>
              <a:srgbClr val="80BD41">
                <a:alpha val="100000"/>
              </a:srgbClr>
            </a:solidFill>
          </p:spPr>
          <p:txBody>
            <a:bodyPr/>
            <a:lstStyle/>
            <a:p/>
          </p:txBody>
        </p:sp>
        <p:sp>
          <p:nvSpPr>
            <p:cNvPr id="147" name="rc147"/>
            <p:cNvSpPr/>
            <p:nvPr/>
          </p:nvSpPr>
          <p:spPr>
            <a:xfrm>
              <a:off x="5855582" y="5680069"/>
              <a:ext cx="242263" cy="167191"/>
            </a:xfrm>
            <a:prstGeom prst="rect">
              <a:avLst/>
            </a:prstGeom>
            <a:solidFill>
              <a:srgbClr val="1CABE2">
                <a:alpha val="100000"/>
              </a:srgbClr>
            </a:solidFill>
          </p:spPr>
          <p:txBody>
            <a:bodyPr/>
            <a:lstStyle/>
            <a:p/>
          </p:txBody>
        </p:sp>
        <p:sp>
          <p:nvSpPr>
            <p:cNvPr id="148" name="rc148"/>
            <p:cNvSpPr/>
            <p:nvPr/>
          </p:nvSpPr>
          <p:spPr>
            <a:xfrm>
              <a:off x="1333322" y="5471080"/>
              <a:ext cx="4172323" cy="167191"/>
            </a:xfrm>
            <a:prstGeom prst="rect">
              <a:avLst/>
            </a:prstGeom>
            <a:solidFill>
              <a:srgbClr val="80BD41">
                <a:alpha val="100000"/>
              </a:srgbClr>
            </a:solidFill>
          </p:spPr>
          <p:txBody>
            <a:bodyPr/>
            <a:lstStyle/>
            <a:p/>
          </p:txBody>
        </p:sp>
        <p:sp>
          <p:nvSpPr>
            <p:cNvPr id="149" name="rc149"/>
            <p:cNvSpPr/>
            <p:nvPr/>
          </p:nvSpPr>
          <p:spPr>
            <a:xfrm>
              <a:off x="5505645" y="5471080"/>
              <a:ext cx="80754" cy="167191"/>
            </a:xfrm>
            <a:prstGeom prst="rect">
              <a:avLst/>
            </a:prstGeom>
            <a:solidFill>
              <a:srgbClr val="1CABE2">
                <a:alpha val="100000"/>
              </a:srgbClr>
            </a:solidFill>
          </p:spPr>
          <p:txBody>
            <a:bodyPr/>
            <a:lstStyle/>
            <a:p/>
          </p:txBody>
        </p:sp>
        <p:sp>
          <p:nvSpPr>
            <p:cNvPr id="150" name="tx150"/>
            <p:cNvSpPr/>
            <p:nvPr/>
          </p:nvSpPr>
          <p:spPr>
            <a:xfrm>
              <a:off x="8071277" y="5929518"/>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1" name="tx151"/>
            <p:cNvSpPr/>
            <p:nvPr/>
          </p:nvSpPr>
          <p:spPr>
            <a:xfrm>
              <a:off x="6205845" y="572052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2" name="tx152"/>
            <p:cNvSpPr/>
            <p:nvPr/>
          </p:nvSpPr>
          <p:spPr>
            <a:xfrm>
              <a:off x="5668827" y="551153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3" name="tx153"/>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4" name="tx154"/>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7" name="tx157"/>
            <p:cNvSpPr/>
            <p:nvPr/>
          </p:nvSpPr>
          <p:spPr>
            <a:xfrm>
              <a:off x="390860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8" name="tx158"/>
            <p:cNvSpPr/>
            <p:nvPr/>
          </p:nvSpPr>
          <p:spPr>
            <a:xfrm>
              <a:off x="660042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9" name="tx159"/>
            <p:cNvSpPr/>
            <p:nvPr/>
          </p:nvSpPr>
          <p:spPr>
            <a:xfrm>
              <a:off x="4406328"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0" name="tx16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relatively constant within 1% compared to 2019 (99%).
The number of children vaccinated with DTP1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Cook Islands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771396"/>
            </a:xfrm>
            <a:custGeom>
              <a:avLst/>
              <a:pathLst>
                <a:path w="3397293" h="771396">
                  <a:moveTo>
                    <a:pt x="0" y="199991"/>
                  </a:moveTo>
                  <a:lnTo>
                    <a:pt x="141553" y="257132"/>
                  </a:lnTo>
                  <a:lnTo>
                    <a:pt x="283107" y="57140"/>
                  </a:lnTo>
                  <a:lnTo>
                    <a:pt x="424661" y="85710"/>
                  </a:lnTo>
                  <a:lnTo>
                    <a:pt x="566215" y="0"/>
                  </a:lnTo>
                  <a:lnTo>
                    <a:pt x="707769" y="0"/>
                  </a:lnTo>
                  <a:lnTo>
                    <a:pt x="849323" y="0"/>
                  </a:lnTo>
                  <a:lnTo>
                    <a:pt x="990877" y="0"/>
                  </a:lnTo>
                  <a:lnTo>
                    <a:pt x="1132431" y="0"/>
                  </a:lnTo>
                  <a:lnTo>
                    <a:pt x="1273984" y="485694"/>
                  </a:lnTo>
                  <a:lnTo>
                    <a:pt x="1415538" y="0"/>
                  </a:lnTo>
                  <a:lnTo>
                    <a:pt x="1557092" y="171421"/>
                  </a:lnTo>
                  <a:lnTo>
                    <a:pt x="1698646" y="28570"/>
                  </a:lnTo>
                  <a:lnTo>
                    <a:pt x="1840200" y="28570"/>
                  </a:lnTo>
                  <a:lnTo>
                    <a:pt x="1981754" y="0"/>
                  </a:lnTo>
                  <a:lnTo>
                    <a:pt x="2123308" y="0"/>
                  </a:lnTo>
                  <a:lnTo>
                    <a:pt x="2264862" y="0"/>
                  </a:lnTo>
                  <a:lnTo>
                    <a:pt x="2406416" y="0"/>
                  </a:lnTo>
                  <a:lnTo>
                    <a:pt x="2547969" y="0"/>
                  </a:lnTo>
                  <a:lnTo>
                    <a:pt x="2689523" y="28570"/>
                  </a:lnTo>
                  <a:lnTo>
                    <a:pt x="2831077" y="285702"/>
                  </a:lnTo>
                  <a:lnTo>
                    <a:pt x="2972631" y="514264"/>
                  </a:lnTo>
                  <a:lnTo>
                    <a:pt x="3114185" y="771396"/>
                  </a:lnTo>
                  <a:lnTo>
                    <a:pt x="3255739" y="371413"/>
                  </a:lnTo>
                  <a:lnTo>
                    <a:pt x="3397293" y="685686"/>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771396"/>
            </a:xfrm>
            <a:custGeom>
              <a:avLst/>
              <a:pathLst>
                <a:path w="3397293" h="771396">
                  <a:moveTo>
                    <a:pt x="0" y="199991"/>
                  </a:moveTo>
                  <a:lnTo>
                    <a:pt x="141553" y="257132"/>
                  </a:lnTo>
                  <a:lnTo>
                    <a:pt x="283107" y="57140"/>
                  </a:lnTo>
                  <a:lnTo>
                    <a:pt x="424661" y="85710"/>
                  </a:lnTo>
                  <a:lnTo>
                    <a:pt x="566215" y="0"/>
                  </a:lnTo>
                  <a:lnTo>
                    <a:pt x="707769" y="0"/>
                  </a:lnTo>
                  <a:lnTo>
                    <a:pt x="849323" y="0"/>
                  </a:lnTo>
                  <a:lnTo>
                    <a:pt x="990877" y="0"/>
                  </a:lnTo>
                  <a:lnTo>
                    <a:pt x="1132431" y="0"/>
                  </a:lnTo>
                  <a:lnTo>
                    <a:pt x="1273984" y="485694"/>
                  </a:lnTo>
                  <a:lnTo>
                    <a:pt x="1415538" y="0"/>
                  </a:lnTo>
                  <a:lnTo>
                    <a:pt x="1557092" y="171421"/>
                  </a:lnTo>
                  <a:lnTo>
                    <a:pt x="1698646" y="28570"/>
                  </a:lnTo>
                  <a:lnTo>
                    <a:pt x="1840200" y="28570"/>
                  </a:lnTo>
                  <a:lnTo>
                    <a:pt x="1981754" y="0"/>
                  </a:lnTo>
                  <a:lnTo>
                    <a:pt x="2123308" y="0"/>
                  </a:lnTo>
                  <a:lnTo>
                    <a:pt x="2264862" y="0"/>
                  </a:lnTo>
                  <a:lnTo>
                    <a:pt x="2406416" y="0"/>
                  </a:lnTo>
                  <a:lnTo>
                    <a:pt x="2547969" y="0"/>
                  </a:lnTo>
                  <a:lnTo>
                    <a:pt x="2689523" y="28570"/>
                  </a:lnTo>
                  <a:lnTo>
                    <a:pt x="2831077" y="285702"/>
                  </a:lnTo>
                  <a:lnTo>
                    <a:pt x="2972631" y="514264"/>
                  </a:lnTo>
                  <a:lnTo>
                    <a:pt x="3114185" y="771396"/>
                  </a:lnTo>
                  <a:lnTo>
                    <a:pt x="3255739" y="371413"/>
                  </a:lnTo>
                  <a:lnTo>
                    <a:pt x="3397293" y="685686"/>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771396"/>
            </a:xfrm>
            <a:custGeom>
              <a:avLst/>
              <a:pathLst>
                <a:path w="3397293" h="771396">
                  <a:moveTo>
                    <a:pt x="0" y="199991"/>
                  </a:moveTo>
                  <a:lnTo>
                    <a:pt x="141553" y="257132"/>
                  </a:lnTo>
                  <a:lnTo>
                    <a:pt x="283107" y="57140"/>
                  </a:lnTo>
                  <a:lnTo>
                    <a:pt x="424661" y="85710"/>
                  </a:lnTo>
                  <a:lnTo>
                    <a:pt x="566215" y="0"/>
                  </a:lnTo>
                  <a:lnTo>
                    <a:pt x="707769" y="0"/>
                  </a:lnTo>
                  <a:lnTo>
                    <a:pt x="849323" y="0"/>
                  </a:lnTo>
                  <a:lnTo>
                    <a:pt x="990877" y="0"/>
                  </a:lnTo>
                  <a:lnTo>
                    <a:pt x="1132431" y="0"/>
                  </a:lnTo>
                  <a:lnTo>
                    <a:pt x="1273984" y="485694"/>
                  </a:lnTo>
                  <a:lnTo>
                    <a:pt x="1415538" y="0"/>
                  </a:lnTo>
                  <a:lnTo>
                    <a:pt x="1557092" y="171421"/>
                  </a:lnTo>
                  <a:lnTo>
                    <a:pt x="1698646" y="28570"/>
                  </a:lnTo>
                  <a:lnTo>
                    <a:pt x="1840200" y="28570"/>
                  </a:lnTo>
                  <a:lnTo>
                    <a:pt x="1981754" y="0"/>
                  </a:lnTo>
                  <a:lnTo>
                    <a:pt x="2123308" y="0"/>
                  </a:lnTo>
                  <a:lnTo>
                    <a:pt x="2264862" y="0"/>
                  </a:lnTo>
                  <a:lnTo>
                    <a:pt x="2406416" y="0"/>
                  </a:lnTo>
                  <a:lnTo>
                    <a:pt x="2547969" y="0"/>
                  </a:lnTo>
                  <a:lnTo>
                    <a:pt x="2689523" y="28570"/>
                  </a:lnTo>
                  <a:lnTo>
                    <a:pt x="2831077" y="285702"/>
                  </a:lnTo>
                  <a:lnTo>
                    <a:pt x="2972631" y="514264"/>
                  </a:lnTo>
                  <a:lnTo>
                    <a:pt x="3114185" y="771396"/>
                  </a:lnTo>
                  <a:lnTo>
                    <a:pt x="3255739" y="371413"/>
                  </a:lnTo>
                  <a:lnTo>
                    <a:pt x="3397293" y="685686"/>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4249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4249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869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7115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9592" y="4830005"/>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Cook Islands</a:t>
              </a:r>
            </a:p>
          </p:txBody>
        </p:sp>
        <p:sp>
          <p:nvSpPr>
            <p:cNvPr id="60" name="tx60"/>
            <p:cNvSpPr/>
            <p:nvPr/>
          </p:nvSpPr>
          <p:spPr>
            <a:xfrm>
              <a:off x="297579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8253"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00610" y="471005"/>
              <a:ext cx="28380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Cook Islands, 2000-2024</a:t>
              </a:r>
            </a:p>
          </p:txBody>
        </p:sp>
        <p:sp>
          <p:nvSpPr>
            <p:cNvPr id="63" name="pl63"/>
            <p:cNvSpPr/>
            <p:nvPr/>
          </p:nvSpPr>
          <p:spPr>
            <a:xfrm>
              <a:off x="5267799" y="37866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971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077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182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918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24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130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0235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734069"/>
              <a:ext cx="3397293" cy="2131491"/>
            </a:xfrm>
            <a:custGeom>
              <a:avLst/>
              <a:pathLst>
                <a:path w="3397293" h="2131491">
                  <a:moveTo>
                    <a:pt x="0" y="552608"/>
                  </a:moveTo>
                  <a:lnTo>
                    <a:pt x="141553" y="710497"/>
                  </a:lnTo>
                  <a:lnTo>
                    <a:pt x="283107" y="157888"/>
                  </a:lnTo>
                  <a:lnTo>
                    <a:pt x="424661" y="236832"/>
                  </a:lnTo>
                  <a:lnTo>
                    <a:pt x="566215" y="0"/>
                  </a:lnTo>
                  <a:lnTo>
                    <a:pt x="707769" y="0"/>
                  </a:lnTo>
                  <a:lnTo>
                    <a:pt x="849323" y="0"/>
                  </a:lnTo>
                  <a:lnTo>
                    <a:pt x="990877" y="0"/>
                  </a:lnTo>
                  <a:lnTo>
                    <a:pt x="1132431" y="0"/>
                  </a:lnTo>
                  <a:lnTo>
                    <a:pt x="1273984" y="1342049"/>
                  </a:lnTo>
                  <a:lnTo>
                    <a:pt x="1415538" y="0"/>
                  </a:lnTo>
                  <a:lnTo>
                    <a:pt x="1557092" y="473664"/>
                  </a:lnTo>
                  <a:lnTo>
                    <a:pt x="1698646" y="78944"/>
                  </a:lnTo>
                  <a:lnTo>
                    <a:pt x="1840200" y="78944"/>
                  </a:lnTo>
                  <a:lnTo>
                    <a:pt x="1981754" y="0"/>
                  </a:lnTo>
                  <a:lnTo>
                    <a:pt x="2123308" y="0"/>
                  </a:lnTo>
                  <a:lnTo>
                    <a:pt x="2264862" y="0"/>
                  </a:lnTo>
                  <a:lnTo>
                    <a:pt x="2406416" y="0"/>
                  </a:lnTo>
                  <a:lnTo>
                    <a:pt x="2547969" y="0"/>
                  </a:lnTo>
                  <a:lnTo>
                    <a:pt x="2689523" y="78944"/>
                  </a:lnTo>
                  <a:lnTo>
                    <a:pt x="2831077" y="789441"/>
                  </a:lnTo>
                  <a:lnTo>
                    <a:pt x="2972631" y="1420994"/>
                  </a:lnTo>
                  <a:lnTo>
                    <a:pt x="3114185" y="2131491"/>
                  </a:lnTo>
                  <a:lnTo>
                    <a:pt x="3255739" y="1026273"/>
                  </a:lnTo>
                  <a:lnTo>
                    <a:pt x="3397293" y="1894658"/>
                  </a:lnTo>
                </a:path>
              </a:pathLst>
            </a:custGeom>
            <a:ln w="27101" cap="flat">
              <a:solidFill>
                <a:srgbClr val="0058AB">
                  <a:alpha val="100000"/>
                </a:srgbClr>
              </a:solidFill>
              <a:prstDash val="solid"/>
              <a:round/>
            </a:ln>
          </p:spPr>
          <p:txBody>
            <a:bodyPr/>
            <a:lstStyle/>
            <a:p/>
          </p:txBody>
        </p:sp>
        <p:sp>
          <p:nvSpPr>
            <p:cNvPr id="79" name="pl79"/>
            <p:cNvSpPr/>
            <p:nvPr/>
          </p:nvSpPr>
          <p:spPr>
            <a:xfrm>
              <a:off x="5437664" y="1813013"/>
              <a:ext cx="3397293" cy="1105217"/>
            </a:xfrm>
            <a:custGeom>
              <a:avLst/>
              <a:pathLst>
                <a:path w="3397293" h="1105217">
                  <a:moveTo>
                    <a:pt x="0" y="1105217"/>
                  </a:moveTo>
                  <a:lnTo>
                    <a:pt x="141553" y="1105217"/>
                  </a:lnTo>
                  <a:lnTo>
                    <a:pt x="283107" y="1105217"/>
                  </a:lnTo>
                  <a:lnTo>
                    <a:pt x="424661" y="947329"/>
                  </a:lnTo>
                  <a:lnTo>
                    <a:pt x="566215" y="789441"/>
                  </a:lnTo>
                  <a:lnTo>
                    <a:pt x="707769" y="710497"/>
                  </a:lnTo>
                  <a:lnTo>
                    <a:pt x="849323" y="631552"/>
                  </a:lnTo>
                  <a:lnTo>
                    <a:pt x="990877" y="631552"/>
                  </a:lnTo>
                  <a:lnTo>
                    <a:pt x="1132431" y="394720"/>
                  </a:lnTo>
                  <a:lnTo>
                    <a:pt x="1273984" y="236832"/>
                  </a:lnTo>
                  <a:lnTo>
                    <a:pt x="1415538" y="236832"/>
                  </a:lnTo>
                  <a:lnTo>
                    <a:pt x="1557092" y="157888"/>
                  </a:lnTo>
                  <a:lnTo>
                    <a:pt x="1698646" y="157888"/>
                  </a:lnTo>
                  <a:lnTo>
                    <a:pt x="1840200" y="236832"/>
                  </a:lnTo>
                  <a:lnTo>
                    <a:pt x="1981754" y="157888"/>
                  </a:lnTo>
                  <a:lnTo>
                    <a:pt x="2123308" y="78944"/>
                  </a:lnTo>
                  <a:lnTo>
                    <a:pt x="2264862" y="0"/>
                  </a:lnTo>
                  <a:lnTo>
                    <a:pt x="2406416" y="0"/>
                  </a:lnTo>
                  <a:lnTo>
                    <a:pt x="2547969" y="0"/>
                  </a:lnTo>
                  <a:lnTo>
                    <a:pt x="2689523" y="0"/>
                  </a:lnTo>
                  <a:lnTo>
                    <a:pt x="2831077" y="236832"/>
                  </a:lnTo>
                  <a:lnTo>
                    <a:pt x="2972631" y="315776"/>
                  </a:lnTo>
                  <a:lnTo>
                    <a:pt x="3114185" y="78944"/>
                  </a:lnTo>
                  <a:lnTo>
                    <a:pt x="3255739" y="157888"/>
                  </a:lnTo>
                  <a:lnTo>
                    <a:pt x="3397293" y="78944"/>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55125"/>
              <a:ext cx="3397293" cy="1105217"/>
            </a:xfrm>
            <a:custGeom>
              <a:avLst/>
              <a:pathLst>
                <a:path w="3397293" h="1105217">
                  <a:moveTo>
                    <a:pt x="0" y="947329"/>
                  </a:moveTo>
                  <a:lnTo>
                    <a:pt x="141553" y="947329"/>
                  </a:lnTo>
                  <a:lnTo>
                    <a:pt x="283107" y="1105217"/>
                  </a:lnTo>
                  <a:lnTo>
                    <a:pt x="424661" y="868385"/>
                  </a:lnTo>
                  <a:lnTo>
                    <a:pt x="566215" y="789441"/>
                  </a:lnTo>
                  <a:lnTo>
                    <a:pt x="707769" y="789441"/>
                  </a:lnTo>
                  <a:lnTo>
                    <a:pt x="849323" y="552608"/>
                  </a:lnTo>
                  <a:lnTo>
                    <a:pt x="990877" y="473664"/>
                  </a:lnTo>
                  <a:lnTo>
                    <a:pt x="1132431" y="236832"/>
                  </a:lnTo>
                  <a:lnTo>
                    <a:pt x="1273984" y="78944"/>
                  </a:lnTo>
                  <a:lnTo>
                    <a:pt x="1415538" y="78944"/>
                  </a:lnTo>
                  <a:lnTo>
                    <a:pt x="1557092" y="78944"/>
                  </a:lnTo>
                  <a:lnTo>
                    <a:pt x="1698646" y="0"/>
                  </a:lnTo>
                  <a:lnTo>
                    <a:pt x="1840200" y="157888"/>
                  </a:lnTo>
                  <a:lnTo>
                    <a:pt x="1981754" y="0"/>
                  </a:lnTo>
                  <a:lnTo>
                    <a:pt x="2123308" y="78944"/>
                  </a:lnTo>
                  <a:lnTo>
                    <a:pt x="2264862" y="78944"/>
                  </a:lnTo>
                  <a:lnTo>
                    <a:pt x="2406416" y="78944"/>
                  </a:lnTo>
                  <a:lnTo>
                    <a:pt x="2547969" y="157888"/>
                  </a:lnTo>
                  <a:lnTo>
                    <a:pt x="2689523" y="157888"/>
                  </a:lnTo>
                  <a:lnTo>
                    <a:pt x="2831077" y="315776"/>
                  </a:lnTo>
                  <a:lnTo>
                    <a:pt x="2972631" y="868385"/>
                  </a:lnTo>
                  <a:lnTo>
                    <a:pt x="3114185" y="157888"/>
                  </a:lnTo>
                  <a:lnTo>
                    <a:pt x="3255739" y="552608"/>
                  </a:lnTo>
                  <a:lnTo>
                    <a:pt x="3397293" y="552608"/>
                  </a:lnTo>
                </a:path>
              </a:pathLst>
            </a:custGeom>
            <a:ln w="27101" cap="flat">
              <a:solidFill>
                <a:srgbClr val="961A49">
                  <a:alpha val="100000"/>
                </a:srgbClr>
              </a:solidFill>
              <a:prstDash val="solid"/>
              <a:round/>
            </a:ln>
          </p:spPr>
          <p:txBody>
            <a:bodyPr/>
            <a:lstStyle/>
            <a:p/>
          </p:txBody>
        </p:sp>
        <p:sp>
          <p:nvSpPr>
            <p:cNvPr id="81" name="pl81"/>
            <p:cNvSpPr/>
            <p:nvPr/>
          </p:nvSpPr>
          <p:spPr>
            <a:xfrm>
              <a:off x="5437664" y="181301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734069"/>
              <a:ext cx="3397293" cy="2131491"/>
            </a:xfrm>
            <a:custGeom>
              <a:avLst/>
              <a:pathLst>
                <a:path w="3397293" h="2131491">
                  <a:moveTo>
                    <a:pt x="0" y="552608"/>
                  </a:moveTo>
                  <a:lnTo>
                    <a:pt x="141553" y="710497"/>
                  </a:lnTo>
                  <a:lnTo>
                    <a:pt x="283107" y="157888"/>
                  </a:lnTo>
                  <a:lnTo>
                    <a:pt x="424661" y="236832"/>
                  </a:lnTo>
                  <a:lnTo>
                    <a:pt x="566215" y="0"/>
                  </a:lnTo>
                  <a:lnTo>
                    <a:pt x="707769" y="0"/>
                  </a:lnTo>
                  <a:lnTo>
                    <a:pt x="849323" y="0"/>
                  </a:lnTo>
                  <a:lnTo>
                    <a:pt x="990877" y="0"/>
                  </a:lnTo>
                  <a:lnTo>
                    <a:pt x="1132431" y="0"/>
                  </a:lnTo>
                  <a:lnTo>
                    <a:pt x="1273984" y="1342049"/>
                  </a:lnTo>
                  <a:lnTo>
                    <a:pt x="1415538" y="0"/>
                  </a:lnTo>
                  <a:lnTo>
                    <a:pt x="1557092" y="473664"/>
                  </a:lnTo>
                  <a:lnTo>
                    <a:pt x="1698646" y="78944"/>
                  </a:lnTo>
                  <a:lnTo>
                    <a:pt x="1840200" y="78944"/>
                  </a:lnTo>
                  <a:lnTo>
                    <a:pt x="1981754" y="0"/>
                  </a:lnTo>
                  <a:lnTo>
                    <a:pt x="2123308" y="0"/>
                  </a:lnTo>
                  <a:lnTo>
                    <a:pt x="2264862" y="0"/>
                  </a:lnTo>
                  <a:lnTo>
                    <a:pt x="2406416" y="0"/>
                  </a:lnTo>
                  <a:lnTo>
                    <a:pt x="2547969" y="0"/>
                  </a:lnTo>
                  <a:lnTo>
                    <a:pt x="2689523" y="78944"/>
                  </a:lnTo>
                  <a:lnTo>
                    <a:pt x="2831077" y="789441"/>
                  </a:lnTo>
                  <a:lnTo>
                    <a:pt x="2972631" y="1420994"/>
                  </a:lnTo>
                  <a:lnTo>
                    <a:pt x="3114185" y="2131491"/>
                  </a:lnTo>
                  <a:lnTo>
                    <a:pt x="3255739" y="1026273"/>
                  </a:lnTo>
                  <a:lnTo>
                    <a:pt x="3397293" y="1894658"/>
                  </a:lnTo>
                </a:path>
              </a:pathLst>
            </a:custGeom>
            <a:ln w="43362" cap="flat">
              <a:solidFill>
                <a:srgbClr val="000000">
                  <a:alpha val="100000"/>
                </a:srgbClr>
              </a:solidFill>
              <a:prstDash val="solid"/>
              <a:round/>
            </a:ln>
          </p:spPr>
          <p:txBody>
            <a:bodyPr/>
            <a:lstStyle/>
            <a:p/>
          </p:txBody>
        </p:sp>
        <p:sp>
          <p:nvSpPr>
            <p:cNvPr id="83" name="pl83"/>
            <p:cNvSpPr/>
            <p:nvPr/>
          </p:nvSpPr>
          <p:spPr>
            <a:xfrm>
              <a:off x="5437664" y="1607759"/>
              <a:ext cx="0" cy="678919"/>
            </a:xfrm>
            <a:custGeom>
              <a:avLst/>
              <a:pathLst>
                <a:path w="0" h="678919">
                  <a:moveTo>
                    <a:pt x="0" y="67891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607759"/>
              <a:ext cx="0" cy="126310"/>
            </a:xfrm>
            <a:custGeom>
              <a:avLst/>
              <a:pathLst>
                <a:path w="0" h="126310">
                  <a:moveTo>
                    <a:pt x="0" y="12631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607759"/>
              <a:ext cx="0" cy="126310"/>
            </a:xfrm>
            <a:custGeom>
              <a:avLst/>
              <a:pathLst>
                <a:path w="0" h="126310">
                  <a:moveTo>
                    <a:pt x="0" y="12631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607759"/>
              <a:ext cx="0" cy="126310"/>
            </a:xfrm>
            <a:custGeom>
              <a:avLst/>
              <a:pathLst>
                <a:path w="0" h="126310">
                  <a:moveTo>
                    <a:pt x="0" y="12631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607759"/>
              <a:ext cx="0" cy="205254"/>
            </a:xfrm>
            <a:custGeom>
              <a:avLst/>
              <a:pathLst>
                <a:path w="0" h="205254">
                  <a:moveTo>
                    <a:pt x="0" y="2052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607759"/>
              <a:ext cx="0" cy="1152584"/>
            </a:xfrm>
            <a:custGeom>
              <a:avLst/>
              <a:pathLst>
                <a:path w="0" h="1152584">
                  <a:moveTo>
                    <a:pt x="0" y="115258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607759"/>
              <a:ext cx="0" cy="2020969"/>
            </a:xfrm>
            <a:custGeom>
              <a:avLst/>
              <a:pathLst>
                <a:path w="0" h="2020969">
                  <a:moveTo>
                    <a:pt x="0" y="202096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734069"/>
              <a:ext cx="3397293" cy="2131491"/>
            </a:xfrm>
            <a:custGeom>
              <a:avLst/>
              <a:pathLst>
                <a:path w="3397293" h="2131491">
                  <a:moveTo>
                    <a:pt x="0" y="552608"/>
                  </a:moveTo>
                  <a:lnTo>
                    <a:pt x="141553" y="710497"/>
                  </a:lnTo>
                  <a:lnTo>
                    <a:pt x="283107" y="157888"/>
                  </a:lnTo>
                  <a:lnTo>
                    <a:pt x="424661" y="236832"/>
                  </a:lnTo>
                  <a:lnTo>
                    <a:pt x="566215" y="0"/>
                  </a:lnTo>
                  <a:lnTo>
                    <a:pt x="707769" y="0"/>
                  </a:lnTo>
                  <a:lnTo>
                    <a:pt x="849323" y="0"/>
                  </a:lnTo>
                  <a:lnTo>
                    <a:pt x="990877" y="0"/>
                  </a:lnTo>
                  <a:lnTo>
                    <a:pt x="1132431" y="0"/>
                  </a:lnTo>
                  <a:lnTo>
                    <a:pt x="1273984" y="1342049"/>
                  </a:lnTo>
                  <a:lnTo>
                    <a:pt x="1415538" y="0"/>
                  </a:lnTo>
                  <a:lnTo>
                    <a:pt x="1557092" y="473664"/>
                  </a:lnTo>
                  <a:lnTo>
                    <a:pt x="1698646" y="78944"/>
                  </a:lnTo>
                  <a:lnTo>
                    <a:pt x="1840200" y="78944"/>
                  </a:lnTo>
                  <a:lnTo>
                    <a:pt x="1981754" y="0"/>
                  </a:lnTo>
                  <a:lnTo>
                    <a:pt x="2123308" y="0"/>
                  </a:lnTo>
                  <a:lnTo>
                    <a:pt x="2264862" y="0"/>
                  </a:lnTo>
                  <a:lnTo>
                    <a:pt x="2406416" y="0"/>
                  </a:lnTo>
                  <a:lnTo>
                    <a:pt x="2547969" y="0"/>
                  </a:lnTo>
                  <a:lnTo>
                    <a:pt x="2689523" y="78944"/>
                  </a:lnTo>
                  <a:lnTo>
                    <a:pt x="2831077" y="789441"/>
                  </a:lnTo>
                  <a:lnTo>
                    <a:pt x="2972631" y="1420994"/>
                  </a:lnTo>
                  <a:lnTo>
                    <a:pt x="3114185" y="2131491"/>
                  </a:lnTo>
                  <a:lnTo>
                    <a:pt x="3255739" y="1026273"/>
                  </a:lnTo>
                  <a:lnTo>
                    <a:pt x="3397293" y="1894658"/>
                  </a:lnTo>
                </a:path>
              </a:pathLst>
            </a:custGeom>
            <a:ln w="27101" cap="flat">
              <a:solidFill>
                <a:srgbClr val="0058AB">
                  <a:alpha val="100000"/>
                </a:srgbClr>
              </a:solidFill>
              <a:prstDash val="solid"/>
              <a:round/>
            </a:ln>
          </p:spPr>
          <p:txBody>
            <a:bodyPr/>
            <a:lstStyle/>
            <a:p/>
          </p:txBody>
        </p:sp>
        <p:sp>
          <p:nvSpPr>
            <p:cNvPr id="91" name="tx91"/>
            <p:cNvSpPr/>
            <p:nvPr/>
          </p:nvSpPr>
          <p:spPr>
            <a:xfrm>
              <a:off x="5389469" y="153574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6115288" y="15370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823058" y="15370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30827" y="15370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5357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15063" y="153706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8756617" y="153568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8" name="tx98"/>
            <p:cNvSpPr/>
            <p:nvPr/>
          </p:nvSpPr>
          <p:spPr>
            <a:xfrm>
              <a:off x="8902429" y="18528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16867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0" name="tx100"/>
            <p:cNvSpPr/>
            <p:nvPr/>
          </p:nvSpPr>
          <p:spPr>
            <a:xfrm>
              <a:off x="5003259" y="33397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5503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76089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8591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8591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02539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8785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26291" y="4830005"/>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Cook Islands</a:t>
              </a:r>
            </a:p>
          </p:txBody>
        </p:sp>
        <p:sp>
          <p:nvSpPr>
            <p:cNvPr id="117" name="tx117"/>
            <p:cNvSpPr/>
            <p:nvPr/>
          </p:nvSpPr>
          <p:spPr>
            <a:xfrm>
              <a:off x="729249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5495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558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1331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0104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878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945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0718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9491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8264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938662" cy="149993"/>
            </a:xfrm>
            <a:prstGeom prst="rect">
              <a:avLst/>
            </a:prstGeom>
            <a:solidFill>
              <a:srgbClr val="1CABE2">
                <a:alpha val="80000"/>
              </a:srgbClr>
            </a:solidFill>
          </p:spPr>
          <p:txBody>
            <a:bodyPr/>
            <a:lstStyle/>
            <a:p/>
          </p:txBody>
        </p:sp>
        <p:sp>
          <p:nvSpPr>
            <p:cNvPr id="133" name="rc133"/>
            <p:cNvSpPr/>
            <p:nvPr/>
          </p:nvSpPr>
          <p:spPr>
            <a:xfrm>
              <a:off x="1317178" y="5637654"/>
              <a:ext cx="4693310"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039114"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0" name="tx140"/>
            <p:cNvSpPr/>
            <p:nvPr/>
          </p:nvSpPr>
          <p:spPr>
            <a:xfrm>
              <a:off x="4916438"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1" name="tx141"/>
            <p:cNvSpPr/>
            <p:nvPr/>
          </p:nvSpPr>
          <p:spPr>
            <a:xfrm>
              <a:off x="6793762" y="608778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2" name="tx142"/>
            <p:cNvSpPr/>
            <p:nvPr/>
          </p:nvSpPr>
          <p:spPr>
            <a:xfrm>
              <a:off x="8671087"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3" name="tx143"/>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Cook Islands (75%) was 10 percentage points lower than the global average (85%) and 13 percentage points lower than the average across all EAPR countries (88%).
National DTP3 coverage was 23 percentage points lower than in 2019 (98%).
The number of un- and undervaccinated children remained approximately the same (&lt;100)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Cook Islands ranked number 6 out of 27 countries for lowest DTP3 coverage (based on tied ranks).
Cook Islands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2307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85586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08864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2143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23947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47225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050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93782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2972479"/>
              <a:ext cx="248247" cy="1034205"/>
            </a:xfrm>
            <a:prstGeom prst="rect">
              <a:avLst/>
            </a:prstGeom>
            <a:solidFill>
              <a:srgbClr val="80BD41">
                <a:alpha val="100000"/>
              </a:srgbClr>
            </a:solidFill>
          </p:spPr>
          <p:txBody>
            <a:bodyPr/>
            <a:lstStyle/>
            <a:p/>
          </p:txBody>
        </p:sp>
        <p:sp>
          <p:nvSpPr>
            <p:cNvPr id="25" name="rc25"/>
            <p:cNvSpPr/>
            <p:nvPr/>
          </p:nvSpPr>
          <p:spPr>
            <a:xfrm>
              <a:off x="1333322" y="2883482"/>
              <a:ext cx="248247" cy="88996"/>
            </a:xfrm>
            <a:prstGeom prst="rect">
              <a:avLst/>
            </a:prstGeom>
            <a:solidFill>
              <a:srgbClr val="1CABE2">
                <a:alpha val="100000"/>
              </a:srgbClr>
            </a:solidFill>
          </p:spPr>
          <p:txBody>
            <a:bodyPr/>
            <a:lstStyle/>
            <a:p/>
          </p:txBody>
        </p:sp>
        <p:sp>
          <p:nvSpPr>
            <p:cNvPr id="26" name="rc26"/>
            <p:cNvSpPr/>
            <p:nvPr/>
          </p:nvSpPr>
          <p:spPr>
            <a:xfrm>
              <a:off x="1609153" y="3067614"/>
              <a:ext cx="248247" cy="939071"/>
            </a:xfrm>
            <a:prstGeom prst="rect">
              <a:avLst/>
            </a:prstGeom>
            <a:solidFill>
              <a:srgbClr val="80BD41">
                <a:alpha val="100000"/>
              </a:srgbClr>
            </a:solidFill>
          </p:spPr>
          <p:txBody>
            <a:bodyPr/>
            <a:lstStyle/>
            <a:p/>
          </p:txBody>
        </p:sp>
        <p:sp>
          <p:nvSpPr>
            <p:cNvPr id="27" name="rc27"/>
            <p:cNvSpPr/>
            <p:nvPr/>
          </p:nvSpPr>
          <p:spPr>
            <a:xfrm>
              <a:off x="1609153" y="2963273"/>
              <a:ext cx="248247" cy="104341"/>
            </a:xfrm>
            <a:prstGeom prst="rect">
              <a:avLst/>
            </a:prstGeom>
            <a:solidFill>
              <a:srgbClr val="1CABE2">
                <a:alpha val="100000"/>
              </a:srgbClr>
            </a:solidFill>
          </p:spPr>
          <p:txBody>
            <a:bodyPr/>
            <a:lstStyle/>
            <a:p/>
          </p:txBody>
        </p:sp>
        <p:sp>
          <p:nvSpPr>
            <p:cNvPr id="28" name="rc28"/>
            <p:cNvSpPr/>
            <p:nvPr/>
          </p:nvSpPr>
          <p:spPr>
            <a:xfrm>
              <a:off x="1884983" y="3079889"/>
              <a:ext cx="248247" cy="926795"/>
            </a:xfrm>
            <a:prstGeom prst="rect">
              <a:avLst/>
            </a:prstGeom>
            <a:solidFill>
              <a:srgbClr val="80BD41">
                <a:alpha val="100000"/>
              </a:srgbClr>
            </a:solidFill>
          </p:spPr>
          <p:txBody>
            <a:bodyPr/>
            <a:lstStyle/>
            <a:p/>
          </p:txBody>
        </p:sp>
        <p:sp>
          <p:nvSpPr>
            <p:cNvPr id="29" name="rc29"/>
            <p:cNvSpPr/>
            <p:nvPr/>
          </p:nvSpPr>
          <p:spPr>
            <a:xfrm>
              <a:off x="1884983" y="3052269"/>
              <a:ext cx="248247" cy="27619"/>
            </a:xfrm>
            <a:prstGeom prst="rect">
              <a:avLst/>
            </a:prstGeom>
            <a:solidFill>
              <a:srgbClr val="1CABE2">
                <a:alpha val="100000"/>
              </a:srgbClr>
            </a:solidFill>
          </p:spPr>
          <p:txBody>
            <a:bodyPr/>
            <a:lstStyle/>
            <a:p/>
          </p:txBody>
        </p:sp>
        <p:sp>
          <p:nvSpPr>
            <p:cNvPr id="30" name="rc30"/>
            <p:cNvSpPr/>
            <p:nvPr/>
          </p:nvSpPr>
          <p:spPr>
            <a:xfrm>
              <a:off x="2160814" y="3104440"/>
              <a:ext cx="248247" cy="902244"/>
            </a:xfrm>
            <a:prstGeom prst="rect">
              <a:avLst/>
            </a:prstGeom>
            <a:solidFill>
              <a:srgbClr val="80BD41">
                <a:alpha val="100000"/>
              </a:srgbClr>
            </a:solidFill>
          </p:spPr>
          <p:txBody>
            <a:bodyPr/>
            <a:lstStyle/>
            <a:p/>
          </p:txBody>
        </p:sp>
        <p:sp>
          <p:nvSpPr>
            <p:cNvPr id="31" name="rc31"/>
            <p:cNvSpPr/>
            <p:nvPr/>
          </p:nvSpPr>
          <p:spPr>
            <a:xfrm>
              <a:off x="2160814" y="3067614"/>
              <a:ext cx="248247" cy="36826"/>
            </a:xfrm>
            <a:prstGeom prst="rect">
              <a:avLst/>
            </a:prstGeom>
            <a:solidFill>
              <a:srgbClr val="1CABE2">
                <a:alpha val="100000"/>
              </a:srgbClr>
            </a:solidFill>
          </p:spPr>
          <p:txBody>
            <a:bodyPr/>
            <a:lstStyle/>
            <a:p/>
          </p:txBody>
        </p:sp>
        <p:sp>
          <p:nvSpPr>
            <p:cNvPr id="32" name="rc32"/>
            <p:cNvSpPr/>
            <p:nvPr/>
          </p:nvSpPr>
          <p:spPr>
            <a:xfrm>
              <a:off x="2436645" y="3089096"/>
              <a:ext cx="248247" cy="917589"/>
            </a:xfrm>
            <a:prstGeom prst="rect">
              <a:avLst/>
            </a:prstGeom>
            <a:solidFill>
              <a:srgbClr val="80BD41">
                <a:alpha val="100000"/>
              </a:srgbClr>
            </a:solidFill>
          </p:spPr>
          <p:txBody>
            <a:bodyPr/>
            <a:lstStyle/>
            <a:p/>
          </p:txBody>
        </p:sp>
        <p:sp>
          <p:nvSpPr>
            <p:cNvPr id="33" name="rc33"/>
            <p:cNvSpPr/>
            <p:nvPr/>
          </p:nvSpPr>
          <p:spPr>
            <a:xfrm>
              <a:off x="2436645" y="3079889"/>
              <a:ext cx="248247" cy="9206"/>
            </a:xfrm>
            <a:prstGeom prst="rect">
              <a:avLst/>
            </a:prstGeom>
            <a:solidFill>
              <a:srgbClr val="1CABE2">
                <a:alpha val="100000"/>
              </a:srgbClr>
            </a:solidFill>
          </p:spPr>
          <p:txBody>
            <a:bodyPr/>
            <a:lstStyle/>
            <a:p/>
          </p:txBody>
        </p:sp>
        <p:sp>
          <p:nvSpPr>
            <p:cNvPr id="34" name="rc34"/>
            <p:cNvSpPr/>
            <p:nvPr/>
          </p:nvSpPr>
          <p:spPr>
            <a:xfrm>
              <a:off x="2712475" y="3092165"/>
              <a:ext cx="248247" cy="914520"/>
            </a:xfrm>
            <a:prstGeom prst="rect">
              <a:avLst/>
            </a:prstGeom>
            <a:solidFill>
              <a:srgbClr val="80BD41">
                <a:alpha val="100000"/>
              </a:srgbClr>
            </a:solidFill>
          </p:spPr>
          <p:txBody>
            <a:bodyPr/>
            <a:lstStyle/>
            <a:p/>
          </p:txBody>
        </p:sp>
        <p:sp>
          <p:nvSpPr>
            <p:cNvPr id="35" name="rc35"/>
            <p:cNvSpPr/>
            <p:nvPr/>
          </p:nvSpPr>
          <p:spPr>
            <a:xfrm>
              <a:off x="2712475" y="3082958"/>
              <a:ext cx="248247" cy="9206"/>
            </a:xfrm>
            <a:prstGeom prst="rect">
              <a:avLst/>
            </a:prstGeom>
            <a:solidFill>
              <a:srgbClr val="1CABE2">
                <a:alpha val="100000"/>
              </a:srgbClr>
            </a:solidFill>
          </p:spPr>
          <p:txBody>
            <a:bodyPr/>
            <a:lstStyle/>
            <a:p/>
          </p:txBody>
        </p:sp>
        <p:sp>
          <p:nvSpPr>
            <p:cNvPr id="36" name="rc36"/>
            <p:cNvSpPr/>
            <p:nvPr/>
          </p:nvSpPr>
          <p:spPr>
            <a:xfrm>
              <a:off x="2988306" y="3095234"/>
              <a:ext cx="248247" cy="911451"/>
            </a:xfrm>
            <a:prstGeom prst="rect">
              <a:avLst/>
            </a:prstGeom>
            <a:solidFill>
              <a:srgbClr val="80BD41">
                <a:alpha val="100000"/>
              </a:srgbClr>
            </a:solidFill>
          </p:spPr>
          <p:txBody>
            <a:bodyPr/>
            <a:lstStyle/>
            <a:p/>
          </p:txBody>
        </p:sp>
        <p:sp>
          <p:nvSpPr>
            <p:cNvPr id="37" name="rc37"/>
            <p:cNvSpPr/>
            <p:nvPr/>
          </p:nvSpPr>
          <p:spPr>
            <a:xfrm>
              <a:off x="2988306" y="3086027"/>
              <a:ext cx="248247" cy="9206"/>
            </a:xfrm>
            <a:prstGeom prst="rect">
              <a:avLst/>
            </a:prstGeom>
            <a:solidFill>
              <a:srgbClr val="1CABE2">
                <a:alpha val="100000"/>
              </a:srgbClr>
            </a:solidFill>
          </p:spPr>
          <p:txBody>
            <a:bodyPr/>
            <a:lstStyle/>
            <a:p/>
          </p:txBody>
        </p:sp>
        <p:sp>
          <p:nvSpPr>
            <p:cNvPr id="38" name="rc38"/>
            <p:cNvSpPr/>
            <p:nvPr/>
          </p:nvSpPr>
          <p:spPr>
            <a:xfrm>
              <a:off x="3264137" y="3128991"/>
              <a:ext cx="248247" cy="877693"/>
            </a:xfrm>
            <a:prstGeom prst="rect">
              <a:avLst/>
            </a:prstGeom>
            <a:solidFill>
              <a:srgbClr val="80BD41">
                <a:alpha val="100000"/>
              </a:srgbClr>
            </a:solidFill>
          </p:spPr>
          <p:txBody>
            <a:bodyPr/>
            <a:lstStyle/>
            <a:p/>
          </p:txBody>
        </p:sp>
        <p:sp>
          <p:nvSpPr>
            <p:cNvPr id="39" name="rc39"/>
            <p:cNvSpPr/>
            <p:nvPr/>
          </p:nvSpPr>
          <p:spPr>
            <a:xfrm>
              <a:off x="3264137" y="3119784"/>
              <a:ext cx="248247" cy="9206"/>
            </a:xfrm>
            <a:prstGeom prst="rect">
              <a:avLst/>
            </a:prstGeom>
            <a:solidFill>
              <a:srgbClr val="1CABE2">
                <a:alpha val="100000"/>
              </a:srgbClr>
            </a:solidFill>
          </p:spPr>
          <p:txBody>
            <a:bodyPr/>
            <a:lstStyle/>
            <a:p/>
          </p:txBody>
        </p:sp>
        <p:sp>
          <p:nvSpPr>
            <p:cNvPr id="40" name="rc40"/>
            <p:cNvSpPr/>
            <p:nvPr/>
          </p:nvSpPr>
          <p:spPr>
            <a:xfrm>
              <a:off x="3539967" y="3122853"/>
              <a:ext cx="248247" cy="883831"/>
            </a:xfrm>
            <a:prstGeom prst="rect">
              <a:avLst/>
            </a:prstGeom>
            <a:solidFill>
              <a:srgbClr val="80BD41">
                <a:alpha val="100000"/>
              </a:srgbClr>
            </a:solidFill>
          </p:spPr>
          <p:txBody>
            <a:bodyPr/>
            <a:lstStyle/>
            <a:p/>
          </p:txBody>
        </p:sp>
        <p:sp>
          <p:nvSpPr>
            <p:cNvPr id="41" name="rc41"/>
            <p:cNvSpPr/>
            <p:nvPr/>
          </p:nvSpPr>
          <p:spPr>
            <a:xfrm>
              <a:off x="3539967" y="3113647"/>
              <a:ext cx="248247" cy="9206"/>
            </a:xfrm>
            <a:prstGeom prst="rect">
              <a:avLst/>
            </a:prstGeom>
            <a:solidFill>
              <a:srgbClr val="1CABE2">
                <a:alpha val="100000"/>
              </a:srgbClr>
            </a:solidFill>
          </p:spPr>
          <p:txBody>
            <a:bodyPr/>
            <a:lstStyle/>
            <a:p/>
          </p:txBody>
        </p:sp>
        <p:sp>
          <p:nvSpPr>
            <p:cNvPr id="42" name="rc42"/>
            <p:cNvSpPr/>
            <p:nvPr/>
          </p:nvSpPr>
          <p:spPr>
            <a:xfrm>
              <a:off x="3815798" y="3260952"/>
              <a:ext cx="248247" cy="745732"/>
            </a:xfrm>
            <a:prstGeom prst="rect">
              <a:avLst/>
            </a:prstGeom>
            <a:solidFill>
              <a:srgbClr val="80BD41">
                <a:alpha val="100000"/>
              </a:srgbClr>
            </a:solidFill>
          </p:spPr>
          <p:txBody>
            <a:bodyPr/>
            <a:lstStyle/>
            <a:p/>
          </p:txBody>
        </p:sp>
        <p:sp>
          <p:nvSpPr>
            <p:cNvPr id="43" name="rc43"/>
            <p:cNvSpPr/>
            <p:nvPr/>
          </p:nvSpPr>
          <p:spPr>
            <a:xfrm>
              <a:off x="3815798" y="3098302"/>
              <a:ext cx="248247" cy="162649"/>
            </a:xfrm>
            <a:prstGeom prst="rect">
              <a:avLst/>
            </a:prstGeom>
            <a:solidFill>
              <a:srgbClr val="1CABE2">
                <a:alpha val="100000"/>
              </a:srgbClr>
            </a:solidFill>
          </p:spPr>
          <p:txBody>
            <a:bodyPr/>
            <a:lstStyle/>
            <a:p/>
          </p:txBody>
        </p:sp>
        <p:sp>
          <p:nvSpPr>
            <p:cNvPr id="44" name="rc44"/>
            <p:cNvSpPr/>
            <p:nvPr/>
          </p:nvSpPr>
          <p:spPr>
            <a:xfrm>
              <a:off x="4091628" y="3095234"/>
              <a:ext cx="248247" cy="911451"/>
            </a:xfrm>
            <a:prstGeom prst="rect">
              <a:avLst/>
            </a:prstGeom>
            <a:solidFill>
              <a:srgbClr val="80BD41">
                <a:alpha val="100000"/>
              </a:srgbClr>
            </a:solidFill>
          </p:spPr>
          <p:txBody>
            <a:bodyPr/>
            <a:lstStyle/>
            <a:p/>
          </p:txBody>
        </p:sp>
        <p:sp>
          <p:nvSpPr>
            <p:cNvPr id="45" name="rc45"/>
            <p:cNvSpPr/>
            <p:nvPr/>
          </p:nvSpPr>
          <p:spPr>
            <a:xfrm>
              <a:off x="4091628" y="3086027"/>
              <a:ext cx="248247" cy="9206"/>
            </a:xfrm>
            <a:prstGeom prst="rect">
              <a:avLst/>
            </a:prstGeom>
            <a:solidFill>
              <a:srgbClr val="1CABE2">
                <a:alpha val="100000"/>
              </a:srgbClr>
            </a:solidFill>
          </p:spPr>
          <p:txBody>
            <a:bodyPr/>
            <a:lstStyle/>
            <a:p/>
          </p:txBody>
        </p:sp>
        <p:sp>
          <p:nvSpPr>
            <p:cNvPr id="46" name="rc46"/>
            <p:cNvSpPr/>
            <p:nvPr/>
          </p:nvSpPr>
          <p:spPr>
            <a:xfrm>
              <a:off x="4367459" y="3141266"/>
              <a:ext cx="248247" cy="865418"/>
            </a:xfrm>
            <a:prstGeom prst="rect">
              <a:avLst/>
            </a:prstGeom>
            <a:solidFill>
              <a:srgbClr val="80BD41">
                <a:alpha val="100000"/>
              </a:srgbClr>
            </a:solidFill>
          </p:spPr>
          <p:txBody>
            <a:bodyPr/>
            <a:lstStyle/>
            <a:p/>
          </p:txBody>
        </p:sp>
        <p:sp>
          <p:nvSpPr>
            <p:cNvPr id="47" name="rc47"/>
            <p:cNvSpPr/>
            <p:nvPr/>
          </p:nvSpPr>
          <p:spPr>
            <a:xfrm>
              <a:off x="4367459" y="3076820"/>
              <a:ext cx="248247" cy="64446"/>
            </a:xfrm>
            <a:prstGeom prst="rect">
              <a:avLst/>
            </a:prstGeom>
            <a:solidFill>
              <a:srgbClr val="1CABE2">
                <a:alpha val="100000"/>
              </a:srgbClr>
            </a:solidFill>
          </p:spPr>
          <p:txBody>
            <a:bodyPr/>
            <a:lstStyle/>
            <a:p/>
          </p:txBody>
        </p:sp>
        <p:sp>
          <p:nvSpPr>
            <p:cNvPr id="48" name="rc48"/>
            <p:cNvSpPr/>
            <p:nvPr/>
          </p:nvSpPr>
          <p:spPr>
            <a:xfrm>
              <a:off x="4643290" y="3089096"/>
              <a:ext cx="248247" cy="917589"/>
            </a:xfrm>
            <a:prstGeom prst="rect">
              <a:avLst/>
            </a:prstGeom>
            <a:solidFill>
              <a:srgbClr val="80BD41">
                <a:alpha val="100000"/>
              </a:srgbClr>
            </a:solidFill>
          </p:spPr>
          <p:txBody>
            <a:bodyPr/>
            <a:lstStyle/>
            <a:p/>
          </p:txBody>
        </p:sp>
        <p:sp>
          <p:nvSpPr>
            <p:cNvPr id="49" name="rc49"/>
            <p:cNvSpPr/>
            <p:nvPr/>
          </p:nvSpPr>
          <p:spPr>
            <a:xfrm>
              <a:off x="4643290" y="3070683"/>
              <a:ext cx="248247" cy="18413"/>
            </a:xfrm>
            <a:prstGeom prst="rect">
              <a:avLst/>
            </a:prstGeom>
            <a:solidFill>
              <a:srgbClr val="1CABE2">
                <a:alpha val="100000"/>
              </a:srgbClr>
            </a:solidFill>
          </p:spPr>
          <p:txBody>
            <a:bodyPr/>
            <a:lstStyle/>
            <a:p/>
          </p:txBody>
        </p:sp>
        <p:sp>
          <p:nvSpPr>
            <p:cNvPr id="50" name="rc50"/>
            <p:cNvSpPr/>
            <p:nvPr/>
          </p:nvSpPr>
          <p:spPr>
            <a:xfrm>
              <a:off x="4919120" y="3119784"/>
              <a:ext cx="248247" cy="886900"/>
            </a:xfrm>
            <a:prstGeom prst="rect">
              <a:avLst/>
            </a:prstGeom>
            <a:solidFill>
              <a:srgbClr val="80BD41">
                <a:alpha val="100000"/>
              </a:srgbClr>
            </a:solidFill>
          </p:spPr>
          <p:txBody>
            <a:bodyPr/>
            <a:lstStyle/>
            <a:p/>
          </p:txBody>
        </p:sp>
        <p:sp>
          <p:nvSpPr>
            <p:cNvPr id="51" name="rc51"/>
            <p:cNvSpPr/>
            <p:nvPr/>
          </p:nvSpPr>
          <p:spPr>
            <a:xfrm>
              <a:off x="4919120" y="3101371"/>
              <a:ext cx="248247" cy="18413"/>
            </a:xfrm>
            <a:prstGeom prst="rect">
              <a:avLst/>
            </a:prstGeom>
            <a:solidFill>
              <a:srgbClr val="1CABE2">
                <a:alpha val="100000"/>
              </a:srgbClr>
            </a:solidFill>
          </p:spPr>
          <p:txBody>
            <a:bodyPr/>
            <a:lstStyle/>
            <a:p/>
          </p:txBody>
        </p:sp>
        <p:sp>
          <p:nvSpPr>
            <p:cNvPr id="52" name="rc52"/>
            <p:cNvSpPr/>
            <p:nvPr/>
          </p:nvSpPr>
          <p:spPr>
            <a:xfrm>
              <a:off x="5194951" y="3141266"/>
              <a:ext cx="248247" cy="865418"/>
            </a:xfrm>
            <a:prstGeom prst="rect">
              <a:avLst/>
            </a:prstGeom>
            <a:solidFill>
              <a:srgbClr val="80BD41">
                <a:alpha val="100000"/>
              </a:srgbClr>
            </a:solidFill>
          </p:spPr>
          <p:txBody>
            <a:bodyPr/>
            <a:lstStyle/>
            <a:p/>
          </p:txBody>
        </p:sp>
        <p:sp>
          <p:nvSpPr>
            <p:cNvPr id="53" name="rc53"/>
            <p:cNvSpPr/>
            <p:nvPr/>
          </p:nvSpPr>
          <p:spPr>
            <a:xfrm>
              <a:off x="5194951" y="3132060"/>
              <a:ext cx="248247" cy="9206"/>
            </a:xfrm>
            <a:prstGeom prst="rect">
              <a:avLst/>
            </a:prstGeom>
            <a:solidFill>
              <a:srgbClr val="1CABE2">
                <a:alpha val="100000"/>
              </a:srgbClr>
            </a:solidFill>
          </p:spPr>
          <p:txBody>
            <a:bodyPr/>
            <a:lstStyle/>
            <a:p/>
          </p:txBody>
        </p:sp>
        <p:sp>
          <p:nvSpPr>
            <p:cNvPr id="54" name="rc54"/>
            <p:cNvSpPr/>
            <p:nvPr/>
          </p:nvSpPr>
          <p:spPr>
            <a:xfrm>
              <a:off x="5470781" y="3162748"/>
              <a:ext cx="248247" cy="843936"/>
            </a:xfrm>
            <a:prstGeom prst="rect">
              <a:avLst/>
            </a:prstGeom>
            <a:solidFill>
              <a:srgbClr val="80BD41">
                <a:alpha val="100000"/>
              </a:srgbClr>
            </a:solidFill>
          </p:spPr>
          <p:txBody>
            <a:bodyPr/>
            <a:lstStyle/>
            <a:p/>
          </p:txBody>
        </p:sp>
        <p:sp>
          <p:nvSpPr>
            <p:cNvPr id="55" name="rc55"/>
            <p:cNvSpPr/>
            <p:nvPr/>
          </p:nvSpPr>
          <p:spPr>
            <a:xfrm>
              <a:off x="5470781" y="3153542"/>
              <a:ext cx="248247" cy="9206"/>
            </a:xfrm>
            <a:prstGeom prst="rect">
              <a:avLst/>
            </a:prstGeom>
            <a:solidFill>
              <a:srgbClr val="1CABE2">
                <a:alpha val="100000"/>
              </a:srgbClr>
            </a:solidFill>
          </p:spPr>
          <p:txBody>
            <a:bodyPr/>
            <a:lstStyle/>
            <a:p/>
          </p:txBody>
        </p:sp>
        <p:sp>
          <p:nvSpPr>
            <p:cNvPr id="56" name="rc56"/>
            <p:cNvSpPr/>
            <p:nvPr/>
          </p:nvSpPr>
          <p:spPr>
            <a:xfrm>
              <a:off x="5746612" y="3181162"/>
              <a:ext cx="248247" cy="825523"/>
            </a:xfrm>
            <a:prstGeom prst="rect">
              <a:avLst/>
            </a:prstGeom>
            <a:solidFill>
              <a:srgbClr val="80BD41">
                <a:alpha val="100000"/>
              </a:srgbClr>
            </a:solidFill>
          </p:spPr>
          <p:txBody>
            <a:bodyPr/>
            <a:lstStyle/>
            <a:p/>
          </p:txBody>
        </p:sp>
        <p:sp>
          <p:nvSpPr>
            <p:cNvPr id="57" name="rc57"/>
            <p:cNvSpPr/>
            <p:nvPr/>
          </p:nvSpPr>
          <p:spPr>
            <a:xfrm>
              <a:off x="5746612" y="3171955"/>
              <a:ext cx="248247" cy="9206"/>
            </a:xfrm>
            <a:prstGeom prst="rect">
              <a:avLst/>
            </a:prstGeom>
            <a:solidFill>
              <a:srgbClr val="1CABE2">
                <a:alpha val="100000"/>
              </a:srgbClr>
            </a:solidFill>
          </p:spPr>
          <p:txBody>
            <a:bodyPr/>
            <a:lstStyle/>
            <a:p/>
          </p:txBody>
        </p:sp>
        <p:sp>
          <p:nvSpPr>
            <p:cNvPr id="58" name="rc58"/>
            <p:cNvSpPr/>
            <p:nvPr/>
          </p:nvSpPr>
          <p:spPr>
            <a:xfrm>
              <a:off x="6022443" y="3193437"/>
              <a:ext cx="248247" cy="813247"/>
            </a:xfrm>
            <a:prstGeom prst="rect">
              <a:avLst/>
            </a:prstGeom>
            <a:solidFill>
              <a:srgbClr val="80BD41">
                <a:alpha val="100000"/>
              </a:srgbClr>
            </a:solidFill>
          </p:spPr>
          <p:txBody>
            <a:bodyPr/>
            <a:lstStyle/>
            <a:p/>
          </p:txBody>
        </p:sp>
        <p:sp>
          <p:nvSpPr>
            <p:cNvPr id="59" name="rc59"/>
            <p:cNvSpPr/>
            <p:nvPr/>
          </p:nvSpPr>
          <p:spPr>
            <a:xfrm>
              <a:off x="6022443" y="3184230"/>
              <a:ext cx="248247" cy="9206"/>
            </a:xfrm>
            <a:prstGeom prst="rect">
              <a:avLst/>
            </a:prstGeom>
            <a:solidFill>
              <a:srgbClr val="1CABE2">
                <a:alpha val="100000"/>
              </a:srgbClr>
            </a:solidFill>
          </p:spPr>
          <p:txBody>
            <a:bodyPr/>
            <a:lstStyle/>
            <a:p/>
          </p:txBody>
        </p:sp>
        <p:sp>
          <p:nvSpPr>
            <p:cNvPr id="60" name="rc60"/>
            <p:cNvSpPr/>
            <p:nvPr/>
          </p:nvSpPr>
          <p:spPr>
            <a:xfrm>
              <a:off x="6298273" y="3227194"/>
              <a:ext cx="248247" cy="779490"/>
            </a:xfrm>
            <a:prstGeom prst="rect">
              <a:avLst/>
            </a:prstGeom>
            <a:solidFill>
              <a:srgbClr val="80BD41">
                <a:alpha val="100000"/>
              </a:srgbClr>
            </a:solidFill>
          </p:spPr>
          <p:txBody>
            <a:bodyPr/>
            <a:lstStyle/>
            <a:p/>
          </p:txBody>
        </p:sp>
        <p:sp>
          <p:nvSpPr>
            <p:cNvPr id="61" name="rc61"/>
            <p:cNvSpPr/>
            <p:nvPr/>
          </p:nvSpPr>
          <p:spPr>
            <a:xfrm>
              <a:off x="6298273" y="3217988"/>
              <a:ext cx="248247" cy="9206"/>
            </a:xfrm>
            <a:prstGeom prst="rect">
              <a:avLst/>
            </a:prstGeom>
            <a:solidFill>
              <a:srgbClr val="1CABE2">
                <a:alpha val="100000"/>
              </a:srgbClr>
            </a:solidFill>
          </p:spPr>
          <p:txBody>
            <a:bodyPr/>
            <a:lstStyle/>
            <a:p/>
          </p:txBody>
        </p:sp>
        <p:sp>
          <p:nvSpPr>
            <p:cNvPr id="62" name="rc62"/>
            <p:cNvSpPr/>
            <p:nvPr/>
          </p:nvSpPr>
          <p:spPr>
            <a:xfrm>
              <a:off x="6574104" y="3276296"/>
              <a:ext cx="248247" cy="730388"/>
            </a:xfrm>
            <a:prstGeom prst="rect">
              <a:avLst/>
            </a:prstGeom>
            <a:solidFill>
              <a:srgbClr val="80BD41">
                <a:alpha val="100000"/>
              </a:srgbClr>
            </a:solidFill>
          </p:spPr>
          <p:txBody>
            <a:bodyPr/>
            <a:lstStyle/>
            <a:p/>
          </p:txBody>
        </p:sp>
        <p:sp>
          <p:nvSpPr>
            <p:cNvPr id="63" name="rc63"/>
            <p:cNvSpPr/>
            <p:nvPr/>
          </p:nvSpPr>
          <p:spPr>
            <a:xfrm>
              <a:off x="6574104" y="3260952"/>
              <a:ext cx="248247" cy="15344"/>
            </a:xfrm>
            <a:prstGeom prst="rect">
              <a:avLst/>
            </a:prstGeom>
            <a:solidFill>
              <a:srgbClr val="1CABE2">
                <a:alpha val="100000"/>
              </a:srgbClr>
            </a:solidFill>
          </p:spPr>
          <p:txBody>
            <a:bodyPr/>
            <a:lstStyle/>
            <a:p/>
          </p:txBody>
        </p:sp>
        <p:sp>
          <p:nvSpPr>
            <p:cNvPr id="64" name="rc64"/>
            <p:cNvSpPr/>
            <p:nvPr/>
          </p:nvSpPr>
          <p:spPr>
            <a:xfrm>
              <a:off x="6849934" y="3383706"/>
              <a:ext cx="248247" cy="622978"/>
            </a:xfrm>
            <a:prstGeom prst="rect">
              <a:avLst/>
            </a:prstGeom>
            <a:solidFill>
              <a:srgbClr val="80BD41">
                <a:alpha val="100000"/>
              </a:srgbClr>
            </a:solidFill>
          </p:spPr>
          <p:txBody>
            <a:bodyPr/>
            <a:lstStyle/>
            <a:p/>
          </p:txBody>
        </p:sp>
        <p:sp>
          <p:nvSpPr>
            <p:cNvPr id="65" name="rc65"/>
            <p:cNvSpPr/>
            <p:nvPr/>
          </p:nvSpPr>
          <p:spPr>
            <a:xfrm>
              <a:off x="6849934" y="3306985"/>
              <a:ext cx="248247" cy="76721"/>
            </a:xfrm>
            <a:prstGeom prst="rect">
              <a:avLst/>
            </a:prstGeom>
            <a:solidFill>
              <a:srgbClr val="1CABE2">
                <a:alpha val="100000"/>
              </a:srgbClr>
            </a:solidFill>
          </p:spPr>
          <p:txBody>
            <a:bodyPr/>
            <a:lstStyle/>
            <a:p/>
          </p:txBody>
        </p:sp>
        <p:sp>
          <p:nvSpPr>
            <p:cNvPr id="66" name="rc66"/>
            <p:cNvSpPr/>
            <p:nvPr/>
          </p:nvSpPr>
          <p:spPr>
            <a:xfrm>
              <a:off x="7125765" y="3475772"/>
              <a:ext cx="248247" cy="530912"/>
            </a:xfrm>
            <a:prstGeom prst="rect">
              <a:avLst/>
            </a:prstGeom>
            <a:solidFill>
              <a:srgbClr val="80BD41">
                <a:alpha val="100000"/>
              </a:srgbClr>
            </a:solidFill>
          </p:spPr>
          <p:txBody>
            <a:bodyPr/>
            <a:lstStyle/>
            <a:p/>
          </p:txBody>
        </p:sp>
        <p:sp>
          <p:nvSpPr>
            <p:cNvPr id="67" name="rc67"/>
            <p:cNvSpPr/>
            <p:nvPr/>
          </p:nvSpPr>
          <p:spPr>
            <a:xfrm>
              <a:off x="7125765" y="3353018"/>
              <a:ext cx="248247" cy="122754"/>
            </a:xfrm>
            <a:prstGeom prst="rect">
              <a:avLst/>
            </a:prstGeom>
            <a:solidFill>
              <a:srgbClr val="1CABE2">
                <a:alpha val="100000"/>
              </a:srgbClr>
            </a:solidFill>
          </p:spPr>
          <p:txBody>
            <a:bodyPr/>
            <a:lstStyle/>
            <a:p/>
          </p:txBody>
        </p:sp>
        <p:sp>
          <p:nvSpPr>
            <p:cNvPr id="68" name="rc68"/>
            <p:cNvSpPr/>
            <p:nvPr/>
          </p:nvSpPr>
          <p:spPr>
            <a:xfrm>
              <a:off x="7401596" y="3573976"/>
              <a:ext cx="248247" cy="432709"/>
            </a:xfrm>
            <a:prstGeom prst="rect">
              <a:avLst/>
            </a:prstGeom>
            <a:solidFill>
              <a:srgbClr val="80BD41">
                <a:alpha val="100000"/>
              </a:srgbClr>
            </a:solidFill>
          </p:spPr>
          <p:txBody>
            <a:bodyPr/>
            <a:lstStyle/>
            <a:p/>
          </p:txBody>
        </p:sp>
        <p:sp>
          <p:nvSpPr>
            <p:cNvPr id="69" name="rc69"/>
            <p:cNvSpPr/>
            <p:nvPr/>
          </p:nvSpPr>
          <p:spPr>
            <a:xfrm>
              <a:off x="7401596" y="3405188"/>
              <a:ext cx="248247" cy="168787"/>
            </a:xfrm>
            <a:prstGeom prst="rect">
              <a:avLst/>
            </a:prstGeom>
            <a:solidFill>
              <a:srgbClr val="1CABE2">
                <a:alpha val="100000"/>
              </a:srgbClr>
            </a:solidFill>
          </p:spPr>
          <p:txBody>
            <a:bodyPr/>
            <a:lstStyle/>
            <a:p/>
          </p:txBody>
        </p:sp>
        <p:sp>
          <p:nvSpPr>
            <p:cNvPr id="70" name="rc70"/>
            <p:cNvSpPr/>
            <p:nvPr/>
          </p:nvSpPr>
          <p:spPr>
            <a:xfrm>
              <a:off x="7677426" y="3540218"/>
              <a:ext cx="248247" cy="466466"/>
            </a:xfrm>
            <a:prstGeom prst="rect">
              <a:avLst/>
            </a:prstGeom>
            <a:solidFill>
              <a:srgbClr val="80BD41">
                <a:alpha val="100000"/>
              </a:srgbClr>
            </a:solidFill>
          </p:spPr>
          <p:txBody>
            <a:bodyPr/>
            <a:lstStyle/>
            <a:p/>
          </p:txBody>
        </p:sp>
        <p:sp>
          <p:nvSpPr>
            <p:cNvPr id="71" name="rc71"/>
            <p:cNvSpPr/>
            <p:nvPr/>
          </p:nvSpPr>
          <p:spPr>
            <a:xfrm>
              <a:off x="7677426" y="3463497"/>
              <a:ext cx="248247" cy="76721"/>
            </a:xfrm>
            <a:prstGeom prst="rect">
              <a:avLst/>
            </a:prstGeom>
            <a:solidFill>
              <a:srgbClr val="1CABE2">
                <a:alpha val="100000"/>
              </a:srgbClr>
            </a:solidFill>
          </p:spPr>
          <p:txBody>
            <a:bodyPr/>
            <a:lstStyle/>
            <a:p/>
          </p:txBody>
        </p:sp>
        <p:sp>
          <p:nvSpPr>
            <p:cNvPr id="72" name="rc72"/>
            <p:cNvSpPr/>
            <p:nvPr/>
          </p:nvSpPr>
          <p:spPr>
            <a:xfrm>
              <a:off x="7953257" y="3641491"/>
              <a:ext cx="248247" cy="365194"/>
            </a:xfrm>
            <a:prstGeom prst="rect">
              <a:avLst/>
            </a:prstGeom>
            <a:solidFill>
              <a:srgbClr val="80BD41">
                <a:alpha val="100000"/>
              </a:srgbClr>
            </a:solidFill>
          </p:spPr>
          <p:txBody>
            <a:bodyPr/>
            <a:lstStyle/>
            <a:p/>
          </p:txBody>
        </p:sp>
        <p:sp>
          <p:nvSpPr>
            <p:cNvPr id="73" name="rc73"/>
            <p:cNvSpPr/>
            <p:nvPr/>
          </p:nvSpPr>
          <p:spPr>
            <a:xfrm>
              <a:off x="7953257" y="3521805"/>
              <a:ext cx="248247" cy="119685"/>
            </a:xfrm>
            <a:prstGeom prst="rect">
              <a:avLst/>
            </a:prstGeom>
            <a:solidFill>
              <a:srgbClr val="1CABE2">
                <a:alpha val="100000"/>
              </a:srgbClr>
            </a:solidFill>
          </p:spPr>
          <p:txBody>
            <a:bodyPr/>
            <a:lstStyle/>
            <a:p/>
          </p:txBody>
        </p:sp>
        <p:sp>
          <p:nvSpPr>
            <p:cNvPr id="74" name="pl74"/>
            <p:cNvSpPr/>
            <p:nvPr/>
          </p:nvSpPr>
          <p:spPr>
            <a:xfrm>
              <a:off x="1457446" y="1226758"/>
              <a:ext cx="6619934" cy="758161"/>
            </a:xfrm>
            <a:custGeom>
              <a:avLst/>
              <a:pathLst>
                <a:path w="6619934" h="758161">
                  <a:moveTo>
                    <a:pt x="0" y="196560"/>
                  </a:moveTo>
                  <a:lnTo>
                    <a:pt x="275830" y="252720"/>
                  </a:lnTo>
                  <a:lnTo>
                    <a:pt x="551661" y="56160"/>
                  </a:lnTo>
                  <a:lnTo>
                    <a:pt x="827491" y="84240"/>
                  </a:lnTo>
                  <a:lnTo>
                    <a:pt x="1103322" y="0"/>
                  </a:lnTo>
                  <a:lnTo>
                    <a:pt x="1379153" y="0"/>
                  </a:lnTo>
                  <a:lnTo>
                    <a:pt x="1654983" y="0"/>
                  </a:lnTo>
                  <a:lnTo>
                    <a:pt x="1930814" y="0"/>
                  </a:lnTo>
                  <a:lnTo>
                    <a:pt x="2206644" y="0"/>
                  </a:lnTo>
                  <a:lnTo>
                    <a:pt x="2482475" y="477361"/>
                  </a:lnTo>
                  <a:lnTo>
                    <a:pt x="2758306" y="0"/>
                  </a:lnTo>
                  <a:lnTo>
                    <a:pt x="3034136" y="168480"/>
                  </a:lnTo>
                  <a:lnTo>
                    <a:pt x="3309967" y="28080"/>
                  </a:lnTo>
                  <a:lnTo>
                    <a:pt x="3585797" y="28080"/>
                  </a:lnTo>
                  <a:lnTo>
                    <a:pt x="3861628" y="0"/>
                  </a:lnTo>
                  <a:lnTo>
                    <a:pt x="4137459" y="0"/>
                  </a:lnTo>
                  <a:lnTo>
                    <a:pt x="4413289" y="0"/>
                  </a:lnTo>
                  <a:lnTo>
                    <a:pt x="4689120" y="0"/>
                  </a:lnTo>
                  <a:lnTo>
                    <a:pt x="4964950" y="0"/>
                  </a:lnTo>
                  <a:lnTo>
                    <a:pt x="5240781" y="28080"/>
                  </a:lnTo>
                  <a:lnTo>
                    <a:pt x="5516612" y="280800"/>
                  </a:lnTo>
                  <a:lnTo>
                    <a:pt x="5792442" y="505441"/>
                  </a:lnTo>
                  <a:lnTo>
                    <a:pt x="6068273" y="758161"/>
                  </a:lnTo>
                  <a:lnTo>
                    <a:pt x="6344103" y="365040"/>
                  </a:lnTo>
                  <a:lnTo>
                    <a:pt x="6619934" y="673921"/>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7465430"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3" name="tx83"/>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8017091"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5" name="tx85"/>
            <p:cNvSpPr/>
            <p:nvPr/>
          </p:nvSpPr>
          <p:spPr>
            <a:xfrm>
              <a:off x="1351636" y="274755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6" name="tx86"/>
            <p:cNvSpPr/>
            <p:nvPr/>
          </p:nvSpPr>
          <p:spPr>
            <a:xfrm>
              <a:off x="2730790" y="294703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7" name="tx87"/>
            <p:cNvSpPr/>
            <p:nvPr/>
          </p:nvSpPr>
          <p:spPr>
            <a:xfrm>
              <a:off x="4109943" y="295010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5489096" y="301761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6592418" y="312502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6868249" y="317105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7144079" y="321709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7419910" y="326926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3" name="tx93"/>
            <p:cNvSpPr/>
            <p:nvPr/>
          </p:nvSpPr>
          <p:spPr>
            <a:xfrm>
              <a:off x="7695740" y="332757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4" name="tx94"/>
            <p:cNvSpPr/>
            <p:nvPr/>
          </p:nvSpPr>
          <p:spPr>
            <a:xfrm>
              <a:off x="7971571" y="338587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5" name="pl95"/>
            <p:cNvSpPr/>
            <p:nvPr/>
          </p:nvSpPr>
          <p:spPr>
            <a:xfrm>
              <a:off x="1457446"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694200" y="31873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07" name="tx107"/>
            <p:cNvSpPr/>
            <p:nvPr/>
          </p:nvSpPr>
          <p:spPr>
            <a:xfrm>
              <a:off x="694200" y="24201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08" name="tx108"/>
            <p:cNvSpPr/>
            <p:nvPr/>
          </p:nvSpPr>
          <p:spPr>
            <a:xfrm>
              <a:off x="694200" y="16529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09" name="tx109"/>
            <p:cNvSpPr/>
            <p:nvPr/>
          </p:nvSpPr>
          <p:spPr>
            <a:xfrm>
              <a:off x="577692" y="86763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0" name="tx11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100707" y="248077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6" name="tx12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7" name="pl127"/>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8" name="tx128"/>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29" name="rc129"/>
            <p:cNvSpPr/>
            <p:nvPr/>
          </p:nvSpPr>
          <p:spPr>
            <a:xfrm>
              <a:off x="4452747" y="4909475"/>
              <a:ext cx="201456" cy="201456"/>
            </a:xfrm>
            <a:prstGeom prst="rect">
              <a:avLst/>
            </a:prstGeom>
            <a:solidFill>
              <a:srgbClr val="1CABE2">
                <a:alpha val="100000"/>
              </a:srgbClr>
            </a:solidFill>
          </p:spPr>
          <p:txBody>
            <a:bodyPr/>
            <a:lstStyle/>
            <a:p/>
          </p:txBody>
        </p:sp>
        <p:sp>
          <p:nvSpPr>
            <p:cNvPr id="130" name="rc130"/>
            <p:cNvSpPr/>
            <p:nvPr/>
          </p:nvSpPr>
          <p:spPr>
            <a:xfrm>
              <a:off x="5657835" y="4909475"/>
              <a:ext cx="201456" cy="201456"/>
            </a:xfrm>
            <a:prstGeom prst="rect">
              <a:avLst/>
            </a:prstGeom>
            <a:solidFill>
              <a:srgbClr val="80BD41">
                <a:alpha val="100000"/>
              </a:srgbClr>
            </a:solidFill>
          </p:spPr>
          <p:txBody>
            <a:bodyPr/>
            <a:lstStyle/>
            <a:p/>
          </p:txBody>
        </p:sp>
        <p:sp>
          <p:nvSpPr>
            <p:cNvPr id="131" name="tx131"/>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2" name="tx132"/>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3" name="tx13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34" name="tx134"/>
            <p:cNvSpPr/>
            <p:nvPr/>
          </p:nvSpPr>
          <p:spPr>
            <a:xfrm>
              <a:off x="989913" y="660204"/>
              <a:ext cx="186393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Cook Islands, 2000-2024</a:t>
              </a:r>
            </a:p>
          </p:txBody>
        </p:sp>
        <p:sp>
          <p:nvSpPr>
            <p:cNvPr id="135" name="pl135"/>
            <p:cNvSpPr/>
            <p:nvPr/>
          </p:nvSpPr>
          <p:spPr>
            <a:xfrm>
              <a:off x="26792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537105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80628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9" name="pl139"/>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0" name="pl140"/>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1" name="pl141"/>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02514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7169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333322" y="5774644"/>
              <a:ext cx="6406534" cy="162162"/>
            </a:xfrm>
            <a:prstGeom prst="rect">
              <a:avLst/>
            </a:prstGeom>
            <a:solidFill>
              <a:srgbClr val="80BD41">
                <a:alpha val="100000"/>
              </a:srgbClr>
            </a:solidFill>
          </p:spPr>
          <p:txBody>
            <a:bodyPr/>
            <a:lstStyle/>
            <a:p/>
          </p:txBody>
        </p:sp>
        <p:sp>
          <p:nvSpPr>
            <p:cNvPr id="145" name="rc145"/>
            <p:cNvSpPr/>
            <p:nvPr/>
          </p:nvSpPr>
          <p:spPr>
            <a:xfrm>
              <a:off x="7739857" y="5774644"/>
              <a:ext cx="134591" cy="162162"/>
            </a:xfrm>
            <a:prstGeom prst="rect">
              <a:avLst/>
            </a:prstGeom>
            <a:solidFill>
              <a:srgbClr val="1CABE2">
                <a:alpha val="100000"/>
              </a:srgbClr>
            </a:solidFill>
          </p:spPr>
          <p:txBody>
            <a:bodyPr/>
            <a:lstStyle/>
            <a:p/>
          </p:txBody>
        </p:sp>
        <p:sp>
          <p:nvSpPr>
            <p:cNvPr id="146" name="rc146"/>
            <p:cNvSpPr/>
            <p:nvPr/>
          </p:nvSpPr>
          <p:spPr>
            <a:xfrm>
              <a:off x="1333322" y="5571941"/>
              <a:ext cx="4091568" cy="162162"/>
            </a:xfrm>
            <a:prstGeom prst="rect">
              <a:avLst/>
            </a:prstGeom>
            <a:solidFill>
              <a:srgbClr val="80BD41">
                <a:alpha val="100000"/>
              </a:srgbClr>
            </a:solidFill>
          </p:spPr>
          <p:txBody>
            <a:bodyPr/>
            <a:lstStyle/>
            <a:p/>
          </p:txBody>
        </p:sp>
        <p:sp>
          <p:nvSpPr>
            <p:cNvPr id="147" name="rc147"/>
            <p:cNvSpPr/>
            <p:nvPr/>
          </p:nvSpPr>
          <p:spPr>
            <a:xfrm>
              <a:off x="5424891" y="5571941"/>
              <a:ext cx="672955" cy="162162"/>
            </a:xfrm>
            <a:prstGeom prst="rect">
              <a:avLst/>
            </a:prstGeom>
            <a:solidFill>
              <a:srgbClr val="1CABE2">
                <a:alpha val="100000"/>
              </a:srgbClr>
            </a:solidFill>
          </p:spPr>
          <p:txBody>
            <a:bodyPr/>
            <a:lstStyle/>
            <a:p/>
          </p:txBody>
        </p:sp>
        <p:sp>
          <p:nvSpPr>
            <p:cNvPr id="148" name="rc148"/>
            <p:cNvSpPr/>
            <p:nvPr/>
          </p:nvSpPr>
          <p:spPr>
            <a:xfrm>
              <a:off x="1333322" y="5369238"/>
              <a:ext cx="3203267" cy="162162"/>
            </a:xfrm>
            <a:prstGeom prst="rect">
              <a:avLst/>
            </a:prstGeom>
            <a:solidFill>
              <a:srgbClr val="80BD41">
                <a:alpha val="100000"/>
              </a:srgbClr>
            </a:solidFill>
          </p:spPr>
          <p:txBody>
            <a:bodyPr/>
            <a:lstStyle/>
            <a:p/>
          </p:txBody>
        </p:sp>
        <p:sp>
          <p:nvSpPr>
            <p:cNvPr id="149" name="rc149"/>
            <p:cNvSpPr/>
            <p:nvPr/>
          </p:nvSpPr>
          <p:spPr>
            <a:xfrm>
              <a:off x="4536590" y="5369238"/>
              <a:ext cx="1049810" cy="162162"/>
            </a:xfrm>
            <a:prstGeom prst="rect">
              <a:avLst/>
            </a:prstGeom>
            <a:solidFill>
              <a:srgbClr val="1CABE2">
                <a:alpha val="100000"/>
              </a:srgbClr>
            </a:solidFill>
          </p:spPr>
          <p:txBody>
            <a:bodyPr/>
            <a:lstStyle/>
            <a:p/>
          </p:txBody>
        </p:sp>
        <p:sp>
          <p:nvSpPr>
            <p:cNvPr id="150" name="tx150"/>
            <p:cNvSpPr/>
            <p:nvPr/>
          </p:nvSpPr>
          <p:spPr>
            <a:xfrm>
              <a:off x="8071277"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1" name="tx151"/>
            <p:cNvSpPr/>
            <p:nvPr/>
          </p:nvSpPr>
          <p:spPr>
            <a:xfrm>
              <a:off x="6205845"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2" name="tx152"/>
            <p:cNvSpPr/>
            <p:nvPr/>
          </p:nvSpPr>
          <p:spPr>
            <a:xfrm>
              <a:off x="5668827"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3" name="tx153"/>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4" name="tx154"/>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7" name="tx157"/>
            <p:cNvSpPr/>
            <p:nvPr/>
          </p:nvSpPr>
          <p:spPr>
            <a:xfrm>
              <a:off x="390860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8" name="tx158"/>
            <p:cNvSpPr/>
            <p:nvPr/>
          </p:nvSpPr>
          <p:spPr>
            <a:xfrm>
              <a:off x="660042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9" name="tx159"/>
            <p:cNvSpPr/>
            <p:nvPr/>
          </p:nvSpPr>
          <p:spPr>
            <a:xfrm>
              <a:off x="4406328" y="6200761"/>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0" name="tx16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1" name="tx161"/>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(75%) was lower than in 2019 (98%).
The number of children vaccinated with DTP3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81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09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638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466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295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895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723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552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381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209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463598"/>
              <a:ext cx="249522" cy="543086"/>
            </a:xfrm>
            <a:prstGeom prst="rect">
              <a:avLst/>
            </a:prstGeom>
            <a:solidFill>
              <a:srgbClr val="E2231A">
                <a:alpha val="100000"/>
              </a:srgbClr>
            </a:solidFill>
          </p:spPr>
          <p:txBody>
            <a:bodyPr/>
            <a:lstStyle/>
            <a:p/>
          </p:txBody>
        </p:sp>
        <p:sp>
          <p:nvSpPr>
            <p:cNvPr id="27" name="rc27"/>
            <p:cNvSpPr/>
            <p:nvPr/>
          </p:nvSpPr>
          <p:spPr>
            <a:xfrm>
              <a:off x="1573521" y="3648741"/>
              <a:ext cx="249522" cy="357943"/>
            </a:xfrm>
            <a:prstGeom prst="rect">
              <a:avLst/>
            </a:prstGeom>
            <a:solidFill>
              <a:srgbClr val="E2231A">
                <a:alpha val="100000"/>
              </a:srgbClr>
            </a:solidFill>
          </p:spPr>
          <p:txBody>
            <a:bodyPr/>
            <a:lstStyle/>
            <a:p/>
          </p:txBody>
        </p:sp>
        <p:sp>
          <p:nvSpPr>
            <p:cNvPr id="28" name="rc28"/>
            <p:cNvSpPr/>
            <p:nvPr/>
          </p:nvSpPr>
          <p:spPr>
            <a:xfrm>
              <a:off x="1850769" y="3907942"/>
              <a:ext cx="249522" cy="98743"/>
            </a:xfrm>
            <a:prstGeom prst="rect">
              <a:avLst/>
            </a:prstGeom>
            <a:solidFill>
              <a:srgbClr val="E2231A">
                <a:alpha val="100000"/>
              </a:srgbClr>
            </a:solidFill>
          </p:spPr>
          <p:txBody>
            <a:bodyPr/>
            <a:lstStyle/>
            <a:p/>
          </p:txBody>
        </p:sp>
        <p:sp>
          <p:nvSpPr>
            <p:cNvPr id="29" name="rc29"/>
            <p:cNvSpPr/>
            <p:nvPr/>
          </p:nvSpPr>
          <p:spPr>
            <a:xfrm>
              <a:off x="2128016" y="3988170"/>
              <a:ext cx="249522" cy="18514"/>
            </a:xfrm>
            <a:prstGeom prst="rect">
              <a:avLst/>
            </a:prstGeom>
            <a:solidFill>
              <a:srgbClr val="E2231A">
                <a:alpha val="100000"/>
              </a:srgbClr>
            </a:solidFill>
          </p:spPr>
          <p:txBody>
            <a:bodyPr/>
            <a:lstStyle/>
            <a:p/>
          </p:txBody>
        </p:sp>
        <p:sp>
          <p:nvSpPr>
            <p:cNvPr id="30" name="rc30"/>
            <p:cNvSpPr/>
            <p:nvPr/>
          </p:nvSpPr>
          <p:spPr>
            <a:xfrm>
              <a:off x="2405264" y="3988170"/>
              <a:ext cx="249522" cy="18514"/>
            </a:xfrm>
            <a:prstGeom prst="rect">
              <a:avLst/>
            </a:prstGeom>
            <a:solidFill>
              <a:srgbClr val="E2231A">
                <a:alpha val="100000"/>
              </a:srgbClr>
            </a:solidFill>
          </p:spPr>
          <p:txBody>
            <a:bodyPr/>
            <a:lstStyle/>
            <a:p/>
          </p:txBody>
        </p:sp>
        <p:sp>
          <p:nvSpPr>
            <p:cNvPr id="31" name="rc31"/>
            <p:cNvSpPr/>
            <p:nvPr/>
          </p:nvSpPr>
          <p:spPr>
            <a:xfrm>
              <a:off x="2682512" y="3988170"/>
              <a:ext cx="249522" cy="18514"/>
            </a:xfrm>
            <a:prstGeom prst="rect">
              <a:avLst/>
            </a:prstGeom>
            <a:solidFill>
              <a:srgbClr val="E2231A">
                <a:alpha val="100000"/>
              </a:srgbClr>
            </a:solidFill>
          </p:spPr>
          <p:txBody>
            <a:bodyPr/>
            <a:lstStyle/>
            <a:p/>
          </p:txBody>
        </p:sp>
        <p:sp>
          <p:nvSpPr>
            <p:cNvPr id="32" name="rc32"/>
            <p:cNvSpPr/>
            <p:nvPr/>
          </p:nvSpPr>
          <p:spPr>
            <a:xfrm>
              <a:off x="2959759" y="3988170"/>
              <a:ext cx="249522" cy="18514"/>
            </a:xfrm>
            <a:prstGeom prst="rect">
              <a:avLst/>
            </a:prstGeom>
            <a:solidFill>
              <a:srgbClr val="E2231A">
                <a:alpha val="100000"/>
              </a:srgbClr>
            </a:solidFill>
          </p:spPr>
          <p:txBody>
            <a:bodyPr/>
            <a:lstStyle/>
            <a:p/>
          </p:txBody>
        </p:sp>
        <p:sp>
          <p:nvSpPr>
            <p:cNvPr id="33" name="rc33"/>
            <p:cNvSpPr/>
            <p:nvPr/>
          </p:nvSpPr>
          <p:spPr>
            <a:xfrm>
              <a:off x="3237007" y="3969656"/>
              <a:ext cx="249522" cy="37028"/>
            </a:xfrm>
            <a:prstGeom prst="rect">
              <a:avLst/>
            </a:prstGeom>
            <a:solidFill>
              <a:srgbClr val="E2231A">
                <a:alpha val="100000"/>
              </a:srgbClr>
            </a:solidFill>
          </p:spPr>
          <p:txBody>
            <a:bodyPr/>
            <a:lstStyle/>
            <a:p/>
          </p:txBody>
        </p:sp>
        <p:sp>
          <p:nvSpPr>
            <p:cNvPr id="34" name="rc34"/>
            <p:cNvSpPr/>
            <p:nvPr/>
          </p:nvSpPr>
          <p:spPr>
            <a:xfrm>
              <a:off x="3514255" y="3914113"/>
              <a:ext cx="249522" cy="92571"/>
            </a:xfrm>
            <a:prstGeom prst="rect">
              <a:avLst/>
            </a:prstGeom>
            <a:solidFill>
              <a:srgbClr val="E2231A">
                <a:alpha val="100000"/>
              </a:srgbClr>
            </a:solidFill>
          </p:spPr>
          <p:txBody>
            <a:bodyPr/>
            <a:lstStyle/>
            <a:p/>
          </p:txBody>
        </p:sp>
        <p:sp>
          <p:nvSpPr>
            <p:cNvPr id="35" name="rc35"/>
            <p:cNvSpPr/>
            <p:nvPr/>
          </p:nvSpPr>
          <p:spPr>
            <a:xfrm>
              <a:off x="3791502" y="3605541"/>
              <a:ext cx="249522" cy="401143"/>
            </a:xfrm>
            <a:prstGeom prst="rect">
              <a:avLst/>
            </a:prstGeom>
            <a:solidFill>
              <a:srgbClr val="E2231A">
                <a:alpha val="100000"/>
              </a:srgbClr>
            </a:solidFill>
          </p:spPr>
          <p:txBody>
            <a:bodyPr/>
            <a:lstStyle/>
            <a:p/>
          </p:txBody>
        </p:sp>
        <p:sp>
          <p:nvSpPr>
            <p:cNvPr id="36" name="rc36"/>
            <p:cNvSpPr/>
            <p:nvPr/>
          </p:nvSpPr>
          <p:spPr>
            <a:xfrm>
              <a:off x="4068750" y="3988170"/>
              <a:ext cx="249522" cy="18514"/>
            </a:xfrm>
            <a:prstGeom prst="rect">
              <a:avLst/>
            </a:prstGeom>
            <a:solidFill>
              <a:srgbClr val="E2231A">
                <a:alpha val="100000"/>
              </a:srgbClr>
            </a:solidFill>
          </p:spPr>
          <p:txBody>
            <a:bodyPr/>
            <a:lstStyle/>
            <a:p/>
          </p:txBody>
        </p:sp>
        <p:sp>
          <p:nvSpPr>
            <p:cNvPr id="37" name="rc37"/>
            <p:cNvSpPr/>
            <p:nvPr/>
          </p:nvSpPr>
          <p:spPr>
            <a:xfrm>
              <a:off x="4345998" y="3803027"/>
              <a:ext cx="249522" cy="203657"/>
            </a:xfrm>
            <a:prstGeom prst="rect">
              <a:avLst/>
            </a:prstGeom>
            <a:solidFill>
              <a:srgbClr val="E2231A">
                <a:alpha val="100000"/>
              </a:srgbClr>
            </a:solidFill>
          </p:spPr>
          <p:txBody>
            <a:bodyPr/>
            <a:lstStyle/>
            <a:p/>
          </p:txBody>
        </p:sp>
        <p:sp>
          <p:nvSpPr>
            <p:cNvPr id="38" name="rc38"/>
            <p:cNvSpPr/>
            <p:nvPr/>
          </p:nvSpPr>
          <p:spPr>
            <a:xfrm>
              <a:off x="4623245" y="3951142"/>
              <a:ext cx="249522" cy="55542"/>
            </a:xfrm>
            <a:prstGeom prst="rect">
              <a:avLst/>
            </a:prstGeom>
            <a:solidFill>
              <a:srgbClr val="E2231A">
                <a:alpha val="100000"/>
              </a:srgbClr>
            </a:solidFill>
          </p:spPr>
          <p:txBody>
            <a:bodyPr/>
            <a:lstStyle/>
            <a:p/>
          </p:txBody>
        </p:sp>
        <p:sp>
          <p:nvSpPr>
            <p:cNvPr id="39" name="rc39"/>
            <p:cNvSpPr/>
            <p:nvPr/>
          </p:nvSpPr>
          <p:spPr>
            <a:xfrm>
              <a:off x="4900493" y="3951142"/>
              <a:ext cx="249522" cy="55542"/>
            </a:xfrm>
            <a:prstGeom prst="rect">
              <a:avLst/>
            </a:prstGeom>
            <a:solidFill>
              <a:srgbClr val="E2231A">
                <a:alpha val="100000"/>
              </a:srgbClr>
            </a:solidFill>
          </p:spPr>
          <p:txBody>
            <a:bodyPr/>
            <a:lstStyle/>
            <a:p/>
          </p:txBody>
        </p:sp>
        <p:sp>
          <p:nvSpPr>
            <p:cNvPr id="40" name="rc40"/>
            <p:cNvSpPr/>
            <p:nvPr/>
          </p:nvSpPr>
          <p:spPr>
            <a:xfrm>
              <a:off x="5177741" y="3969656"/>
              <a:ext cx="249522" cy="37028"/>
            </a:xfrm>
            <a:prstGeom prst="rect">
              <a:avLst/>
            </a:prstGeom>
            <a:solidFill>
              <a:srgbClr val="E2231A">
                <a:alpha val="100000"/>
              </a:srgbClr>
            </a:solidFill>
          </p:spPr>
          <p:txBody>
            <a:bodyPr/>
            <a:lstStyle/>
            <a:p/>
          </p:txBody>
        </p:sp>
        <p:sp>
          <p:nvSpPr>
            <p:cNvPr id="41" name="rc41"/>
            <p:cNvSpPr/>
            <p:nvPr/>
          </p:nvSpPr>
          <p:spPr>
            <a:xfrm>
              <a:off x="5454988" y="3988170"/>
              <a:ext cx="249522" cy="18514"/>
            </a:xfrm>
            <a:prstGeom prst="rect">
              <a:avLst/>
            </a:prstGeom>
            <a:solidFill>
              <a:srgbClr val="E2231A">
                <a:alpha val="100000"/>
              </a:srgbClr>
            </a:solidFill>
          </p:spPr>
          <p:txBody>
            <a:bodyPr/>
            <a:lstStyle/>
            <a:p/>
          </p:txBody>
        </p:sp>
        <p:sp>
          <p:nvSpPr>
            <p:cNvPr id="42" name="rc42"/>
            <p:cNvSpPr/>
            <p:nvPr/>
          </p:nvSpPr>
          <p:spPr>
            <a:xfrm>
              <a:off x="5732236" y="3840056"/>
              <a:ext cx="249522" cy="166628"/>
            </a:xfrm>
            <a:prstGeom prst="rect">
              <a:avLst/>
            </a:prstGeom>
            <a:solidFill>
              <a:srgbClr val="E2231A">
                <a:alpha val="100000"/>
              </a:srgbClr>
            </a:solidFill>
          </p:spPr>
          <p:txBody>
            <a:bodyPr/>
            <a:lstStyle/>
            <a:p/>
          </p:txBody>
        </p:sp>
        <p:sp>
          <p:nvSpPr>
            <p:cNvPr id="43" name="rc43"/>
            <p:cNvSpPr/>
            <p:nvPr/>
          </p:nvSpPr>
          <p:spPr>
            <a:xfrm>
              <a:off x="6009484" y="3975828"/>
              <a:ext cx="249522" cy="30857"/>
            </a:xfrm>
            <a:prstGeom prst="rect">
              <a:avLst/>
            </a:prstGeom>
            <a:solidFill>
              <a:srgbClr val="E2231A">
                <a:alpha val="100000"/>
              </a:srgbClr>
            </a:solidFill>
          </p:spPr>
          <p:txBody>
            <a:bodyPr/>
            <a:lstStyle/>
            <a:p/>
          </p:txBody>
        </p:sp>
        <p:sp>
          <p:nvSpPr>
            <p:cNvPr id="44" name="rc44"/>
            <p:cNvSpPr/>
            <p:nvPr/>
          </p:nvSpPr>
          <p:spPr>
            <a:xfrm>
              <a:off x="6286731" y="3988170"/>
              <a:ext cx="249522" cy="18514"/>
            </a:xfrm>
            <a:prstGeom prst="rect">
              <a:avLst/>
            </a:prstGeom>
            <a:solidFill>
              <a:srgbClr val="E2231A">
                <a:alpha val="100000"/>
              </a:srgbClr>
            </a:solidFill>
          </p:spPr>
          <p:txBody>
            <a:bodyPr/>
            <a:lstStyle/>
            <a:p/>
          </p:txBody>
        </p:sp>
        <p:sp>
          <p:nvSpPr>
            <p:cNvPr id="45" name="rc45"/>
            <p:cNvSpPr/>
            <p:nvPr/>
          </p:nvSpPr>
          <p:spPr>
            <a:xfrm>
              <a:off x="6563979" y="3994342"/>
              <a:ext cx="249522" cy="12342"/>
            </a:xfrm>
            <a:prstGeom prst="rect">
              <a:avLst/>
            </a:prstGeom>
            <a:solidFill>
              <a:srgbClr val="E2231A">
                <a:alpha val="100000"/>
              </a:srgbClr>
            </a:solidFill>
          </p:spPr>
          <p:txBody>
            <a:bodyPr/>
            <a:lstStyle/>
            <a:p/>
          </p:txBody>
        </p:sp>
        <p:sp>
          <p:nvSpPr>
            <p:cNvPr id="46" name="rc46"/>
            <p:cNvSpPr/>
            <p:nvPr/>
          </p:nvSpPr>
          <p:spPr>
            <a:xfrm>
              <a:off x="6841227" y="3821542"/>
              <a:ext cx="249522" cy="185143"/>
            </a:xfrm>
            <a:prstGeom prst="rect">
              <a:avLst/>
            </a:prstGeom>
            <a:solidFill>
              <a:srgbClr val="E2231A">
                <a:alpha val="100000"/>
              </a:srgbClr>
            </a:solidFill>
          </p:spPr>
          <p:txBody>
            <a:bodyPr/>
            <a:lstStyle/>
            <a:p/>
          </p:txBody>
        </p:sp>
        <p:sp>
          <p:nvSpPr>
            <p:cNvPr id="47" name="rc47"/>
            <p:cNvSpPr/>
            <p:nvPr/>
          </p:nvSpPr>
          <p:spPr>
            <a:xfrm>
              <a:off x="7118474" y="3667255"/>
              <a:ext cx="249522" cy="339429"/>
            </a:xfrm>
            <a:prstGeom prst="rect">
              <a:avLst/>
            </a:prstGeom>
            <a:solidFill>
              <a:srgbClr val="E2231A">
                <a:alpha val="100000"/>
              </a:srgbClr>
            </a:solidFill>
          </p:spPr>
          <p:txBody>
            <a:bodyPr/>
            <a:lstStyle/>
            <a:p/>
          </p:txBody>
        </p:sp>
        <p:sp>
          <p:nvSpPr>
            <p:cNvPr id="48" name="rc48"/>
            <p:cNvSpPr/>
            <p:nvPr/>
          </p:nvSpPr>
          <p:spPr>
            <a:xfrm>
              <a:off x="7395722" y="3537655"/>
              <a:ext cx="249522" cy="469029"/>
            </a:xfrm>
            <a:prstGeom prst="rect">
              <a:avLst/>
            </a:prstGeom>
            <a:solidFill>
              <a:srgbClr val="E2231A">
                <a:alpha val="100000"/>
              </a:srgbClr>
            </a:solidFill>
          </p:spPr>
          <p:txBody>
            <a:bodyPr/>
            <a:lstStyle/>
            <a:p/>
          </p:txBody>
        </p:sp>
        <p:sp>
          <p:nvSpPr>
            <p:cNvPr id="49" name="rc49"/>
            <p:cNvSpPr/>
            <p:nvPr/>
          </p:nvSpPr>
          <p:spPr>
            <a:xfrm>
              <a:off x="7672970" y="3833884"/>
              <a:ext cx="249522" cy="172800"/>
            </a:xfrm>
            <a:prstGeom prst="rect">
              <a:avLst/>
            </a:prstGeom>
            <a:solidFill>
              <a:srgbClr val="E2231A">
                <a:alpha val="100000"/>
              </a:srgbClr>
            </a:solidFill>
          </p:spPr>
          <p:txBody>
            <a:bodyPr/>
            <a:lstStyle/>
            <a:p/>
          </p:txBody>
        </p:sp>
        <p:sp>
          <p:nvSpPr>
            <p:cNvPr id="50" name="rc50"/>
            <p:cNvSpPr/>
            <p:nvPr/>
          </p:nvSpPr>
          <p:spPr>
            <a:xfrm>
              <a:off x="7950217" y="3994342"/>
              <a:ext cx="249522" cy="12342"/>
            </a:xfrm>
            <a:prstGeom prst="rect">
              <a:avLst/>
            </a:prstGeom>
            <a:solidFill>
              <a:srgbClr val="E2231A">
                <a:alpha val="100000"/>
              </a:srgbClr>
            </a:solidFill>
          </p:spPr>
          <p:txBody>
            <a:bodyPr/>
            <a:lstStyle/>
            <a:p/>
          </p:txBody>
        </p:sp>
        <p:sp>
          <p:nvSpPr>
            <p:cNvPr id="51" name="rc51"/>
            <p:cNvSpPr/>
            <p:nvPr/>
          </p:nvSpPr>
          <p:spPr>
            <a:xfrm>
              <a:off x="1296273" y="3278455"/>
              <a:ext cx="249522" cy="185143"/>
            </a:xfrm>
            <a:prstGeom prst="rect">
              <a:avLst/>
            </a:prstGeom>
            <a:solidFill>
              <a:srgbClr val="B3B3B3">
                <a:alpha val="100000"/>
              </a:srgbClr>
            </a:solidFill>
          </p:spPr>
          <p:txBody>
            <a:bodyPr/>
            <a:lstStyle/>
            <a:p/>
          </p:txBody>
        </p:sp>
        <p:sp>
          <p:nvSpPr>
            <p:cNvPr id="52" name="rc52"/>
            <p:cNvSpPr/>
            <p:nvPr/>
          </p:nvSpPr>
          <p:spPr>
            <a:xfrm>
              <a:off x="1573521" y="2883482"/>
              <a:ext cx="249522" cy="765258"/>
            </a:xfrm>
            <a:prstGeom prst="rect">
              <a:avLst/>
            </a:prstGeom>
            <a:solidFill>
              <a:srgbClr val="B3B3B3">
                <a:alpha val="100000"/>
              </a:srgbClr>
            </a:solidFill>
          </p:spPr>
          <p:txBody>
            <a:bodyPr/>
            <a:lstStyle/>
            <a:p/>
          </p:txBody>
        </p:sp>
        <p:sp>
          <p:nvSpPr>
            <p:cNvPr id="53" name="rc53"/>
            <p:cNvSpPr/>
            <p:nvPr/>
          </p:nvSpPr>
          <p:spPr>
            <a:xfrm>
              <a:off x="1850769" y="3179711"/>
              <a:ext cx="249522" cy="728230"/>
            </a:xfrm>
            <a:prstGeom prst="rect">
              <a:avLst/>
            </a:prstGeom>
            <a:solidFill>
              <a:srgbClr val="B3B3B3">
                <a:alpha val="100000"/>
              </a:srgbClr>
            </a:solidFill>
          </p:spPr>
          <p:txBody>
            <a:bodyPr/>
            <a:lstStyle/>
            <a:p/>
          </p:txBody>
        </p:sp>
        <p:sp>
          <p:nvSpPr>
            <p:cNvPr id="54" name="rc54"/>
            <p:cNvSpPr/>
            <p:nvPr/>
          </p:nvSpPr>
          <p:spPr>
            <a:xfrm>
              <a:off x="2128016" y="3759827"/>
              <a:ext cx="249522" cy="228343"/>
            </a:xfrm>
            <a:prstGeom prst="rect">
              <a:avLst/>
            </a:prstGeom>
            <a:solidFill>
              <a:srgbClr val="B3B3B3">
                <a:alpha val="100000"/>
              </a:srgbClr>
            </a:solidFill>
          </p:spPr>
          <p:txBody>
            <a:bodyPr/>
            <a:lstStyle/>
            <a:p/>
          </p:txBody>
        </p:sp>
        <p:sp>
          <p:nvSpPr>
            <p:cNvPr id="55" name="rc55"/>
            <p:cNvSpPr/>
            <p:nvPr/>
          </p:nvSpPr>
          <p:spPr>
            <a:xfrm>
              <a:off x="2405264" y="3747484"/>
              <a:ext cx="249522" cy="240686"/>
            </a:xfrm>
            <a:prstGeom prst="rect">
              <a:avLst/>
            </a:prstGeom>
            <a:solidFill>
              <a:srgbClr val="B3B3B3">
                <a:alpha val="100000"/>
              </a:srgbClr>
            </a:solidFill>
          </p:spPr>
          <p:txBody>
            <a:bodyPr/>
            <a:lstStyle/>
            <a:p/>
          </p:txBody>
        </p:sp>
        <p:sp>
          <p:nvSpPr>
            <p:cNvPr id="56" name="rc56"/>
            <p:cNvSpPr/>
            <p:nvPr/>
          </p:nvSpPr>
          <p:spPr>
            <a:xfrm>
              <a:off x="2682512" y="3951142"/>
              <a:ext cx="249522" cy="37028"/>
            </a:xfrm>
            <a:prstGeom prst="rect">
              <a:avLst/>
            </a:prstGeom>
            <a:solidFill>
              <a:srgbClr val="B3B3B3">
                <a:alpha val="100000"/>
              </a:srgbClr>
            </a:solidFill>
          </p:spPr>
          <p:txBody>
            <a:bodyPr/>
            <a:lstStyle/>
            <a:p/>
          </p:txBody>
        </p:sp>
        <p:sp>
          <p:nvSpPr>
            <p:cNvPr id="57" name="rc57"/>
            <p:cNvSpPr/>
            <p:nvPr/>
          </p:nvSpPr>
          <p:spPr>
            <a:xfrm>
              <a:off x="2959759" y="3988170"/>
              <a:ext cx="249522" cy="0"/>
            </a:xfrm>
            <a:prstGeom prst="rect">
              <a:avLst/>
            </a:prstGeom>
            <a:solidFill>
              <a:srgbClr val="B3B3B3">
                <a:alpha val="100000"/>
              </a:srgbClr>
            </a:solidFill>
          </p:spPr>
          <p:txBody>
            <a:bodyPr/>
            <a:lstStyle/>
            <a:p/>
          </p:txBody>
        </p:sp>
        <p:sp>
          <p:nvSpPr>
            <p:cNvPr id="58" name="rc58"/>
            <p:cNvSpPr/>
            <p:nvPr/>
          </p:nvSpPr>
          <p:spPr>
            <a:xfrm>
              <a:off x="3237007" y="3969656"/>
              <a:ext cx="249522" cy="0"/>
            </a:xfrm>
            <a:prstGeom prst="rect">
              <a:avLst/>
            </a:prstGeom>
            <a:solidFill>
              <a:srgbClr val="B3B3B3">
                <a:alpha val="100000"/>
              </a:srgbClr>
            </a:solidFill>
          </p:spPr>
          <p:txBody>
            <a:bodyPr/>
            <a:lstStyle/>
            <a:p/>
          </p:txBody>
        </p:sp>
        <p:sp>
          <p:nvSpPr>
            <p:cNvPr id="59" name="rc59"/>
            <p:cNvSpPr/>
            <p:nvPr/>
          </p:nvSpPr>
          <p:spPr>
            <a:xfrm>
              <a:off x="3514255" y="3914113"/>
              <a:ext cx="249522" cy="0"/>
            </a:xfrm>
            <a:prstGeom prst="rect">
              <a:avLst/>
            </a:prstGeom>
            <a:solidFill>
              <a:srgbClr val="B3B3B3">
                <a:alpha val="100000"/>
              </a:srgbClr>
            </a:solidFill>
          </p:spPr>
          <p:txBody>
            <a:bodyPr/>
            <a:lstStyle/>
            <a:p/>
          </p:txBody>
        </p:sp>
        <p:sp>
          <p:nvSpPr>
            <p:cNvPr id="60" name="rc60"/>
            <p:cNvSpPr/>
            <p:nvPr/>
          </p:nvSpPr>
          <p:spPr>
            <a:xfrm>
              <a:off x="3791502" y="3266112"/>
              <a:ext cx="249522" cy="339429"/>
            </a:xfrm>
            <a:prstGeom prst="rect">
              <a:avLst/>
            </a:prstGeom>
            <a:solidFill>
              <a:srgbClr val="B3B3B3">
                <a:alpha val="100000"/>
              </a:srgbClr>
            </a:solidFill>
          </p:spPr>
          <p:txBody>
            <a:bodyPr/>
            <a:lstStyle/>
            <a:p/>
          </p:txBody>
        </p:sp>
        <p:sp>
          <p:nvSpPr>
            <p:cNvPr id="61" name="rc61"/>
            <p:cNvSpPr/>
            <p:nvPr/>
          </p:nvSpPr>
          <p:spPr>
            <a:xfrm>
              <a:off x="4068750" y="3969656"/>
              <a:ext cx="249522" cy="18514"/>
            </a:xfrm>
            <a:prstGeom prst="rect">
              <a:avLst/>
            </a:prstGeom>
            <a:solidFill>
              <a:srgbClr val="B3B3B3">
                <a:alpha val="100000"/>
              </a:srgbClr>
            </a:solidFill>
          </p:spPr>
          <p:txBody>
            <a:bodyPr/>
            <a:lstStyle/>
            <a:p/>
          </p:txBody>
        </p:sp>
        <p:sp>
          <p:nvSpPr>
            <p:cNvPr id="62" name="rc62"/>
            <p:cNvSpPr/>
            <p:nvPr/>
          </p:nvSpPr>
          <p:spPr>
            <a:xfrm>
              <a:off x="4900493" y="3907942"/>
              <a:ext cx="249522" cy="43200"/>
            </a:xfrm>
            <a:prstGeom prst="rect">
              <a:avLst/>
            </a:prstGeom>
            <a:solidFill>
              <a:srgbClr val="B3B3B3">
                <a:alpha val="100000"/>
              </a:srgbClr>
            </a:solidFill>
          </p:spPr>
          <p:txBody>
            <a:bodyPr/>
            <a:lstStyle/>
            <a:p/>
          </p:txBody>
        </p:sp>
        <p:sp>
          <p:nvSpPr>
            <p:cNvPr id="63" name="rc63"/>
            <p:cNvSpPr/>
            <p:nvPr/>
          </p:nvSpPr>
          <p:spPr>
            <a:xfrm>
              <a:off x="5177741" y="3969656"/>
              <a:ext cx="249522" cy="0"/>
            </a:xfrm>
            <a:prstGeom prst="rect">
              <a:avLst/>
            </a:prstGeom>
            <a:solidFill>
              <a:srgbClr val="B3B3B3">
                <a:alpha val="100000"/>
              </a:srgbClr>
            </a:solidFill>
          </p:spPr>
          <p:txBody>
            <a:bodyPr/>
            <a:lstStyle/>
            <a:p/>
          </p:txBody>
        </p:sp>
        <p:sp>
          <p:nvSpPr>
            <p:cNvPr id="64" name="rc64"/>
            <p:cNvSpPr/>
            <p:nvPr/>
          </p:nvSpPr>
          <p:spPr>
            <a:xfrm>
              <a:off x="5454988" y="3920285"/>
              <a:ext cx="249522" cy="67885"/>
            </a:xfrm>
            <a:prstGeom prst="rect">
              <a:avLst/>
            </a:prstGeom>
            <a:solidFill>
              <a:srgbClr val="B3B3B3">
                <a:alpha val="100000"/>
              </a:srgbClr>
            </a:solidFill>
          </p:spPr>
          <p:txBody>
            <a:bodyPr/>
            <a:lstStyle/>
            <a:p/>
          </p:txBody>
        </p:sp>
        <p:sp>
          <p:nvSpPr>
            <p:cNvPr id="65" name="rc65"/>
            <p:cNvSpPr/>
            <p:nvPr/>
          </p:nvSpPr>
          <p:spPr>
            <a:xfrm>
              <a:off x="5732236" y="3827713"/>
              <a:ext cx="249522" cy="12342"/>
            </a:xfrm>
            <a:prstGeom prst="rect">
              <a:avLst/>
            </a:prstGeom>
            <a:solidFill>
              <a:srgbClr val="B3B3B3">
                <a:alpha val="100000"/>
              </a:srgbClr>
            </a:solidFill>
          </p:spPr>
          <p:txBody>
            <a:bodyPr/>
            <a:lstStyle/>
            <a:p/>
          </p:txBody>
        </p:sp>
        <p:sp>
          <p:nvSpPr>
            <p:cNvPr id="66" name="rc66"/>
            <p:cNvSpPr/>
            <p:nvPr/>
          </p:nvSpPr>
          <p:spPr>
            <a:xfrm>
              <a:off x="6009484" y="3920285"/>
              <a:ext cx="249522" cy="55542"/>
            </a:xfrm>
            <a:prstGeom prst="rect">
              <a:avLst/>
            </a:prstGeom>
            <a:solidFill>
              <a:srgbClr val="B3B3B3">
                <a:alpha val="100000"/>
              </a:srgbClr>
            </a:solidFill>
          </p:spPr>
          <p:txBody>
            <a:bodyPr/>
            <a:lstStyle/>
            <a:p/>
          </p:txBody>
        </p:sp>
        <p:sp>
          <p:nvSpPr>
            <p:cNvPr id="67" name="rc67"/>
            <p:cNvSpPr/>
            <p:nvPr/>
          </p:nvSpPr>
          <p:spPr>
            <a:xfrm>
              <a:off x="6286731" y="3988170"/>
              <a:ext cx="249522" cy="0"/>
            </a:xfrm>
            <a:prstGeom prst="rect">
              <a:avLst/>
            </a:prstGeom>
            <a:solidFill>
              <a:srgbClr val="B3B3B3">
                <a:alpha val="100000"/>
              </a:srgbClr>
            </a:solidFill>
          </p:spPr>
          <p:txBody>
            <a:bodyPr/>
            <a:lstStyle/>
            <a:p/>
          </p:txBody>
        </p:sp>
        <p:sp>
          <p:nvSpPr>
            <p:cNvPr id="68" name="rc68"/>
            <p:cNvSpPr/>
            <p:nvPr/>
          </p:nvSpPr>
          <p:spPr>
            <a:xfrm>
              <a:off x="6563979" y="3975828"/>
              <a:ext cx="249522" cy="18514"/>
            </a:xfrm>
            <a:prstGeom prst="rect">
              <a:avLst/>
            </a:prstGeom>
            <a:solidFill>
              <a:srgbClr val="B3B3B3">
                <a:alpha val="100000"/>
              </a:srgbClr>
            </a:solidFill>
          </p:spPr>
          <p:txBody>
            <a:bodyPr/>
            <a:lstStyle/>
            <a:p/>
          </p:txBody>
        </p:sp>
        <p:sp>
          <p:nvSpPr>
            <p:cNvPr id="69" name="rc69"/>
            <p:cNvSpPr/>
            <p:nvPr/>
          </p:nvSpPr>
          <p:spPr>
            <a:xfrm>
              <a:off x="6841227" y="3735141"/>
              <a:ext cx="249522" cy="86400"/>
            </a:xfrm>
            <a:prstGeom prst="rect">
              <a:avLst/>
            </a:prstGeom>
            <a:solidFill>
              <a:srgbClr val="B3B3B3">
                <a:alpha val="100000"/>
              </a:srgbClr>
            </a:solidFill>
          </p:spPr>
          <p:txBody>
            <a:bodyPr/>
            <a:lstStyle/>
            <a:p/>
          </p:txBody>
        </p:sp>
        <p:sp>
          <p:nvSpPr>
            <p:cNvPr id="70" name="rc70"/>
            <p:cNvSpPr/>
            <p:nvPr/>
          </p:nvSpPr>
          <p:spPr>
            <a:xfrm>
              <a:off x="7118474" y="3519141"/>
              <a:ext cx="249522" cy="148114"/>
            </a:xfrm>
            <a:prstGeom prst="rect">
              <a:avLst/>
            </a:prstGeom>
            <a:solidFill>
              <a:srgbClr val="B3B3B3">
                <a:alpha val="100000"/>
              </a:srgbClr>
            </a:solidFill>
          </p:spPr>
          <p:txBody>
            <a:bodyPr/>
            <a:lstStyle/>
            <a:p/>
          </p:txBody>
        </p:sp>
        <p:sp>
          <p:nvSpPr>
            <p:cNvPr id="71" name="rc71"/>
            <p:cNvSpPr/>
            <p:nvPr/>
          </p:nvSpPr>
          <p:spPr>
            <a:xfrm>
              <a:off x="7395722" y="3315483"/>
              <a:ext cx="249522" cy="222171"/>
            </a:xfrm>
            <a:prstGeom prst="rect">
              <a:avLst/>
            </a:prstGeom>
            <a:solidFill>
              <a:srgbClr val="B3B3B3">
                <a:alpha val="100000"/>
              </a:srgbClr>
            </a:solidFill>
          </p:spPr>
          <p:txBody>
            <a:bodyPr/>
            <a:lstStyle/>
            <a:p/>
          </p:txBody>
        </p:sp>
        <p:sp>
          <p:nvSpPr>
            <p:cNvPr id="72" name="rc72"/>
            <p:cNvSpPr/>
            <p:nvPr/>
          </p:nvSpPr>
          <p:spPr>
            <a:xfrm>
              <a:off x="7672970" y="3722798"/>
              <a:ext cx="249522" cy="111085"/>
            </a:xfrm>
            <a:prstGeom prst="rect">
              <a:avLst/>
            </a:prstGeom>
            <a:solidFill>
              <a:srgbClr val="B3B3B3">
                <a:alpha val="100000"/>
              </a:srgbClr>
            </a:solidFill>
          </p:spPr>
          <p:txBody>
            <a:bodyPr/>
            <a:lstStyle/>
            <a:p/>
          </p:txBody>
        </p:sp>
        <p:sp>
          <p:nvSpPr>
            <p:cNvPr id="73" name="rc73"/>
            <p:cNvSpPr/>
            <p:nvPr/>
          </p:nvSpPr>
          <p:spPr>
            <a:xfrm>
              <a:off x="7950217" y="3772170"/>
              <a:ext cx="249522" cy="222171"/>
            </a:xfrm>
            <a:prstGeom prst="rect">
              <a:avLst/>
            </a:prstGeom>
            <a:solidFill>
              <a:srgbClr val="B3B3B3">
                <a:alpha val="100000"/>
              </a:srgbClr>
            </a:solidFill>
          </p:spPr>
          <p:txBody>
            <a:bodyPr/>
            <a:lstStyle/>
            <a:p/>
          </p:txBody>
        </p:sp>
        <p:sp>
          <p:nvSpPr>
            <p:cNvPr id="74" name="pl74"/>
            <p:cNvSpPr/>
            <p:nvPr/>
          </p:nvSpPr>
          <p:spPr>
            <a:xfrm>
              <a:off x="1421035" y="1226758"/>
              <a:ext cx="6653943" cy="1067042"/>
            </a:xfrm>
            <a:custGeom>
              <a:avLst/>
              <a:pathLst>
                <a:path w="6653943" h="1067042">
                  <a:moveTo>
                    <a:pt x="0" y="645841"/>
                  </a:moveTo>
                  <a:lnTo>
                    <a:pt x="277247" y="449281"/>
                  </a:lnTo>
                  <a:lnTo>
                    <a:pt x="554495" y="112320"/>
                  </a:lnTo>
                  <a:lnTo>
                    <a:pt x="831742" y="0"/>
                  </a:lnTo>
                  <a:lnTo>
                    <a:pt x="1108990" y="0"/>
                  </a:lnTo>
                  <a:lnTo>
                    <a:pt x="1386238" y="0"/>
                  </a:lnTo>
                  <a:lnTo>
                    <a:pt x="1663485" y="0"/>
                  </a:lnTo>
                  <a:lnTo>
                    <a:pt x="1940733" y="28080"/>
                  </a:lnTo>
                  <a:lnTo>
                    <a:pt x="2217981" y="112320"/>
                  </a:lnTo>
                  <a:lnTo>
                    <a:pt x="2495228" y="589681"/>
                  </a:lnTo>
                  <a:lnTo>
                    <a:pt x="2772476" y="0"/>
                  </a:lnTo>
                  <a:lnTo>
                    <a:pt x="3049724" y="280800"/>
                  </a:lnTo>
                  <a:lnTo>
                    <a:pt x="3326971" y="56160"/>
                  </a:lnTo>
                  <a:lnTo>
                    <a:pt x="3604219" y="56160"/>
                  </a:lnTo>
                  <a:lnTo>
                    <a:pt x="3881467" y="28080"/>
                  </a:lnTo>
                  <a:lnTo>
                    <a:pt x="4158714" y="0"/>
                  </a:lnTo>
                  <a:lnTo>
                    <a:pt x="4435962" y="252720"/>
                  </a:lnTo>
                  <a:lnTo>
                    <a:pt x="4713210" y="28080"/>
                  </a:lnTo>
                  <a:lnTo>
                    <a:pt x="4990457" y="0"/>
                  </a:lnTo>
                  <a:lnTo>
                    <a:pt x="5267705" y="0"/>
                  </a:lnTo>
                  <a:lnTo>
                    <a:pt x="5544953" y="336960"/>
                  </a:lnTo>
                  <a:lnTo>
                    <a:pt x="5822200" y="702001"/>
                  </a:lnTo>
                  <a:lnTo>
                    <a:pt x="6099448" y="1067042"/>
                  </a:lnTo>
                  <a:lnTo>
                    <a:pt x="6376696" y="421200"/>
                  </a:lnTo>
                  <a:lnTo>
                    <a:pt x="6653943" y="0"/>
                  </a:lnTo>
                </a:path>
              </a:pathLst>
            </a:custGeom>
            <a:ln w="27101" cap="flat">
              <a:solidFill>
                <a:srgbClr val="0058AB">
                  <a:alpha val="100000"/>
                </a:srgbClr>
              </a:solidFill>
              <a:prstDash val="solid"/>
              <a:round/>
            </a:ln>
          </p:spPr>
          <p:txBody>
            <a:bodyPr/>
            <a:lstStyle/>
            <a:p/>
          </p:txBody>
        </p:sp>
        <p:sp>
          <p:nvSpPr>
            <p:cNvPr id="75" name="pl75"/>
            <p:cNvSpPr/>
            <p:nvPr/>
          </p:nvSpPr>
          <p:spPr>
            <a:xfrm>
              <a:off x="1421035" y="1226758"/>
              <a:ext cx="6653943" cy="1375923"/>
            </a:xfrm>
            <a:custGeom>
              <a:avLst/>
              <a:pathLst>
                <a:path w="6653943" h="1375923">
                  <a:moveTo>
                    <a:pt x="0" y="814321"/>
                  </a:moveTo>
                  <a:lnTo>
                    <a:pt x="277247" y="1375923"/>
                  </a:lnTo>
                  <a:lnTo>
                    <a:pt x="554495" y="1067042"/>
                  </a:lnTo>
                  <a:lnTo>
                    <a:pt x="831742" y="308880"/>
                  </a:lnTo>
                  <a:lnTo>
                    <a:pt x="1108990" y="365040"/>
                  </a:lnTo>
                  <a:lnTo>
                    <a:pt x="1386238" y="56160"/>
                  </a:lnTo>
                  <a:lnTo>
                    <a:pt x="1663485" y="0"/>
                  </a:lnTo>
                  <a:lnTo>
                    <a:pt x="1940733" y="28080"/>
                  </a:lnTo>
                  <a:lnTo>
                    <a:pt x="2217981" y="112320"/>
                  </a:lnTo>
                  <a:lnTo>
                    <a:pt x="2495228" y="1067042"/>
                  </a:lnTo>
                  <a:lnTo>
                    <a:pt x="2772476" y="28080"/>
                  </a:lnTo>
                  <a:lnTo>
                    <a:pt x="3049724" y="84240"/>
                  </a:lnTo>
                  <a:lnTo>
                    <a:pt x="3326971" y="28080"/>
                  </a:lnTo>
                  <a:lnTo>
                    <a:pt x="3604219" y="112320"/>
                  </a:lnTo>
                  <a:lnTo>
                    <a:pt x="3881467" y="28080"/>
                  </a:lnTo>
                  <a:lnTo>
                    <a:pt x="4158714" y="112320"/>
                  </a:lnTo>
                  <a:lnTo>
                    <a:pt x="4435962" y="252720"/>
                  </a:lnTo>
                  <a:lnTo>
                    <a:pt x="4713210" y="112320"/>
                  </a:lnTo>
                  <a:lnTo>
                    <a:pt x="4990457" y="0"/>
                  </a:lnTo>
                  <a:lnTo>
                    <a:pt x="5267705" y="28080"/>
                  </a:lnTo>
                  <a:lnTo>
                    <a:pt x="5544953" y="477361"/>
                  </a:lnTo>
                  <a:lnTo>
                    <a:pt x="5822200" y="898562"/>
                  </a:lnTo>
                  <a:lnTo>
                    <a:pt x="6099448" y="1347843"/>
                  </a:lnTo>
                  <a:lnTo>
                    <a:pt x="6376696" y="617761"/>
                  </a:lnTo>
                  <a:lnTo>
                    <a:pt x="6653943" y="561601"/>
                  </a:lnTo>
                </a:path>
              </a:pathLst>
            </a:custGeom>
            <a:ln w="27101" cap="flat">
              <a:solidFill>
                <a:srgbClr val="333333">
                  <a:alpha val="100000"/>
                </a:srgbClr>
              </a:solidFill>
              <a:prstDash val="solid"/>
              <a:round/>
            </a:ln>
          </p:spPr>
          <p:txBody>
            <a:bodyPr/>
            <a:lstStyle/>
            <a:p/>
          </p:txBody>
        </p:sp>
        <p:sp>
          <p:nvSpPr>
            <p:cNvPr id="76" name="tx76"/>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7" name="tx77"/>
            <p:cNvSpPr/>
            <p:nvPr/>
          </p:nvSpPr>
          <p:spPr>
            <a:xfrm>
              <a:off x="6895650"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78" name="tx78"/>
            <p:cNvSpPr/>
            <p:nvPr/>
          </p:nvSpPr>
          <p:spPr>
            <a:xfrm>
              <a:off x="7172898"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79" name="tx79"/>
            <p:cNvSpPr/>
            <p:nvPr/>
          </p:nvSpPr>
          <p:spPr>
            <a:xfrm>
              <a:off x="7450145" y="21108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61</a:t>
              </a:r>
            </a:p>
          </p:txBody>
        </p:sp>
        <p:sp>
          <p:nvSpPr>
            <p:cNvPr id="80" name="tx80"/>
            <p:cNvSpPr/>
            <p:nvPr/>
          </p:nvSpPr>
          <p:spPr>
            <a:xfrm>
              <a:off x="7727393"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81" name="tx81"/>
            <p:cNvSpPr/>
            <p:nvPr/>
          </p:nvSpPr>
          <p:spPr>
            <a:xfrm>
              <a:off x="8004641"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82" name="tx82"/>
            <p:cNvSpPr/>
            <p:nvPr/>
          </p:nvSpPr>
          <p:spPr>
            <a:xfrm>
              <a:off x="6618402"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83" name="tx83"/>
            <p:cNvSpPr/>
            <p:nvPr/>
          </p:nvSpPr>
          <p:spPr>
            <a:xfrm>
              <a:off x="6895650"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84" name="tx84"/>
            <p:cNvSpPr/>
            <p:nvPr/>
          </p:nvSpPr>
          <p:spPr>
            <a:xfrm>
              <a:off x="7172898" y="21867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67</a:t>
              </a:r>
            </a:p>
          </p:txBody>
        </p:sp>
        <p:sp>
          <p:nvSpPr>
            <p:cNvPr id="85" name="tx85"/>
            <p:cNvSpPr/>
            <p:nvPr/>
          </p:nvSpPr>
          <p:spPr>
            <a:xfrm>
              <a:off x="7450145" y="26360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51</a:t>
              </a:r>
            </a:p>
          </p:txBody>
        </p:sp>
        <p:sp>
          <p:nvSpPr>
            <p:cNvPr id="86" name="tx86"/>
            <p:cNvSpPr/>
            <p:nvPr/>
          </p:nvSpPr>
          <p:spPr>
            <a:xfrm>
              <a:off x="7727393"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87" name="tx87"/>
            <p:cNvSpPr/>
            <p:nvPr/>
          </p:nvSpPr>
          <p:spPr>
            <a:xfrm>
              <a:off x="8004641"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88" name="tx88"/>
            <p:cNvSpPr/>
            <p:nvPr/>
          </p:nvSpPr>
          <p:spPr>
            <a:xfrm>
              <a:off x="1298947" y="316041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9" name="tx89"/>
            <p:cNvSpPr/>
            <p:nvPr/>
          </p:nvSpPr>
          <p:spPr>
            <a:xfrm>
              <a:off x="2685185" y="383310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4071423" y="385161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5457662" y="380224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6566652" y="385778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6843900" y="361710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7121148" y="340110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7398395" y="319744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6" name="tx96"/>
            <p:cNvSpPr/>
            <p:nvPr/>
          </p:nvSpPr>
          <p:spPr>
            <a:xfrm>
              <a:off x="7675643" y="360476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7" name="tx97"/>
            <p:cNvSpPr/>
            <p:nvPr/>
          </p:nvSpPr>
          <p:spPr>
            <a:xfrm>
              <a:off x="7952891" y="365413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8" name="tx98"/>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655386" y="33374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0" name="tx100"/>
            <p:cNvSpPr/>
            <p:nvPr/>
          </p:nvSpPr>
          <p:spPr>
            <a:xfrm>
              <a:off x="655386" y="272028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01" name="tx101"/>
            <p:cNvSpPr/>
            <p:nvPr/>
          </p:nvSpPr>
          <p:spPr>
            <a:xfrm>
              <a:off x="655386" y="210306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02" name="tx102"/>
            <p:cNvSpPr/>
            <p:nvPr/>
          </p:nvSpPr>
          <p:spPr>
            <a:xfrm>
              <a:off x="655386" y="14859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03" name="tx103"/>
            <p:cNvSpPr/>
            <p:nvPr/>
          </p:nvSpPr>
          <p:spPr>
            <a:xfrm>
              <a:off x="655386" y="8688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04" name="tx10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7" name="tx10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8" name="tx10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5" name="tx115"/>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6" name="tx116"/>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7" name="tx117"/>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479988" y="2466929"/>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20" name="tx120"/>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1" name="pl121"/>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3" name="tx123"/>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4" name="tx124"/>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5" name="rc125"/>
            <p:cNvSpPr/>
            <p:nvPr/>
          </p:nvSpPr>
          <p:spPr>
            <a:xfrm>
              <a:off x="4678790" y="4909475"/>
              <a:ext cx="201456" cy="201456"/>
            </a:xfrm>
            <a:prstGeom prst="rect">
              <a:avLst/>
            </a:prstGeom>
            <a:solidFill>
              <a:srgbClr val="E2231A">
                <a:alpha val="100000"/>
              </a:srgbClr>
            </a:solidFill>
          </p:spPr>
          <p:txBody>
            <a:bodyPr/>
            <a:lstStyle/>
            <a:p/>
          </p:txBody>
        </p:sp>
        <p:sp>
          <p:nvSpPr>
            <p:cNvPr id="126" name="rc126"/>
            <p:cNvSpPr/>
            <p:nvPr/>
          </p:nvSpPr>
          <p:spPr>
            <a:xfrm>
              <a:off x="5642950" y="4909475"/>
              <a:ext cx="201456" cy="201456"/>
            </a:xfrm>
            <a:prstGeom prst="rect">
              <a:avLst/>
            </a:prstGeom>
            <a:solidFill>
              <a:srgbClr val="B3B3B3">
                <a:alpha val="100000"/>
              </a:srgbClr>
            </a:solidFill>
          </p:spPr>
          <p:txBody>
            <a:bodyPr/>
            <a:lstStyle/>
            <a:p/>
          </p:txBody>
        </p:sp>
        <p:sp>
          <p:nvSpPr>
            <p:cNvPr id="127" name="tx127"/>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8" name="tx128"/>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9" name="tx129"/>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0" name="tx130"/>
            <p:cNvSpPr/>
            <p:nvPr/>
          </p:nvSpPr>
          <p:spPr>
            <a:xfrm>
              <a:off x="951100" y="660204"/>
              <a:ext cx="186393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Cook Islands, 2000-2024</a:t>
              </a:r>
            </a:p>
          </p:txBody>
        </p:sp>
        <p:sp>
          <p:nvSpPr>
            <p:cNvPr id="131" name="pl131"/>
            <p:cNvSpPr/>
            <p:nvPr/>
          </p:nvSpPr>
          <p:spPr>
            <a:xfrm>
              <a:off x="204665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35474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50481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654891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804966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279702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29778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7985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29928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774644"/>
              <a:ext cx="300150" cy="162162"/>
            </a:xfrm>
            <a:prstGeom prst="rect">
              <a:avLst/>
            </a:prstGeom>
            <a:solidFill>
              <a:srgbClr val="E2231A">
                <a:alpha val="100000"/>
              </a:srgbClr>
            </a:solidFill>
          </p:spPr>
          <p:txBody>
            <a:bodyPr/>
            <a:lstStyle/>
            <a:p/>
          </p:txBody>
        </p:sp>
        <p:sp>
          <p:nvSpPr>
            <p:cNvPr id="145" name="rc145"/>
            <p:cNvSpPr/>
            <p:nvPr/>
          </p:nvSpPr>
          <p:spPr>
            <a:xfrm>
              <a:off x="1296273" y="5571941"/>
              <a:ext cx="4202110" cy="162162"/>
            </a:xfrm>
            <a:prstGeom prst="rect">
              <a:avLst/>
            </a:prstGeom>
            <a:solidFill>
              <a:srgbClr val="E2231A">
                <a:alpha val="100000"/>
              </a:srgbClr>
            </a:solidFill>
          </p:spPr>
          <p:txBody>
            <a:bodyPr/>
            <a:lstStyle/>
            <a:p/>
          </p:txBody>
        </p:sp>
        <p:sp>
          <p:nvSpPr>
            <p:cNvPr id="146" name="rc146"/>
            <p:cNvSpPr/>
            <p:nvPr/>
          </p:nvSpPr>
          <p:spPr>
            <a:xfrm>
              <a:off x="1296273" y="5369238"/>
              <a:ext cx="300150" cy="162162"/>
            </a:xfrm>
            <a:prstGeom prst="rect">
              <a:avLst/>
            </a:prstGeom>
            <a:solidFill>
              <a:srgbClr val="E2231A">
                <a:alpha val="100000"/>
              </a:srgbClr>
            </a:solidFill>
          </p:spPr>
          <p:txBody>
            <a:bodyPr/>
            <a:lstStyle/>
            <a:p/>
          </p:txBody>
        </p:sp>
        <p:sp>
          <p:nvSpPr>
            <p:cNvPr id="147" name="rc147"/>
            <p:cNvSpPr/>
            <p:nvPr/>
          </p:nvSpPr>
          <p:spPr>
            <a:xfrm>
              <a:off x="1596424" y="5774644"/>
              <a:ext cx="450226" cy="162162"/>
            </a:xfrm>
            <a:prstGeom prst="rect">
              <a:avLst/>
            </a:prstGeom>
            <a:solidFill>
              <a:srgbClr val="B3B3B3">
                <a:alpha val="100000"/>
              </a:srgbClr>
            </a:solidFill>
          </p:spPr>
          <p:txBody>
            <a:bodyPr/>
            <a:lstStyle/>
            <a:p/>
          </p:txBody>
        </p:sp>
        <p:sp>
          <p:nvSpPr>
            <p:cNvPr id="148" name="rc148"/>
            <p:cNvSpPr/>
            <p:nvPr/>
          </p:nvSpPr>
          <p:spPr>
            <a:xfrm>
              <a:off x="5498384" y="5571941"/>
              <a:ext cx="2701356" cy="162162"/>
            </a:xfrm>
            <a:prstGeom prst="rect">
              <a:avLst/>
            </a:prstGeom>
            <a:solidFill>
              <a:srgbClr val="B3B3B3">
                <a:alpha val="100000"/>
              </a:srgbClr>
            </a:solidFill>
          </p:spPr>
          <p:txBody>
            <a:bodyPr/>
            <a:lstStyle/>
            <a:p/>
          </p:txBody>
        </p:sp>
        <p:sp>
          <p:nvSpPr>
            <p:cNvPr id="149" name="rc149"/>
            <p:cNvSpPr/>
            <p:nvPr/>
          </p:nvSpPr>
          <p:spPr>
            <a:xfrm>
              <a:off x="1596424" y="5369238"/>
              <a:ext cx="5402713" cy="162162"/>
            </a:xfrm>
            <a:prstGeom prst="rect">
              <a:avLst/>
            </a:prstGeom>
            <a:solidFill>
              <a:srgbClr val="B3B3B3">
                <a:alpha val="100000"/>
              </a:srgbClr>
            </a:solidFill>
          </p:spPr>
          <p:txBody>
            <a:bodyPr/>
            <a:lstStyle/>
            <a:p/>
          </p:txBody>
        </p:sp>
        <p:sp>
          <p:nvSpPr>
            <p:cNvPr id="150" name="tx150"/>
            <p:cNvSpPr/>
            <p:nvPr/>
          </p:nvSpPr>
          <p:spPr>
            <a:xfrm>
              <a:off x="2176877"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1" name="tx151"/>
            <p:cNvSpPr/>
            <p:nvPr/>
          </p:nvSpPr>
          <p:spPr>
            <a:xfrm>
              <a:off x="8329967"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2" name="tx152"/>
            <p:cNvSpPr/>
            <p:nvPr/>
          </p:nvSpPr>
          <p:spPr>
            <a:xfrm>
              <a:off x="7129364"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3" name="tx15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4" name="tx15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7" name="tx157"/>
            <p:cNvSpPr/>
            <p:nvPr/>
          </p:nvSpPr>
          <p:spPr>
            <a:xfrm>
              <a:off x="271933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8" name="tx158"/>
            <p:cNvSpPr/>
            <p:nvPr/>
          </p:nvSpPr>
          <p:spPr>
            <a:xfrm>
              <a:off x="422008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9" name="tx159"/>
            <p:cNvSpPr/>
            <p:nvPr/>
          </p:nvSpPr>
          <p:spPr>
            <a:xfrm>
              <a:off x="5720840"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60" name="tx160"/>
            <p:cNvSpPr/>
            <p:nvPr/>
          </p:nvSpPr>
          <p:spPr>
            <a:xfrm>
              <a:off x="722159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61" name="tx161"/>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2" name="tx16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3" name="tx16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99%. This is similar to in 2019, where coverage was 99%.
&lt;100 children missed their routine first dose of measles vaccine.
MCV2 is typically administered to children between 18 months and five years old. MCV2 coverage increased to 79%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085669"/>
            </a:xfrm>
            <a:custGeom>
              <a:avLst/>
              <a:pathLst>
                <a:path w="3397293" h="1085669">
                  <a:moveTo>
                    <a:pt x="0" y="657115"/>
                  </a:moveTo>
                  <a:lnTo>
                    <a:pt x="141553" y="457124"/>
                  </a:lnTo>
                  <a:lnTo>
                    <a:pt x="283107" y="114281"/>
                  </a:lnTo>
                  <a:lnTo>
                    <a:pt x="424661" y="0"/>
                  </a:lnTo>
                  <a:lnTo>
                    <a:pt x="566215" y="0"/>
                  </a:lnTo>
                  <a:lnTo>
                    <a:pt x="707769" y="0"/>
                  </a:lnTo>
                  <a:lnTo>
                    <a:pt x="849323" y="0"/>
                  </a:lnTo>
                  <a:lnTo>
                    <a:pt x="990877" y="28570"/>
                  </a:lnTo>
                  <a:lnTo>
                    <a:pt x="1132431" y="114281"/>
                  </a:lnTo>
                  <a:lnTo>
                    <a:pt x="1273984" y="599975"/>
                  </a:lnTo>
                  <a:lnTo>
                    <a:pt x="1415538" y="0"/>
                  </a:lnTo>
                  <a:lnTo>
                    <a:pt x="1557092" y="285702"/>
                  </a:lnTo>
                  <a:lnTo>
                    <a:pt x="1698646" y="57140"/>
                  </a:lnTo>
                  <a:lnTo>
                    <a:pt x="1840200" y="57140"/>
                  </a:lnTo>
                  <a:lnTo>
                    <a:pt x="1981754" y="28570"/>
                  </a:lnTo>
                  <a:lnTo>
                    <a:pt x="2123308" y="0"/>
                  </a:lnTo>
                  <a:lnTo>
                    <a:pt x="2264862" y="257132"/>
                  </a:lnTo>
                  <a:lnTo>
                    <a:pt x="2406416" y="28570"/>
                  </a:lnTo>
                  <a:lnTo>
                    <a:pt x="2547969" y="0"/>
                  </a:lnTo>
                  <a:lnTo>
                    <a:pt x="2689523" y="0"/>
                  </a:lnTo>
                  <a:lnTo>
                    <a:pt x="2831077" y="342843"/>
                  </a:lnTo>
                  <a:lnTo>
                    <a:pt x="2972631" y="714256"/>
                  </a:lnTo>
                  <a:lnTo>
                    <a:pt x="3114185" y="1085669"/>
                  </a:lnTo>
                  <a:lnTo>
                    <a:pt x="3255739" y="428553"/>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085669"/>
            </a:xfrm>
            <a:custGeom>
              <a:avLst/>
              <a:pathLst>
                <a:path w="3397293" h="1085669">
                  <a:moveTo>
                    <a:pt x="0" y="657115"/>
                  </a:moveTo>
                  <a:lnTo>
                    <a:pt x="141553" y="457124"/>
                  </a:lnTo>
                  <a:lnTo>
                    <a:pt x="283107" y="114281"/>
                  </a:lnTo>
                  <a:lnTo>
                    <a:pt x="424661" y="0"/>
                  </a:lnTo>
                  <a:lnTo>
                    <a:pt x="566215" y="0"/>
                  </a:lnTo>
                  <a:lnTo>
                    <a:pt x="707769" y="0"/>
                  </a:lnTo>
                  <a:lnTo>
                    <a:pt x="849323" y="0"/>
                  </a:lnTo>
                  <a:lnTo>
                    <a:pt x="990877" y="28570"/>
                  </a:lnTo>
                  <a:lnTo>
                    <a:pt x="1132431" y="114281"/>
                  </a:lnTo>
                  <a:lnTo>
                    <a:pt x="1273984" y="599975"/>
                  </a:lnTo>
                  <a:lnTo>
                    <a:pt x="1415538" y="0"/>
                  </a:lnTo>
                  <a:lnTo>
                    <a:pt x="1557092" y="285702"/>
                  </a:lnTo>
                  <a:lnTo>
                    <a:pt x="1698646" y="57140"/>
                  </a:lnTo>
                  <a:lnTo>
                    <a:pt x="1840200" y="57140"/>
                  </a:lnTo>
                  <a:lnTo>
                    <a:pt x="1981754" y="28570"/>
                  </a:lnTo>
                  <a:lnTo>
                    <a:pt x="2123308" y="0"/>
                  </a:lnTo>
                  <a:lnTo>
                    <a:pt x="2264862" y="257132"/>
                  </a:lnTo>
                  <a:lnTo>
                    <a:pt x="2406416" y="28570"/>
                  </a:lnTo>
                  <a:lnTo>
                    <a:pt x="2547969" y="0"/>
                  </a:lnTo>
                  <a:lnTo>
                    <a:pt x="2689523" y="0"/>
                  </a:lnTo>
                  <a:lnTo>
                    <a:pt x="2831077" y="342843"/>
                  </a:lnTo>
                  <a:lnTo>
                    <a:pt x="2972631" y="714256"/>
                  </a:lnTo>
                  <a:lnTo>
                    <a:pt x="3114185" y="1085669"/>
                  </a:lnTo>
                  <a:lnTo>
                    <a:pt x="3255739" y="428553"/>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085669"/>
            </a:xfrm>
            <a:custGeom>
              <a:avLst/>
              <a:pathLst>
                <a:path w="3397293" h="1085669">
                  <a:moveTo>
                    <a:pt x="0" y="657115"/>
                  </a:moveTo>
                  <a:lnTo>
                    <a:pt x="141553" y="457124"/>
                  </a:lnTo>
                  <a:lnTo>
                    <a:pt x="283107" y="114281"/>
                  </a:lnTo>
                  <a:lnTo>
                    <a:pt x="424661" y="0"/>
                  </a:lnTo>
                  <a:lnTo>
                    <a:pt x="566215" y="0"/>
                  </a:lnTo>
                  <a:lnTo>
                    <a:pt x="707769" y="0"/>
                  </a:lnTo>
                  <a:lnTo>
                    <a:pt x="849323" y="0"/>
                  </a:lnTo>
                  <a:lnTo>
                    <a:pt x="990877" y="28570"/>
                  </a:lnTo>
                  <a:lnTo>
                    <a:pt x="1132431" y="114281"/>
                  </a:lnTo>
                  <a:lnTo>
                    <a:pt x="1273984" y="599975"/>
                  </a:lnTo>
                  <a:lnTo>
                    <a:pt x="1415538" y="0"/>
                  </a:lnTo>
                  <a:lnTo>
                    <a:pt x="1557092" y="285702"/>
                  </a:lnTo>
                  <a:lnTo>
                    <a:pt x="1698646" y="57140"/>
                  </a:lnTo>
                  <a:lnTo>
                    <a:pt x="1840200" y="57140"/>
                  </a:lnTo>
                  <a:lnTo>
                    <a:pt x="1981754" y="28570"/>
                  </a:lnTo>
                  <a:lnTo>
                    <a:pt x="2123308" y="0"/>
                  </a:lnTo>
                  <a:lnTo>
                    <a:pt x="2264862" y="257132"/>
                  </a:lnTo>
                  <a:lnTo>
                    <a:pt x="2406416" y="28570"/>
                  </a:lnTo>
                  <a:lnTo>
                    <a:pt x="2547969" y="0"/>
                  </a:lnTo>
                  <a:lnTo>
                    <a:pt x="2689523" y="0"/>
                  </a:lnTo>
                  <a:lnTo>
                    <a:pt x="2831077" y="342843"/>
                  </a:lnTo>
                  <a:lnTo>
                    <a:pt x="2972631" y="714256"/>
                  </a:lnTo>
                  <a:lnTo>
                    <a:pt x="3114185" y="1085669"/>
                  </a:lnTo>
                  <a:lnTo>
                    <a:pt x="3255739" y="428553"/>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4249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4249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0869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7115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9592" y="4830005"/>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Cook Islands</a:t>
              </a:r>
            </a:p>
          </p:txBody>
        </p:sp>
        <p:sp>
          <p:nvSpPr>
            <p:cNvPr id="60" name="tx60"/>
            <p:cNvSpPr/>
            <p:nvPr/>
          </p:nvSpPr>
          <p:spPr>
            <a:xfrm>
              <a:off x="297579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38253"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383680" y="471005"/>
              <a:ext cx="28718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Cook Islands, 2000-2024</a:t>
              </a:r>
            </a:p>
          </p:txBody>
        </p:sp>
        <p:sp>
          <p:nvSpPr>
            <p:cNvPr id="63" name="pl63"/>
            <p:cNvSpPr/>
            <p:nvPr/>
          </p:nvSpPr>
          <p:spPr>
            <a:xfrm>
              <a:off x="5267799" y="36818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96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574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52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330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80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757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635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513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391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269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539126"/>
              <a:ext cx="3397293" cy="2326434"/>
            </a:xfrm>
            <a:custGeom>
              <a:avLst/>
              <a:pathLst>
                <a:path w="3397293" h="2326434">
                  <a:moveTo>
                    <a:pt x="0" y="1408105"/>
                  </a:moveTo>
                  <a:lnTo>
                    <a:pt x="141553" y="979551"/>
                  </a:lnTo>
                  <a:lnTo>
                    <a:pt x="283107" y="244887"/>
                  </a:lnTo>
                  <a:lnTo>
                    <a:pt x="424661" y="0"/>
                  </a:lnTo>
                  <a:lnTo>
                    <a:pt x="566215" y="0"/>
                  </a:lnTo>
                  <a:lnTo>
                    <a:pt x="707769" y="0"/>
                  </a:lnTo>
                  <a:lnTo>
                    <a:pt x="849323" y="0"/>
                  </a:lnTo>
                  <a:lnTo>
                    <a:pt x="990877" y="61221"/>
                  </a:lnTo>
                  <a:lnTo>
                    <a:pt x="1132431" y="244887"/>
                  </a:lnTo>
                  <a:lnTo>
                    <a:pt x="1273984" y="1285661"/>
                  </a:lnTo>
                  <a:lnTo>
                    <a:pt x="1415538" y="0"/>
                  </a:lnTo>
                  <a:lnTo>
                    <a:pt x="1557092" y="612219"/>
                  </a:lnTo>
                  <a:lnTo>
                    <a:pt x="1698646" y="122443"/>
                  </a:lnTo>
                  <a:lnTo>
                    <a:pt x="1840200" y="122443"/>
                  </a:lnTo>
                  <a:lnTo>
                    <a:pt x="1981754" y="61221"/>
                  </a:lnTo>
                  <a:lnTo>
                    <a:pt x="2123308" y="0"/>
                  </a:lnTo>
                  <a:lnTo>
                    <a:pt x="2264862" y="550997"/>
                  </a:lnTo>
                  <a:lnTo>
                    <a:pt x="2406416" y="61221"/>
                  </a:lnTo>
                  <a:lnTo>
                    <a:pt x="2547969" y="0"/>
                  </a:lnTo>
                  <a:lnTo>
                    <a:pt x="2689523" y="0"/>
                  </a:lnTo>
                  <a:lnTo>
                    <a:pt x="2831077" y="734663"/>
                  </a:lnTo>
                  <a:lnTo>
                    <a:pt x="2972631" y="1530549"/>
                  </a:lnTo>
                  <a:lnTo>
                    <a:pt x="3114185" y="2326434"/>
                  </a:lnTo>
                  <a:lnTo>
                    <a:pt x="3255739" y="918329"/>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1539126"/>
              <a:ext cx="3397293" cy="918329"/>
            </a:xfrm>
            <a:custGeom>
              <a:avLst/>
              <a:pathLst>
                <a:path w="3397293" h="918329">
                  <a:moveTo>
                    <a:pt x="0" y="918329"/>
                  </a:moveTo>
                  <a:lnTo>
                    <a:pt x="141553" y="857107"/>
                  </a:lnTo>
                  <a:lnTo>
                    <a:pt x="283107" y="857107"/>
                  </a:lnTo>
                  <a:lnTo>
                    <a:pt x="424661" y="795885"/>
                  </a:lnTo>
                  <a:lnTo>
                    <a:pt x="566215" y="673441"/>
                  </a:lnTo>
                  <a:lnTo>
                    <a:pt x="707769" y="550997"/>
                  </a:lnTo>
                  <a:lnTo>
                    <a:pt x="849323" y="428553"/>
                  </a:lnTo>
                  <a:lnTo>
                    <a:pt x="990877" y="428553"/>
                  </a:lnTo>
                  <a:lnTo>
                    <a:pt x="1132431" y="306109"/>
                  </a:lnTo>
                  <a:lnTo>
                    <a:pt x="1273984" y="183665"/>
                  </a:lnTo>
                  <a:lnTo>
                    <a:pt x="1415538" y="122443"/>
                  </a:lnTo>
                  <a:lnTo>
                    <a:pt x="1557092" y="122443"/>
                  </a:lnTo>
                  <a:lnTo>
                    <a:pt x="1698646" y="122443"/>
                  </a:lnTo>
                  <a:lnTo>
                    <a:pt x="1840200" y="122443"/>
                  </a:lnTo>
                  <a:lnTo>
                    <a:pt x="1981754" y="122443"/>
                  </a:lnTo>
                  <a:lnTo>
                    <a:pt x="2123308" y="122443"/>
                  </a:lnTo>
                  <a:lnTo>
                    <a:pt x="2264862" y="61221"/>
                  </a:lnTo>
                  <a:lnTo>
                    <a:pt x="2406416" y="61221"/>
                  </a:lnTo>
                  <a:lnTo>
                    <a:pt x="2547969" y="0"/>
                  </a:lnTo>
                  <a:lnTo>
                    <a:pt x="2689523" y="0"/>
                  </a:lnTo>
                  <a:lnTo>
                    <a:pt x="2831077" y="183665"/>
                  </a:lnTo>
                  <a:lnTo>
                    <a:pt x="2972631" y="306109"/>
                  </a:lnTo>
                  <a:lnTo>
                    <a:pt x="3114185" y="183665"/>
                  </a:lnTo>
                  <a:lnTo>
                    <a:pt x="3255739" y="183665"/>
                  </a:lnTo>
                  <a:lnTo>
                    <a:pt x="3397293" y="122443"/>
                  </a:lnTo>
                </a:path>
              </a:pathLst>
            </a:custGeom>
            <a:ln w="27101" cap="flat">
              <a:solidFill>
                <a:srgbClr val="80BD41">
                  <a:alpha val="100000"/>
                </a:srgbClr>
              </a:solidFill>
              <a:prstDash val="solid"/>
              <a:round/>
            </a:ln>
          </p:spPr>
          <p:txBody>
            <a:bodyPr/>
            <a:lstStyle/>
            <a:p/>
          </p:txBody>
        </p:sp>
        <p:sp>
          <p:nvSpPr>
            <p:cNvPr id="83" name="pl83"/>
            <p:cNvSpPr/>
            <p:nvPr/>
          </p:nvSpPr>
          <p:spPr>
            <a:xfrm>
              <a:off x="5437664" y="1477904"/>
              <a:ext cx="3397293" cy="734663"/>
            </a:xfrm>
            <a:custGeom>
              <a:avLst/>
              <a:pathLst>
                <a:path w="3397293" h="734663">
                  <a:moveTo>
                    <a:pt x="0" y="734663"/>
                  </a:moveTo>
                  <a:lnTo>
                    <a:pt x="141553" y="734663"/>
                  </a:lnTo>
                  <a:lnTo>
                    <a:pt x="283107" y="734663"/>
                  </a:lnTo>
                  <a:lnTo>
                    <a:pt x="424661" y="673441"/>
                  </a:lnTo>
                  <a:lnTo>
                    <a:pt x="566215" y="550997"/>
                  </a:lnTo>
                  <a:lnTo>
                    <a:pt x="707769" y="550997"/>
                  </a:lnTo>
                  <a:lnTo>
                    <a:pt x="849323" y="306109"/>
                  </a:lnTo>
                  <a:lnTo>
                    <a:pt x="990877" y="367331"/>
                  </a:lnTo>
                  <a:lnTo>
                    <a:pt x="1132431" y="183665"/>
                  </a:lnTo>
                  <a:lnTo>
                    <a:pt x="1273984" y="122443"/>
                  </a:lnTo>
                  <a:lnTo>
                    <a:pt x="1415538" y="122443"/>
                  </a:lnTo>
                  <a:lnTo>
                    <a:pt x="1557092" y="61221"/>
                  </a:lnTo>
                  <a:lnTo>
                    <a:pt x="1698646" y="61221"/>
                  </a:lnTo>
                  <a:lnTo>
                    <a:pt x="1840200" y="0"/>
                  </a:lnTo>
                  <a:lnTo>
                    <a:pt x="1981754" y="61221"/>
                  </a:lnTo>
                  <a:lnTo>
                    <a:pt x="2123308" y="61221"/>
                  </a:lnTo>
                  <a:lnTo>
                    <a:pt x="2264862" y="0"/>
                  </a:lnTo>
                  <a:lnTo>
                    <a:pt x="2406416" y="0"/>
                  </a:lnTo>
                  <a:lnTo>
                    <a:pt x="2547969" y="0"/>
                  </a:lnTo>
                  <a:lnTo>
                    <a:pt x="2689523" y="61221"/>
                  </a:lnTo>
                  <a:lnTo>
                    <a:pt x="2831077" y="244887"/>
                  </a:lnTo>
                  <a:lnTo>
                    <a:pt x="2972631" y="550997"/>
                  </a:lnTo>
                  <a:lnTo>
                    <a:pt x="3114185" y="183665"/>
                  </a:lnTo>
                  <a:lnTo>
                    <a:pt x="3255739" y="428553"/>
                  </a:lnTo>
                  <a:lnTo>
                    <a:pt x="3397293" y="367331"/>
                  </a:lnTo>
                </a:path>
              </a:pathLst>
            </a:custGeom>
            <a:ln w="27101" cap="flat">
              <a:solidFill>
                <a:srgbClr val="961A49">
                  <a:alpha val="100000"/>
                </a:srgbClr>
              </a:solidFill>
              <a:prstDash val="solid"/>
              <a:round/>
            </a:ln>
          </p:spPr>
          <p:txBody>
            <a:bodyPr/>
            <a:lstStyle/>
            <a:p/>
          </p:txBody>
        </p:sp>
        <p:sp>
          <p:nvSpPr>
            <p:cNvPr id="84" name="pl84"/>
            <p:cNvSpPr/>
            <p:nvPr/>
          </p:nvSpPr>
          <p:spPr>
            <a:xfrm>
              <a:off x="5437664" y="153912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539126"/>
              <a:ext cx="3397293" cy="2326434"/>
            </a:xfrm>
            <a:custGeom>
              <a:avLst/>
              <a:pathLst>
                <a:path w="3397293" h="2326434">
                  <a:moveTo>
                    <a:pt x="0" y="1408105"/>
                  </a:moveTo>
                  <a:lnTo>
                    <a:pt x="141553" y="979551"/>
                  </a:lnTo>
                  <a:lnTo>
                    <a:pt x="283107" y="244887"/>
                  </a:lnTo>
                  <a:lnTo>
                    <a:pt x="424661" y="0"/>
                  </a:lnTo>
                  <a:lnTo>
                    <a:pt x="566215" y="0"/>
                  </a:lnTo>
                  <a:lnTo>
                    <a:pt x="707769" y="0"/>
                  </a:lnTo>
                  <a:lnTo>
                    <a:pt x="849323" y="0"/>
                  </a:lnTo>
                  <a:lnTo>
                    <a:pt x="990877" y="61221"/>
                  </a:lnTo>
                  <a:lnTo>
                    <a:pt x="1132431" y="244887"/>
                  </a:lnTo>
                  <a:lnTo>
                    <a:pt x="1273984" y="1285661"/>
                  </a:lnTo>
                  <a:lnTo>
                    <a:pt x="1415538" y="0"/>
                  </a:lnTo>
                  <a:lnTo>
                    <a:pt x="1557092" y="612219"/>
                  </a:lnTo>
                  <a:lnTo>
                    <a:pt x="1698646" y="122443"/>
                  </a:lnTo>
                  <a:lnTo>
                    <a:pt x="1840200" y="122443"/>
                  </a:lnTo>
                  <a:lnTo>
                    <a:pt x="1981754" y="61221"/>
                  </a:lnTo>
                  <a:lnTo>
                    <a:pt x="2123308" y="0"/>
                  </a:lnTo>
                  <a:lnTo>
                    <a:pt x="2264862" y="550997"/>
                  </a:lnTo>
                  <a:lnTo>
                    <a:pt x="2406416" y="61221"/>
                  </a:lnTo>
                  <a:lnTo>
                    <a:pt x="2547969" y="0"/>
                  </a:lnTo>
                  <a:lnTo>
                    <a:pt x="2689523" y="0"/>
                  </a:lnTo>
                  <a:lnTo>
                    <a:pt x="2831077" y="734663"/>
                  </a:lnTo>
                  <a:lnTo>
                    <a:pt x="2972631" y="1530549"/>
                  </a:lnTo>
                  <a:lnTo>
                    <a:pt x="3114185" y="2326434"/>
                  </a:lnTo>
                  <a:lnTo>
                    <a:pt x="3255739" y="918329"/>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79948"/>
              <a:ext cx="0" cy="1567282"/>
            </a:xfrm>
            <a:custGeom>
              <a:avLst/>
              <a:pathLst>
                <a:path w="0" h="1567282">
                  <a:moveTo>
                    <a:pt x="0" y="156728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79948"/>
              <a:ext cx="0" cy="159177"/>
            </a:xfrm>
            <a:custGeom>
              <a:avLst/>
              <a:pathLst>
                <a:path w="0" h="159177">
                  <a:moveTo>
                    <a:pt x="0" y="1591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79948"/>
              <a:ext cx="0" cy="159177"/>
            </a:xfrm>
            <a:custGeom>
              <a:avLst/>
              <a:pathLst>
                <a:path w="0" h="159177">
                  <a:moveTo>
                    <a:pt x="0" y="1591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79948"/>
              <a:ext cx="0" cy="159177"/>
            </a:xfrm>
            <a:custGeom>
              <a:avLst/>
              <a:pathLst>
                <a:path w="0" h="159177">
                  <a:moveTo>
                    <a:pt x="0" y="15917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79948"/>
              <a:ext cx="0" cy="159177"/>
            </a:xfrm>
            <a:custGeom>
              <a:avLst/>
              <a:pathLst>
                <a:path w="0" h="159177">
                  <a:moveTo>
                    <a:pt x="0" y="15917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79948"/>
              <a:ext cx="0" cy="1077506"/>
            </a:xfrm>
            <a:custGeom>
              <a:avLst/>
              <a:pathLst>
                <a:path w="0" h="1077506">
                  <a:moveTo>
                    <a:pt x="0" y="107750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79948"/>
              <a:ext cx="0" cy="159177"/>
            </a:xfrm>
            <a:custGeom>
              <a:avLst/>
              <a:pathLst>
                <a:path w="0" h="159177">
                  <a:moveTo>
                    <a:pt x="0" y="15917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539126"/>
              <a:ext cx="3397293" cy="2326434"/>
            </a:xfrm>
            <a:custGeom>
              <a:avLst/>
              <a:pathLst>
                <a:path w="3397293" h="2326434">
                  <a:moveTo>
                    <a:pt x="0" y="1408105"/>
                  </a:moveTo>
                  <a:lnTo>
                    <a:pt x="141553" y="979551"/>
                  </a:lnTo>
                  <a:lnTo>
                    <a:pt x="283107" y="244887"/>
                  </a:lnTo>
                  <a:lnTo>
                    <a:pt x="424661" y="0"/>
                  </a:lnTo>
                  <a:lnTo>
                    <a:pt x="566215" y="0"/>
                  </a:lnTo>
                  <a:lnTo>
                    <a:pt x="707769" y="0"/>
                  </a:lnTo>
                  <a:lnTo>
                    <a:pt x="849323" y="0"/>
                  </a:lnTo>
                  <a:lnTo>
                    <a:pt x="990877" y="61221"/>
                  </a:lnTo>
                  <a:lnTo>
                    <a:pt x="1132431" y="244887"/>
                  </a:lnTo>
                  <a:lnTo>
                    <a:pt x="1273984" y="1285661"/>
                  </a:lnTo>
                  <a:lnTo>
                    <a:pt x="1415538" y="0"/>
                  </a:lnTo>
                  <a:lnTo>
                    <a:pt x="1557092" y="612219"/>
                  </a:lnTo>
                  <a:lnTo>
                    <a:pt x="1698646" y="122443"/>
                  </a:lnTo>
                  <a:lnTo>
                    <a:pt x="1840200" y="122443"/>
                  </a:lnTo>
                  <a:lnTo>
                    <a:pt x="1981754" y="61221"/>
                  </a:lnTo>
                  <a:lnTo>
                    <a:pt x="2123308" y="0"/>
                  </a:lnTo>
                  <a:lnTo>
                    <a:pt x="2264862" y="550997"/>
                  </a:lnTo>
                  <a:lnTo>
                    <a:pt x="2406416" y="61221"/>
                  </a:lnTo>
                  <a:lnTo>
                    <a:pt x="2547969" y="0"/>
                  </a:lnTo>
                  <a:lnTo>
                    <a:pt x="2689523" y="0"/>
                  </a:lnTo>
                  <a:lnTo>
                    <a:pt x="2831077" y="734663"/>
                  </a:lnTo>
                  <a:lnTo>
                    <a:pt x="2972631" y="1530549"/>
                  </a:lnTo>
                  <a:lnTo>
                    <a:pt x="3114185" y="2326434"/>
                  </a:lnTo>
                  <a:lnTo>
                    <a:pt x="3255739" y="918329"/>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131496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5" name="tx95"/>
            <p:cNvSpPr/>
            <p:nvPr/>
          </p:nvSpPr>
          <p:spPr>
            <a:xfrm>
              <a:off x="6115288" y="1315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23058" y="1315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315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315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15063" y="131502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100" name="tx100"/>
            <p:cNvSpPr/>
            <p:nvPr/>
          </p:nvSpPr>
          <p:spPr>
            <a:xfrm>
              <a:off x="8804812" y="1315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162245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180617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393589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4" name="tx104"/>
            <p:cNvSpPr/>
            <p:nvPr/>
          </p:nvSpPr>
          <p:spPr>
            <a:xfrm>
              <a:off x="5003259" y="332360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271145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09923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148701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87479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8591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8591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702539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78785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126291" y="4830005"/>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Cook Islands</a:t>
              </a:r>
            </a:p>
          </p:txBody>
        </p:sp>
        <p:sp>
          <p:nvSpPr>
            <p:cNvPr id="122" name="tx122"/>
            <p:cNvSpPr/>
            <p:nvPr/>
          </p:nvSpPr>
          <p:spPr>
            <a:xfrm>
              <a:off x="729249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05495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6246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2394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8542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9320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5468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522968" cy="149993"/>
            </a:xfrm>
            <a:prstGeom prst="rect">
              <a:avLst/>
            </a:prstGeom>
            <a:solidFill>
              <a:srgbClr val="E2231A">
                <a:alpha val="80000"/>
              </a:srgbClr>
            </a:solidFill>
          </p:spPr>
          <p:txBody>
            <a:bodyPr/>
            <a:lstStyle/>
            <a:p/>
          </p:txBody>
        </p:sp>
        <p:sp>
          <p:nvSpPr>
            <p:cNvPr id="135" name="rc135"/>
            <p:cNvSpPr/>
            <p:nvPr/>
          </p:nvSpPr>
          <p:spPr>
            <a:xfrm>
              <a:off x="1317178" y="5637654"/>
              <a:ext cx="7321564" cy="149993"/>
            </a:xfrm>
            <a:prstGeom prst="rect">
              <a:avLst/>
            </a:prstGeom>
            <a:solidFill>
              <a:srgbClr val="E2231A">
                <a:alpha val="80000"/>
              </a:srgbClr>
            </a:solidFill>
          </p:spPr>
          <p:txBody>
            <a:bodyPr/>
            <a:lstStyle/>
            <a:p/>
          </p:txBody>
        </p:sp>
        <p:sp>
          <p:nvSpPr>
            <p:cNvPr id="136" name="rc136"/>
            <p:cNvSpPr/>
            <p:nvPr/>
          </p:nvSpPr>
          <p:spPr>
            <a:xfrm>
              <a:off x="1317178" y="5450161"/>
              <a:ext cx="522968" cy="149993"/>
            </a:xfrm>
            <a:prstGeom prst="rect">
              <a:avLst/>
            </a:prstGeom>
            <a:solidFill>
              <a:srgbClr val="E2231A">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776634"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2" name="tx142"/>
            <p:cNvSpPr/>
            <p:nvPr/>
          </p:nvSpPr>
          <p:spPr>
            <a:xfrm>
              <a:off x="6391479"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Cook Islands (99%) was 15 percentage points higher than the global average (84%) and 10 percentage points higher than the average across all EAPR countries (89%).
National MCV1 coverage was the same as in 2019 (99%).
The number of unvaccinated children remained approximately the same (&lt;100)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Cook Islands ranked number 23 out of 27 countries for lowest MCV1 coverage (based on tied ranks).
Cook Islands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0719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1618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2517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3416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1168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2067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2967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93866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223095"/>
              <a:ext cx="248247" cy="879601"/>
            </a:xfrm>
            <a:prstGeom prst="rect">
              <a:avLst/>
            </a:prstGeom>
            <a:solidFill>
              <a:srgbClr val="80BD41">
                <a:alpha val="100000"/>
              </a:srgbClr>
            </a:solidFill>
          </p:spPr>
          <p:txBody>
            <a:bodyPr/>
            <a:lstStyle/>
            <a:p/>
          </p:txBody>
        </p:sp>
        <p:sp>
          <p:nvSpPr>
            <p:cNvPr id="25" name="rc25"/>
            <p:cNvSpPr/>
            <p:nvPr/>
          </p:nvSpPr>
          <p:spPr>
            <a:xfrm>
              <a:off x="1333322" y="2944660"/>
              <a:ext cx="248247" cy="278435"/>
            </a:xfrm>
            <a:prstGeom prst="rect">
              <a:avLst/>
            </a:prstGeom>
            <a:solidFill>
              <a:srgbClr val="E2231A">
                <a:alpha val="100000"/>
              </a:srgbClr>
            </a:solidFill>
          </p:spPr>
          <p:txBody>
            <a:bodyPr/>
            <a:lstStyle/>
            <a:p/>
          </p:txBody>
        </p:sp>
        <p:sp>
          <p:nvSpPr>
            <p:cNvPr id="26" name="rc26"/>
            <p:cNvSpPr/>
            <p:nvPr/>
          </p:nvSpPr>
          <p:spPr>
            <a:xfrm>
              <a:off x="1609153" y="3210439"/>
              <a:ext cx="248247" cy="892257"/>
            </a:xfrm>
            <a:prstGeom prst="rect">
              <a:avLst/>
            </a:prstGeom>
            <a:solidFill>
              <a:srgbClr val="80BD41">
                <a:alpha val="100000"/>
              </a:srgbClr>
            </a:solidFill>
          </p:spPr>
          <p:txBody>
            <a:bodyPr/>
            <a:lstStyle/>
            <a:p/>
          </p:txBody>
        </p:sp>
        <p:sp>
          <p:nvSpPr>
            <p:cNvPr id="27" name="rc27"/>
            <p:cNvSpPr/>
            <p:nvPr/>
          </p:nvSpPr>
          <p:spPr>
            <a:xfrm>
              <a:off x="1609153" y="3026925"/>
              <a:ext cx="248247" cy="183514"/>
            </a:xfrm>
            <a:prstGeom prst="rect">
              <a:avLst/>
            </a:prstGeom>
            <a:solidFill>
              <a:srgbClr val="E2231A">
                <a:alpha val="100000"/>
              </a:srgbClr>
            </a:solidFill>
          </p:spPr>
          <p:txBody>
            <a:bodyPr/>
            <a:lstStyle/>
            <a:p/>
          </p:txBody>
        </p:sp>
        <p:sp>
          <p:nvSpPr>
            <p:cNvPr id="28" name="rc28"/>
            <p:cNvSpPr/>
            <p:nvPr/>
          </p:nvSpPr>
          <p:spPr>
            <a:xfrm>
              <a:off x="1884983" y="3169306"/>
              <a:ext cx="248247" cy="933390"/>
            </a:xfrm>
            <a:prstGeom prst="rect">
              <a:avLst/>
            </a:prstGeom>
            <a:solidFill>
              <a:srgbClr val="80BD41">
                <a:alpha val="100000"/>
              </a:srgbClr>
            </a:solidFill>
          </p:spPr>
          <p:txBody>
            <a:bodyPr/>
            <a:lstStyle/>
            <a:p/>
          </p:txBody>
        </p:sp>
        <p:sp>
          <p:nvSpPr>
            <p:cNvPr id="29" name="rc29"/>
            <p:cNvSpPr/>
            <p:nvPr/>
          </p:nvSpPr>
          <p:spPr>
            <a:xfrm>
              <a:off x="1884983" y="3118682"/>
              <a:ext cx="248247" cy="50624"/>
            </a:xfrm>
            <a:prstGeom prst="rect">
              <a:avLst/>
            </a:prstGeom>
            <a:solidFill>
              <a:srgbClr val="E2231A">
                <a:alpha val="100000"/>
              </a:srgbClr>
            </a:solidFill>
          </p:spPr>
          <p:txBody>
            <a:bodyPr/>
            <a:lstStyle/>
            <a:p/>
          </p:txBody>
        </p:sp>
        <p:sp>
          <p:nvSpPr>
            <p:cNvPr id="30" name="rc30"/>
            <p:cNvSpPr/>
            <p:nvPr/>
          </p:nvSpPr>
          <p:spPr>
            <a:xfrm>
              <a:off x="2160814" y="3143994"/>
              <a:ext cx="248247" cy="958702"/>
            </a:xfrm>
            <a:prstGeom prst="rect">
              <a:avLst/>
            </a:prstGeom>
            <a:solidFill>
              <a:srgbClr val="80BD41">
                <a:alpha val="100000"/>
              </a:srgbClr>
            </a:solidFill>
          </p:spPr>
          <p:txBody>
            <a:bodyPr/>
            <a:lstStyle/>
            <a:p/>
          </p:txBody>
        </p:sp>
        <p:sp>
          <p:nvSpPr>
            <p:cNvPr id="31" name="rc31"/>
            <p:cNvSpPr/>
            <p:nvPr/>
          </p:nvSpPr>
          <p:spPr>
            <a:xfrm>
              <a:off x="2160814" y="3134502"/>
              <a:ext cx="248247" cy="9492"/>
            </a:xfrm>
            <a:prstGeom prst="rect">
              <a:avLst/>
            </a:prstGeom>
            <a:solidFill>
              <a:srgbClr val="E2231A">
                <a:alpha val="100000"/>
              </a:srgbClr>
            </a:solidFill>
          </p:spPr>
          <p:txBody>
            <a:bodyPr/>
            <a:lstStyle/>
            <a:p/>
          </p:txBody>
        </p:sp>
        <p:sp>
          <p:nvSpPr>
            <p:cNvPr id="32" name="rc32"/>
            <p:cNvSpPr/>
            <p:nvPr/>
          </p:nvSpPr>
          <p:spPr>
            <a:xfrm>
              <a:off x="2436645" y="3156650"/>
              <a:ext cx="248247" cy="946046"/>
            </a:xfrm>
            <a:prstGeom prst="rect">
              <a:avLst/>
            </a:prstGeom>
            <a:solidFill>
              <a:srgbClr val="80BD41">
                <a:alpha val="100000"/>
              </a:srgbClr>
            </a:solidFill>
          </p:spPr>
          <p:txBody>
            <a:bodyPr/>
            <a:lstStyle/>
            <a:p/>
          </p:txBody>
        </p:sp>
        <p:sp>
          <p:nvSpPr>
            <p:cNvPr id="33" name="rc33"/>
            <p:cNvSpPr/>
            <p:nvPr/>
          </p:nvSpPr>
          <p:spPr>
            <a:xfrm>
              <a:off x="2436645" y="3147158"/>
              <a:ext cx="248247" cy="9492"/>
            </a:xfrm>
            <a:prstGeom prst="rect">
              <a:avLst/>
            </a:prstGeom>
            <a:solidFill>
              <a:srgbClr val="E2231A">
                <a:alpha val="100000"/>
              </a:srgbClr>
            </a:solidFill>
          </p:spPr>
          <p:txBody>
            <a:bodyPr/>
            <a:lstStyle/>
            <a:p/>
          </p:txBody>
        </p:sp>
        <p:sp>
          <p:nvSpPr>
            <p:cNvPr id="34" name="rc34"/>
            <p:cNvSpPr/>
            <p:nvPr/>
          </p:nvSpPr>
          <p:spPr>
            <a:xfrm>
              <a:off x="2712475" y="3159814"/>
              <a:ext cx="248247" cy="942882"/>
            </a:xfrm>
            <a:prstGeom prst="rect">
              <a:avLst/>
            </a:prstGeom>
            <a:solidFill>
              <a:srgbClr val="80BD41">
                <a:alpha val="100000"/>
              </a:srgbClr>
            </a:solidFill>
          </p:spPr>
          <p:txBody>
            <a:bodyPr/>
            <a:lstStyle/>
            <a:p/>
          </p:txBody>
        </p:sp>
        <p:sp>
          <p:nvSpPr>
            <p:cNvPr id="35" name="rc35"/>
            <p:cNvSpPr/>
            <p:nvPr/>
          </p:nvSpPr>
          <p:spPr>
            <a:xfrm>
              <a:off x="2712475" y="3150322"/>
              <a:ext cx="248247" cy="9492"/>
            </a:xfrm>
            <a:prstGeom prst="rect">
              <a:avLst/>
            </a:prstGeom>
            <a:solidFill>
              <a:srgbClr val="E2231A">
                <a:alpha val="100000"/>
              </a:srgbClr>
            </a:solidFill>
          </p:spPr>
          <p:txBody>
            <a:bodyPr/>
            <a:lstStyle/>
            <a:p/>
          </p:txBody>
        </p:sp>
        <p:sp>
          <p:nvSpPr>
            <p:cNvPr id="36" name="rc36"/>
            <p:cNvSpPr/>
            <p:nvPr/>
          </p:nvSpPr>
          <p:spPr>
            <a:xfrm>
              <a:off x="2988306" y="3162978"/>
              <a:ext cx="248247" cy="939718"/>
            </a:xfrm>
            <a:prstGeom prst="rect">
              <a:avLst/>
            </a:prstGeom>
            <a:solidFill>
              <a:srgbClr val="80BD41">
                <a:alpha val="100000"/>
              </a:srgbClr>
            </a:solidFill>
          </p:spPr>
          <p:txBody>
            <a:bodyPr/>
            <a:lstStyle/>
            <a:p/>
          </p:txBody>
        </p:sp>
        <p:sp>
          <p:nvSpPr>
            <p:cNvPr id="37" name="rc37"/>
            <p:cNvSpPr/>
            <p:nvPr/>
          </p:nvSpPr>
          <p:spPr>
            <a:xfrm>
              <a:off x="2988306" y="3153486"/>
              <a:ext cx="248247" cy="9492"/>
            </a:xfrm>
            <a:prstGeom prst="rect">
              <a:avLst/>
            </a:prstGeom>
            <a:solidFill>
              <a:srgbClr val="E2231A">
                <a:alpha val="100000"/>
              </a:srgbClr>
            </a:solidFill>
          </p:spPr>
          <p:txBody>
            <a:bodyPr/>
            <a:lstStyle/>
            <a:p/>
          </p:txBody>
        </p:sp>
        <p:sp>
          <p:nvSpPr>
            <p:cNvPr id="38" name="rc38"/>
            <p:cNvSpPr/>
            <p:nvPr/>
          </p:nvSpPr>
          <p:spPr>
            <a:xfrm>
              <a:off x="3264137" y="3207275"/>
              <a:ext cx="248247" cy="895421"/>
            </a:xfrm>
            <a:prstGeom prst="rect">
              <a:avLst/>
            </a:prstGeom>
            <a:solidFill>
              <a:srgbClr val="80BD41">
                <a:alpha val="100000"/>
              </a:srgbClr>
            </a:solidFill>
          </p:spPr>
          <p:txBody>
            <a:bodyPr/>
            <a:lstStyle/>
            <a:p/>
          </p:txBody>
        </p:sp>
        <p:sp>
          <p:nvSpPr>
            <p:cNvPr id="39" name="rc39"/>
            <p:cNvSpPr/>
            <p:nvPr/>
          </p:nvSpPr>
          <p:spPr>
            <a:xfrm>
              <a:off x="3264137" y="3188291"/>
              <a:ext cx="248247" cy="18984"/>
            </a:xfrm>
            <a:prstGeom prst="rect">
              <a:avLst/>
            </a:prstGeom>
            <a:solidFill>
              <a:srgbClr val="E2231A">
                <a:alpha val="100000"/>
              </a:srgbClr>
            </a:solidFill>
          </p:spPr>
          <p:txBody>
            <a:bodyPr/>
            <a:lstStyle/>
            <a:p/>
          </p:txBody>
        </p:sp>
        <p:sp>
          <p:nvSpPr>
            <p:cNvPr id="40" name="rc40"/>
            <p:cNvSpPr/>
            <p:nvPr/>
          </p:nvSpPr>
          <p:spPr>
            <a:xfrm>
              <a:off x="3539967" y="3229423"/>
              <a:ext cx="248247" cy="873273"/>
            </a:xfrm>
            <a:prstGeom prst="rect">
              <a:avLst/>
            </a:prstGeom>
            <a:solidFill>
              <a:srgbClr val="80BD41">
                <a:alpha val="100000"/>
              </a:srgbClr>
            </a:solidFill>
          </p:spPr>
          <p:txBody>
            <a:bodyPr/>
            <a:lstStyle/>
            <a:p/>
          </p:txBody>
        </p:sp>
        <p:sp>
          <p:nvSpPr>
            <p:cNvPr id="41" name="rc41"/>
            <p:cNvSpPr/>
            <p:nvPr/>
          </p:nvSpPr>
          <p:spPr>
            <a:xfrm>
              <a:off x="3539967" y="3181963"/>
              <a:ext cx="248247" cy="47460"/>
            </a:xfrm>
            <a:prstGeom prst="rect">
              <a:avLst/>
            </a:prstGeom>
            <a:solidFill>
              <a:srgbClr val="E2231A">
                <a:alpha val="100000"/>
              </a:srgbClr>
            </a:solidFill>
          </p:spPr>
          <p:txBody>
            <a:bodyPr/>
            <a:lstStyle/>
            <a:p/>
          </p:txBody>
        </p:sp>
        <p:sp>
          <p:nvSpPr>
            <p:cNvPr id="42" name="rc42"/>
            <p:cNvSpPr/>
            <p:nvPr/>
          </p:nvSpPr>
          <p:spPr>
            <a:xfrm>
              <a:off x="3815798" y="3371805"/>
              <a:ext cx="248247" cy="730892"/>
            </a:xfrm>
            <a:prstGeom prst="rect">
              <a:avLst/>
            </a:prstGeom>
            <a:solidFill>
              <a:srgbClr val="80BD41">
                <a:alpha val="100000"/>
              </a:srgbClr>
            </a:solidFill>
          </p:spPr>
          <p:txBody>
            <a:bodyPr/>
            <a:lstStyle/>
            <a:p/>
          </p:txBody>
        </p:sp>
        <p:sp>
          <p:nvSpPr>
            <p:cNvPr id="43" name="rc43"/>
            <p:cNvSpPr/>
            <p:nvPr/>
          </p:nvSpPr>
          <p:spPr>
            <a:xfrm>
              <a:off x="3815798" y="3166142"/>
              <a:ext cx="248247" cy="205662"/>
            </a:xfrm>
            <a:prstGeom prst="rect">
              <a:avLst/>
            </a:prstGeom>
            <a:solidFill>
              <a:srgbClr val="E2231A">
                <a:alpha val="100000"/>
              </a:srgbClr>
            </a:solidFill>
          </p:spPr>
          <p:txBody>
            <a:bodyPr/>
            <a:lstStyle/>
            <a:p/>
          </p:txBody>
        </p:sp>
        <p:sp>
          <p:nvSpPr>
            <p:cNvPr id="44" name="rc44"/>
            <p:cNvSpPr/>
            <p:nvPr/>
          </p:nvSpPr>
          <p:spPr>
            <a:xfrm>
              <a:off x="4091628" y="3162978"/>
              <a:ext cx="248247" cy="939718"/>
            </a:xfrm>
            <a:prstGeom prst="rect">
              <a:avLst/>
            </a:prstGeom>
            <a:solidFill>
              <a:srgbClr val="80BD41">
                <a:alpha val="100000"/>
              </a:srgbClr>
            </a:solidFill>
          </p:spPr>
          <p:txBody>
            <a:bodyPr/>
            <a:lstStyle/>
            <a:p/>
          </p:txBody>
        </p:sp>
        <p:sp>
          <p:nvSpPr>
            <p:cNvPr id="45" name="rc45"/>
            <p:cNvSpPr/>
            <p:nvPr/>
          </p:nvSpPr>
          <p:spPr>
            <a:xfrm>
              <a:off x="4091628" y="3153486"/>
              <a:ext cx="248247" cy="9492"/>
            </a:xfrm>
            <a:prstGeom prst="rect">
              <a:avLst/>
            </a:prstGeom>
            <a:solidFill>
              <a:srgbClr val="E2231A">
                <a:alpha val="100000"/>
              </a:srgbClr>
            </a:solidFill>
          </p:spPr>
          <p:txBody>
            <a:bodyPr/>
            <a:lstStyle/>
            <a:p/>
          </p:txBody>
        </p:sp>
        <p:sp>
          <p:nvSpPr>
            <p:cNvPr id="46" name="rc46"/>
            <p:cNvSpPr/>
            <p:nvPr/>
          </p:nvSpPr>
          <p:spPr>
            <a:xfrm>
              <a:off x="4367459" y="3248407"/>
              <a:ext cx="248247" cy="854289"/>
            </a:xfrm>
            <a:prstGeom prst="rect">
              <a:avLst/>
            </a:prstGeom>
            <a:solidFill>
              <a:srgbClr val="80BD41">
                <a:alpha val="100000"/>
              </a:srgbClr>
            </a:solidFill>
          </p:spPr>
          <p:txBody>
            <a:bodyPr/>
            <a:lstStyle/>
            <a:p/>
          </p:txBody>
        </p:sp>
        <p:sp>
          <p:nvSpPr>
            <p:cNvPr id="47" name="rc47"/>
            <p:cNvSpPr/>
            <p:nvPr/>
          </p:nvSpPr>
          <p:spPr>
            <a:xfrm>
              <a:off x="4367459" y="3143994"/>
              <a:ext cx="248247" cy="104413"/>
            </a:xfrm>
            <a:prstGeom prst="rect">
              <a:avLst/>
            </a:prstGeom>
            <a:solidFill>
              <a:srgbClr val="E2231A">
                <a:alpha val="100000"/>
              </a:srgbClr>
            </a:solidFill>
          </p:spPr>
          <p:txBody>
            <a:bodyPr/>
            <a:lstStyle/>
            <a:p/>
          </p:txBody>
        </p:sp>
        <p:sp>
          <p:nvSpPr>
            <p:cNvPr id="48" name="rc48"/>
            <p:cNvSpPr/>
            <p:nvPr/>
          </p:nvSpPr>
          <p:spPr>
            <a:xfrm>
              <a:off x="4643290" y="3166142"/>
              <a:ext cx="248247" cy="936554"/>
            </a:xfrm>
            <a:prstGeom prst="rect">
              <a:avLst/>
            </a:prstGeom>
            <a:solidFill>
              <a:srgbClr val="80BD41">
                <a:alpha val="100000"/>
              </a:srgbClr>
            </a:solidFill>
          </p:spPr>
          <p:txBody>
            <a:bodyPr/>
            <a:lstStyle/>
            <a:p/>
          </p:txBody>
        </p:sp>
        <p:sp>
          <p:nvSpPr>
            <p:cNvPr id="49" name="rc49"/>
            <p:cNvSpPr/>
            <p:nvPr/>
          </p:nvSpPr>
          <p:spPr>
            <a:xfrm>
              <a:off x="4643290" y="3137666"/>
              <a:ext cx="248247" cy="28476"/>
            </a:xfrm>
            <a:prstGeom prst="rect">
              <a:avLst/>
            </a:prstGeom>
            <a:solidFill>
              <a:srgbClr val="E2231A">
                <a:alpha val="100000"/>
              </a:srgbClr>
            </a:solidFill>
          </p:spPr>
          <p:txBody>
            <a:bodyPr/>
            <a:lstStyle/>
            <a:p/>
          </p:txBody>
        </p:sp>
        <p:sp>
          <p:nvSpPr>
            <p:cNvPr id="50" name="rc50"/>
            <p:cNvSpPr/>
            <p:nvPr/>
          </p:nvSpPr>
          <p:spPr>
            <a:xfrm>
              <a:off x="4919120" y="3197783"/>
              <a:ext cx="248247" cy="904914"/>
            </a:xfrm>
            <a:prstGeom prst="rect">
              <a:avLst/>
            </a:prstGeom>
            <a:solidFill>
              <a:srgbClr val="80BD41">
                <a:alpha val="100000"/>
              </a:srgbClr>
            </a:solidFill>
          </p:spPr>
          <p:txBody>
            <a:bodyPr/>
            <a:lstStyle/>
            <a:p/>
          </p:txBody>
        </p:sp>
        <p:sp>
          <p:nvSpPr>
            <p:cNvPr id="51" name="rc51"/>
            <p:cNvSpPr/>
            <p:nvPr/>
          </p:nvSpPr>
          <p:spPr>
            <a:xfrm>
              <a:off x="4919120" y="3169306"/>
              <a:ext cx="248247" cy="28476"/>
            </a:xfrm>
            <a:prstGeom prst="rect">
              <a:avLst/>
            </a:prstGeom>
            <a:solidFill>
              <a:srgbClr val="E2231A">
                <a:alpha val="100000"/>
              </a:srgbClr>
            </a:solidFill>
          </p:spPr>
          <p:txBody>
            <a:bodyPr/>
            <a:lstStyle/>
            <a:p/>
          </p:txBody>
        </p:sp>
        <p:sp>
          <p:nvSpPr>
            <p:cNvPr id="52" name="rc52"/>
            <p:cNvSpPr/>
            <p:nvPr/>
          </p:nvSpPr>
          <p:spPr>
            <a:xfrm>
              <a:off x="5194951" y="3219931"/>
              <a:ext cx="248247" cy="882765"/>
            </a:xfrm>
            <a:prstGeom prst="rect">
              <a:avLst/>
            </a:prstGeom>
            <a:solidFill>
              <a:srgbClr val="80BD41">
                <a:alpha val="100000"/>
              </a:srgbClr>
            </a:solidFill>
          </p:spPr>
          <p:txBody>
            <a:bodyPr/>
            <a:lstStyle/>
            <a:p/>
          </p:txBody>
        </p:sp>
        <p:sp>
          <p:nvSpPr>
            <p:cNvPr id="53" name="rc53"/>
            <p:cNvSpPr/>
            <p:nvPr/>
          </p:nvSpPr>
          <p:spPr>
            <a:xfrm>
              <a:off x="5194951" y="3200947"/>
              <a:ext cx="248247" cy="18984"/>
            </a:xfrm>
            <a:prstGeom prst="rect">
              <a:avLst/>
            </a:prstGeom>
            <a:solidFill>
              <a:srgbClr val="E2231A">
                <a:alpha val="100000"/>
              </a:srgbClr>
            </a:solidFill>
          </p:spPr>
          <p:txBody>
            <a:bodyPr/>
            <a:lstStyle/>
            <a:p/>
          </p:txBody>
        </p:sp>
        <p:sp>
          <p:nvSpPr>
            <p:cNvPr id="54" name="rc54"/>
            <p:cNvSpPr/>
            <p:nvPr/>
          </p:nvSpPr>
          <p:spPr>
            <a:xfrm>
              <a:off x="5470781" y="3232587"/>
              <a:ext cx="248247" cy="870109"/>
            </a:xfrm>
            <a:prstGeom prst="rect">
              <a:avLst/>
            </a:prstGeom>
            <a:solidFill>
              <a:srgbClr val="80BD41">
                <a:alpha val="100000"/>
              </a:srgbClr>
            </a:solidFill>
          </p:spPr>
          <p:txBody>
            <a:bodyPr/>
            <a:lstStyle/>
            <a:p/>
          </p:txBody>
        </p:sp>
        <p:sp>
          <p:nvSpPr>
            <p:cNvPr id="55" name="rc55"/>
            <p:cNvSpPr/>
            <p:nvPr/>
          </p:nvSpPr>
          <p:spPr>
            <a:xfrm>
              <a:off x="5470781" y="3223095"/>
              <a:ext cx="248247" cy="9492"/>
            </a:xfrm>
            <a:prstGeom prst="rect">
              <a:avLst/>
            </a:prstGeom>
            <a:solidFill>
              <a:srgbClr val="E2231A">
                <a:alpha val="100000"/>
              </a:srgbClr>
            </a:solidFill>
          </p:spPr>
          <p:txBody>
            <a:bodyPr/>
            <a:lstStyle/>
            <a:p/>
          </p:txBody>
        </p:sp>
        <p:sp>
          <p:nvSpPr>
            <p:cNvPr id="56" name="rc56"/>
            <p:cNvSpPr/>
            <p:nvPr/>
          </p:nvSpPr>
          <p:spPr>
            <a:xfrm>
              <a:off x="5746612" y="3327508"/>
              <a:ext cx="248247" cy="775188"/>
            </a:xfrm>
            <a:prstGeom prst="rect">
              <a:avLst/>
            </a:prstGeom>
            <a:solidFill>
              <a:srgbClr val="80BD41">
                <a:alpha val="100000"/>
              </a:srgbClr>
            </a:solidFill>
          </p:spPr>
          <p:txBody>
            <a:bodyPr/>
            <a:lstStyle/>
            <a:p/>
          </p:txBody>
        </p:sp>
        <p:sp>
          <p:nvSpPr>
            <p:cNvPr id="57" name="rc57"/>
            <p:cNvSpPr/>
            <p:nvPr/>
          </p:nvSpPr>
          <p:spPr>
            <a:xfrm>
              <a:off x="5746612" y="3242079"/>
              <a:ext cx="248247" cy="85428"/>
            </a:xfrm>
            <a:prstGeom prst="rect">
              <a:avLst/>
            </a:prstGeom>
            <a:solidFill>
              <a:srgbClr val="E2231A">
                <a:alpha val="100000"/>
              </a:srgbClr>
            </a:solidFill>
          </p:spPr>
          <p:txBody>
            <a:bodyPr/>
            <a:lstStyle/>
            <a:p/>
          </p:txBody>
        </p:sp>
        <p:sp>
          <p:nvSpPr>
            <p:cNvPr id="58" name="rc58"/>
            <p:cNvSpPr/>
            <p:nvPr/>
          </p:nvSpPr>
          <p:spPr>
            <a:xfrm>
              <a:off x="6022443" y="3270556"/>
              <a:ext cx="248247" cy="832141"/>
            </a:xfrm>
            <a:prstGeom prst="rect">
              <a:avLst/>
            </a:prstGeom>
            <a:solidFill>
              <a:srgbClr val="80BD41">
                <a:alpha val="100000"/>
              </a:srgbClr>
            </a:solidFill>
          </p:spPr>
          <p:txBody>
            <a:bodyPr/>
            <a:lstStyle/>
            <a:p/>
          </p:txBody>
        </p:sp>
        <p:sp>
          <p:nvSpPr>
            <p:cNvPr id="59" name="rc59"/>
            <p:cNvSpPr/>
            <p:nvPr/>
          </p:nvSpPr>
          <p:spPr>
            <a:xfrm>
              <a:off x="6022443" y="3254735"/>
              <a:ext cx="248247" cy="15820"/>
            </a:xfrm>
            <a:prstGeom prst="rect">
              <a:avLst/>
            </a:prstGeom>
            <a:solidFill>
              <a:srgbClr val="E2231A">
                <a:alpha val="100000"/>
              </a:srgbClr>
            </a:solidFill>
          </p:spPr>
          <p:txBody>
            <a:bodyPr/>
            <a:lstStyle/>
            <a:p/>
          </p:txBody>
        </p:sp>
        <p:sp>
          <p:nvSpPr>
            <p:cNvPr id="60" name="rc60"/>
            <p:cNvSpPr/>
            <p:nvPr/>
          </p:nvSpPr>
          <p:spPr>
            <a:xfrm>
              <a:off x="6298273" y="3299032"/>
              <a:ext cx="248247" cy="803664"/>
            </a:xfrm>
            <a:prstGeom prst="rect">
              <a:avLst/>
            </a:prstGeom>
            <a:solidFill>
              <a:srgbClr val="80BD41">
                <a:alpha val="100000"/>
              </a:srgbClr>
            </a:solidFill>
          </p:spPr>
          <p:txBody>
            <a:bodyPr/>
            <a:lstStyle/>
            <a:p/>
          </p:txBody>
        </p:sp>
        <p:sp>
          <p:nvSpPr>
            <p:cNvPr id="61" name="rc61"/>
            <p:cNvSpPr/>
            <p:nvPr/>
          </p:nvSpPr>
          <p:spPr>
            <a:xfrm>
              <a:off x="6298273" y="3289540"/>
              <a:ext cx="248247" cy="9492"/>
            </a:xfrm>
            <a:prstGeom prst="rect">
              <a:avLst/>
            </a:prstGeom>
            <a:solidFill>
              <a:srgbClr val="E2231A">
                <a:alpha val="100000"/>
              </a:srgbClr>
            </a:solidFill>
          </p:spPr>
          <p:txBody>
            <a:bodyPr/>
            <a:lstStyle/>
            <a:p/>
          </p:txBody>
        </p:sp>
        <p:sp>
          <p:nvSpPr>
            <p:cNvPr id="62" name="rc62"/>
            <p:cNvSpPr/>
            <p:nvPr/>
          </p:nvSpPr>
          <p:spPr>
            <a:xfrm>
              <a:off x="6574104" y="3340164"/>
              <a:ext cx="248247" cy="762532"/>
            </a:xfrm>
            <a:prstGeom prst="rect">
              <a:avLst/>
            </a:prstGeom>
            <a:solidFill>
              <a:srgbClr val="80BD41">
                <a:alpha val="100000"/>
              </a:srgbClr>
            </a:solidFill>
          </p:spPr>
          <p:txBody>
            <a:bodyPr/>
            <a:lstStyle/>
            <a:p/>
          </p:txBody>
        </p:sp>
        <p:sp>
          <p:nvSpPr>
            <p:cNvPr id="63" name="rc63"/>
            <p:cNvSpPr/>
            <p:nvPr/>
          </p:nvSpPr>
          <p:spPr>
            <a:xfrm>
              <a:off x="6574104" y="3333836"/>
              <a:ext cx="248247" cy="6328"/>
            </a:xfrm>
            <a:prstGeom prst="rect">
              <a:avLst/>
            </a:prstGeom>
            <a:solidFill>
              <a:srgbClr val="E2231A">
                <a:alpha val="100000"/>
              </a:srgbClr>
            </a:solidFill>
          </p:spPr>
          <p:txBody>
            <a:bodyPr/>
            <a:lstStyle/>
            <a:p/>
          </p:txBody>
        </p:sp>
        <p:sp>
          <p:nvSpPr>
            <p:cNvPr id="64" name="rc64"/>
            <p:cNvSpPr/>
            <p:nvPr/>
          </p:nvSpPr>
          <p:spPr>
            <a:xfrm>
              <a:off x="6849934" y="3476218"/>
              <a:ext cx="248247" cy="626478"/>
            </a:xfrm>
            <a:prstGeom prst="rect">
              <a:avLst/>
            </a:prstGeom>
            <a:solidFill>
              <a:srgbClr val="80BD41">
                <a:alpha val="100000"/>
              </a:srgbClr>
            </a:solidFill>
          </p:spPr>
          <p:txBody>
            <a:bodyPr/>
            <a:lstStyle/>
            <a:p/>
          </p:txBody>
        </p:sp>
        <p:sp>
          <p:nvSpPr>
            <p:cNvPr id="65" name="rc65"/>
            <p:cNvSpPr/>
            <p:nvPr/>
          </p:nvSpPr>
          <p:spPr>
            <a:xfrm>
              <a:off x="6849934" y="3381297"/>
              <a:ext cx="248247" cy="94921"/>
            </a:xfrm>
            <a:prstGeom prst="rect">
              <a:avLst/>
            </a:prstGeom>
            <a:solidFill>
              <a:srgbClr val="E2231A">
                <a:alpha val="100000"/>
              </a:srgbClr>
            </a:solidFill>
          </p:spPr>
          <p:txBody>
            <a:bodyPr/>
            <a:lstStyle/>
            <a:p/>
          </p:txBody>
        </p:sp>
        <p:sp>
          <p:nvSpPr>
            <p:cNvPr id="66" name="rc66"/>
            <p:cNvSpPr/>
            <p:nvPr/>
          </p:nvSpPr>
          <p:spPr>
            <a:xfrm>
              <a:off x="7125765" y="3602779"/>
              <a:ext cx="248247" cy="499917"/>
            </a:xfrm>
            <a:prstGeom prst="rect">
              <a:avLst/>
            </a:prstGeom>
            <a:solidFill>
              <a:srgbClr val="80BD41">
                <a:alpha val="100000"/>
              </a:srgbClr>
            </a:solidFill>
          </p:spPr>
          <p:txBody>
            <a:bodyPr/>
            <a:lstStyle/>
            <a:p/>
          </p:txBody>
        </p:sp>
        <p:sp>
          <p:nvSpPr>
            <p:cNvPr id="67" name="rc67"/>
            <p:cNvSpPr/>
            <p:nvPr/>
          </p:nvSpPr>
          <p:spPr>
            <a:xfrm>
              <a:off x="7125765" y="3428757"/>
              <a:ext cx="248247" cy="174021"/>
            </a:xfrm>
            <a:prstGeom prst="rect">
              <a:avLst/>
            </a:prstGeom>
            <a:solidFill>
              <a:srgbClr val="E2231A">
                <a:alpha val="100000"/>
              </a:srgbClr>
            </a:solidFill>
          </p:spPr>
          <p:txBody>
            <a:bodyPr/>
            <a:lstStyle/>
            <a:p/>
          </p:txBody>
        </p:sp>
        <p:sp>
          <p:nvSpPr>
            <p:cNvPr id="68" name="rc68"/>
            <p:cNvSpPr/>
            <p:nvPr/>
          </p:nvSpPr>
          <p:spPr>
            <a:xfrm>
              <a:off x="7401596" y="3723013"/>
              <a:ext cx="248247" cy="379684"/>
            </a:xfrm>
            <a:prstGeom prst="rect">
              <a:avLst/>
            </a:prstGeom>
            <a:solidFill>
              <a:srgbClr val="80BD41">
                <a:alpha val="100000"/>
              </a:srgbClr>
            </a:solidFill>
          </p:spPr>
          <p:txBody>
            <a:bodyPr/>
            <a:lstStyle/>
            <a:p/>
          </p:txBody>
        </p:sp>
        <p:sp>
          <p:nvSpPr>
            <p:cNvPr id="69" name="rc69"/>
            <p:cNvSpPr/>
            <p:nvPr/>
          </p:nvSpPr>
          <p:spPr>
            <a:xfrm>
              <a:off x="7401596" y="3482546"/>
              <a:ext cx="248247" cy="240466"/>
            </a:xfrm>
            <a:prstGeom prst="rect">
              <a:avLst/>
            </a:prstGeom>
            <a:solidFill>
              <a:srgbClr val="E2231A">
                <a:alpha val="100000"/>
              </a:srgbClr>
            </a:solidFill>
          </p:spPr>
          <p:txBody>
            <a:bodyPr/>
            <a:lstStyle/>
            <a:p/>
          </p:txBody>
        </p:sp>
        <p:sp>
          <p:nvSpPr>
            <p:cNvPr id="70" name="rc70"/>
            <p:cNvSpPr/>
            <p:nvPr/>
          </p:nvSpPr>
          <p:spPr>
            <a:xfrm>
              <a:off x="7677426" y="3631256"/>
              <a:ext cx="248247" cy="471441"/>
            </a:xfrm>
            <a:prstGeom prst="rect">
              <a:avLst/>
            </a:prstGeom>
            <a:solidFill>
              <a:srgbClr val="80BD41">
                <a:alpha val="100000"/>
              </a:srgbClr>
            </a:solidFill>
          </p:spPr>
          <p:txBody>
            <a:bodyPr/>
            <a:lstStyle/>
            <a:p/>
          </p:txBody>
        </p:sp>
        <p:sp>
          <p:nvSpPr>
            <p:cNvPr id="71" name="rc71"/>
            <p:cNvSpPr/>
            <p:nvPr/>
          </p:nvSpPr>
          <p:spPr>
            <a:xfrm>
              <a:off x="7677426" y="3542663"/>
              <a:ext cx="248247" cy="88592"/>
            </a:xfrm>
            <a:prstGeom prst="rect">
              <a:avLst/>
            </a:prstGeom>
            <a:solidFill>
              <a:srgbClr val="E2231A">
                <a:alpha val="100000"/>
              </a:srgbClr>
            </a:solidFill>
          </p:spPr>
          <p:txBody>
            <a:bodyPr/>
            <a:lstStyle/>
            <a:p/>
          </p:txBody>
        </p:sp>
        <p:sp>
          <p:nvSpPr>
            <p:cNvPr id="72" name="rc72"/>
            <p:cNvSpPr/>
            <p:nvPr/>
          </p:nvSpPr>
          <p:spPr>
            <a:xfrm>
              <a:off x="7953257" y="3609107"/>
              <a:ext cx="248247" cy="493589"/>
            </a:xfrm>
            <a:prstGeom prst="rect">
              <a:avLst/>
            </a:prstGeom>
            <a:solidFill>
              <a:srgbClr val="80BD41">
                <a:alpha val="100000"/>
              </a:srgbClr>
            </a:solidFill>
          </p:spPr>
          <p:txBody>
            <a:bodyPr/>
            <a:lstStyle/>
            <a:p/>
          </p:txBody>
        </p:sp>
        <p:sp>
          <p:nvSpPr>
            <p:cNvPr id="73" name="rc73"/>
            <p:cNvSpPr/>
            <p:nvPr/>
          </p:nvSpPr>
          <p:spPr>
            <a:xfrm>
              <a:off x="7953257" y="3602779"/>
              <a:ext cx="248247" cy="6328"/>
            </a:xfrm>
            <a:prstGeom prst="rect">
              <a:avLst/>
            </a:prstGeom>
            <a:solidFill>
              <a:srgbClr val="E2231A">
                <a:alpha val="100000"/>
              </a:srgbClr>
            </a:solidFill>
          </p:spPr>
          <p:txBody>
            <a:bodyPr/>
            <a:lstStyle/>
            <a:p/>
          </p:txBody>
        </p:sp>
        <p:sp>
          <p:nvSpPr>
            <p:cNvPr id="74" name="pl74"/>
            <p:cNvSpPr/>
            <p:nvPr/>
          </p:nvSpPr>
          <p:spPr>
            <a:xfrm>
              <a:off x="1457446" y="1236556"/>
              <a:ext cx="6619934" cy="1100135"/>
            </a:xfrm>
            <a:custGeom>
              <a:avLst/>
              <a:pathLst>
                <a:path w="6619934" h="1100135">
                  <a:moveTo>
                    <a:pt x="0" y="665871"/>
                  </a:moveTo>
                  <a:lnTo>
                    <a:pt x="275830" y="463214"/>
                  </a:lnTo>
                  <a:lnTo>
                    <a:pt x="551661" y="115803"/>
                  </a:lnTo>
                  <a:lnTo>
                    <a:pt x="827491" y="0"/>
                  </a:lnTo>
                  <a:lnTo>
                    <a:pt x="1103322" y="0"/>
                  </a:lnTo>
                  <a:lnTo>
                    <a:pt x="1379153" y="0"/>
                  </a:lnTo>
                  <a:lnTo>
                    <a:pt x="1654983" y="0"/>
                  </a:lnTo>
                  <a:lnTo>
                    <a:pt x="1930814" y="28950"/>
                  </a:lnTo>
                  <a:lnTo>
                    <a:pt x="2206644" y="115803"/>
                  </a:lnTo>
                  <a:lnTo>
                    <a:pt x="2482475" y="607969"/>
                  </a:lnTo>
                  <a:lnTo>
                    <a:pt x="2758306" y="0"/>
                  </a:lnTo>
                  <a:lnTo>
                    <a:pt x="3034136" y="289509"/>
                  </a:lnTo>
                  <a:lnTo>
                    <a:pt x="3309967" y="57901"/>
                  </a:lnTo>
                  <a:lnTo>
                    <a:pt x="3585797" y="57901"/>
                  </a:lnTo>
                  <a:lnTo>
                    <a:pt x="3861628" y="28950"/>
                  </a:lnTo>
                  <a:lnTo>
                    <a:pt x="4137459" y="0"/>
                  </a:lnTo>
                  <a:lnTo>
                    <a:pt x="4413289" y="260558"/>
                  </a:lnTo>
                  <a:lnTo>
                    <a:pt x="4689120" y="28950"/>
                  </a:lnTo>
                  <a:lnTo>
                    <a:pt x="4964950" y="0"/>
                  </a:lnTo>
                  <a:lnTo>
                    <a:pt x="5240781" y="0"/>
                  </a:lnTo>
                  <a:lnTo>
                    <a:pt x="5516612" y="347411"/>
                  </a:lnTo>
                  <a:lnTo>
                    <a:pt x="5792442" y="723773"/>
                  </a:lnTo>
                  <a:lnTo>
                    <a:pt x="6068273" y="1100135"/>
                  </a:lnTo>
                  <a:lnTo>
                    <a:pt x="6344103" y="434263"/>
                  </a:lnTo>
                  <a:lnTo>
                    <a:pt x="6619934" y="0"/>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7189599"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1351636" y="280873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6" name="tx86"/>
            <p:cNvSpPr/>
            <p:nvPr/>
          </p:nvSpPr>
          <p:spPr>
            <a:xfrm>
              <a:off x="2730790" y="301439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7" name="tx87"/>
            <p:cNvSpPr/>
            <p:nvPr/>
          </p:nvSpPr>
          <p:spPr>
            <a:xfrm>
              <a:off x="4109943" y="301756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5489096" y="308716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6592418" y="319791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6868249" y="324537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7144079" y="329283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7419910" y="334662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3" name="tx93"/>
            <p:cNvSpPr/>
            <p:nvPr/>
          </p:nvSpPr>
          <p:spPr>
            <a:xfrm>
              <a:off x="7695740" y="340673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4" name="tx94"/>
            <p:cNvSpPr/>
            <p:nvPr/>
          </p:nvSpPr>
          <p:spPr>
            <a:xfrm>
              <a:off x="7971571" y="346685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5" name="pl95"/>
            <p:cNvSpPr/>
            <p:nvPr/>
          </p:nvSpPr>
          <p:spPr>
            <a:xfrm>
              <a:off x="1457446"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694200" y="32595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07" name="tx107"/>
            <p:cNvSpPr/>
            <p:nvPr/>
          </p:nvSpPr>
          <p:spPr>
            <a:xfrm>
              <a:off x="694200" y="24685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08" name="tx108"/>
            <p:cNvSpPr/>
            <p:nvPr/>
          </p:nvSpPr>
          <p:spPr>
            <a:xfrm>
              <a:off x="694200" y="167755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09" name="tx109"/>
            <p:cNvSpPr/>
            <p:nvPr/>
          </p:nvSpPr>
          <p:spPr>
            <a:xfrm>
              <a:off x="577692" y="86847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0" name="tx11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6" name="tx12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7" name="pl127"/>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8" name="tx128"/>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rc129"/>
            <p:cNvSpPr/>
            <p:nvPr/>
          </p:nvSpPr>
          <p:spPr>
            <a:xfrm>
              <a:off x="4468266" y="5010059"/>
              <a:ext cx="201456" cy="201456"/>
            </a:xfrm>
            <a:prstGeom prst="rect">
              <a:avLst/>
            </a:prstGeom>
            <a:solidFill>
              <a:srgbClr val="E2231A">
                <a:alpha val="100000"/>
              </a:srgbClr>
            </a:solidFill>
          </p:spPr>
          <p:txBody>
            <a:bodyPr/>
            <a:lstStyle/>
            <a:p/>
          </p:txBody>
        </p:sp>
        <p:sp>
          <p:nvSpPr>
            <p:cNvPr id="130" name="rc130"/>
            <p:cNvSpPr/>
            <p:nvPr/>
          </p:nvSpPr>
          <p:spPr>
            <a:xfrm>
              <a:off x="5673354" y="5010059"/>
              <a:ext cx="201456" cy="201456"/>
            </a:xfrm>
            <a:prstGeom prst="rect">
              <a:avLst/>
            </a:prstGeom>
            <a:solidFill>
              <a:srgbClr val="80BD41">
                <a:alpha val="100000"/>
              </a:srgbClr>
            </a:solidFill>
          </p:spPr>
          <p:txBody>
            <a:bodyPr/>
            <a:lstStyle/>
            <a:p/>
          </p:txBody>
        </p:sp>
        <p:sp>
          <p:nvSpPr>
            <p:cNvPr id="131" name="tx131"/>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2" name="tx132"/>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3" name="tx133"/>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34" name="tx134"/>
            <p:cNvSpPr/>
            <p:nvPr/>
          </p:nvSpPr>
          <p:spPr>
            <a:xfrm>
              <a:off x="989913" y="660204"/>
              <a:ext cx="186393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Cook Islands, 2000-2024</a:t>
              </a:r>
            </a:p>
          </p:txBody>
        </p:sp>
        <p:sp>
          <p:nvSpPr>
            <p:cNvPr id="135" name="pl135"/>
            <p:cNvSpPr/>
            <p:nvPr/>
          </p:nvSpPr>
          <p:spPr>
            <a:xfrm>
              <a:off x="267923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53710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80628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9" name="pl139"/>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0" name="pl140"/>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1" name="pl141"/>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0251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7169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333322" y="5889059"/>
              <a:ext cx="6487289" cy="167191"/>
            </a:xfrm>
            <a:prstGeom prst="rect">
              <a:avLst/>
            </a:prstGeom>
            <a:solidFill>
              <a:srgbClr val="80BD41">
                <a:alpha val="100000"/>
              </a:srgbClr>
            </a:solidFill>
          </p:spPr>
          <p:txBody>
            <a:bodyPr/>
            <a:lstStyle/>
            <a:p/>
          </p:txBody>
        </p:sp>
        <p:sp>
          <p:nvSpPr>
            <p:cNvPr id="145" name="rc145"/>
            <p:cNvSpPr/>
            <p:nvPr/>
          </p:nvSpPr>
          <p:spPr>
            <a:xfrm>
              <a:off x="7820612" y="5889059"/>
              <a:ext cx="53836" cy="167191"/>
            </a:xfrm>
            <a:prstGeom prst="rect">
              <a:avLst/>
            </a:prstGeom>
            <a:solidFill>
              <a:srgbClr val="E2231A">
                <a:alpha val="100000"/>
              </a:srgbClr>
            </a:solidFill>
          </p:spPr>
          <p:txBody>
            <a:bodyPr/>
            <a:lstStyle/>
            <a:p/>
          </p:txBody>
        </p:sp>
        <p:sp>
          <p:nvSpPr>
            <p:cNvPr id="146" name="rc146"/>
            <p:cNvSpPr/>
            <p:nvPr/>
          </p:nvSpPr>
          <p:spPr>
            <a:xfrm>
              <a:off x="1333322" y="5680069"/>
              <a:ext cx="4010813" cy="167191"/>
            </a:xfrm>
            <a:prstGeom prst="rect">
              <a:avLst/>
            </a:prstGeom>
            <a:solidFill>
              <a:srgbClr val="80BD41">
                <a:alpha val="100000"/>
              </a:srgbClr>
            </a:solidFill>
          </p:spPr>
          <p:txBody>
            <a:bodyPr/>
            <a:lstStyle/>
            <a:p/>
          </p:txBody>
        </p:sp>
        <p:sp>
          <p:nvSpPr>
            <p:cNvPr id="147" name="rc147"/>
            <p:cNvSpPr/>
            <p:nvPr/>
          </p:nvSpPr>
          <p:spPr>
            <a:xfrm>
              <a:off x="5344136" y="5680069"/>
              <a:ext cx="753709" cy="167191"/>
            </a:xfrm>
            <a:prstGeom prst="rect">
              <a:avLst/>
            </a:prstGeom>
            <a:solidFill>
              <a:srgbClr val="E2231A">
                <a:alpha val="100000"/>
              </a:srgbClr>
            </a:solidFill>
          </p:spPr>
          <p:txBody>
            <a:bodyPr/>
            <a:lstStyle/>
            <a:p/>
          </p:txBody>
        </p:sp>
        <p:sp>
          <p:nvSpPr>
            <p:cNvPr id="148" name="rc148"/>
            <p:cNvSpPr/>
            <p:nvPr/>
          </p:nvSpPr>
          <p:spPr>
            <a:xfrm>
              <a:off x="1333322" y="5471080"/>
              <a:ext cx="4199241" cy="167191"/>
            </a:xfrm>
            <a:prstGeom prst="rect">
              <a:avLst/>
            </a:prstGeom>
            <a:solidFill>
              <a:srgbClr val="80BD41">
                <a:alpha val="100000"/>
              </a:srgbClr>
            </a:solidFill>
          </p:spPr>
          <p:txBody>
            <a:bodyPr/>
            <a:lstStyle/>
            <a:p/>
          </p:txBody>
        </p:sp>
        <p:sp>
          <p:nvSpPr>
            <p:cNvPr id="149" name="rc149"/>
            <p:cNvSpPr/>
            <p:nvPr/>
          </p:nvSpPr>
          <p:spPr>
            <a:xfrm>
              <a:off x="5532564" y="5471080"/>
              <a:ext cx="53836" cy="167191"/>
            </a:xfrm>
            <a:prstGeom prst="rect">
              <a:avLst/>
            </a:prstGeom>
            <a:solidFill>
              <a:srgbClr val="E2231A">
                <a:alpha val="100000"/>
              </a:srgbClr>
            </a:solidFill>
          </p:spPr>
          <p:txBody>
            <a:bodyPr/>
            <a:lstStyle/>
            <a:p/>
          </p:txBody>
        </p:sp>
        <p:sp>
          <p:nvSpPr>
            <p:cNvPr id="150" name="tx150"/>
            <p:cNvSpPr/>
            <p:nvPr/>
          </p:nvSpPr>
          <p:spPr>
            <a:xfrm>
              <a:off x="8071277" y="5929518"/>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1" name="tx151"/>
            <p:cNvSpPr/>
            <p:nvPr/>
          </p:nvSpPr>
          <p:spPr>
            <a:xfrm>
              <a:off x="6205845" y="572052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2" name="tx152"/>
            <p:cNvSpPr/>
            <p:nvPr/>
          </p:nvSpPr>
          <p:spPr>
            <a:xfrm>
              <a:off x="5668827" y="551153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3" name="tx153"/>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4" name="tx154"/>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7" name="tx157"/>
            <p:cNvSpPr/>
            <p:nvPr/>
          </p:nvSpPr>
          <p:spPr>
            <a:xfrm>
              <a:off x="390860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8" name="tx158"/>
            <p:cNvSpPr/>
            <p:nvPr/>
          </p:nvSpPr>
          <p:spPr>
            <a:xfrm>
              <a:off x="660042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9" name="tx159"/>
            <p:cNvSpPr/>
            <p:nvPr/>
          </p:nvSpPr>
          <p:spPr>
            <a:xfrm>
              <a:off x="4406328"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0" name="tx16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the same as in 2019 (99%).
The number of children vaccinated with MCV1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9332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271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609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947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284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8102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84401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778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91159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4539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587944"/>
              <a:ext cx="3520101" cy="2222278"/>
            </a:xfrm>
            <a:custGeom>
              <a:avLst/>
              <a:pathLst>
                <a:path w="3520101" h="2222278">
                  <a:moveTo>
                    <a:pt x="0" y="1545932"/>
                  </a:moveTo>
                  <a:lnTo>
                    <a:pt x="146670" y="1545932"/>
                  </a:lnTo>
                  <a:lnTo>
                    <a:pt x="293341" y="2029036"/>
                  </a:lnTo>
                  <a:lnTo>
                    <a:pt x="440012" y="2222278"/>
                  </a:lnTo>
                  <a:lnTo>
                    <a:pt x="586683" y="2222278"/>
                  </a:lnTo>
                  <a:lnTo>
                    <a:pt x="733354" y="2222278"/>
                  </a:lnTo>
                  <a:lnTo>
                    <a:pt x="880025" y="2222278"/>
                  </a:lnTo>
                  <a:lnTo>
                    <a:pt x="1026696" y="2222278"/>
                  </a:lnTo>
                  <a:lnTo>
                    <a:pt x="1173367" y="2222278"/>
                  </a:lnTo>
                  <a:lnTo>
                    <a:pt x="1320038" y="579724"/>
                  </a:lnTo>
                  <a:lnTo>
                    <a:pt x="1466709" y="2222278"/>
                  </a:lnTo>
                  <a:lnTo>
                    <a:pt x="1613379" y="1739174"/>
                  </a:lnTo>
                  <a:lnTo>
                    <a:pt x="1760050" y="2222278"/>
                  </a:lnTo>
                  <a:lnTo>
                    <a:pt x="1906721" y="2222278"/>
                  </a:lnTo>
                  <a:lnTo>
                    <a:pt x="2053392" y="2222278"/>
                  </a:lnTo>
                  <a:lnTo>
                    <a:pt x="2200063" y="2222278"/>
                  </a:lnTo>
                  <a:lnTo>
                    <a:pt x="2346734" y="2222278"/>
                  </a:lnTo>
                  <a:lnTo>
                    <a:pt x="2493405" y="2222278"/>
                  </a:lnTo>
                  <a:lnTo>
                    <a:pt x="2640076" y="2222278"/>
                  </a:lnTo>
                  <a:lnTo>
                    <a:pt x="2786747" y="2125657"/>
                  </a:lnTo>
                  <a:lnTo>
                    <a:pt x="2933418" y="1449312"/>
                  </a:lnTo>
                  <a:lnTo>
                    <a:pt x="3080089" y="869587"/>
                  </a:lnTo>
                  <a:lnTo>
                    <a:pt x="3226759" y="193241"/>
                  </a:lnTo>
                  <a:lnTo>
                    <a:pt x="3373430" y="1256070"/>
                  </a:lnTo>
                  <a:lnTo>
                    <a:pt x="3520101" y="0"/>
                  </a:lnTo>
                </a:path>
              </a:pathLst>
            </a:custGeom>
            <a:ln w="27101" cap="flat">
              <a:solidFill>
                <a:srgbClr val="0058AB">
                  <a:alpha val="80000"/>
                </a:srgbClr>
              </a:solidFill>
              <a:prstDash val="solid"/>
              <a:round/>
            </a:ln>
          </p:spPr>
          <p:txBody>
            <a:bodyPr/>
            <a:lstStyle/>
            <a:p/>
          </p:txBody>
        </p:sp>
        <p:sp>
          <p:nvSpPr>
            <p:cNvPr id="23" name="pl23"/>
            <p:cNvSpPr/>
            <p:nvPr/>
          </p:nvSpPr>
          <p:spPr>
            <a:xfrm>
              <a:off x="943464" y="3554152"/>
              <a:ext cx="3520101" cy="772966"/>
            </a:xfrm>
            <a:custGeom>
              <a:avLst/>
              <a:pathLst>
                <a:path w="3520101" h="772966">
                  <a:moveTo>
                    <a:pt x="0" y="0"/>
                  </a:moveTo>
                  <a:lnTo>
                    <a:pt x="146670" y="96620"/>
                  </a:lnTo>
                  <a:lnTo>
                    <a:pt x="293341" y="0"/>
                  </a:lnTo>
                  <a:lnTo>
                    <a:pt x="440012" y="193241"/>
                  </a:lnTo>
                  <a:lnTo>
                    <a:pt x="586683" y="289862"/>
                  </a:lnTo>
                  <a:lnTo>
                    <a:pt x="733354" y="193241"/>
                  </a:lnTo>
                  <a:lnTo>
                    <a:pt x="880025" y="289862"/>
                  </a:lnTo>
                  <a:lnTo>
                    <a:pt x="1026696" y="289862"/>
                  </a:lnTo>
                  <a:lnTo>
                    <a:pt x="1173367" y="483104"/>
                  </a:lnTo>
                  <a:lnTo>
                    <a:pt x="1320038" y="579724"/>
                  </a:lnTo>
                  <a:lnTo>
                    <a:pt x="1466709" y="676345"/>
                  </a:lnTo>
                  <a:lnTo>
                    <a:pt x="1613379" y="676345"/>
                  </a:lnTo>
                  <a:lnTo>
                    <a:pt x="1760050" y="676345"/>
                  </a:lnTo>
                  <a:lnTo>
                    <a:pt x="1906721" y="676345"/>
                  </a:lnTo>
                  <a:lnTo>
                    <a:pt x="2053392" y="772966"/>
                  </a:lnTo>
                  <a:lnTo>
                    <a:pt x="2200063" y="772966"/>
                  </a:lnTo>
                  <a:lnTo>
                    <a:pt x="2346734" y="772966"/>
                  </a:lnTo>
                  <a:lnTo>
                    <a:pt x="2493405" y="772966"/>
                  </a:lnTo>
                  <a:lnTo>
                    <a:pt x="2640076" y="772966"/>
                  </a:lnTo>
                  <a:lnTo>
                    <a:pt x="2786747" y="772966"/>
                  </a:lnTo>
                  <a:lnTo>
                    <a:pt x="2933418" y="772966"/>
                  </a:lnTo>
                  <a:lnTo>
                    <a:pt x="3080089" y="676345"/>
                  </a:lnTo>
                  <a:lnTo>
                    <a:pt x="3226759" y="772966"/>
                  </a:lnTo>
                  <a:lnTo>
                    <a:pt x="3373430" y="772966"/>
                  </a:lnTo>
                  <a:lnTo>
                    <a:pt x="3520101" y="772966"/>
                  </a:lnTo>
                </a:path>
              </a:pathLst>
            </a:custGeom>
            <a:ln w="27101" cap="flat">
              <a:solidFill>
                <a:srgbClr val="1CABE2">
                  <a:alpha val="80000"/>
                </a:srgbClr>
              </a:solidFill>
              <a:prstDash val="solid"/>
              <a:round/>
            </a:ln>
          </p:spPr>
          <p:txBody>
            <a:bodyPr/>
            <a:lstStyle/>
            <a:p/>
          </p:txBody>
        </p:sp>
        <p:sp>
          <p:nvSpPr>
            <p:cNvPr id="24" name="pl24"/>
            <p:cNvSpPr/>
            <p:nvPr/>
          </p:nvSpPr>
          <p:spPr>
            <a:xfrm>
              <a:off x="943464" y="3844014"/>
              <a:ext cx="3520101" cy="869587"/>
            </a:xfrm>
            <a:custGeom>
              <a:avLst/>
              <a:pathLst>
                <a:path w="3520101" h="869587">
                  <a:moveTo>
                    <a:pt x="0" y="0"/>
                  </a:moveTo>
                  <a:lnTo>
                    <a:pt x="146670" y="96620"/>
                  </a:lnTo>
                  <a:lnTo>
                    <a:pt x="293341" y="0"/>
                  </a:lnTo>
                  <a:lnTo>
                    <a:pt x="440012" y="96620"/>
                  </a:lnTo>
                  <a:lnTo>
                    <a:pt x="586683" y="193241"/>
                  </a:lnTo>
                  <a:lnTo>
                    <a:pt x="733354" y="193241"/>
                  </a:lnTo>
                  <a:lnTo>
                    <a:pt x="880025" y="289862"/>
                  </a:lnTo>
                  <a:lnTo>
                    <a:pt x="1026696" y="386483"/>
                  </a:lnTo>
                  <a:lnTo>
                    <a:pt x="1173367" y="579724"/>
                  </a:lnTo>
                  <a:lnTo>
                    <a:pt x="1320038" y="772966"/>
                  </a:lnTo>
                  <a:lnTo>
                    <a:pt x="1466709" y="772966"/>
                  </a:lnTo>
                  <a:lnTo>
                    <a:pt x="1613379" y="772966"/>
                  </a:lnTo>
                  <a:lnTo>
                    <a:pt x="1760050" y="869587"/>
                  </a:lnTo>
                  <a:lnTo>
                    <a:pt x="1906721" y="676345"/>
                  </a:lnTo>
                  <a:lnTo>
                    <a:pt x="2053392" y="772966"/>
                  </a:lnTo>
                  <a:lnTo>
                    <a:pt x="2200063" y="772966"/>
                  </a:lnTo>
                  <a:lnTo>
                    <a:pt x="2346734" y="772966"/>
                  </a:lnTo>
                  <a:lnTo>
                    <a:pt x="2493405" y="772966"/>
                  </a:lnTo>
                  <a:lnTo>
                    <a:pt x="2640076" y="772966"/>
                  </a:lnTo>
                  <a:lnTo>
                    <a:pt x="2786747" y="772966"/>
                  </a:lnTo>
                  <a:lnTo>
                    <a:pt x="2933418" y="772966"/>
                  </a:lnTo>
                  <a:lnTo>
                    <a:pt x="3080089" y="676345"/>
                  </a:lnTo>
                  <a:lnTo>
                    <a:pt x="3226759" y="772966"/>
                  </a:lnTo>
                  <a:lnTo>
                    <a:pt x="3373430" y="676345"/>
                  </a:lnTo>
                  <a:lnTo>
                    <a:pt x="3520101" y="676345"/>
                  </a:lnTo>
                </a:path>
              </a:pathLst>
            </a:custGeom>
            <a:ln w="27101" cap="flat">
              <a:solidFill>
                <a:srgbClr val="00833D">
                  <a:alpha val="80000"/>
                </a:srgbClr>
              </a:solidFill>
              <a:prstDash val="solid"/>
              <a:round/>
            </a:ln>
          </p:spPr>
          <p:txBody>
            <a:bodyPr/>
            <a:lstStyle/>
            <a:p/>
          </p:txBody>
        </p:sp>
        <p:sp>
          <p:nvSpPr>
            <p:cNvPr id="25" name="pl25"/>
            <p:cNvSpPr/>
            <p:nvPr/>
          </p:nvSpPr>
          <p:spPr>
            <a:xfrm>
              <a:off x="943464" y="2587944"/>
              <a:ext cx="3520101" cy="2222278"/>
            </a:xfrm>
            <a:custGeom>
              <a:avLst/>
              <a:pathLst>
                <a:path w="3520101" h="2222278">
                  <a:moveTo>
                    <a:pt x="0" y="1545932"/>
                  </a:moveTo>
                  <a:lnTo>
                    <a:pt x="146670" y="1545932"/>
                  </a:lnTo>
                  <a:lnTo>
                    <a:pt x="293341" y="2029036"/>
                  </a:lnTo>
                  <a:lnTo>
                    <a:pt x="440012" y="2222278"/>
                  </a:lnTo>
                  <a:lnTo>
                    <a:pt x="586683" y="2222278"/>
                  </a:lnTo>
                  <a:lnTo>
                    <a:pt x="733354" y="2222278"/>
                  </a:lnTo>
                  <a:lnTo>
                    <a:pt x="880025" y="2222278"/>
                  </a:lnTo>
                  <a:lnTo>
                    <a:pt x="1026696" y="2222278"/>
                  </a:lnTo>
                  <a:lnTo>
                    <a:pt x="1173367" y="2222278"/>
                  </a:lnTo>
                  <a:lnTo>
                    <a:pt x="1320038" y="579724"/>
                  </a:lnTo>
                  <a:lnTo>
                    <a:pt x="1466709" y="2222278"/>
                  </a:lnTo>
                  <a:lnTo>
                    <a:pt x="1613379" y="1739174"/>
                  </a:lnTo>
                  <a:lnTo>
                    <a:pt x="1760050" y="2222278"/>
                  </a:lnTo>
                  <a:lnTo>
                    <a:pt x="1906721" y="2222278"/>
                  </a:lnTo>
                  <a:lnTo>
                    <a:pt x="2053392" y="2222278"/>
                  </a:lnTo>
                  <a:lnTo>
                    <a:pt x="2200063" y="2222278"/>
                  </a:lnTo>
                  <a:lnTo>
                    <a:pt x="2346734" y="2222278"/>
                  </a:lnTo>
                  <a:lnTo>
                    <a:pt x="2493405" y="2222278"/>
                  </a:lnTo>
                  <a:lnTo>
                    <a:pt x="2640076" y="2222278"/>
                  </a:lnTo>
                  <a:lnTo>
                    <a:pt x="2786747" y="2125657"/>
                  </a:lnTo>
                  <a:lnTo>
                    <a:pt x="2933418" y="1449312"/>
                  </a:lnTo>
                  <a:lnTo>
                    <a:pt x="3080089" y="869587"/>
                  </a:lnTo>
                  <a:lnTo>
                    <a:pt x="3226759" y="193241"/>
                  </a:lnTo>
                  <a:lnTo>
                    <a:pt x="3373430" y="1256070"/>
                  </a:lnTo>
                  <a:lnTo>
                    <a:pt x="3520101" y="0"/>
                  </a:lnTo>
                </a:path>
              </a:pathLst>
            </a:custGeom>
            <a:ln w="43362" cap="flat">
              <a:solidFill>
                <a:srgbClr val="000000">
                  <a:alpha val="100000"/>
                </a:srgbClr>
              </a:solidFill>
              <a:prstDash val="solid"/>
              <a:round/>
            </a:ln>
          </p:spPr>
          <p:txBody>
            <a:bodyPr/>
            <a:lstStyle/>
            <a:p/>
          </p:txBody>
        </p:sp>
        <p:sp>
          <p:nvSpPr>
            <p:cNvPr id="26" name="pl26"/>
            <p:cNvSpPr/>
            <p:nvPr/>
          </p:nvSpPr>
          <p:spPr>
            <a:xfrm>
              <a:off x="943464" y="2587944"/>
              <a:ext cx="3520101" cy="2222278"/>
            </a:xfrm>
            <a:custGeom>
              <a:avLst/>
              <a:pathLst>
                <a:path w="3520101" h="2222278">
                  <a:moveTo>
                    <a:pt x="0" y="1545932"/>
                  </a:moveTo>
                  <a:lnTo>
                    <a:pt x="146670" y="1545932"/>
                  </a:lnTo>
                  <a:lnTo>
                    <a:pt x="293341" y="2029036"/>
                  </a:lnTo>
                  <a:lnTo>
                    <a:pt x="440012" y="2222278"/>
                  </a:lnTo>
                  <a:lnTo>
                    <a:pt x="586683" y="2222278"/>
                  </a:lnTo>
                  <a:lnTo>
                    <a:pt x="733354" y="2222278"/>
                  </a:lnTo>
                  <a:lnTo>
                    <a:pt x="880025" y="2222278"/>
                  </a:lnTo>
                  <a:lnTo>
                    <a:pt x="1026696" y="2222278"/>
                  </a:lnTo>
                  <a:lnTo>
                    <a:pt x="1173367" y="2222278"/>
                  </a:lnTo>
                  <a:lnTo>
                    <a:pt x="1320038" y="579724"/>
                  </a:lnTo>
                  <a:lnTo>
                    <a:pt x="1466709" y="2222278"/>
                  </a:lnTo>
                  <a:lnTo>
                    <a:pt x="1613379" y="1739174"/>
                  </a:lnTo>
                  <a:lnTo>
                    <a:pt x="1760050" y="2222278"/>
                  </a:lnTo>
                  <a:lnTo>
                    <a:pt x="1906721" y="2222278"/>
                  </a:lnTo>
                  <a:lnTo>
                    <a:pt x="2053392" y="2222278"/>
                  </a:lnTo>
                  <a:lnTo>
                    <a:pt x="2200063" y="2222278"/>
                  </a:lnTo>
                  <a:lnTo>
                    <a:pt x="2346734" y="2222278"/>
                  </a:lnTo>
                  <a:lnTo>
                    <a:pt x="2493405" y="2222278"/>
                  </a:lnTo>
                  <a:lnTo>
                    <a:pt x="2640076" y="2222278"/>
                  </a:lnTo>
                  <a:lnTo>
                    <a:pt x="2786747" y="2125657"/>
                  </a:lnTo>
                  <a:lnTo>
                    <a:pt x="2933418" y="1449312"/>
                  </a:lnTo>
                  <a:lnTo>
                    <a:pt x="3080089" y="869587"/>
                  </a:lnTo>
                  <a:lnTo>
                    <a:pt x="3226759" y="193241"/>
                  </a:lnTo>
                  <a:lnTo>
                    <a:pt x="3373430" y="1256070"/>
                  </a:lnTo>
                  <a:lnTo>
                    <a:pt x="3520101" y="0"/>
                  </a:lnTo>
                </a:path>
              </a:pathLst>
            </a:custGeom>
            <a:ln w="27101" cap="flat">
              <a:solidFill>
                <a:srgbClr val="0058AB">
                  <a:alpha val="100000"/>
                </a:srgbClr>
              </a:solidFill>
              <a:prstDash val="solid"/>
              <a:round/>
            </a:ln>
          </p:spPr>
          <p:txBody>
            <a:bodyPr/>
            <a:lstStyle/>
            <a:p/>
          </p:txBody>
        </p:sp>
        <p:sp>
          <p:nvSpPr>
            <p:cNvPr id="27" name="pl27"/>
            <p:cNvSpPr/>
            <p:nvPr/>
          </p:nvSpPr>
          <p:spPr>
            <a:xfrm>
              <a:off x="767459" y="481022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844014"/>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4520360"/>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4520360"/>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4520360"/>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4423739"/>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554152"/>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2298081"/>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7774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808740"/>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7" name="pg37"/>
            <p:cNvSpPr/>
            <p:nvPr/>
          </p:nvSpPr>
          <p:spPr>
            <a:xfrm>
              <a:off x="1618330" y="44537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448261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351684" y="44537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448261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085039" y="44537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448261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671722" y="43571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438723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230271" y="34875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60624" y="351640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7" name="pg47"/>
            <p:cNvSpPr/>
            <p:nvPr/>
          </p:nvSpPr>
          <p:spPr>
            <a:xfrm>
              <a:off x="4376942" y="22315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07295" y="2260288"/>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49" name="tx49"/>
            <p:cNvSpPr/>
            <p:nvPr/>
          </p:nvSpPr>
          <p:spPr>
            <a:xfrm>
              <a:off x="4523855" y="42880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47986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641260" y="476758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577692" y="38013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8351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a:off x="577692" y="1868903"/>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5" name="tx55"/>
            <p:cNvSpPr/>
            <p:nvPr/>
          </p:nvSpPr>
          <p:spPr>
            <a:xfrm>
              <a:off x="577692" y="90275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42639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42639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59260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35505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693495" y="6100844"/>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Cook Islands</a:t>
              </a:r>
            </a:p>
          </p:txBody>
        </p:sp>
        <p:sp>
          <p:nvSpPr>
            <p:cNvPr id="69" name="tx69"/>
            <p:cNvSpPr/>
            <p:nvPr/>
          </p:nvSpPr>
          <p:spPr>
            <a:xfrm>
              <a:off x="285970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622156"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29332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3271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609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947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284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8102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84401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8778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91159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4539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1621736"/>
              <a:ext cx="3520101" cy="3478348"/>
            </a:xfrm>
            <a:custGeom>
              <a:avLst/>
              <a:pathLst>
                <a:path w="3520101" h="3478348">
                  <a:moveTo>
                    <a:pt x="0" y="966208"/>
                  </a:moveTo>
                  <a:lnTo>
                    <a:pt x="146670" y="1739174"/>
                  </a:lnTo>
                  <a:lnTo>
                    <a:pt x="293341" y="2802003"/>
                  </a:lnTo>
                  <a:lnTo>
                    <a:pt x="440012" y="3478348"/>
                  </a:lnTo>
                  <a:lnTo>
                    <a:pt x="586683" y="3188486"/>
                  </a:lnTo>
                  <a:lnTo>
                    <a:pt x="733354" y="3188486"/>
                  </a:lnTo>
                  <a:lnTo>
                    <a:pt x="880025" y="3188486"/>
                  </a:lnTo>
                  <a:lnTo>
                    <a:pt x="1026696" y="3091865"/>
                  </a:lnTo>
                  <a:lnTo>
                    <a:pt x="1173367" y="2802003"/>
                  </a:lnTo>
                  <a:lnTo>
                    <a:pt x="1320038" y="1159449"/>
                  </a:lnTo>
                  <a:lnTo>
                    <a:pt x="1466709" y="3188486"/>
                  </a:lnTo>
                  <a:lnTo>
                    <a:pt x="1613379" y="2318899"/>
                  </a:lnTo>
                  <a:lnTo>
                    <a:pt x="1760050" y="3091865"/>
                  </a:lnTo>
                  <a:lnTo>
                    <a:pt x="1906721" y="3091865"/>
                  </a:lnTo>
                  <a:lnTo>
                    <a:pt x="2053392" y="3091865"/>
                  </a:lnTo>
                  <a:lnTo>
                    <a:pt x="2200063" y="3188486"/>
                  </a:lnTo>
                  <a:lnTo>
                    <a:pt x="2346734" y="2318899"/>
                  </a:lnTo>
                  <a:lnTo>
                    <a:pt x="2493405" y="3091865"/>
                  </a:lnTo>
                  <a:lnTo>
                    <a:pt x="2640076" y="3188486"/>
                  </a:lnTo>
                  <a:lnTo>
                    <a:pt x="2786747" y="3188486"/>
                  </a:lnTo>
                  <a:lnTo>
                    <a:pt x="2933418" y="2222278"/>
                  </a:lnTo>
                  <a:lnTo>
                    <a:pt x="3080089" y="1159449"/>
                  </a:lnTo>
                  <a:lnTo>
                    <a:pt x="3226759" y="0"/>
                  </a:lnTo>
                  <a:lnTo>
                    <a:pt x="3373430" y="2125657"/>
                  </a:lnTo>
                  <a:lnTo>
                    <a:pt x="3520101" y="3285107"/>
                  </a:lnTo>
                </a:path>
              </a:pathLst>
            </a:custGeom>
            <a:ln w="27101" cap="flat">
              <a:solidFill>
                <a:srgbClr val="0058AB">
                  <a:alpha val="80000"/>
                </a:srgbClr>
              </a:solidFill>
              <a:prstDash val="solid"/>
              <a:round/>
            </a:ln>
          </p:spPr>
          <p:txBody>
            <a:bodyPr/>
            <a:lstStyle/>
            <a:p/>
          </p:txBody>
        </p:sp>
        <p:sp>
          <p:nvSpPr>
            <p:cNvPr id="90" name="pl90"/>
            <p:cNvSpPr/>
            <p:nvPr/>
          </p:nvSpPr>
          <p:spPr>
            <a:xfrm>
              <a:off x="5308715" y="3457531"/>
              <a:ext cx="3520101" cy="869587"/>
            </a:xfrm>
            <a:custGeom>
              <a:avLst/>
              <a:pathLst>
                <a:path w="3520101" h="869587">
                  <a:moveTo>
                    <a:pt x="0" y="0"/>
                  </a:moveTo>
                  <a:lnTo>
                    <a:pt x="146670" y="96620"/>
                  </a:lnTo>
                  <a:lnTo>
                    <a:pt x="293341" y="96620"/>
                  </a:lnTo>
                  <a:lnTo>
                    <a:pt x="440012" y="193241"/>
                  </a:lnTo>
                  <a:lnTo>
                    <a:pt x="586683" y="289862"/>
                  </a:lnTo>
                  <a:lnTo>
                    <a:pt x="733354" y="289862"/>
                  </a:lnTo>
                  <a:lnTo>
                    <a:pt x="880025" y="386483"/>
                  </a:lnTo>
                  <a:lnTo>
                    <a:pt x="1026696" y="483104"/>
                  </a:lnTo>
                  <a:lnTo>
                    <a:pt x="1173367" y="579724"/>
                  </a:lnTo>
                  <a:lnTo>
                    <a:pt x="1320038" y="676345"/>
                  </a:lnTo>
                  <a:lnTo>
                    <a:pt x="1466709" y="772966"/>
                  </a:lnTo>
                  <a:lnTo>
                    <a:pt x="1613379" y="772966"/>
                  </a:lnTo>
                  <a:lnTo>
                    <a:pt x="1760050" y="772966"/>
                  </a:lnTo>
                  <a:lnTo>
                    <a:pt x="1906721" y="869587"/>
                  </a:lnTo>
                  <a:lnTo>
                    <a:pt x="2053392" y="772966"/>
                  </a:lnTo>
                  <a:lnTo>
                    <a:pt x="2200063" y="869587"/>
                  </a:lnTo>
                  <a:lnTo>
                    <a:pt x="2346734" y="772966"/>
                  </a:lnTo>
                  <a:lnTo>
                    <a:pt x="2493405" y="772966"/>
                  </a:lnTo>
                  <a:lnTo>
                    <a:pt x="2640076" y="869587"/>
                  </a:lnTo>
                  <a:lnTo>
                    <a:pt x="2786747" y="869587"/>
                  </a:lnTo>
                  <a:lnTo>
                    <a:pt x="2933418" y="869587"/>
                  </a:lnTo>
                  <a:lnTo>
                    <a:pt x="3080089" y="772966"/>
                  </a:lnTo>
                  <a:lnTo>
                    <a:pt x="3226759" y="676345"/>
                  </a:lnTo>
                  <a:lnTo>
                    <a:pt x="3373430" y="676345"/>
                  </a:lnTo>
                  <a:lnTo>
                    <a:pt x="3520101" y="772966"/>
                  </a:lnTo>
                </a:path>
              </a:pathLst>
            </a:custGeom>
            <a:ln w="27101" cap="flat">
              <a:solidFill>
                <a:srgbClr val="1CABE2">
                  <a:alpha val="80000"/>
                </a:srgbClr>
              </a:solidFill>
              <a:prstDash val="solid"/>
              <a:round/>
            </a:ln>
          </p:spPr>
          <p:txBody>
            <a:bodyPr/>
            <a:lstStyle/>
            <a:p/>
          </p:txBody>
        </p:sp>
        <p:sp>
          <p:nvSpPr>
            <p:cNvPr id="91" name="pl91"/>
            <p:cNvSpPr/>
            <p:nvPr/>
          </p:nvSpPr>
          <p:spPr>
            <a:xfrm>
              <a:off x="5308715" y="3844014"/>
              <a:ext cx="3520101" cy="966208"/>
            </a:xfrm>
            <a:custGeom>
              <a:avLst/>
              <a:pathLst>
                <a:path w="3520101" h="966208">
                  <a:moveTo>
                    <a:pt x="0" y="0"/>
                  </a:moveTo>
                  <a:lnTo>
                    <a:pt x="146670" y="96620"/>
                  </a:lnTo>
                  <a:lnTo>
                    <a:pt x="293341" y="193241"/>
                  </a:lnTo>
                  <a:lnTo>
                    <a:pt x="440012" y="96620"/>
                  </a:lnTo>
                  <a:lnTo>
                    <a:pt x="586683" y="289862"/>
                  </a:lnTo>
                  <a:lnTo>
                    <a:pt x="733354" y="289862"/>
                  </a:lnTo>
                  <a:lnTo>
                    <a:pt x="880025" y="483104"/>
                  </a:lnTo>
                  <a:lnTo>
                    <a:pt x="1026696" y="386483"/>
                  </a:lnTo>
                  <a:lnTo>
                    <a:pt x="1173367" y="579724"/>
                  </a:lnTo>
                  <a:lnTo>
                    <a:pt x="1320038" y="676345"/>
                  </a:lnTo>
                  <a:lnTo>
                    <a:pt x="1466709" y="772966"/>
                  </a:lnTo>
                  <a:lnTo>
                    <a:pt x="1613379" y="772966"/>
                  </a:lnTo>
                  <a:lnTo>
                    <a:pt x="1760050" y="676345"/>
                  </a:lnTo>
                  <a:lnTo>
                    <a:pt x="1906721" y="772966"/>
                  </a:lnTo>
                  <a:lnTo>
                    <a:pt x="2053392" y="772966"/>
                  </a:lnTo>
                  <a:lnTo>
                    <a:pt x="2200063" y="869587"/>
                  </a:lnTo>
                  <a:lnTo>
                    <a:pt x="2346734" y="869587"/>
                  </a:lnTo>
                  <a:lnTo>
                    <a:pt x="2493405" y="869587"/>
                  </a:lnTo>
                  <a:lnTo>
                    <a:pt x="2640076" y="966208"/>
                  </a:lnTo>
                  <a:lnTo>
                    <a:pt x="2786747" y="869587"/>
                  </a:lnTo>
                  <a:lnTo>
                    <a:pt x="2933418" y="772966"/>
                  </a:lnTo>
                  <a:lnTo>
                    <a:pt x="3080089" y="869587"/>
                  </a:lnTo>
                  <a:lnTo>
                    <a:pt x="3226759" y="772966"/>
                  </a:lnTo>
                  <a:lnTo>
                    <a:pt x="3373430" y="676345"/>
                  </a:lnTo>
                  <a:lnTo>
                    <a:pt x="3520101" y="869587"/>
                  </a:lnTo>
                </a:path>
              </a:pathLst>
            </a:custGeom>
            <a:ln w="27101" cap="flat">
              <a:solidFill>
                <a:srgbClr val="00833D">
                  <a:alpha val="80000"/>
                </a:srgbClr>
              </a:solidFill>
              <a:prstDash val="solid"/>
              <a:round/>
            </a:ln>
          </p:spPr>
          <p:txBody>
            <a:bodyPr/>
            <a:lstStyle/>
            <a:p/>
          </p:txBody>
        </p:sp>
        <p:sp>
          <p:nvSpPr>
            <p:cNvPr id="92" name="pl92"/>
            <p:cNvSpPr/>
            <p:nvPr/>
          </p:nvSpPr>
          <p:spPr>
            <a:xfrm>
              <a:off x="5308715" y="1621736"/>
              <a:ext cx="3520101" cy="3478348"/>
            </a:xfrm>
            <a:custGeom>
              <a:avLst/>
              <a:pathLst>
                <a:path w="3520101" h="3478348">
                  <a:moveTo>
                    <a:pt x="0" y="966208"/>
                  </a:moveTo>
                  <a:lnTo>
                    <a:pt x="146670" y="1739174"/>
                  </a:lnTo>
                  <a:lnTo>
                    <a:pt x="293341" y="2802003"/>
                  </a:lnTo>
                  <a:lnTo>
                    <a:pt x="440012" y="3478348"/>
                  </a:lnTo>
                  <a:lnTo>
                    <a:pt x="586683" y="3188486"/>
                  </a:lnTo>
                  <a:lnTo>
                    <a:pt x="733354" y="3188486"/>
                  </a:lnTo>
                  <a:lnTo>
                    <a:pt x="880025" y="3188486"/>
                  </a:lnTo>
                  <a:lnTo>
                    <a:pt x="1026696" y="3091865"/>
                  </a:lnTo>
                  <a:lnTo>
                    <a:pt x="1173367" y="2802003"/>
                  </a:lnTo>
                  <a:lnTo>
                    <a:pt x="1320038" y="1159449"/>
                  </a:lnTo>
                  <a:lnTo>
                    <a:pt x="1466709" y="3188486"/>
                  </a:lnTo>
                  <a:lnTo>
                    <a:pt x="1613379" y="2318899"/>
                  </a:lnTo>
                  <a:lnTo>
                    <a:pt x="1760050" y="3091865"/>
                  </a:lnTo>
                  <a:lnTo>
                    <a:pt x="1906721" y="3091865"/>
                  </a:lnTo>
                  <a:lnTo>
                    <a:pt x="2053392" y="3091865"/>
                  </a:lnTo>
                  <a:lnTo>
                    <a:pt x="2200063" y="3188486"/>
                  </a:lnTo>
                  <a:lnTo>
                    <a:pt x="2346734" y="2318899"/>
                  </a:lnTo>
                  <a:lnTo>
                    <a:pt x="2493405" y="3091865"/>
                  </a:lnTo>
                  <a:lnTo>
                    <a:pt x="2640076" y="3188486"/>
                  </a:lnTo>
                  <a:lnTo>
                    <a:pt x="2786747" y="3188486"/>
                  </a:lnTo>
                  <a:lnTo>
                    <a:pt x="2933418" y="2222278"/>
                  </a:lnTo>
                  <a:lnTo>
                    <a:pt x="3080089" y="1159449"/>
                  </a:lnTo>
                  <a:lnTo>
                    <a:pt x="3226759" y="0"/>
                  </a:lnTo>
                  <a:lnTo>
                    <a:pt x="3373430" y="2125657"/>
                  </a:lnTo>
                  <a:lnTo>
                    <a:pt x="3520101" y="3285107"/>
                  </a:lnTo>
                </a:path>
              </a:pathLst>
            </a:custGeom>
            <a:ln w="43362" cap="flat">
              <a:solidFill>
                <a:srgbClr val="000000">
                  <a:alpha val="100000"/>
                </a:srgbClr>
              </a:solidFill>
              <a:prstDash val="solid"/>
              <a:round/>
            </a:ln>
          </p:spPr>
          <p:txBody>
            <a:bodyPr/>
            <a:lstStyle/>
            <a:p/>
          </p:txBody>
        </p:sp>
        <p:sp>
          <p:nvSpPr>
            <p:cNvPr id="93" name="pl93"/>
            <p:cNvSpPr/>
            <p:nvPr/>
          </p:nvSpPr>
          <p:spPr>
            <a:xfrm>
              <a:off x="5308715" y="1621736"/>
              <a:ext cx="3520101" cy="3478348"/>
            </a:xfrm>
            <a:custGeom>
              <a:avLst/>
              <a:pathLst>
                <a:path w="3520101" h="3478348">
                  <a:moveTo>
                    <a:pt x="0" y="966208"/>
                  </a:moveTo>
                  <a:lnTo>
                    <a:pt x="146670" y="1739174"/>
                  </a:lnTo>
                  <a:lnTo>
                    <a:pt x="293341" y="2802003"/>
                  </a:lnTo>
                  <a:lnTo>
                    <a:pt x="440012" y="3478348"/>
                  </a:lnTo>
                  <a:lnTo>
                    <a:pt x="586683" y="3188486"/>
                  </a:lnTo>
                  <a:lnTo>
                    <a:pt x="733354" y="3188486"/>
                  </a:lnTo>
                  <a:lnTo>
                    <a:pt x="880025" y="3188486"/>
                  </a:lnTo>
                  <a:lnTo>
                    <a:pt x="1026696" y="3091865"/>
                  </a:lnTo>
                  <a:lnTo>
                    <a:pt x="1173367" y="2802003"/>
                  </a:lnTo>
                  <a:lnTo>
                    <a:pt x="1320038" y="1159449"/>
                  </a:lnTo>
                  <a:lnTo>
                    <a:pt x="1466709" y="3188486"/>
                  </a:lnTo>
                  <a:lnTo>
                    <a:pt x="1613379" y="2318899"/>
                  </a:lnTo>
                  <a:lnTo>
                    <a:pt x="1760050" y="3091865"/>
                  </a:lnTo>
                  <a:lnTo>
                    <a:pt x="1906721" y="3091865"/>
                  </a:lnTo>
                  <a:lnTo>
                    <a:pt x="2053392" y="3091865"/>
                  </a:lnTo>
                  <a:lnTo>
                    <a:pt x="2200063" y="3188486"/>
                  </a:lnTo>
                  <a:lnTo>
                    <a:pt x="2346734" y="2318899"/>
                  </a:lnTo>
                  <a:lnTo>
                    <a:pt x="2493405" y="3091865"/>
                  </a:lnTo>
                  <a:lnTo>
                    <a:pt x="2640076" y="3188486"/>
                  </a:lnTo>
                  <a:lnTo>
                    <a:pt x="2786747" y="3188486"/>
                  </a:lnTo>
                  <a:lnTo>
                    <a:pt x="2933418" y="2222278"/>
                  </a:lnTo>
                  <a:lnTo>
                    <a:pt x="3080089" y="1159449"/>
                  </a:lnTo>
                  <a:lnTo>
                    <a:pt x="3226759" y="0"/>
                  </a:lnTo>
                  <a:lnTo>
                    <a:pt x="3373430" y="2125657"/>
                  </a:lnTo>
                  <a:lnTo>
                    <a:pt x="3520101" y="3285107"/>
                  </a:lnTo>
                </a:path>
              </a:pathLst>
            </a:custGeom>
            <a:ln w="27101" cap="flat">
              <a:solidFill>
                <a:srgbClr val="0058AB">
                  <a:alpha val="100000"/>
                </a:srgbClr>
              </a:solidFill>
              <a:prstDash val="solid"/>
              <a:round/>
            </a:ln>
          </p:spPr>
          <p:txBody>
            <a:bodyPr/>
            <a:lstStyle/>
            <a:p/>
          </p:txBody>
        </p:sp>
        <p:sp>
          <p:nvSpPr>
            <p:cNvPr id="94" name="pl94"/>
            <p:cNvSpPr/>
            <p:nvPr/>
          </p:nvSpPr>
          <p:spPr>
            <a:xfrm>
              <a:off x="5132709" y="481022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2298081"/>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4520360"/>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4520360"/>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4520360"/>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4520360"/>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3457531"/>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616980"/>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22315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2260288"/>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104" name="pg104"/>
            <p:cNvSpPr/>
            <p:nvPr/>
          </p:nvSpPr>
          <p:spPr>
            <a:xfrm>
              <a:off x="5983581" y="44537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448261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6716935" y="44537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448261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450290" y="44537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448261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036973" y="44537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448261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595522" y="339096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25875" y="342102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14" name="pg114"/>
            <p:cNvSpPr/>
            <p:nvPr/>
          </p:nvSpPr>
          <p:spPr>
            <a:xfrm>
              <a:off x="8753481" y="455041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83835" y="4580471"/>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6" name="tx116"/>
            <p:cNvSpPr/>
            <p:nvPr/>
          </p:nvSpPr>
          <p:spPr>
            <a:xfrm>
              <a:off x="8889106" y="41900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6744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8" name="tx118"/>
            <p:cNvSpPr/>
            <p:nvPr/>
          </p:nvSpPr>
          <p:spPr>
            <a:xfrm>
              <a:off x="5006511" y="476758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4942943" y="38013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4942943" y="28351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a:off x="4942943" y="1868903"/>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2" name="tx122"/>
            <p:cNvSpPr/>
            <p:nvPr/>
          </p:nvSpPr>
          <p:spPr>
            <a:xfrm>
              <a:off x="4942943" y="90275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79164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79164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95785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72030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058746" y="6100844"/>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Cook Islands</a:t>
              </a:r>
            </a:p>
          </p:txBody>
        </p:sp>
        <p:sp>
          <p:nvSpPr>
            <p:cNvPr id="136" name="tx136"/>
            <p:cNvSpPr/>
            <p:nvPr/>
          </p:nvSpPr>
          <p:spPr>
            <a:xfrm>
              <a:off x="722495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987407"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23% of children who received DTP1 did not receive DTP3 (left), and -1% of children who received DTP1 did not receive MCV1 (right).
The high DTP drop-out rates imply poor ability to provide a complete series of vaccines early in life. The low DTP-MCV drop-out rates imply good retention in immunization programmes and ability to provide a full course of vaccines in infancy (up to one year).
In 2024, Cook Islands DTP drop-out was higher and DTP-MCV drop-out was higher than global drop-out rates, respectively.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49500"/>
            </a:xfrm>
            <a:custGeom>
              <a:avLst/>
              <a:pathLst>
                <a:path w="2123063" h="49500">
                  <a:moveTo>
                    <a:pt x="0" y="0"/>
                  </a:moveTo>
                  <a:lnTo>
                    <a:pt x="88460" y="12375"/>
                  </a:lnTo>
                  <a:lnTo>
                    <a:pt x="176921" y="12375"/>
                  </a:lnTo>
                  <a:lnTo>
                    <a:pt x="265382" y="0"/>
                  </a:lnTo>
                  <a:lnTo>
                    <a:pt x="353843" y="0"/>
                  </a:lnTo>
                  <a:lnTo>
                    <a:pt x="442304" y="0"/>
                  </a:lnTo>
                  <a:lnTo>
                    <a:pt x="530765" y="0"/>
                  </a:lnTo>
                  <a:lnTo>
                    <a:pt x="619226" y="0"/>
                  </a:lnTo>
                  <a:lnTo>
                    <a:pt x="707687" y="0"/>
                  </a:lnTo>
                  <a:lnTo>
                    <a:pt x="796148" y="0"/>
                  </a:lnTo>
                  <a:lnTo>
                    <a:pt x="884609" y="0"/>
                  </a:lnTo>
                  <a:lnTo>
                    <a:pt x="973070" y="12375"/>
                  </a:lnTo>
                  <a:lnTo>
                    <a:pt x="1061531" y="12375"/>
                  </a:lnTo>
                  <a:lnTo>
                    <a:pt x="1149992" y="12375"/>
                  </a:lnTo>
                  <a:lnTo>
                    <a:pt x="1238453" y="0"/>
                  </a:lnTo>
                  <a:lnTo>
                    <a:pt x="1326914" y="0"/>
                  </a:lnTo>
                  <a:lnTo>
                    <a:pt x="1415375" y="0"/>
                  </a:lnTo>
                  <a:lnTo>
                    <a:pt x="1503836" y="0"/>
                  </a:lnTo>
                  <a:lnTo>
                    <a:pt x="1592297" y="0"/>
                  </a:lnTo>
                  <a:lnTo>
                    <a:pt x="1680758" y="0"/>
                  </a:lnTo>
                  <a:lnTo>
                    <a:pt x="1769219" y="12375"/>
                  </a:lnTo>
                  <a:lnTo>
                    <a:pt x="1857680" y="24750"/>
                  </a:lnTo>
                  <a:lnTo>
                    <a:pt x="1946141" y="49500"/>
                  </a:lnTo>
                  <a:lnTo>
                    <a:pt x="2034602" y="0"/>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334131"/>
            </a:xfrm>
            <a:custGeom>
              <a:avLst/>
              <a:pathLst>
                <a:path w="796148" h="334131">
                  <a:moveTo>
                    <a:pt x="0" y="0"/>
                  </a:moveTo>
                  <a:lnTo>
                    <a:pt x="88460" y="0"/>
                  </a:lnTo>
                  <a:lnTo>
                    <a:pt x="176921" y="0"/>
                  </a:lnTo>
                  <a:lnTo>
                    <a:pt x="265382" y="0"/>
                  </a:lnTo>
                  <a:lnTo>
                    <a:pt x="353843" y="12375"/>
                  </a:lnTo>
                  <a:lnTo>
                    <a:pt x="442304" y="123752"/>
                  </a:lnTo>
                  <a:lnTo>
                    <a:pt x="530765" y="222754"/>
                  </a:lnTo>
                  <a:lnTo>
                    <a:pt x="619226" y="334131"/>
                  </a:lnTo>
                  <a:lnTo>
                    <a:pt x="707687" y="160877"/>
                  </a:lnTo>
                  <a:lnTo>
                    <a:pt x="796148" y="297005"/>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50" name="tx50"/>
            <p:cNvSpPr/>
            <p:nvPr/>
          </p:nvSpPr>
          <p:spPr>
            <a:xfrm>
              <a:off x="268870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042547"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008347" y="4915233"/>
              <a:ext cx="176921" cy="420757"/>
            </a:xfrm>
            <a:custGeom>
              <a:avLst/>
              <a:pathLst>
                <a:path w="176921" h="420757">
                  <a:moveTo>
                    <a:pt x="0" y="420757"/>
                  </a:moveTo>
                  <a:lnTo>
                    <a:pt x="88460" y="0"/>
                  </a:lnTo>
                  <a:lnTo>
                    <a:pt x="176921" y="309380"/>
                  </a:lnTo>
                </a:path>
              </a:pathLst>
            </a:custGeom>
            <a:ln w="27101" cap="flat">
              <a:solidFill>
                <a:srgbClr val="1CABE2">
                  <a:alpha val="100000"/>
                </a:srgbClr>
              </a:solidFill>
              <a:prstDash val="solid"/>
              <a:round/>
            </a:ln>
          </p:spPr>
          <p:txBody>
            <a:bodyPr/>
            <a:lstStyle/>
            <a:p/>
          </p:txBody>
        </p:sp>
        <p:sp>
          <p:nvSpPr>
            <p:cNvPr id="72" name="tx72"/>
            <p:cNvSpPr/>
            <p:nvPr/>
          </p:nvSpPr>
          <p:spPr>
            <a:xfrm>
              <a:off x="2856417" y="52436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73" name="tx73"/>
            <p:cNvSpPr/>
            <p:nvPr/>
          </p:nvSpPr>
          <p:spPr>
            <a:xfrm>
              <a:off x="3217825" y="51323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74" name="tx74"/>
            <p:cNvSpPr/>
            <p:nvPr/>
          </p:nvSpPr>
          <p:spPr>
            <a:xfrm>
              <a:off x="3042547" y="477646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75" name="pl75"/>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856392" y="1079271"/>
              <a:ext cx="2123063" cy="99001"/>
            </a:xfrm>
            <a:custGeom>
              <a:avLst/>
              <a:pathLst>
                <a:path w="2123063" h="99001">
                  <a:moveTo>
                    <a:pt x="0" y="0"/>
                  </a:moveTo>
                  <a:lnTo>
                    <a:pt x="88460" y="24750"/>
                  </a:lnTo>
                  <a:lnTo>
                    <a:pt x="176921" y="0"/>
                  </a:lnTo>
                  <a:lnTo>
                    <a:pt x="265382" y="37125"/>
                  </a:lnTo>
                  <a:lnTo>
                    <a:pt x="353843" y="0"/>
                  </a:lnTo>
                  <a:lnTo>
                    <a:pt x="442304" y="0"/>
                  </a:lnTo>
                  <a:lnTo>
                    <a:pt x="530765" y="0"/>
                  </a:lnTo>
                  <a:lnTo>
                    <a:pt x="619226" y="0"/>
                  </a:lnTo>
                  <a:lnTo>
                    <a:pt x="707687" y="0"/>
                  </a:lnTo>
                  <a:lnTo>
                    <a:pt x="796148" y="0"/>
                  </a:lnTo>
                  <a:lnTo>
                    <a:pt x="884609" y="0"/>
                  </a:lnTo>
                  <a:lnTo>
                    <a:pt x="973070" y="12375"/>
                  </a:lnTo>
                  <a:lnTo>
                    <a:pt x="1061531" y="12375"/>
                  </a:lnTo>
                  <a:lnTo>
                    <a:pt x="1149992" y="12375"/>
                  </a:lnTo>
                  <a:lnTo>
                    <a:pt x="1238453" y="0"/>
                  </a:lnTo>
                  <a:lnTo>
                    <a:pt x="1326914" y="0"/>
                  </a:lnTo>
                  <a:lnTo>
                    <a:pt x="1415375" y="0"/>
                  </a:lnTo>
                  <a:lnTo>
                    <a:pt x="1503836" y="0"/>
                  </a:lnTo>
                  <a:lnTo>
                    <a:pt x="1592297" y="0"/>
                  </a:lnTo>
                  <a:lnTo>
                    <a:pt x="1680758" y="0"/>
                  </a:lnTo>
                  <a:lnTo>
                    <a:pt x="1769219" y="24750"/>
                  </a:lnTo>
                  <a:lnTo>
                    <a:pt x="1857680" y="61876"/>
                  </a:lnTo>
                  <a:lnTo>
                    <a:pt x="1946141" y="99001"/>
                  </a:lnTo>
                  <a:lnTo>
                    <a:pt x="2034602" y="49500"/>
                  </a:lnTo>
                  <a:lnTo>
                    <a:pt x="2123063" y="12375"/>
                  </a:lnTo>
                </a:path>
              </a:pathLst>
            </a:custGeom>
            <a:ln w="27101" cap="flat">
              <a:solidFill>
                <a:srgbClr val="1CABE2">
                  <a:alpha val="100000"/>
                </a:srgbClr>
              </a:solidFill>
              <a:prstDash val="solid"/>
              <a:round/>
            </a:ln>
          </p:spPr>
          <p:txBody>
            <a:bodyPr/>
            <a:lstStyle/>
            <a:p/>
          </p:txBody>
        </p:sp>
        <p:sp>
          <p:nvSpPr>
            <p:cNvPr id="95" name="tx95"/>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6" name="tx96"/>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836734"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9" name="pl99"/>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856392" y="2861125"/>
              <a:ext cx="2123063" cy="470258"/>
            </a:xfrm>
            <a:custGeom>
              <a:avLst/>
              <a:pathLst>
                <a:path w="2123063" h="470258">
                  <a:moveTo>
                    <a:pt x="0" y="284630"/>
                  </a:moveTo>
                  <a:lnTo>
                    <a:pt x="88460" y="198003"/>
                  </a:lnTo>
                  <a:lnTo>
                    <a:pt x="176921" y="49500"/>
                  </a:lnTo>
                  <a:lnTo>
                    <a:pt x="265382" y="0"/>
                  </a:lnTo>
                  <a:lnTo>
                    <a:pt x="353843" y="0"/>
                  </a:lnTo>
                  <a:lnTo>
                    <a:pt x="442304" y="0"/>
                  </a:lnTo>
                  <a:lnTo>
                    <a:pt x="530765" y="0"/>
                  </a:lnTo>
                  <a:lnTo>
                    <a:pt x="619226" y="12375"/>
                  </a:lnTo>
                  <a:lnTo>
                    <a:pt x="707687" y="49500"/>
                  </a:lnTo>
                  <a:lnTo>
                    <a:pt x="796148" y="259879"/>
                  </a:lnTo>
                  <a:lnTo>
                    <a:pt x="884609" y="0"/>
                  </a:lnTo>
                  <a:lnTo>
                    <a:pt x="973070" y="123752"/>
                  </a:lnTo>
                  <a:lnTo>
                    <a:pt x="1061531" y="24750"/>
                  </a:lnTo>
                  <a:lnTo>
                    <a:pt x="1149992" y="24750"/>
                  </a:lnTo>
                  <a:lnTo>
                    <a:pt x="1238453" y="12375"/>
                  </a:lnTo>
                  <a:lnTo>
                    <a:pt x="1326914" y="0"/>
                  </a:lnTo>
                  <a:lnTo>
                    <a:pt x="1415375" y="111377"/>
                  </a:lnTo>
                  <a:lnTo>
                    <a:pt x="1503836" y="12375"/>
                  </a:lnTo>
                  <a:lnTo>
                    <a:pt x="1592297" y="0"/>
                  </a:lnTo>
                  <a:lnTo>
                    <a:pt x="1680758" y="0"/>
                  </a:lnTo>
                  <a:lnTo>
                    <a:pt x="1769219" y="148502"/>
                  </a:lnTo>
                  <a:lnTo>
                    <a:pt x="1857680" y="309380"/>
                  </a:lnTo>
                  <a:lnTo>
                    <a:pt x="1946141" y="470258"/>
                  </a:lnTo>
                  <a:lnTo>
                    <a:pt x="2034602" y="185628"/>
                  </a:lnTo>
                  <a:lnTo>
                    <a:pt x="2123063" y="0"/>
                  </a:lnTo>
                </a:path>
              </a:pathLst>
            </a:custGeom>
            <a:ln w="27101" cap="flat">
              <a:solidFill>
                <a:srgbClr val="1CABE2">
                  <a:alpha val="100000"/>
                </a:srgbClr>
              </a:solidFill>
              <a:prstDash val="solid"/>
              <a:round/>
            </a:ln>
          </p:spPr>
          <p:txBody>
            <a:bodyPr/>
            <a:lstStyle/>
            <a:p/>
          </p:txBody>
        </p:sp>
        <p:sp>
          <p:nvSpPr>
            <p:cNvPr id="119" name="tx119"/>
            <p:cNvSpPr/>
            <p:nvPr/>
          </p:nvSpPr>
          <p:spPr>
            <a:xfrm>
              <a:off x="3704462" y="3053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0" name="tx120"/>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836734"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3" name="pl123"/>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6392" y="4642979"/>
              <a:ext cx="2123063" cy="297005"/>
            </a:xfrm>
            <a:custGeom>
              <a:avLst/>
              <a:pathLst>
                <a:path w="2123063" h="297005">
                  <a:moveTo>
                    <a:pt x="0" y="86626"/>
                  </a:moveTo>
                  <a:lnTo>
                    <a:pt x="88460" y="111377"/>
                  </a:lnTo>
                  <a:lnTo>
                    <a:pt x="176921" y="24750"/>
                  </a:lnTo>
                  <a:lnTo>
                    <a:pt x="265382" y="49500"/>
                  </a:lnTo>
                  <a:lnTo>
                    <a:pt x="353843" y="0"/>
                  </a:lnTo>
                  <a:lnTo>
                    <a:pt x="442304" y="0"/>
                  </a:lnTo>
                  <a:lnTo>
                    <a:pt x="530765" y="0"/>
                  </a:lnTo>
                  <a:lnTo>
                    <a:pt x="619226" y="0"/>
                  </a:lnTo>
                  <a:lnTo>
                    <a:pt x="707687" y="0"/>
                  </a:lnTo>
                  <a:lnTo>
                    <a:pt x="796148" y="210378"/>
                  </a:lnTo>
                  <a:lnTo>
                    <a:pt x="884609" y="0"/>
                  </a:lnTo>
                  <a:lnTo>
                    <a:pt x="973070" y="74251"/>
                  </a:lnTo>
                  <a:lnTo>
                    <a:pt x="1061531" y="12375"/>
                  </a:lnTo>
                  <a:lnTo>
                    <a:pt x="1149992" y="12375"/>
                  </a:lnTo>
                  <a:lnTo>
                    <a:pt x="1238453" y="0"/>
                  </a:lnTo>
                  <a:lnTo>
                    <a:pt x="1326914" y="0"/>
                  </a:lnTo>
                  <a:lnTo>
                    <a:pt x="1415375" y="0"/>
                  </a:lnTo>
                  <a:lnTo>
                    <a:pt x="1503836" y="0"/>
                  </a:lnTo>
                  <a:lnTo>
                    <a:pt x="1592297" y="0"/>
                  </a:lnTo>
                  <a:lnTo>
                    <a:pt x="1680758" y="12375"/>
                  </a:lnTo>
                  <a:lnTo>
                    <a:pt x="1769219" y="123752"/>
                  </a:lnTo>
                  <a:lnTo>
                    <a:pt x="1857680" y="222754"/>
                  </a:lnTo>
                  <a:lnTo>
                    <a:pt x="1946141" y="222754"/>
                  </a:lnTo>
                  <a:lnTo>
                    <a:pt x="2034602" y="160877"/>
                  </a:lnTo>
                  <a:lnTo>
                    <a:pt x="2123063" y="297005"/>
                  </a:lnTo>
                </a:path>
              </a:pathLst>
            </a:custGeom>
            <a:ln w="27101" cap="flat">
              <a:solidFill>
                <a:srgbClr val="1CABE2">
                  <a:alpha val="100000"/>
                </a:srgbClr>
              </a:solidFill>
              <a:prstDash val="solid"/>
              <a:round/>
            </a:ln>
          </p:spPr>
          <p:txBody>
            <a:bodyPr/>
            <a:lstStyle/>
            <a:p/>
          </p:txBody>
        </p:sp>
        <p:sp>
          <p:nvSpPr>
            <p:cNvPr id="143" name="tx143"/>
            <p:cNvSpPr/>
            <p:nvPr/>
          </p:nvSpPr>
          <p:spPr>
            <a:xfrm>
              <a:off x="3704462" y="4637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4" name="tx144"/>
            <p:cNvSpPr/>
            <p:nvPr/>
          </p:nvSpPr>
          <p:spPr>
            <a:xfrm>
              <a:off x="6012012"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45" name="tx145"/>
            <p:cNvSpPr/>
            <p:nvPr/>
          </p:nvSpPr>
          <p:spPr>
            <a:xfrm>
              <a:off x="5482890"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6" name="tx146"/>
            <p:cNvSpPr/>
            <p:nvPr/>
          </p:nvSpPr>
          <p:spPr>
            <a:xfrm>
              <a:off x="5836734"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650580" y="1079271"/>
              <a:ext cx="2123063" cy="334131"/>
            </a:xfrm>
            <a:custGeom>
              <a:avLst/>
              <a:pathLst>
                <a:path w="2123063" h="334131">
                  <a:moveTo>
                    <a:pt x="0" y="86626"/>
                  </a:moveTo>
                  <a:lnTo>
                    <a:pt x="88460" y="111377"/>
                  </a:lnTo>
                  <a:lnTo>
                    <a:pt x="176921" y="24750"/>
                  </a:lnTo>
                  <a:lnTo>
                    <a:pt x="265382" y="37125"/>
                  </a:lnTo>
                  <a:lnTo>
                    <a:pt x="353843" y="0"/>
                  </a:lnTo>
                  <a:lnTo>
                    <a:pt x="442304" y="0"/>
                  </a:lnTo>
                  <a:lnTo>
                    <a:pt x="530765" y="0"/>
                  </a:lnTo>
                  <a:lnTo>
                    <a:pt x="619226" y="0"/>
                  </a:lnTo>
                  <a:lnTo>
                    <a:pt x="707687" y="0"/>
                  </a:lnTo>
                  <a:lnTo>
                    <a:pt x="796148" y="210378"/>
                  </a:lnTo>
                  <a:lnTo>
                    <a:pt x="884609" y="0"/>
                  </a:lnTo>
                  <a:lnTo>
                    <a:pt x="973070" y="74251"/>
                  </a:lnTo>
                  <a:lnTo>
                    <a:pt x="1061531" y="12375"/>
                  </a:lnTo>
                  <a:lnTo>
                    <a:pt x="1149992" y="12375"/>
                  </a:lnTo>
                  <a:lnTo>
                    <a:pt x="1238453" y="0"/>
                  </a:lnTo>
                  <a:lnTo>
                    <a:pt x="1326914" y="0"/>
                  </a:lnTo>
                  <a:lnTo>
                    <a:pt x="1415375" y="0"/>
                  </a:lnTo>
                  <a:lnTo>
                    <a:pt x="1503836" y="0"/>
                  </a:lnTo>
                  <a:lnTo>
                    <a:pt x="1592297" y="0"/>
                  </a:lnTo>
                  <a:lnTo>
                    <a:pt x="1680758" y="12375"/>
                  </a:lnTo>
                  <a:lnTo>
                    <a:pt x="1769219" y="123752"/>
                  </a:lnTo>
                  <a:lnTo>
                    <a:pt x="1857680" y="222754"/>
                  </a:lnTo>
                  <a:lnTo>
                    <a:pt x="1946141" y="334131"/>
                  </a:lnTo>
                  <a:lnTo>
                    <a:pt x="2034602" y="160877"/>
                  </a:lnTo>
                  <a:lnTo>
                    <a:pt x="2123063" y="297005"/>
                  </a:lnTo>
                </a:path>
              </a:pathLst>
            </a:custGeom>
            <a:ln w="27101" cap="flat">
              <a:solidFill>
                <a:srgbClr val="1CABE2">
                  <a:alpha val="100000"/>
                </a:srgbClr>
              </a:solidFill>
              <a:prstDash val="solid"/>
              <a:round/>
            </a:ln>
          </p:spPr>
          <p:txBody>
            <a:bodyPr/>
            <a:lstStyle/>
            <a:p/>
          </p:txBody>
        </p:sp>
        <p:sp>
          <p:nvSpPr>
            <p:cNvPr id="167" name="tx167"/>
            <p:cNvSpPr/>
            <p:nvPr/>
          </p:nvSpPr>
          <p:spPr>
            <a:xfrm>
              <a:off x="6498650"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68" name="tx168"/>
            <p:cNvSpPr/>
            <p:nvPr/>
          </p:nvSpPr>
          <p:spPr>
            <a:xfrm>
              <a:off x="8806200"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69" name="tx169"/>
            <p:cNvSpPr/>
            <p:nvPr/>
          </p:nvSpPr>
          <p:spPr>
            <a:xfrm>
              <a:off x="827707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8630921"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650580" y="2861125"/>
              <a:ext cx="2123063" cy="606386"/>
            </a:xfrm>
            <a:custGeom>
              <a:avLst/>
              <a:pathLst>
                <a:path w="2123063" h="606386">
                  <a:moveTo>
                    <a:pt x="0" y="358881"/>
                  </a:moveTo>
                  <a:lnTo>
                    <a:pt x="88460" y="606386"/>
                  </a:lnTo>
                  <a:lnTo>
                    <a:pt x="176921" y="470258"/>
                  </a:lnTo>
                  <a:lnTo>
                    <a:pt x="265382" y="136127"/>
                  </a:lnTo>
                  <a:lnTo>
                    <a:pt x="353843" y="160877"/>
                  </a:lnTo>
                  <a:lnTo>
                    <a:pt x="442304" y="24750"/>
                  </a:lnTo>
                  <a:lnTo>
                    <a:pt x="530765" y="0"/>
                  </a:lnTo>
                  <a:lnTo>
                    <a:pt x="619226" y="12375"/>
                  </a:lnTo>
                  <a:lnTo>
                    <a:pt x="707687" y="49500"/>
                  </a:lnTo>
                  <a:lnTo>
                    <a:pt x="796148" y="470258"/>
                  </a:lnTo>
                  <a:lnTo>
                    <a:pt x="884609" y="12375"/>
                  </a:lnTo>
                  <a:lnTo>
                    <a:pt x="973070" y="37125"/>
                  </a:lnTo>
                  <a:lnTo>
                    <a:pt x="1061531" y="12375"/>
                  </a:lnTo>
                  <a:lnTo>
                    <a:pt x="1149992" y="49500"/>
                  </a:lnTo>
                  <a:lnTo>
                    <a:pt x="1238453" y="12375"/>
                  </a:lnTo>
                  <a:lnTo>
                    <a:pt x="1326914" y="49500"/>
                  </a:lnTo>
                  <a:lnTo>
                    <a:pt x="1415375" y="111377"/>
                  </a:lnTo>
                  <a:lnTo>
                    <a:pt x="1503836" y="49500"/>
                  </a:lnTo>
                  <a:lnTo>
                    <a:pt x="1592297" y="0"/>
                  </a:lnTo>
                  <a:lnTo>
                    <a:pt x="1680758" y="12375"/>
                  </a:lnTo>
                  <a:lnTo>
                    <a:pt x="1769219" y="210378"/>
                  </a:lnTo>
                  <a:lnTo>
                    <a:pt x="1857680" y="396007"/>
                  </a:lnTo>
                  <a:lnTo>
                    <a:pt x="1946141" y="594010"/>
                  </a:lnTo>
                  <a:lnTo>
                    <a:pt x="2034602" y="272254"/>
                  </a:lnTo>
                  <a:lnTo>
                    <a:pt x="2123063" y="247504"/>
                  </a:lnTo>
                </a:path>
              </a:pathLst>
            </a:custGeom>
            <a:ln w="27101" cap="flat">
              <a:solidFill>
                <a:srgbClr val="1CABE2">
                  <a:alpha val="100000"/>
                </a:srgbClr>
              </a:solidFill>
              <a:prstDash val="solid"/>
              <a:round/>
            </a:ln>
          </p:spPr>
          <p:txBody>
            <a:bodyPr/>
            <a:lstStyle/>
            <a:p/>
          </p:txBody>
        </p:sp>
        <p:sp>
          <p:nvSpPr>
            <p:cNvPr id="191" name="tx191"/>
            <p:cNvSpPr/>
            <p:nvPr/>
          </p:nvSpPr>
          <p:spPr>
            <a:xfrm>
              <a:off x="6498650" y="31277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92" name="tx192"/>
            <p:cNvSpPr/>
            <p:nvPr/>
          </p:nvSpPr>
          <p:spPr>
            <a:xfrm>
              <a:off x="8806200" y="3016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93" name="tx193"/>
            <p:cNvSpPr/>
            <p:nvPr/>
          </p:nvSpPr>
          <p:spPr>
            <a:xfrm>
              <a:off x="827707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4" name="tx194"/>
            <p:cNvSpPr/>
            <p:nvPr/>
          </p:nvSpPr>
          <p:spPr>
            <a:xfrm>
              <a:off x="8630921" y="299460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95" name="pl195"/>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596721" y="4717230"/>
              <a:ext cx="176921" cy="408382"/>
            </a:xfrm>
            <a:custGeom>
              <a:avLst/>
              <a:pathLst>
                <a:path w="176921" h="408382">
                  <a:moveTo>
                    <a:pt x="0" y="0"/>
                  </a:moveTo>
                  <a:lnTo>
                    <a:pt x="88460" y="408382"/>
                  </a:lnTo>
                  <a:lnTo>
                    <a:pt x="176921" y="99001"/>
                  </a:lnTo>
                </a:path>
              </a:pathLst>
            </a:custGeom>
            <a:ln w="27101" cap="flat">
              <a:solidFill>
                <a:srgbClr val="1CABE2">
                  <a:alpha val="100000"/>
                </a:srgbClr>
              </a:solidFill>
              <a:prstDash val="solid"/>
              <a:round/>
            </a:ln>
          </p:spPr>
          <p:txBody>
            <a:bodyPr/>
            <a:lstStyle/>
            <a:p/>
          </p:txBody>
        </p:sp>
        <p:sp>
          <p:nvSpPr>
            <p:cNvPr id="215" name="tx215"/>
            <p:cNvSpPr/>
            <p:nvPr/>
          </p:nvSpPr>
          <p:spPr>
            <a:xfrm>
              <a:off x="8444791" y="46249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16" name="tx216"/>
            <p:cNvSpPr/>
            <p:nvPr/>
          </p:nvSpPr>
          <p:spPr>
            <a:xfrm>
              <a:off x="8806200"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7" name="tx217"/>
            <p:cNvSpPr/>
            <p:nvPr/>
          </p:nvSpPr>
          <p:spPr>
            <a:xfrm>
              <a:off x="8630921" y="49844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18" name="tx218"/>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19" name="tx219"/>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0" name="tx220"/>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1" name="tx221"/>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2" name="tx222"/>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3" name="tx223"/>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4" name="tx224"/>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5" name="tx225"/>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6" name="tx226"/>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7" name="tx227"/>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8" name="tx228"/>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9" name="tx229"/>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0" name="tx230"/>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1" name="tx231"/>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2" name="tx232"/>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3" name="tx233"/>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4" name="tx234"/>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5" name="tx235"/>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6" name="tx236"/>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7" name="tx237"/>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8" name="tx238"/>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9" name="tx239"/>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0" name="tx240"/>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1" name="tx241"/>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2" name="tx242"/>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3" name="tx243"/>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4" name="tx244"/>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5" name="tx245"/>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6" name="tx246"/>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7" name="tx247"/>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8" name="tx248"/>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49" name="tx249"/>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0" name="tx250"/>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1" name="tx251"/>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2" name="tx252"/>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3" name="tx253"/>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4" name="tx254"/>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5" name="tx255"/>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6" name="tx256"/>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7" name="tx257"/>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8" name="tx258"/>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9" name="tx259"/>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0" name="tx260"/>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1" name="tx261"/>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2" name="tx262"/>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3" name="tx263"/>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4" name="tx264"/>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5" name="tx265"/>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6" name="tx266"/>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7" name="tx267"/>
            <p:cNvSpPr/>
            <p:nvPr/>
          </p:nvSpPr>
          <p:spPr>
            <a:xfrm>
              <a:off x="2192137" y="398022"/>
              <a:ext cx="54515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Cook Islands, 2000-2024</a:t>
              </a:r>
            </a:p>
          </p:txBody>
        </p:sp>
        <p:sp>
          <p:nvSpPr>
            <p:cNvPr id="268" name="tx2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69" name="tx269"/>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(52%), followed by DTP3, IPV1, and POL3 (75%).
Compared to 2019, coverage of 6 vaccines decreased (BCG, DTP1, DTP3, IPV1, MCV2 and POL3) and one vaccine remained constant (MCV1).
Compared to 2023, coverage of 5 vaccines decreased (BCG, DTP3, IPV1, PCV3 and POL3) and 4 vaccines increased (DTP1, MCV1, MCV2 and ROTAC).</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281139"/>
            </a:xfrm>
            <a:custGeom>
              <a:avLst/>
              <a:pathLst>
                <a:path w="6480943" h="1281139">
                  <a:moveTo>
                    <a:pt x="0" y="332147"/>
                  </a:moveTo>
                  <a:lnTo>
                    <a:pt x="270039" y="427046"/>
                  </a:lnTo>
                  <a:lnTo>
                    <a:pt x="540078" y="94899"/>
                  </a:lnTo>
                  <a:lnTo>
                    <a:pt x="810117" y="142348"/>
                  </a:lnTo>
                  <a:lnTo>
                    <a:pt x="1080157" y="0"/>
                  </a:lnTo>
                  <a:lnTo>
                    <a:pt x="1350196" y="0"/>
                  </a:lnTo>
                  <a:lnTo>
                    <a:pt x="1620235" y="0"/>
                  </a:lnTo>
                  <a:lnTo>
                    <a:pt x="1890275" y="0"/>
                  </a:lnTo>
                  <a:lnTo>
                    <a:pt x="2160314" y="0"/>
                  </a:lnTo>
                  <a:lnTo>
                    <a:pt x="2430353" y="806643"/>
                  </a:lnTo>
                  <a:lnTo>
                    <a:pt x="2700393" y="0"/>
                  </a:lnTo>
                  <a:lnTo>
                    <a:pt x="2970432" y="284697"/>
                  </a:lnTo>
                  <a:lnTo>
                    <a:pt x="3240471" y="47449"/>
                  </a:lnTo>
                  <a:lnTo>
                    <a:pt x="3510510" y="47449"/>
                  </a:lnTo>
                  <a:lnTo>
                    <a:pt x="3780550" y="0"/>
                  </a:lnTo>
                  <a:lnTo>
                    <a:pt x="4050589" y="0"/>
                  </a:lnTo>
                  <a:lnTo>
                    <a:pt x="4320628" y="0"/>
                  </a:lnTo>
                  <a:lnTo>
                    <a:pt x="4590668" y="0"/>
                  </a:lnTo>
                  <a:lnTo>
                    <a:pt x="4860707" y="0"/>
                  </a:lnTo>
                  <a:lnTo>
                    <a:pt x="5130746" y="47449"/>
                  </a:lnTo>
                  <a:lnTo>
                    <a:pt x="5400786" y="474496"/>
                  </a:lnTo>
                  <a:lnTo>
                    <a:pt x="5670825" y="854093"/>
                  </a:lnTo>
                  <a:lnTo>
                    <a:pt x="5940864" y="1281139"/>
                  </a:lnTo>
                  <a:lnTo>
                    <a:pt x="6210904" y="616844"/>
                  </a:lnTo>
                  <a:lnTo>
                    <a:pt x="6480943" y="113879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281139"/>
            </a:xfrm>
            <a:custGeom>
              <a:avLst/>
              <a:pathLst>
                <a:path w="6480943" h="1281139">
                  <a:moveTo>
                    <a:pt x="0" y="47449"/>
                  </a:moveTo>
                  <a:lnTo>
                    <a:pt x="270039" y="284697"/>
                  </a:lnTo>
                  <a:lnTo>
                    <a:pt x="540078" y="284697"/>
                  </a:lnTo>
                  <a:lnTo>
                    <a:pt x="810117" y="284697"/>
                  </a:lnTo>
                  <a:lnTo>
                    <a:pt x="1080157" y="0"/>
                  </a:lnTo>
                  <a:lnTo>
                    <a:pt x="1350196" y="0"/>
                  </a:lnTo>
                  <a:lnTo>
                    <a:pt x="1620235" y="0"/>
                  </a:lnTo>
                  <a:lnTo>
                    <a:pt x="1890275" y="0"/>
                  </a:lnTo>
                  <a:lnTo>
                    <a:pt x="2160314" y="0"/>
                  </a:lnTo>
                  <a:lnTo>
                    <a:pt x="2430353" y="806643"/>
                  </a:lnTo>
                  <a:lnTo>
                    <a:pt x="2700393" y="0"/>
                  </a:lnTo>
                  <a:lnTo>
                    <a:pt x="2970432" y="284697"/>
                  </a:lnTo>
                  <a:lnTo>
                    <a:pt x="3240471" y="47449"/>
                  </a:lnTo>
                  <a:lnTo>
                    <a:pt x="3510510" y="47449"/>
                  </a:lnTo>
                  <a:lnTo>
                    <a:pt x="3780550" y="0"/>
                  </a:lnTo>
                  <a:lnTo>
                    <a:pt x="4050589" y="0"/>
                  </a:lnTo>
                  <a:lnTo>
                    <a:pt x="4320628" y="0"/>
                  </a:lnTo>
                  <a:lnTo>
                    <a:pt x="4590668" y="0"/>
                  </a:lnTo>
                  <a:lnTo>
                    <a:pt x="4860707" y="0"/>
                  </a:lnTo>
                  <a:lnTo>
                    <a:pt x="5130746" y="47449"/>
                  </a:lnTo>
                  <a:lnTo>
                    <a:pt x="5400786" y="474496"/>
                  </a:lnTo>
                  <a:lnTo>
                    <a:pt x="5670825" y="854093"/>
                  </a:lnTo>
                  <a:lnTo>
                    <a:pt x="5940864" y="1281139"/>
                  </a:lnTo>
                  <a:lnTo>
                    <a:pt x="6210904" y="616844"/>
                  </a:lnTo>
                  <a:lnTo>
                    <a:pt x="6480943" y="1138790"/>
                  </a:lnTo>
                </a:path>
              </a:pathLst>
            </a:custGeom>
            <a:ln w="27101" cap="flat">
              <a:solidFill>
                <a:srgbClr val="80BD41">
                  <a:alpha val="100000"/>
                </a:srgbClr>
              </a:solidFill>
              <a:prstDash val="solid"/>
              <a:round/>
            </a:ln>
          </p:spPr>
          <p:txBody>
            <a:bodyPr/>
            <a:lstStyle/>
            <a:p/>
          </p:txBody>
        </p:sp>
        <p:sp>
          <p:nvSpPr>
            <p:cNvPr id="39" name="pl39"/>
            <p:cNvSpPr/>
            <p:nvPr/>
          </p:nvSpPr>
          <p:spPr>
            <a:xfrm>
              <a:off x="3565609" y="930799"/>
              <a:ext cx="4050589" cy="1281139"/>
            </a:xfrm>
            <a:custGeom>
              <a:avLst/>
              <a:pathLst>
                <a:path w="4050589" h="1281139">
                  <a:moveTo>
                    <a:pt x="0" y="806643"/>
                  </a:moveTo>
                  <a:lnTo>
                    <a:pt x="270039" y="0"/>
                  </a:lnTo>
                  <a:lnTo>
                    <a:pt x="540078" y="284697"/>
                  </a:lnTo>
                  <a:lnTo>
                    <a:pt x="810117" y="47449"/>
                  </a:lnTo>
                  <a:lnTo>
                    <a:pt x="1080157" y="47449"/>
                  </a:lnTo>
                  <a:lnTo>
                    <a:pt x="1350196" y="0"/>
                  </a:lnTo>
                  <a:lnTo>
                    <a:pt x="1620235" y="0"/>
                  </a:lnTo>
                  <a:lnTo>
                    <a:pt x="1890275" y="0"/>
                  </a:lnTo>
                  <a:lnTo>
                    <a:pt x="2160314" y="0"/>
                  </a:lnTo>
                  <a:lnTo>
                    <a:pt x="2430353" y="0"/>
                  </a:lnTo>
                  <a:lnTo>
                    <a:pt x="2700393" y="47449"/>
                  </a:lnTo>
                  <a:lnTo>
                    <a:pt x="2970432" y="474496"/>
                  </a:lnTo>
                  <a:lnTo>
                    <a:pt x="3240471" y="854093"/>
                  </a:lnTo>
                  <a:lnTo>
                    <a:pt x="3510510" y="1281139"/>
                  </a:lnTo>
                  <a:lnTo>
                    <a:pt x="3780550" y="616844"/>
                  </a:lnTo>
                  <a:lnTo>
                    <a:pt x="4050589" y="1138790"/>
                  </a:lnTo>
                </a:path>
              </a:pathLst>
            </a:custGeom>
            <a:ln w="27101" cap="flat">
              <a:solidFill>
                <a:srgbClr val="EE00EE">
                  <a:alpha val="100000"/>
                </a:srgbClr>
              </a:solidFill>
              <a:prstDash val="solid"/>
              <a:round/>
            </a:ln>
          </p:spPr>
          <p:txBody>
            <a:bodyPr/>
            <a:lstStyle/>
            <a:p/>
          </p:txBody>
        </p:sp>
        <p:sp>
          <p:nvSpPr>
            <p:cNvPr id="40" name="pl40"/>
            <p:cNvSpPr/>
            <p:nvPr/>
          </p:nvSpPr>
          <p:spPr>
            <a:xfrm>
              <a:off x="4105687" y="930799"/>
              <a:ext cx="3510510" cy="4317914"/>
            </a:xfrm>
            <a:custGeom>
              <a:avLst/>
              <a:pathLst>
                <a:path w="3510510" h="4317914">
                  <a:moveTo>
                    <a:pt x="0" y="1186240"/>
                  </a:moveTo>
                  <a:lnTo>
                    <a:pt x="540078" y="2419930"/>
                  </a:lnTo>
                  <a:lnTo>
                    <a:pt x="810117" y="0"/>
                  </a:lnTo>
                  <a:lnTo>
                    <a:pt x="1080157" y="759193"/>
                  </a:lnTo>
                  <a:lnTo>
                    <a:pt x="1350196" y="2752077"/>
                  </a:lnTo>
                  <a:lnTo>
                    <a:pt x="1620235" y="1423488"/>
                  </a:lnTo>
                  <a:lnTo>
                    <a:pt x="1890275" y="1376038"/>
                  </a:lnTo>
                  <a:lnTo>
                    <a:pt x="2160314" y="1233689"/>
                  </a:lnTo>
                  <a:lnTo>
                    <a:pt x="2970432" y="4317914"/>
                  </a:lnTo>
                  <a:lnTo>
                    <a:pt x="3240471" y="2372480"/>
                  </a:lnTo>
                  <a:lnTo>
                    <a:pt x="3510510" y="2941875"/>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1281139"/>
            </a:xfrm>
            <a:custGeom>
              <a:avLst/>
              <a:pathLst>
                <a:path w="2430353" h="1281139">
                  <a:moveTo>
                    <a:pt x="0" y="0"/>
                  </a:moveTo>
                  <a:lnTo>
                    <a:pt x="270039" y="0"/>
                  </a:lnTo>
                  <a:lnTo>
                    <a:pt x="540078" y="0"/>
                  </a:lnTo>
                  <a:lnTo>
                    <a:pt x="810117" y="0"/>
                  </a:lnTo>
                  <a:lnTo>
                    <a:pt x="1080157" y="47449"/>
                  </a:lnTo>
                  <a:lnTo>
                    <a:pt x="1350196" y="474496"/>
                  </a:lnTo>
                  <a:lnTo>
                    <a:pt x="1620235" y="854093"/>
                  </a:lnTo>
                  <a:lnTo>
                    <a:pt x="1890275" y="1281139"/>
                  </a:lnTo>
                  <a:lnTo>
                    <a:pt x="2160314" y="616844"/>
                  </a:lnTo>
                  <a:lnTo>
                    <a:pt x="2430353" y="113879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803085"/>
            </a:xfrm>
            <a:custGeom>
              <a:avLst/>
              <a:pathLst>
                <a:path w="6480943" h="1803085">
                  <a:moveTo>
                    <a:pt x="0" y="1091341"/>
                  </a:moveTo>
                  <a:lnTo>
                    <a:pt x="270039" y="759193"/>
                  </a:lnTo>
                  <a:lnTo>
                    <a:pt x="540078" y="189798"/>
                  </a:lnTo>
                  <a:lnTo>
                    <a:pt x="810117" y="0"/>
                  </a:lnTo>
                  <a:lnTo>
                    <a:pt x="1080157" y="0"/>
                  </a:lnTo>
                  <a:lnTo>
                    <a:pt x="1350196" y="0"/>
                  </a:lnTo>
                  <a:lnTo>
                    <a:pt x="1620235" y="0"/>
                  </a:lnTo>
                  <a:lnTo>
                    <a:pt x="1890275" y="47449"/>
                  </a:lnTo>
                  <a:lnTo>
                    <a:pt x="2160314" y="189798"/>
                  </a:lnTo>
                  <a:lnTo>
                    <a:pt x="2430353" y="996441"/>
                  </a:lnTo>
                  <a:lnTo>
                    <a:pt x="2700393" y="0"/>
                  </a:lnTo>
                  <a:lnTo>
                    <a:pt x="2970432" y="474496"/>
                  </a:lnTo>
                  <a:lnTo>
                    <a:pt x="3240471" y="94899"/>
                  </a:lnTo>
                  <a:lnTo>
                    <a:pt x="3510510" y="94899"/>
                  </a:lnTo>
                  <a:lnTo>
                    <a:pt x="3780550" y="47449"/>
                  </a:lnTo>
                  <a:lnTo>
                    <a:pt x="4050589" y="0"/>
                  </a:lnTo>
                  <a:lnTo>
                    <a:pt x="4320628" y="427046"/>
                  </a:lnTo>
                  <a:lnTo>
                    <a:pt x="4590668" y="47449"/>
                  </a:lnTo>
                  <a:lnTo>
                    <a:pt x="4860707" y="0"/>
                  </a:lnTo>
                  <a:lnTo>
                    <a:pt x="5130746" y="0"/>
                  </a:lnTo>
                  <a:lnTo>
                    <a:pt x="5400786" y="569395"/>
                  </a:lnTo>
                  <a:lnTo>
                    <a:pt x="5670825" y="1186240"/>
                  </a:lnTo>
                  <a:lnTo>
                    <a:pt x="5940864" y="1803085"/>
                  </a:lnTo>
                  <a:lnTo>
                    <a:pt x="6210904" y="711744"/>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2325030"/>
            </a:xfrm>
            <a:custGeom>
              <a:avLst/>
              <a:pathLst>
                <a:path w="6480943" h="2325030">
                  <a:moveTo>
                    <a:pt x="0" y="1376038"/>
                  </a:moveTo>
                  <a:lnTo>
                    <a:pt x="270039" y="2325030"/>
                  </a:lnTo>
                  <a:lnTo>
                    <a:pt x="540078" y="1803085"/>
                  </a:lnTo>
                  <a:lnTo>
                    <a:pt x="810117" y="521945"/>
                  </a:lnTo>
                  <a:lnTo>
                    <a:pt x="1080157" y="616844"/>
                  </a:lnTo>
                  <a:lnTo>
                    <a:pt x="1350196" y="94899"/>
                  </a:lnTo>
                  <a:lnTo>
                    <a:pt x="1620235" y="0"/>
                  </a:lnTo>
                  <a:lnTo>
                    <a:pt x="1890275" y="47449"/>
                  </a:lnTo>
                  <a:lnTo>
                    <a:pt x="2160314" y="189798"/>
                  </a:lnTo>
                  <a:lnTo>
                    <a:pt x="2430353" y="1803085"/>
                  </a:lnTo>
                  <a:lnTo>
                    <a:pt x="2700393" y="47449"/>
                  </a:lnTo>
                  <a:lnTo>
                    <a:pt x="2970432" y="142348"/>
                  </a:lnTo>
                  <a:lnTo>
                    <a:pt x="3240471" y="47449"/>
                  </a:lnTo>
                  <a:lnTo>
                    <a:pt x="3510510" y="189798"/>
                  </a:lnTo>
                  <a:lnTo>
                    <a:pt x="3780550" y="47449"/>
                  </a:lnTo>
                  <a:lnTo>
                    <a:pt x="4050589" y="189798"/>
                  </a:lnTo>
                  <a:lnTo>
                    <a:pt x="4320628" y="427046"/>
                  </a:lnTo>
                  <a:lnTo>
                    <a:pt x="4590668" y="189798"/>
                  </a:lnTo>
                  <a:lnTo>
                    <a:pt x="4860707" y="0"/>
                  </a:lnTo>
                  <a:lnTo>
                    <a:pt x="5130746" y="47449"/>
                  </a:lnTo>
                  <a:lnTo>
                    <a:pt x="5400786" y="806643"/>
                  </a:lnTo>
                  <a:lnTo>
                    <a:pt x="5670825" y="1518387"/>
                  </a:lnTo>
                  <a:lnTo>
                    <a:pt x="5940864" y="2277581"/>
                  </a:lnTo>
                  <a:lnTo>
                    <a:pt x="6210904" y="1043891"/>
                  </a:lnTo>
                  <a:lnTo>
                    <a:pt x="6480943" y="948992"/>
                  </a:lnTo>
                </a:path>
              </a:pathLst>
            </a:custGeom>
            <a:ln w="27101" cap="flat">
              <a:solidFill>
                <a:srgbClr val="FFC20E">
                  <a:alpha val="100000"/>
                </a:srgbClr>
              </a:solidFill>
              <a:prstDash val="solid"/>
              <a:round/>
            </a:ln>
          </p:spPr>
          <p:txBody>
            <a:bodyPr/>
            <a:lstStyle/>
            <a:p/>
          </p:txBody>
        </p:sp>
        <p:sp>
          <p:nvSpPr>
            <p:cNvPr id="44" name="pl44"/>
            <p:cNvSpPr/>
            <p:nvPr/>
          </p:nvSpPr>
          <p:spPr>
            <a:xfrm>
              <a:off x="7076120" y="1974690"/>
              <a:ext cx="540078" cy="1613286"/>
            </a:xfrm>
            <a:custGeom>
              <a:avLst/>
              <a:pathLst>
                <a:path w="540078" h="1613286">
                  <a:moveTo>
                    <a:pt x="0" y="1613286"/>
                  </a:moveTo>
                  <a:lnTo>
                    <a:pt x="270039" y="0"/>
                  </a:lnTo>
                  <a:lnTo>
                    <a:pt x="540078" y="118624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138790"/>
            </a:xfrm>
            <a:custGeom>
              <a:avLst/>
              <a:pathLst>
                <a:path w="6480943" h="1138790">
                  <a:moveTo>
                    <a:pt x="0" y="332147"/>
                  </a:moveTo>
                  <a:lnTo>
                    <a:pt x="270039" y="427046"/>
                  </a:lnTo>
                  <a:lnTo>
                    <a:pt x="540078" y="94899"/>
                  </a:lnTo>
                  <a:lnTo>
                    <a:pt x="810117" y="189798"/>
                  </a:lnTo>
                  <a:lnTo>
                    <a:pt x="1080157" y="0"/>
                  </a:lnTo>
                  <a:lnTo>
                    <a:pt x="1350196" y="0"/>
                  </a:lnTo>
                  <a:lnTo>
                    <a:pt x="1620235" y="0"/>
                  </a:lnTo>
                  <a:lnTo>
                    <a:pt x="1890275" y="0"/>
                  </a:lnTo>
                  <a:lnTo>
                    <a:pt x="2160314" y="0"/>
                  </a:lnTo>
                  <a:lnTo>
                    <a:pt x="2430353" y="806643"/>
                  </a:lnTo>
                  <a:lnTo>
                    <a:pt x="2700393" y="0"/>
                  </a:lnTo>
                  <a:lnTo>
                    <a:pt x="2970432" y="284697"/>
                  </a:lnTo>
                  <a:lnTo>
                    <a:pt x="3240471" y="47449"/>
                  </a:lnTo>
                  <a:lnTo>
                    <a:pt x="3510510" y="47449"/>
                  </a:lnTo>
                  <a:lnTo>
                    <a:pt x="3780550" y="0"/>
                  </a:lnTo>
                  <a:lnTo>
                    <a:pt x="4050589" y="0"/>
                  </a:lnTo>
                  <a:lnTo>
                    <a:pt x="4320628" y="0"/>
                  </a:lnTo>
                  <a:lnTo>
                    <a:pt x="4590668" y="0"/>
                  </a:lnTo>
                  <a:lnTo>
                    <a:pt x="4860707" y="0"/>
                  </a:lnTo>
                  <a:lnTo>
                    <a:pt x="5130746" y="47449"/>
                  </a:lnTo>
                  <a:lnTo>
                    <a:pt x="5400786" y="474496"/>
                  </a:lnTo>
                  <a:lnTo>
                    <a:pt x="5670825" y="854093"/>
                  </a:lnTo>
                  <a:lnTo>
                    <a:pt x="5940864" y="854093"/>
                  </a:lnTo>
                  <a:lnTo>
                    <a:pt x="6210904" y="616844"/>
                  </a:lnTo>
                  <a:lnTo>
                    <a:pt x="6480943" y="1138790"/>
                  </a:lnTo>
                </a:path>
              </a:pathLst>
            </a:custGeom>
            <a:ln w="27101" cap="flat">
              <a:solidFill>
                <a:srgbClr val="9A32CD">
                  <a:alpha val="100000"/>
                </a:srgbClr>
              </a:solidFill>
              <a:prstDash val="solid"/>
              <a:round/>
            </a:ln>
          </p:spPr>
          <p:txBody>
            <a:bodyPr/>
            <a:lstStyle/>
            <a:p/>
          </p:txBody>
        </p:sp>
        <p:sp>
          <p:nvSpPr>
            <p:cNvPr id="46" name="pl46"/>
            <p:cNvSpPr/>
            <p:nvPr/>
          </p:nvSpPr>
          <p:spPr>
            <a:xfrm>
              <a:off x="7076120" y="1215496"/>
              <a:ext cx="540078" cy="1565837"/>
            </a:xfrm>
            <a:custGeom>
              <a:avLst/>
              <a:pathLst>
                <a:path w="540078" h="1565837">
                  <a:moveTo>
                    <a:pt x="0" y="0"/>
                  </a:moveTo>
                  <a:lnTo>
                    <a:pt x="270039" y="1565837"/>
                  </a:lnTo>
                  <a:lnTo>
                    <a:pt x="540078" y="379596"/>
                  </a:lnTo>
                </a:path>
              </a:pathLst>
            </a:custGeom>
            <a:ln w="27101" cap="flat">
              <a:solidFill>
                <a:srgbClr val="836FFF">
                  <a:alpha val="100000"/>
                </a:srgbClr>
              </a:solidFill>
              <a:prstDash val="solid"/>
              <a:round/>
            </a:ln>
          </p:spPr>
          <p:txBody>
            <a:bodyPr/>
            <a:lstStyle/>
            <a:p/>
          </p:txBody>
        </p:sp>
        <p:sp>
          <p:nvSpPr>
            <p:cNvPr id="47" name="pl47"/>
            <p:cNvSpPr/>
            <p:nvPr/>
          </p:nvSpPr>
          <p:spPr>
            <a:xfrm>
              <a:off x="2755491" y="930799"/>
              <a:ext cx="4860707" cy="1803085"/>
            </a:xfrm>
            <a:custGeom>
              <a:avLst/>
              <a:pathLst>
                <a:path w="4860707" h="1803085">
                  <a:moveTo>
                    <a:pt x="0" y="0"/>
                  </a:moveTo>
                  <a:lnTo>
                    <a:pt x="270039" y="47449"/>
                  </a:lnTo>
                  <a:lnTo>
                    <a:pt x="540078" y="189798"/>
                  </a:lnTo>
                  <a:lnTo>
                    <a:pt x="810117" y="996441"/>
                  </a:lnTo>
                  <a:lnTo>
                    <a:pt x="1080157" y="0"/>
                  </a:lnTo>
                  <a:lnTo>
                    <a:pt x="1350196" y="474496"/>
                  </a:lnTo>
                  <a:lnTo>
                    <a:pt x="1620235" y="94899"/>
                  </a:lnTo>
                  <a:lnTo>
                    <a:pt x="1890275" y="94899"/>
                  </a:lnTo>
                  <a:lnTo>
                    <a:pt x="2160314" y="47449"/>
                  </a:lnTo>
                  <a:lnTo>
                    <a:pt x="2430353" y="0"/>
                  </a:lnTo>
                  <a:lnTo>
                    <a:pt x="2700393" y="427046"/>
                  </a:lnTo>
                  <a:lnTo>
                    <a:pt x="2970432" y="47449"/>
                  </a:lnTo>
                  <a:lnTo>
                    <a:pt x="3240471" y="0"/>
                  </a:lnTo>
                  <a:lnTo>
                    <a:pt x="3510510" y="0"/>
                  </a:lnTo>
                  <a:lnTo>
                    <a:pt x="3780550" y="569395"/>
                  </a:lnTo>
                  <a:lnTo>
                    <a:pt x="4050589" y="1186240"/>
                  </a:lnTo>
                  <a:lnTo>
                    <a:pt x="4320628" y="1803085"/>
                  </a:lnTo>
                  <a:lnTo>
                    <a:pt x="4590668" y="711744"/>
                  </a:lnTo>
                  <a:lnTo>
                    <a:pt x="4860707" y="0"/>
                  </a:lnTo>
                </a:path>
              </a:pathLst>
            </a:custGeom>
            <a:ln w="27101" cap="flat">
              <a:solidFill>
                <a:srgbClr val="FB9A99">
                  <a:alpha val="100000"/>
                </a:srgbClr>
              </a:solidFill>
              <a:prstDash val="solid"/>
              <a:round/>
            </a:ln>
          </p:spPr>
          <p:txBody>
            <a:bodyPr/>
            <a:lstStyle/>
            <a:p/>
          </p:txBody>
        </p:sp>
        <p:sp>
          <p:nvSpPr>
            <p:cNvPr id="48" name="pl48"/>
            <p:cNvSpPr/>
            <p:nvPr/>
          </p:nvSpPr>
          <p:spPr>
            <a:xfrm>
              <a:off x="7633895" y="933302"/>
              <a:ext cx="724966" cy="102558"/>
            </a:xfrm>
            <a:custGeom>
              <a:avLst/>
              <a:pathLst>
                <a:path w="724966" h="102558">
                  <a:moveTo>
                    <a:pt x="724966" y="102558"/>
                  </a:moveTo>
                  <a:lnTo>
                    <a:pt x="0" y="0"/>
                  </a:lnTo>
                </a:path>
              </a:pathLst>
            </a:custGeom>
          </p:spPr>
          <p:txBody>
            <a:bodyPr/>
            <a:lstStyle/>
            <a:p/>
          </p:txBody>
        </p:sp>
        <p:sp>
          <p:nvSpPr>
            <p:cNvPr id="49" name="pl49"/>
            <p:cNvSpPr/>
            <p:nvPr/>
          </p:nvSpPr>
          <p:spPr>
            <a:xfrm>
              <a:off x="7633298" y="780485"/>
              <a:ext cx="659133" cy="146512"/>
            </a:xfrm>
            <a:custGeom>
              <a:avLst/>
              <a:pathLst>
                <a:path w="659133" h="146512">
                  <a:moveTo>
                    <a:pt x="659133" y="0"/>
                  </a:moveTo>
                  <a:lnTo>
                    <a:pt x="0" y="146512"/>
                  </a:lnTo>
                </a:path>
              </a:pathLst>
            </a:custGeom>
          </p:spPr>
          <p:txBody>
            <a:bodyPr/>
            <a:lstStyle/>
            <a:p/>
          </p:txBody>
        </p:sp>
        <p:sp>
          <p:nvSpPr>
            <p:cNvPr id="50" name="pl50"/>
            <p:cNvSpPr/>
            <p:nvPr/>
          </p:nvSpPr>
          <p:spPr>
            <a:xfrm>
              <a:off x="7631616" y="1308496"/>
              <a:ext cx="721158" cy="280598"/>
            </a:xfrm>
            <a:custGeom>
              <a:avLst/>
              <a:pathLst>
                <a:path w="721158" h="280598">
                  <a:moveTo>
                    <a:pt x="721158" y="0"/>
                  </a:moveTo>
                  <a:lnTo>
                    <a:pt x="0" y="280598"/>
                  </a:lnTo>
                </a:path>
              </a:pathLst>
            </a:custGeom>
          </p:spPr>
          <p:txBody>
            <a:bodyPr/>
            <a:lstStyle/>
            <a:p/>
          </p:txBody>
        </p:sp>
        <p:sp>
          <p:nvSpPr>
            <p:cNvPr id="51" name="pl51"/>
            <p:cNvSpPr/>
            <p:nvPr/>
          </p:nvSpPr>
          <p:spPr>
            <a:xfrm>
              <a:off x="7631276" y="1568042"/>
              <a:ext cx="727584" cy="305419"/>
            </a:xfrm>
            <a:custGeom>
              <a:avLst/>
              <a:pathLst>
                <a:path w="727584" h="305419">
                  <a:moveTo>
                    <a:pt x="727584" y="0"/>
                  </a:moveTo>
                  <a:lnTo>
                    <a:pt x="0" y="305419"/>
                  </a:lnTo>
                </a:path>
              </a:pathLst>
            </a:custGeom>
          </p:spPr>
          <p:txBody>
            <a:bodyPr/>
            <a:lstStyle/>
            <a:p/>
          </p:txBody>
        </p:sp>
        <p:sp>
          <p:nvSpPr>
            <p:cNvPr id="52" name="pl52"/>
            <p:cNvSpPr/>
            <p:nvPr/>
          </p:nvSpPr>
          <p:spPr>
            <a:xfrm>
              <a:off x="7625643" y="2079309"/>
              <a:ext cx="757302" cy="779349"/>
            </a:xfrm>
            <a:custGeom>
              <a:avLst/>
              <a:pathLst>
                <a:path w="757302" h="779349">
                  <a:moveTo>
                    <a:pt x="757302" y="779349"/>
                  </a:moveTo>
                  <a:lnTo>
                    <a:pt x="0" y="0"/>
                  </a:lnTo>
                </a:path>
              </a:pathLst>
            </a:custGeom>
          </p:spPr>
          <p:txBody>
            <a:bodyPr/>
            <a:lstStyle/>
            <a:p/>
          </p:txBody>
        </p:sp>
        <p:sp>
          <p:nvSpPr>
            <p:cNvPr id="53" name="pl53"/>
            <p:cNvSpPr/>
            <p:nvPr/>
          </p:nvSpPr>
          <p:spPr>
            <a:xfrm>
              <a:off x="7632138" y="1826680"/>
              <a:ext cx="696446" cy="237474"/>
            </a:xfrm>
            <a:custGeom>
              <a:avLst/>
              <a:pathLst>
                <a:path w="696446" h="237474">
                  <a:moveTo>
                    <a:pt x="696446" y="0"/>
                  </a:moveTo>
                  <a:lnTo>
                    <a:pt x="0" y="237474"/>
                  </a:lnTo>
                </a:path>
              </a:pathLst>
            </a:custGeom>
          </p:spPr>
          <p:txBody>
            <a:bodyPr/>
            <a:lstStyle/>
            <a:p/>
          </p:txBody>
        </p:sp>
        <p:sp>
          <p:nvSpPr>
            <p:cNvPr id="54" name="pl54"/>
            <p:cNvSpPr/>
            <p:nvPr/>
          </p:nvSpPr>
          <p:spPr>
            <a:xfrm>
              <a:off x="7628820" y="2077766"/>
              <a:ext cx="808274" cy="523596"/>
            </a:xfrm>
            <a:custGeom>
              <a:avLst/>
              <a:pathLst>
                <a:path w="808274" h="523596">
                  <a:moveTo>
                    <a:pt x="808274" y="523596"/>
                  </a:moveTo>
                  <a:lnTo>
                    <a:pt x="0" y="0"/>
                  </a:lnTo>
                </a:path>
              </a:pathLst>
            </a:custGeom>
          </p:spPr>
          <p:txBody>
            <a:bodyPr/>
            <a:lstStyle/>
            <a:p/>
          </p:txBody>
        </p:sp>
        <p:sp>
          <p:nvSpPr>
            <p:cNvPr id="55" name="pl55"/>
            <p:cNvSpPr/>
            <p:nvPr/>
          </p:nvSpPr>
          <p:spPr>
            <a:xfrm>
              <a:off x="7634331" y="2069921"/>
              <a:ext cx="790695" cy="14453"/>
            </a:xfrm>
            <a:custGeom>
              <a:avLst/>
              <a:pathLst>
                <a:path w="790695" h="14453">
                  <a:moveTo>
                    <a:pt x="790695" y="14453"/>
                  </a:moveTo>
                  <a:lnTo>
                    <a:pt x="0" y="0"/>
                  </a:lnTo>
                </a:path>
              </a:pathLst>
            </a:custGeom>
          </p:spPr>
          <p:txBody>
            <a:bodyPr/>
            <a:lstStyle/>
            <a:p/>
          </p:txBody>
        </p:sp>
        <p:sp>
          <p:nvSpPr>
            <p:cNvPr id="56" name="pl56"/>
            <p:cNvSpPr/>
            <p:nvPr/>
          </p:nvSpPr>
          <p:spPr>
            <a:xfrm>
              <a:off x="7631847" y="2075348"/>
              <a:ext cx="726855" cy="267463"/>
            </a:xfrm>
            <a:custGeom>
              <a:avLst/>
              <a:pathLst>
                <a:path w="726855" h="267463">
                  <a:moveTo>
                    <a:pt x="726855" y="267463"/>
                  </a:moveTo>
                  <a:lnTo>
                    <a:pt x="0" y="0"/>
                  </a:lnTo>
                </a:path>
              </a:pathLst>
            </a:custGeom>
          </p:spPr>
          <p:txBody>
            <a:bodyPr/>
            <a:lstStyle/>
            <a:p/>
          </p:txBody>
        </p:sp>
        <p:sp>
          <p:nvSpPr>
            <p:cNvPr id="57" name="pl57"/>
            <p:cNvSpPr/>
            <p:nvPr/>
          </p:nvSpPr>
          <p:spPr>
            <a:xfrm>
              <a:off x="7634339" y="3160930"/>
              <a:ext cx="766603" cy="1"/>
            </a:xfrm>
            <a:custGeom>
              <a:avLst/>
              <a:pathLst>
                <a:path w="766603" h="1">
                  <a:moveTo>
                    <a:pt x="766603" y="1"/>
                  </a:moveTo>
                  <a:lnTo>
                    <a:pt x="0" y="0"/>
                  </a:lnTo>
                </a:path>
              </a:pathLst>
            </a:custGeom>
          </p:spPr>
          <p:txBody>
            <a:bodyPr/>
            <a:lstStyle/>
            <a:p/>
          </p:txBody>
        </p:sp>
        <p:sp>
          <p:nvSpPr>
            <p:cNvPr id="58" name="pl58"/>
            <p:cNvSpPr/>
            <p:nvPr/>
          </p:nvSpPr>
          <p:spPr>
            <a:xfrm>
              <a:off x="7634339" y="3872675"/>
              <a:ext cx="748606" cy="1"/>
            </a:xfrm>
            <a:custGeom>
              <a:avLst/>
              <a:pathLst>
                <a:path w="748606" h="1">
                  <a:moveTo>
                    <a:pt x="748606" y="1"/>
                  </a:moveTo>
                  <a:lnTo>
                    <a:pt x="0" y="0"/>
                  </a:lnTo>
                </a:path>
              </a:pathLst>
            </a:custGeom>
          </p:spPr>
          <p:txBody>
            <a:bodyPr/>
            <a:lstStyle/>
            <a:p/>
          </p:txBody>
        </p:sp>
        <p:sp>
          <p:nvSpPr>
            <p:cNvPr id="59" name="pg59"/>
            <p:cNvSpPr/>
            <p:nvPr/>
          </p:nvSpPr>
          <p:spPr>
            <a:xfrm>
              <a:off x="8290281" y="95339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99493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61" name="pg61"/>
            <p:cNvSpPr/>
            <p:nvPr/>
          </p:nvSpPr>
          <p:spPr>
            <a:xfrm>
              <a:off x="8223851" y="69194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73348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99%</a:t>
              </a:r>
            </a:p>
          </p:txBody>
        </p:sp>
        <p:sp>
          <p:nvSpPr>
            <p:cNvPr id="63" name="pg63"/>
            <p:cNvSpPr/>
            <p:nvPr/>
          </p:nvSpPr>
          <p:spPr>
            <a:xfrm>
              <a:off x="8284194" y="121777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4" name="tx64"/>
            <p:cNvSpPr/>
            <p:nvPr/>
          </p:nvSpPr>
          <p:spPr>
            <a:xfrm>
              <a:off x="8307054" y="125931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85%</a:t>
              </a:r>
            </a:p>
          </p:txBody>
        </p:sp>
        <p:sp>
          <p:nvSpPr>
            <p:cNvPr id="65" name="pg65"/>
            <p:cNvSpPr/>
            <p:nvPr/>
          </p:nvSpPr>
          <p:spPr>
            <a:xfrm>
              <a:off x="8290281" y="147708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13141" y="151862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79%</a:t>
              </a:r>
            </a:p>
          </p:txBody>
        </p:sp>
        <p:sp>
          <p:nvSpPr>
            <p:cNvPr id="67" name="pg67"/>
            <p:cNvSpPr/>
            <p:nvPr/>
          </p:nvSpPr>
          <p:spPr>
            <a:xfrm>
              <a:off x="8314365" y="278061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82215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75%</a:t>
              </a:r>
            </a:p>
          </p:txBody>
        </p:sp>
        <p:sp>
          <p:nvSpPr>
            <p:cNvPr id="69" name="pg69"/>
            <p:cNvSpPr/>
            <p:nvPr/>
          </p:nvSpPr>
          <p:spPr>
            <a:xfrm>
              <a:off x="8260004" y="173632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175917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75%</a:t>
              </a:r>
            </a:p>
          </p:txBody>
        </p:sp>
        <p:sp>
          <p:nvSpPr>
            <p:cNvPr id="71" name="pg71"/>
            <p:cNvSpPr/>
            <p:nvPr/>
          </p:nvSpPr>
          <p:spPr>
            <a:xfrm>
              <a:off x="8368515" y="252348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56502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75%</a:t>
              </a:r>
            </a:p>
          </p:txBody>
        </p:sp>
        <p:sp>
          <p:nvSpPr>
            <p:cNvPr id="73" name="pg73"/>
            <p:cNvSpPr/>
            <p:nvPr/>
          </p:nvSpPr>
          <p:spPr>
            <a:xfrm>
              <a:off x="8356446" y="199986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4" name="tx74"/>
            <p:cNvSpPr/>
            <p:nvPr/>
          </p:nvSpPr>
          <p:spPr>
            <a:xfrm>
              <a:off x="8379306" y="204140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75%</a:t>
              </a:r>
            </a:p>
          </p:txBody>
        </p:sp>
        <p:sp>
          <p:nvSpPr>
            <p:cNvPr id="75" name="pg75"/>
            <p:cNvSpPr/>
            <p:nvPr/>
          </p:nvSpPr>
          <p:spPr>
            <a:xfrm>
              <a:off x="8290122" y="226423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12982" y="230577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75%</a:t>
              </a:r>
            </a:p>
          </p:txBody>
        </p:sp>
        <p:sp>
          <p:nvSpPr>
            <p:cNvPr id="77" name="pg77"/>
            <p:cNvSpPr/>
            <p:nvPr/>
          </p:nvSpPr>
          <p:spPr>
            <a:xfrm>
              <a:off x="8332362" y="3076412"/>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8" name="tx78"/>
            <p:cNvSpPr/>
            <p:nvPr/>
          </p:nvSpPr>
          <p:spPr>
            <a:xfrm>
              <a:off x="8355222" y="311795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52%</a:t>
              </a:r>
            </a:p>
          </p:txBody>
        </p:sp>
        <p:sp>
          <p:nvSpPr>
            <p:cNvPr id="79" name="pg79"/>
            <p:cNvSpPr/>
            <p:nvPr/>
          </p:nvSpPr>
          <p:spPr>
            <a:xfrm>
              <a:off x="8314365" y="378815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82969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37%</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280817" y="401416"/>
              <a:ext cx="32699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Cook Islands,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PCV3 had the lowest coverage of all vaccines (52%), followed by DTP3, IPV1, and POL3 (75%).
Coverage of 7 vaccines decreased (DTP3, HPVc, HepB3, Hib3, IPV1, MCV2 and Polio3) and 2 vaccines were the same (MCV1 and Rubella) compared to respective coverage in 2019.
Coverage of 7 vaccines decreased (DTP3, HPVc, HepB3, Hib3, IPV1, PcV3 and Polio3) and 4 vaccines increased (MCV1, MCV2, RotaC and Rubella) compared to respective coverage in 2023.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352246" y="907931"/>
              <a:ext cx="288865" cy="0"/>
            </a:xfrm>
            <a:custGeom>
              <a:avLst/>
              <a:pathLst>
                <a:path w="288865" h="0">
                  <a:moveTo>
                    <a:pt x="0" y="0"/>
                  </a:moveTo>
                  <a:lnTo>
                    <a:pt x="144432"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8063381" y="1320786"/>
              <a:ext cx="577731" cy="0"/>
            </a:xfrm>
            <a:custGeom>
              <a:avLst/>
              <a:pathLst>
                <a:path w="577731" h="0">
                  <a:moveTo>
                    <a:pt x="0" y="0"/>
                  </a:moveTo>
                  <a:lnTo>
                    <a:pt x="216649" y="0"/>
                  </a:lnTo>
                  <a:lnTo>
                    <a:pt x="288865" y="0"/>
                  </a:lnTo>
                  <a:lnTo>
                    <a:pt x="433298" y="0"/>
                  </a:lnTo>
                  <a:lnTo>
                    <a:pt x="505514" y="0"/>
                  </a:lnTo>
                  <a:lnTo>
                    <a:pt x="577731" y="0"/>
                  </a:lnTo>
                </a:path>
              </a:pathLst>
            </a:custGeom>
            <a:ln w="116535" cap="flat">
              <a:solidFill>
                <a:srgbClr val="E8E8E8">
                  <a:alpha val="100000"/>
                </a:srgbClr>
              </a:solidFill>
              <a:prstDash val="solid"/>
              <a:round/>
            </a:ln>
          </p:spPr>
          <p:txBody>
            <a:bodyPr/>
            <a:lstStyle/>
            <a:p/>
          </p:txBody>
        </p:sp>
        <p:sp>
          <p:nvSpPr>
            <p:cNvPr id="22" name="pl22"/>
            <p:cNvSpPr/>
            <p:nvPr/>
          </p:nvSpPr>
          <p:spPr>
            <a:xfrm>
              <a:off x="6691269" y="1733641"/>
              <a:ext cx="1877626" cy="0"/>
            </a:xfrm>
            <a:custGeom>
              <a:avLst/>
              <a:pathLst>
                <a:path w="1877626" h="0">
                  <a:moveTo>
                    <a:pt x="0" y="0"/>
                  </a:moveTo>
                  <a:lnTo>
                    <a:pt x="216649" y="0"/>
                  </a:lnTo>
                  <a:lnTo>
                    <a:pt x="649947" y="0"/>
                  </a:lnTo>
                  <a:lnTo>
                    <a:pt x="1011029" y="0"/>
                  </a:lnTo>
                  <a:lnTo>
                    <a:pt x="1227678" y="0"/>
                  </a:lnTo>
                  <a:lnTo>
                    <a:pt x="1877626" y="0"/>
                  </a:lnTo>
                </a:path>
              </a:pathLst>
            </a:custGeom>
            <a:ln w="116535" cap="flat">
              <a:solidFill>
                <a:srgbClr val="E8E8E8">
                  <a:alpha val="100000"/>
                </a:srgbClr>
              </a:solidFill>
              <a:prstDash val="solid"/>
              <a:round/>
            </a:ln>
          </p:spPr>
          <p:txBody>
            <a:bodyPr/>
            <a:lstStyle/>
            <a:p/>
          </p:txBody>
        </p:sp>
        <p:sp>
          <p:nvSpPr>
            <p:cNvPr id="23" name="pl23"/>
            <p:cNvSpPr/>
            <p:nvPr/>
          </p:nvSpPr>
          <p:spPr>
            <a:xfrm>
              <a:off x="6691269" y="2146496"/>
              <a:ext cx="1877626" cy="0"/>
            </a:xfrm>
            <a:custGeom>
              <a:avLst/>
              <a:pathLst>
                <a:path w="1877626" h="0">
                  <a:moveTo>
                    <a:pt x="0" y="0"/>
                  </a:moveTo>
                  <a:lnTo>
                    <a:pt x="216649" y="0"/>
                  </a:lnTo>
                  <a:lnTo>
                    <a:pt x="649947" y="0"/>
                  </a:lnTo>
                  <a:lnTo>
                    <a:pt x="1011029" y="0"/>
                  </a:lnTo>
                  <a:lnTo>
                    <a:pt x="1227678" y="0"/>
                  </a:lnTo>
                  <a:lnTo>
                    <a:pt x="1877626" y="0"/>
                  </a:lnTo>
                </a:path>
              </a:pathLst>
            </a:custGeom>
            <a:ln w="116535" cap="flat">
              <a:solidFill>
                <a:srgbClr val="E8E8E8">
                  <a:alpha val="100000"/>
                </a:srgbClr>
              </a:solidFill>
              <a:prstDash val="solid"/>
              <a:round/>
            </a:ln>
          </p:spPr>
          <p:txBody>
            <a:bodyPr/>
            <a:lstStyle/>
            <a:p/>
          </p:txBody>
        </p:sp>
        <p:sp>
          <p:nvSpPr>
            <p:cNvPr id="24" name="pl24"/>
            <p:cNvSpPr/>
            <p:nvPr/>
          </p:nvSpPr>
          <p:spPr>
            <a:xfrm>
              <a:off x="8352246" y="2559351"/>
              <a:ext cx="288865" cy="0"/>
            </a:xfrm>
            <a:custGeom>
              <a:avLst/>
              <a:pathLst>
                <a:path w="288865" h="0">
                  <a:moveTo>
                    <a:pt x="0" y="0"/>
                  </a:moveTo>
                  <a:lnTo>
                    <a:pt x="144432"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6691269" y="2972206"/>
              <a:ext cx="1877626" cy="0"/>
            </a:xfrm>
            <a:custGeom>
              <a:avLst/>
              <a:pathLst>
                <a:path w="1877626" h="0">
                  <a:moveTo>
                    <a:pt x="0" y="0"/>
                  </a:moveTo>
                  <a:lnTo>
                    <a:pt x="216649" y="0"/>
                  </a:lnTo>
                  <a:lnTo>
                    <a:pt x="649947" y="0"/>
                  </a:lnTo>
                  <a:lnTo>
                    <a:pt x="1011029" y="0"/>
                  </a:lnTo>
                  <a:lnTo>
                    <a:pt x="1227678" y="0"/>
                  </a:lnTo>
                  <a:lnTo>
                    <a:pt x="1877626" y="0"/>
                  </a:lnTo>
                </a:path>
              </a:pathLst>
            </a:custGeom>
            <a:ln w="116535" cap="flat">
              <a:solidFill>
                <a:srgbClr val="E8E8E8">
                  <a:alpha val="100000"/>
                </a:srgbClr>
              </a:solidFill>
              <a:prstDash val="solid"/>
              <a:round/>
            </a:ln>
          </p:spPr>
          <p:txBody>
            <a:bodyPr/>
            <a:lstStyle/>
            <a:p/>
          </p:txBody>
        </p:sp>
        <p:sp>
          <p:nvSpPr>
            <p:cNvPr id="26" name="pl26"/>
            <p:cNvSpPr/>
            <p:nvPr/>
          </p:nvSpPr>
          <p:spPr>
            <a:xfrm>
              <a:off x="6691269" y="3385062"/>
              <a:ext cx="1877626" cy="0"/>
            </a:xfrm>
            <a:custGeom>
              <a:avLst/>
              <a:pathLst>
                <a:path w="1877626" h="0">
                  <a:moveTo>
                    <a:pt x="0" y="0"/>
                  </a:moveTo>
                  <a:lnTo>
                    <a:pt x="216649" y="0"/>
                  </a:lnTo>
                  <a:lnTo>
                    <a:pt x="649947" y="0"/>
                  </a:lnTo>
                  <a:lnTo>
                    <a:pt x="1011029" y="0"/>
                  </a:lnTo>
                  <a:lnTo>
                    <a:pt x="1227678" y="0"/>
                  </a:lnTo>
                  <a:lnTo>
                    <a:pt x="1877626" y="0"/>
                  </a:lnTo>
                </a:path>
              </a:pathLst>
            </a:custGeom>
            <a:ln w="116535" cap="flat">
              <a:solidFill>
                <a:srgbClr val="E8E8E8">
                  <a:alpha val="100000"/>
                </a:srgbClr>
              </a:solidFill>
              <a:prstDash val="solid"/>
              <a:round/>
            </a:ln>
          </p:spPr>
          <p:txBody>
            <a:bodyPr/>
            <a:lstStyle/>
            <a:p/>
          </p:txBody>
        </p:sp>
        <p:sp>
          <p:nvSpPr>
            <p:cNvPr id="27" name="pl27"/>
            <p:cNvSpPr/>
            <p:nvPr/>
          </p:nvSpPr>
          <p:spPr>
            <a:xfrm>
              <a:off x="5896889" y="3797917"/>
              <a:ext cx="2744223" cy="0"/>
            </a:xfrm>
            <a:custGeom>
              <a:avLst/>
              <a:pathLst>
                <a:path w="2744223" h="0">
                  <a:moveTo>
                    <a:pt x="0" y="0"/>
                  </a:moveTo>
                  <a:lnTo>
                    <a:pt x="938813" y="0"/>
                  </a:lnTo>
                  <a:lnTo>
                    <a:pt x="1660977" y="0"/>
                  </a:lnTo>
                  <a:lnTo>
                    <a:pt x="1877626" y="0"/>
                  </a:lnTo>
                  <a:lnTo>
                    <a:pt x="2744223" y="0"/>
                  </a:lnTo>
                  <a:lnTo>
                    <a:pt x="2744223" y="0"/>
                  </a:lnTo>
                </a:path>
              </a:pathLst>
            </a:custGeom>
            <a:ln w="116535" cap="flat">
              <a:solidFill>
                <a:srgbClr val="E8E8E8">
                  <a:alpha val="100000"/>
                </a:srgbClr>
              </a:solidFill>
              <a:prstDash val="solid"/>
              <a:round/>
            </a:ln>
          </p:spPr>
          <p:txBody>
            <a:bodyPr/>
            <a:lstStyle/>
            <a:p/>
          </p:txBody>
        </p:sp>
        <p:sp>
          <p:nvSpPr>
            <p:cNvPr id="28" name="pl28"/>
            <p:cNvSpPr/>
            <p:nvPr/>
          </p:nvSpPr>
          <p:spPr>
            <a:xfrm>
              <a:off x="5174725" y="4210772"/>
              <a:ext cx="3394171" cy="0"/>
            </a:xfrm>
            <a:custGeom>
              <a:avLst/>
              <a:pathLst>
                <a:path w="3394171" h="0">
                  <a:moveTo>
                    <a:pt x="0" y="0"/>
                  </a:moveTo>
                  <a:lnTo>
                    <a:pt x="1155462" y="0"/>
                  </a:lnTo>
                  <a:lnTo>
                    <a:pt x="1877626" y="0"/>
                  </a:lnTo>
                  <a:lnTo>
                    <a:pt x="2022059" y="0"/>
                  </a:lnTo>
                  <a:lnTo>
                    <a:pt x="2238708" y="0"/>
                  </a:lnTo>
                  <a:lnTo>
                    <a:pt x="3394171" y="0"/>
                  </a:lnTo>
                </a:path>
              </a:pathLst>
            </a:custGeom>
            <a:ln w="116535" cap="flat">
              <a:solidFill>
                <a:srgbClr val="E8E8E8">
                  <a:alpha val="100000"/>
                </a:srgbClr>
              </a:solidFill>
              <a:prstDash val="solid"/>
              <a:round/>
            </a:ln>
          </p:spPr>
          <p:txBody>
            <a:bodyPr/>
            <a:lstStyle/>
            <a:p/>
          </p:txBody>
        </p:sp>
        <p:sp>
          <p:nvSpPr>
            <p:cNvPr id="29" name="pl29"/>
            <p:cNvSpPr/>
            <p:nvPr/>
          </p:nvSpPr>
          <p:spPr>
            <a:xfrm>
              <a:off x="6907918" y="4623627"/>
              <a:ext cx="1660977" cy="0"/>
            </a:xfrm>
            <a:custGeom>
              <a:avLst/>
              <a:pathLst>
                <a:path w="1660977" h="0">
                  <a:moveTo>
                    <a:pt x="0" y="0"/>
                  </a:moveTo>
                  <a:lnTo>
                    <a:pt x="433298" y="0"/>
                  </a:lnTo>
                  <a:lnTo>
                    <a:pt x="433298" y="0"/>
                  </a:lnTo>
                  <a:lnTo>
                    <a:pt x="794380" y="0"/>
                  </a:lnTo>
                  <a:lnTo>
                    <a:pt x="1011029" y="0"/>
                  </a:lnTo>
                  <a:lnTo>
                    <a:pt x="1660977" y="0"/>
                  </a:lnTo>
                </a:path>
              </a:pathLst>
            </a:custGeom>
            <a:ln w="116535" cap="flat">
              <a:solidFill>
                <a:srgbClr val="E8E8E8">
                  <a:alpha val="100000"/>
                </a:srgbClr>
              </a:solidFill>
              <a:prstDash val="solid"/>
              <a:round/>
            </a:ln>
          </p:spPr>
          <p:txBody>
            <a:bodyPr/>
            <a:lstStyle/>
            <a:p/>
          </p:txBody>
        </p:sp>
        <p:sp>
          <p:nvSpPr>
            <p:cNvPr id="30" name="pl30"/>
            <p:cNvSpPr/>
            <p:nvPr/>
          </p:nvSpPr>
          <p:spPr>
            <a:xfrm>
              <a:off x="5896889" y="5036482"/>
              <a:ext cx="2744223" cy="0"/>
            </a:xfrm>
            <a:custGeom>
              <a:avLst/>
              <a:pathLst>
                <a:path w="2744223" h="0">
                  <a:moveTo>
                    <a:pt x="0" y="0"/>
                  </a:moveTo>
                  <a:lnTo>
                    <a:pt x="938813" y="0"/>
                  </a:lnTo>
                  <a:lnTo>
                    <a:pt x="1660977" y="0"/>
                  </a:lnTo>
                  <a:lnTo>
                    <a:pt x="1877626" y="0"/>
                  </a:lnTo>
                  <a:lnTo>
                    <a:pt x="2744223" y="0"/>
                  </a:lnTo>
                  <a:lnTo>
                    <a:pt x="2744223"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33671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68676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90341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33671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68676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90341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68676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90341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33671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68676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90341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7001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83120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89238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55336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0893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2568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17022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04785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19228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33671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33671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90341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83120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89238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0612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289479"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06128"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50612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639531"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6845151"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506128"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639531"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6845151"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50612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0612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639531"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6845151"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506128"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639531"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6845151"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5783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495098"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578344"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506128"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989583"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134016"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06128"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639531"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6845151"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578344"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495098"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578344"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5969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Cook Islands,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(95%). DTP1 coverage increased in 2024 (98%) compared to 2023, and was lower than in 2019. In 2019-2024, DTP1 coverage was at it's lowest level in 2022 (91%).
In 2023, 9 vaccines had lower coverage than in 2019.
In 2024, 9 vaccines had lower coverage than in 2019.
In 2024, 7 vaccines had lower coverage than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6393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4340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474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5154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59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6637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1678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671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68006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1841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68820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19228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639328" y="1483505"/>
              <a:ext cx="6552953" cy="2912725"/>
            </a:xfrm>
            <a:custGeom>
              <a:avLst/>
              <a:pathLst>
                <a:path w="6552953" h="2912725">
                  <a:moveTo>
                    <a:pt x="0" y="822416"/>
                  </a:moveTo>
                  <a:lnTo>
                    <a:pt x="1008146" y="0"/>
                  </a:lnTo>
                  <a:lnTo>
                    <a:pt x="1512220" y="0"/>
                  </a:lnTo>
                  <a:lnTo>
                    <a:pt x="2016293" y="137069"/>
                  </a:lnTo>
                  <a:lnTo>
                    <a:pt x="2520366" y="651079"/>
                  </a:lnTo>
                  <a:lnTo>
                    <a:pt x="3024440" y="2090308"/>
                  </a:lnTo>
                  <a:lnTo>
                    <a:pt x="3528513" y="68534"/>
                  </a:lnTo>
                  <a:lnTo>
                    <a:pt x="4032586" y="68534"/>
                  </a:lnTo>
                  <a:lnTo>
                    <a:pt x="5544807" y="2912725"/>
                  </a:lnTo>
                  <a:lnTo>
                    <a:pt x="6048880" y="239871"/>
                  </a:lnTo>
                  <a:lnTo>
                    <a:pt x="6552953" y="753881"/>
                  </a:lnTo>
                </a:path>
              </a:pathLst>
            </a:custGeom>
            <a:ln w="29811" cap="flat">
              <a:solidFill>
                <a:srgbClr val="FF0000">
                  <a:alpha val="100000"/>
                </a:srgbClr>
              </a:solidFill>
              <a:prstDash val="solid"/>
              <a:round/>
            </a:ln>
          </p:spPr>
          <p:txBody>
            <a:bodyPr/>
            <a:lstStyle/>
            <a:p/>
          </p:txBody>
        </p:sp>
        <p:sp>
          <p:nvSpPr>
            <p:cNvPr id="32" name="pl32"/>
            <p:cNvSpPr/>
            <p:nvPr/>
          </p:nvSpPr>
          <p:spPr>
            <a:xfrm>
              <a:off x="1639328" y="1483505"/>
              <a:ext cx="6552953" cy="3118329"/>
            </a:xfrm>
            <a:custGeom>
              <a:avLst/>
              <a:pathLst>
                <a:path w="6552953" h="3118329">
                  <a:moveTo>
                    <a:pt x="0" y="856683"/>
                  </a:moveTo>
                  <a:lnTo>
                    <a:pt x="1008146" y="1747635"/>
                  </a:lnTo>
                  <a:lnTo>
                    <a:pt x="1512220" y="0"/>
                  </a:lnTo>
                  <a:lnTo>
                    <a:pt x="2016293" y="548277"/>
                  </a:lnTo>
                  <a:lnTo>
                    <a:pt x="2520366" y="1987506"/>
                  </a:lnTo>
                  <a:lnTo>
                    <a:pt x="3024440" y="1028020"/>
                  </a:lnTo>
                  <a:lnTo>
                    <a:pt x="3528513" y="993753"/>
                  </a:lnTo>
                  <a:lnTo>
                    <a:pt x="4032586" y="890951"/>
                  </a:lnTo>
                  <a:lnTo>
                    <a:pt x="5544807" y="3118329"/>
                  </a:lnTo>
                  <a:lnTo>
                    <a:pt x="6048880" y="1713367"/>
                  </a:lnTo>
                  <a:lnTo>
                    <a:pt x="6552953" y="2124576"/>
                  </a:lnTo>
                </a:path>
              </a:pathLst>
            </a:custGeom>
            <a:ln w="29811" cap="flat">
              <a:solidFill>
                <a:srgbClr val="0058AB">
                  <a:alpha val="100000"/>
                </a:srgbClr>
              </a:solidFill>
              <a:prstDash val="solid"/>
              <a:round/>
            </a:ln>
          </p:spPr>
          <p:txBody>
            <a:bodyPr/>
            <a:lstStyle/>
            <a:p/>
          </p:txBody>
        </p:sp>
        <p:sp>
          <p:nvSpPr>
            <p:cNvPr id="33" name="pt33"/>
            <p:cNvSpPr/>
            <p:nvPr/>
          </p:nvSpPr>
          <p:spPr>
            <a:xfrm>
              <a:off x="1614502"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622649"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126722"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630796" y="15957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4134869"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638943" y="3548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5143016" y="15272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5647089" y="15272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7159309" y="43714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7663383"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8167456"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1614502"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622649"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126722"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630796"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4134869" y="3446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4638943" y="2486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5143016"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5647089"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7159309"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7663383"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8167456" y="35832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tx55"/>
            <p:cNvSpPr/>
            <p:nvPr/>
          </p:nvSpPr>
          <p:spPr>
            <a:xfrm>
              <a:off x="1639328"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56" name="tx56"/>
            <p:cNvSpPr/>
            <p:nvPr/>
          </p:nvSpPr>
          <p:spPr>
            <a:xfrm>
              <a:off x="2647475"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57" name="tx57"/>
            <p:cNvSpPr/>
            <p:nvPr/>
          </p:nvSpPr>
          <p:spPr>
            <a:xfrm>
              <a:off x="3151548"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58" name="tx58"/>
            <p:cNvSpPr/>
            <p:nvPr/>
          </p:nvSpPr>
          <p:spPr>
            <a:xfrm>
              <a:off x="3655622"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59" name="tx59"/>
            <p:cNvSpPr/>
            <p:nvPr/>
          </p:nvSpPr>
          <p:spPr>
            <a:xfrm>
              <a:off x="4159695" y="354185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41</a:t>
              </a:r>
            </a:p>
          </p:txBody>
        </p:sp>
        <p:sp>
          <p:nvSpPr>
            <p:cNvPr id="60" name="tx60"/>
            <p:cNvSpPr/>
            <p:nvPr/>
          </p:nvSpPr>
          <p:spPr>
            <a:xfrm>
              <a:off x="4663768" y="25811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61" name="tx61"/>
            <p:cNvSpPr/>
            <p:nvPr/>
          </p:nvSpPr>
          <p:spPr>
            <a:xfrm>
              <a:off x="5167842"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62" name="tx62"/>
            <p:cNvSpPr/>
            <p:nvPr/>
          </p:nvSpPr>
          <p:spPr>
            <a:xfrm>
              <a:off x="5671915"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63" name="tx63"/>
            <p:cNvSpPr/>
            <p:nvPr/>
          </p:nvSpPr>
          <p:spPr>
            <a:xfrm>
              <a:off x="7184135"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64" name="tx64"/>
            <p:cNvSpPr/>
            <p:nvPr/>
          </p:nvSpPr>
          <p:spPr>
            <a:xfrm>
              <a:off x="7688209"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65" name="tx65"/>
            <p:cNvSpPr/>
            <p:nvPr/>
          </p:nvSpPr>
          <p:spPr>
            <a:xfrm>
              <a:off x="8192282" y="36776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66" name="tx66"/>
            <p:cNvSpPr/>
            <p:nvPr/>
          </p:nvSpPr>
          <p:spPr>
            <a:xfrm>
              <a:off x="1639328"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67" name="tx67"/>
            <p:cNvSpPr/>
            <p:nvPr/>
          </p:nvSpPr>
          <p:spPr>
            <a:xfrm>
              <a:off x="2647475"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8" name="tx68"/>
            <p:cNvSpPr/>
            <p:nvPr/>
          </p:nvSpPr>
          <p:spPr>
            <a:xfrm>
              <a:off x="3151548"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9" name="tx69"/>
            <p:cNvSpPr/>
            <p:nvPr/>
          </p:nvSpPr>
          <p:spPr>
            <a:xfrm>
              <a:off x="3655622" y="14483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70" name="tx70"/>
            <p:cNvSpPr/>
            <p:nvPr/>
          </p:nvSpPr>
          <p:spPr>
            <a:xfrm>
              <a:off x="4159695"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1" name="tx71"/>
            <p:cNvSpPr/>
            <p:nvPr/>
          </p:nvSpPr>
          <p:spPr>
            <a:xfrm>
              <a:off x="4663768" y="340154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72" name="tx72"/>
            <p:cNvSpPr/>
            <p:nvPr/>
          </p:nvSpPr>
          <p:spPr>
            <a:xfrm>
              <a:off x="5167842" y="13798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73" name="tx73"/>
            <p:cNvSpPr/>
            <p:nvPr/>
          </p:nvSpPr>
          <p:spPr>
            <a:xfrm>
              <a:off x="5671915" y="13798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74" name="tx74"/>
            <p:cNvSpPr/>
            <p:nvPr/>
          </p:nvSpPr>
          <p:spPr>
            <a:xfrm>
              <a:off x="7184135" y="422522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14</a:t>
              </a:r>
            </a:p>
          </p:txBody>
        </p:sp>
        <p:sp>
          <p:nvSpPr>
            <p:cNvPr id="75" name="tx75"/>
            <p:cNvSpPr/>
            <p:nvPr/>
          </p:nvSpPr>
          <p:spPr>
            <a:xfrm>
              <a:off x="7688209"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76" name="tx76"/>
            <p:cNvSpPr/>
            <p:nvPr/>
          </p:nvSpPr>
          <p:spPr>
            <a:xfrm>
              <a:off x="8192282"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77" name="pl77"/>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78" name="rc7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79" name="tx7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0" name="tx80"/>
            <p:cNvSpPr/>
            <p:nvPr/>
          </p:nvSpPr>
          <p:spPr>
            <a:xfrm rot="-5400000">
              <a:off x="151132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81" name="tx81"/>
            <p:cNvSpPr/>
            <p:nvPr/>
          </p:nvSpPr>
          <p:spPr>
            <a:xfrm rot="-5400000">
              <a:off x="201540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82" name="tx82"/>
            <p:cNvSpPr/>
            <p:nvPr/>
          </p:nvSpPr>
          <p:spPr>
            <a:xfrm rot="-5400000">
              <a:off x="25194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83" name="tx83"/>
            <p:cNvSpPr/>
            <p:nvPr/>
          </p:nvSpPr>
          <p:spPr>
            <a:xfrm rot="-5400000">
              <a:off x="302354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84" name="tx84"/>
            <p:cNvSpPr/>
            <p:nvPr/>
          </p:nvSpPr>
          <p:spPr>
            <a:xfrm rot="-5400000">
              <a:off x="35276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85" name="tx85"/>
            <p:cNvSpPr/>
            <p:nvPr/>
          </p:nvSpPr>
          <p:spPr>
            <a:xfrm rot="-5400000">
              <a:off x="4031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86" name="tx86"/>
            <p:cNvSpPr/>
            <p:nvPr/>
          </p:nvSpPr>
          <p:spPr>
            <a:xfrm rot="-5400000">
              <a:off x="45357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87" name="tx87"/>
            <p:cNvSpPr/>
            <p:nvPr/>
          </p:nvSpPr>
          <p:spPr>
            <a:xfrm rot="-5400000">
              <a:off x="503984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88" name="tx88"/>
            <p:cNvSpPr/>
            <p:nvPr/>
          </p:nvSpPr>
          <p:spPr>
            <a:xfrm rot="-5400000">
              <a:off x="55439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89" name="tx89"/>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0" name="tx90"/>
            <p:cNvSpPr/>
            <p:nvPr/>
          </p:nvSpPr>
          <p:spPr>
            <a:xfrm rot="-5400000">
              <a:off x="655206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1" name="tx91"/>
            <p:cNvSpPr/>
            <p:nvPr/>
          </p:nvSpPr>
          <p:spPr>
            <a:xfrm rot="-5400000">
              <a:off x="705613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2" name="tx92"/>
            <p:cNvSpPr/>
            <p:nvPr/>
          </p:nvSpPr>
          <p:spPr>
            <a:xfrm rot="-5400000">
              <a:off x="75601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3" name="tx93"/>
            <p:cNvSpPr/>
            <p:nvPr/>
          </p:nvSpPr>
          <p:spPr>
            <a:xfrm rot="-5400000">
              <a:off x="80642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4" name="tx9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95" name="tx9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6" name="tx9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7" name="tx9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8" name="tx9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9" name="tx9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0" name="tx10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pl10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2" name="pl10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03" name="tx10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04" name="tx10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05" name="tx105"/>
            <p:cNvSpPr/>
            <p:nvPr/>
          </p:nvSpPr>
          <p:spPr>
            <a:xfrm>
              <a:off x="757200" y="398022"/>
              <a:ext cx="57769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Cook Islands, 2011-2024</a:t>
              </a:r>
            </a:p>
          </p:txBody>
        </p:sp>
        <p:sp>
          <p:nvSpPr>
            <p:cNvPr id="106" name="tx10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Cook Islands was 2011.
In 2024, first dose (HPV1) programme coverage among girls was 77% and last dose (HPVc) programme coverage was 37%.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1081417"/>
            </a:xfrm>
            <a:custGeom>
              <a:avLst/>
              <a:pathLst>
                <a:path w="6444618" h="1081417">
                  <a:moveTo>
                    <a:pt x="0" y="280367"/>
                  </a:moveTo>
                  <a:lnTo>
                    <a:pt x="268525" y="360472"/>
                  </a:lnTo>
                  <a:lnTo>
                    <a:pt x="537051" y="80105"/>
                  </a:lnTo>
                  <a:lnTo>
                    <a:pt x="805577" y="120157"/>
                  </a:lnTo>
                  <a:lnTo>
                    <a:pt x="1074103" y="0"/>
                  </a:lnTo>
                  <a:lnTo>
                    <a:pt x="1342628" y="0"/>
                  </a:lnTo>
                  <a:lnTo>
                    <a:pt x="1611154" y="0"/>
                  </a:lnTo>
                  <a:lnTo>
                    <a:pt x="1879680" y="0"/>
                  </a:lnTo>
                  <a:lnTo>
                    <a:pt x="2148206" y="0"/>
                  </a:lnTo>
                  <a:lnTo>
                    <a:pt x="2416732" y="680892"/>
                  </a:lnTo>
                  <a:lnTo>
                    <a:pt x="2685257" y="0"/>
                  </a:lnTo>
                  <a:lnTo>
                    <a:pt x="2953783" y="240315"/>
                  </a:lnTo>
                  <a:lnTo>
                    <a:pt x="3222309" y="40052"/>
                  </a:lnTo>
                  <a:lnTo>
                    <a:pt x="3490835" y="40052"/>
                  </a:lnTo>
                  <a:lnTo>
                    <a:pt x="3759360" y="0"/>
                  </a:lnTo>
                  <a:lnTo>
                    <a:pt x="4027886" y="0"/>
                  </a:lnTo>
                  <a:lnTo>
                    <a:pt x="4296412" y="0"/>
                  </a:lnTo>
                  <a:lnTo>
                    <a:pt x="4564938" y="0"/>
                  </a:lnTo>
                  <a:lnTo>
                    <a:pt x="4833464" y="0"/>
                  </a:lnTo>
                  <a:lnTo>
                    <a:pt x="5101989" y="40052"/>
                  </a:lnTo>
                  <a:lnTo>
                    <a:pt x="5370515" y="400525"/>
                  </a:lnTo>
                  <a:lnTo>
                    <a:pt x="5639041" y="720945"/>
                  </a:lnTo>
                  <a:lnTo>
                    <a:pt x="5907567" y="1081417"/>
                  </a:lnTo>
                  <a:lnTo>
                    <a:pt x="6176092" y="520682"/>
                  </a:lnTo>
                  <a:lnTo>
                    <a:pt x="6444618" y="961260"/>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1962573"/>
            </a:xfrm>
            <a:custGeom>
              <a:avLst/>
              <a:pathLst>
                <a:path w="6444618" h="1962573">
                  <a:moveTo>
                    <a:pt x="0" y="1161522"/>
                  </a:moveTo>
                  <a:lnTo>
                    <a:pt x="268525" y="1962573"/>
                  </a:lnTo>
                  <a:lnTo>
                    <a:pt x="537051" y="1521995"/>
                  </a:lnTo>
                  <a:lnTo>
                    <a:pt x="805577" y="440577"/>
                  </a:lnTo>
                  <a:lnTo>
                    <a:pt x="1074103" y="520682"/>
                  </a:lnTo>
                  <a:lnTo>
                    <a:pt x="1342628" y="80105"/>
                  </a:lnTo>
                  <a:lnTo>
                    <a:pt x="1611154" y="0"/>
                  </a:lnTo>
                  <a:lnTo>
                    <a:pt x="1879680" y="40052"/>
                  </a:lnTo>
                  <a:lnTo>
                    <a:pt x="2148206" y="160210"/>
                  </a:lnTo>
                  <a:lnTo>
                    <a:pt x="2416732" y="1521995"/>
                  </a:lnTo>
                  <a:lnTo>
                    <a:pt x="2685257" y="40052"/>
                  </a:lnTo>
                  <a:lnTo>
                    <a:pt x="2953783" y="120157"/>
                  </a:lnTo>
                  <a:lnTo>
                    <a:pt x="3222309" y="40052"/>
                  </a:lnTo>
                  <a:lnTo>
                    <a:pt x="3490835" y="160210"/>
                  </a:lnTo>
                  <a:lnTo>
                    <a:pt x="3759360" y="40052"/>
                  </a:lnTo>
                  <a:lnTo>
                    <a:pt x="4027886" y="160210"/>
                  </a:lnTo>
                  <a:lnTo>
                    <a:pt x="4296412" y="360472"/>
                  </a:lnTo>
                  <a:lnTo>
                    <a:pt x="4564938" y="160210"/>
                  </a:lnTo>
                  <a:lnTo>
                    <a:pt x="4833464" y="0"/>
                  </a:lnTo>
                  <a:lnTo>
                    <a:pt x="5101989" y="40052"/>
                  </a:lnTo>
                  <a:lnTo>
                    <a:pt x="5370515" y="680892"/>
                  </a:lnTo>
                  <a:lnTo>
                    <a:pt x="5639041" y="1281680"/>
                  </a:lnTo>
                  <a:lnTo>
                    <a:pt x="5907567" y="1922520"/>
                  </a:lnTo>
                  <a:lnTo>
                    <a:pt x="6176092" y="881155"/>
                  </a:lnTo>
                  <a:lnTo>
                    <a:pt x="6444618" y="801050"/>
                  </a:lnTo>
                </a:path>
              </a:pathLst>
            </a:custGeom>
            <a:ln w="27101" cap="flat">
              <a:solidFill>
                <a:srgbClr val="7CAE00">
                  <a:alpha val="100000"/>
                </a:srgbClr>
              </a:solidFill>
              <a:prstDash val="solid"/>
              <a:round/>
            </a:ln>
          </p:spPr>
          <p:txBody>
            <a:bodyPr/>
            <a:lstStyle/>
            <a:p/>
          </p:txBody>
        </p:sp>
        <p:sp>
          <p:nvSpPr>
            <p:cNvPr id="28" name="pl28"/>
            <p:cNvSpPr/>
            <p:nvPr/>
          </p:nvSpPr>
          <p:spPr>
            <a:xfrm>
              <a:off x="7355845" y="1962739"/>
              <a:ext cx="537051" cy="1361785"/>
            </a:xfrm>
            <a:custGeom>
              <a:avLst/>
              <a:pathLst>
                <a:path w="537051" h="1361785">
                  <a:moveTo>
                    <a:pt x="0" y="1361785"/>
                  </a:moveTo>
                  <a:lnTo>
                    <a:pt x="268525" y="0"/>
                  </a:lnTo>
                  <a:lnTo>
                    <a:pt x="537051" y="1001312"/>
                  </a:lnTo>
                </a:path>
              </a:pathLst>
            </a:custGeom>
            <a:ln w="27101" cap="flat">
              <a:solidFill>
                <a:srgbClr val="00BFC4">
                  <a:alpha val="100000"/>
                </a:srgbClr>
              </a:solidFill>
              <a:prstDash val="solid"/>
              <a:round/>
            </a:ln>
          </p:spPr>
          <p:txBody>
            <a:bodyPr/>
            <a:lstStyle/>
            <a:p/>
          </p:txBody>
        </p:sp>
        <p:sp>
          <p:nvSpPr>
            <p:cNvPr id="29" name="pl29"/>
            <p:cNvSpPr/>
            <p:nvPr/>
          </p:nvSpPr>
          <p:spPr>
            <a:xfrm>
              <a:off x="4402062" y="1081584"/>
              <a:ext cx="3490835" cy="3644778"/>
            </a:xfrm>
            <a:custGeom>
              <a:avLst/>
              <a:pathLst>
                <a:path w="3490835" h="3644778">
                  <a:moveTo>
                    <a:pt x="0" y="1001312"/>
                  </a:moveTo>
                  <a:lnTo>
                    <a:pt x="537051" y="2042678"/>
                  </a:lnTo>
                  <a:lnTo>
                    <a:pt x="805577" y="0"/>
                  </a:lnTo>
                  <a:lnTo>
                    <a:pt x="1074103" y="640840"/>
                  </a:lnTo>
                  <a:lnTo>
                    <a:pt x="1342628" y="2323045"/>
                  </a:lnTo>
                  <a:lnTo>
                    <a:pt x="1611154" y="1201575"/>
                  </a:lnTo>
                  <a:lnTo>
                    <a:pt x="1879680" y="1161522"/>
                  </a:lnTo>
                  <a:lnTo>
                    <a:pt x="2148206" y="1041365"/>
                  </a:lnTo>
                  <a:lnTo>
                    <a:pt x="2953783" y="3644778"/>
                  </a:lnTo>
                  <a:lnTo>
                    <a:pt x="3222309" y="2002625"/>
                  </a:lnTo>
                  <a:lnTo>
                    <a:pt x="3490835" y="248325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0044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84425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92567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5264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32357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220473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7317469" y="328614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363685" y="204452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0413" y="1826137"/>
              <a:ext cx="251009" cy="52811"/>
            </a:xfrm>
            <a:custGeom>
              <a:avLst/>
              <a:pathLst>
                <a:path w="251009" h="52811">
                  <a:moveTo>
                    <a:pt x="251009" y="0"/>
                  </a:moveTo>
                  <a:lnTo>
                    <a:pt x="0" y="52811"/>
                  </a:lnTo>
                </a:path>
              </a:pathLst>
            </a:custGeom>
          </p:spPr>
          <p:txBody>
            <a:bodyPr/>
            <a:lstStyle/>
            <a:p/>
          </p:txBody>
        </p:sp>
        <p:sp>
          <p:nvSpPr>
            <p:cNvPr id="40" name="pl40"/>
            <p:cNvSpPr/>
            <p:nvPr/>
          </p:nvSpPr>
          <p:spPr>
            <a:xfrm>
              <a:off x="7910714" y="2046095"/>
              <a:ext cx="250708" cy="45743"/>
            </a:xfrm>
            <a:custGeom>
              <a:avLst/>
              <a:pathLst>
                <a:path w="250708" h="45743">
                  <a:moveTo>
                    <a:pt x="250708" y="45743"/>
                  </a:moveTo>
                  <a:lnTo>
                    <a:pt x="0" y="0"/>
                  </a:lnTo>
                </a:path>
              </a:pathLst>
            </a:custGeom>
          </p:spPr>
          <p:txBody>
            <a:bodyPr/>
            <a:lstStyle/>
            <a:p/>
          </p:txBody>
        </p:sp>
        <p:sp>
          <p:nvSpPr>
            <p:cNvPr id="41" name="pl41"/>
            <p:cNvSpPr/>
            <p:nvPr/>
          </p:nvSpPr>
          <p:spPr>
            <a:xfrm>
              <a:off x="7911730" y="2964050"/>
              <a:ext cx="249692" cy="1"/>
            </a:xfrm>
            <a:custGeom>
              <a:avLst/>
              <a:pathLst>
                <a:path w="249692" h="1">
                  <a:moveTo>
                    <a:pt x="249692" y="0"/>
                  </a:moveTo>
                  <a:lnTo>
                    <a:pt x="0" y="1"/>
                  </a:lnTo>
                </a:path>
              </a:pathLst>
            </a:custGeom>
          </p:spPr>
          <p:txBody>
            <a:bodyPr/>
            <a:lstStyle/>
            <a:p/>
          </p:txBody>
        </p:sp>
        <p:sp>
          <p:nvSpPr>
            <p:cNvPr id="42" name="pl42"/>
            <p:cNvSpPr/>
            <p:nvPr/>
          </p:nvSpPr>
          <p:spPr>
            <a:xfrm>
              <a:off x="7911730" y="3564835"/>
              <a:ext cx="249692" cy="4"/>
            </a:xfrm>
            <a:custGeom>
              <a:avLst/>
              <a:pathLst>
                <a:path w="249692" h="4">
                  <a:moveTo>
                    <a:pt x="249692" y="0"/>
                  </a:moveTo>
                  <a:lnTo>
                    <a:pt x="0" y="4"/>
                  </a:lnTo>
                </a:path>
              </a:pathLst>
            </a:custGeom>
          </p:spPr>
          <p:txBody>
            <a:bodyPr/>
            <a:lstStyle/>
            <a:p/>
          </p:txBody>
        </p:sp>
        <p:sp>
          <p:nvSpPr>
            <p:cNvPr id="43" name="pg43"/>
            <p:cNvSpPr/>
            <p:nvPr/>
          </p:nvSpPr>
          <p:spPr>
            <a:xfrm>
              <a:off x="8092843" y="173015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177099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79%</a:t>
              </a:r>
            </a:p>
          </p:txBody>
        </p:sp>
        <p:sp>
          <p:nvSpPr>
            <p:cNvPr id="45" name="pg45"/>
            <p:cNvSpPr/>
            <p:nvPr/>
          </p:nvSpPr>
          <p:spPr>
            <a:xfrm>
              <a:off x="8092843" y="200400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204484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75%</a:t>
              </a:r>
            </a:p>
          </p:txBody>
        </p:sp>
        <p:sp>
          <p:nvSpPr>
            <p:cNvPr id="47" name="pg47"/>
            <p:cNvSpPr/>
            <p:nvPr/>
          </p:nvSpPr>
          <p:spPr>
            <a:xfrm>
              <a:off x="8092843" y="287306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291390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52%</a:t>
              </a:r>
            </a:p>
          </p:txBody>
        </p:sp>
        <p:sp>
          <p:nvSpPr>
            <p:cNvPr id="49" name="pg49"/>
            <p:cNvSpPr/>
            <p:nvPr/>
          </p:nvSpPr>
          <p:spPr>
            <a:xfrm>
              <a:off x="8092843" y="347384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51469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37%</a:t>
              </a:r>
            </a:p>
          </p:txBody>
        </p:sp>
        <p:sp>
          <p:nvSpPr>
            <p:cNvPr id="51" name="pg51"/>
            <p:cNvSpPr/>
            <p:nvPr/>
          </p:nvSpPr>
          <p:spPr>
            <a:xfrm>
              <a:off x="1512654" y="117549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8374" y="12193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92</a:t>
              </a:r>
            </a:p>
          </p:txBody>
        </p:sp>
        <p:sp>
          <p:nvSpPr>
            <p:cNvPr id="53" name="pg53"/>
            <p:cNvSpPr/>
            <p:nvPr/>
          </p:nvSpPr>
          <p:spPr>
            <a:xfrm>
              <a:off x="1153300" y="224677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199020" y="22905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70</a:t>
              </a:r>
            </a:p>
          </p:txBody>
        </p:sp>
        <p:sp>
          <p:nvSpPr>
            <p:cNvPr id="55" name="pg55"/>
            <p:cNvSpPr/>
            <p:nvPr/>
          </p:nvSpPr>
          <p:spPr>
            <a:xfrm>
              <a:off x="7059440" y="332901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7105160" y="33727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43</a:t>
              </a:r>
            </a:p>
          </p:txBody>
        </p:sp>
        <p:sp>
          <p:nvSpPr>
            <p:cNvPr id="57" name="pg57"/>
            <p:cNvSpPr/>
            <p:nvPr/>
          </p:nvSpPr>
          <p:spPr>
            <a:xfrm>
              <a:off x="4106069" y="208847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151789" y="213419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940244" y="579074"/>
              <a:ext cx="39977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Cook Islands,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Cook Islands has all 4 of the  SDG vaccines.
In 2024, Cook Islands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3 percentage points from 95% in 2023 to 98% in 2024.
• DTP3 coverage declined 11 percentage point from 86% in 2023 to 75% in 2024.
• There were there were approximately the same number of zero-dose children in 2024. This leaves &lt;100 children without vaccination, vulnerable to vaccine-preventable diseases and a further &lt;100 with incomplete protection.
• Cook Islands accounted for &lt;0.1% of zero-dose children in East Asia and the Pacific (EAPR) and &lt;0.1% of zero-dose children globally.
• MCV1 coverage increased 15 percentage points from 84% in 2023 to 99% in 2024. There were &lt;100 children who missed out on the first measles vaccination.
• MCV2 coverage increased 2 percentage points from 77% in 2023 to 79% in 2024.
• Last dose coverage of HPV vaccination (HPVc) among girls decreased from 49% to 37%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Cook Islands,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Cook Islands.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DAPMHHIV-502652578-1605180</_dlc_DocId>
    <_dlc_DocIdUrl xmlns="9e17fbd9-fb4c-4d20-9ec4-18aa77a91b0d">
      <Url>https://unicef.sharepoint.com/teams/DAPM-Health-HIV/_layouts/15/DocIdRedir.aspx?ID=DAPMHHIV-502652578-1605180</Url>
      <Description>DAPMHHIV-502652578-1605180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6b199ddc-04eb-4076-8f84-71b49943a6e6</vt:lpwstr>
  </property>
  <property fmtid="{D5CDD505-2E9C-101B-9397-08002B2CF9AE}" pid="4" name="MediaServiceImageTags">
    <vt:lpwstr/>
  </property>
</Properties>
</file>