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1da5654a4e8e28eb3ff3983493d4cdcc1984cc9.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7.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9.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2024, aucun des 13 vaccins du calendrier n'a atteint une couverture de 90 % ou plus. La couverture vaccinale varie de 47 % à 82 %.
Depuis 2004, des estimations ont été faites pour 8 nouveaux vaccins. Le MCV2 et le RCV1 sont les vaccins les plus récents déclarés (2019), qui ont atteint une couverture de 47 % et 72 % en 2024.
En 2024, le Congo n'a signalé aucune rupture de stock de vaccins ou de fournitures.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478223"/>
              <a:ext cx="6444618" cy="2035038"/>
            </a:xfrm>
            <a:custGeom>
              <a:avLst/>
              <a:pathLst>
                <a:path w="6444618" h="2035038">
                  <a:moveTo>
                    <a:pt x="0" y="1995136"/>
                  </a:moveTo>
                  <a:lnTo>
                    <a:pt x="268525" y="2035038"/>
                  </a:lnTo>
                  <a:lnTo>
                    <a:pt x="537051" y="1795622"/>
                  </a:lnTo>
                  <a:lnTo>
                    <a:pt x="805577" y="1316789"/>
                  </a:lnTo>
                  <a:lnTo>
                    <a:pt x="1074103" y="1117276"/>
                  </a:lnTo>
                  <a:lnTo>
                    <a:pt x="1342628" y="877859"/>
                  </a:lnTo>
                  <a:lnTo>
                    <a:pt x="1611154" y="558638"/>
                  </a:lnTo>
                  <a:lnTo>
                    <a:pt x="1879680" y="598540"/>
                  </a:lnTo>
                  <a:lnTo>
                    <a:pt x="2148206" y="79805"/>
                  </a:lnTo>
                  <a:lnTo>
                    <a:pt x="2416732" y="119708"/>
                  </a:lnTo>
                  <a:lnTo>
                    <a:pt x="2685257" y="199513"/>
                  </a:lnTo>
                  <a:lnTo>
                    <a:pt x="2953783" y="199513"/>
                  </a:lnTo>
                  <a:lnTo>
                    <a:pt x="3222309" y="199513"/>
                  </a:lnTo>
                  <a:lnTo>
                    <a:pt x="3490835" y="199513"/>
                  </a:lnTo>
                  <a:lnTo>
                    <a:pt x="3759360" y="0"/>
                  </a:lnTo>
                  <a:lnTo>
                    <a:pt x="4027886" y="399027"/>
                  </a:lnTo>
                  <a:lnTo>
                    <a:pt x="4296412" y="758151"/>
                  </a:lnTo>
                  <a:lnTo>
                    <a:pt x="4564938" y="798054"/>
                  </a:lnTo>
                  <a:lnTo>
                    <a:pt x="4833464" y="638443"/>
                  </a:lnTo>
                  <a:lnTo>
                    <a:pt x="5101989" y="518735"/>
                  </a:lnTo>
                  <a:lnTo>
                    <a:pt x="5370515" y="718249"/>
                  </a:lnTo>
                  <a:lnTo>
                    <a:pt x="5639041" y="558638"/>
                  </a:lnTo>
                  <a:lnTo>
                    <a:pt x="5907567" y="518735"/>
                  </a:lnTo>
                  <a:lnTo>
                    <a:pt x="6176092" y="518735"/>
                  </a:lnTo>
                  <a:lnTo>
                    <a:pt x="6444618" y="51873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677737"/>
              <a:ext cx="6444618" cy="2354260"/>
            </a:xfrm>
            <a:custGeom>
              <a:avLst/>
              <a:pathLst>
                <a:path w="6444618" h="2354260">
                  <a:moveTo>
                    <a:pt x="0" y="2274455"/>
                  </a:moveTo>
                  <a:lnTo>
                    <a:pt x="268525" y="2354260"/>
                  </a:lnTo>
                  <a:lnTo>
                    <a:pt x="537051" y="1955233"/>
                  </a:lnTo>
                  <a:lnTo>
                    <a:pt x="805577" y="1596108"/>
                  </a:lnTo>
                  <a:lnTo>
                    <a:pt x="1074103" y="917762"/>
                  </a:lnTo>
                  <a:lnTo>
                    <a:pt x="1342628" y="1077373"/>
                  </a:lnTo>
                  <a:lnTo>
                    <a:pt x="1611154" y="638443"/>
                  </a:lnTo>
                  <a:lnTo>
                    <a:pt x="1879680" y="678346"/>
                  </a:lnTo>
                  <a:lnTo>
                    <a:pt x="2148206" y="399027"/>
                  </a:lnTo>
                  <a:lnTo>
                    <a:pt x="2416732" y="399027"/>
                  </a:lnTo>
                  <a:lnTo>
                    <a:pt x="2685257" y="558638"/>
                  </a:lnTo>
                  <a:lnTo>
                    <a:pt x="2953783" y="279319"/>
                  </a:lnTo>
                  <a:lnTo>
                    <a:pt x="3222309" y="199513"/>
                  </a:lnTo>
                  <a:lnTo>
                    <a:pt x="3490835" y="199513"/>
                  </a:lnTo>
                  <a:lnTo>
                    <a:pt x="3759360" y="0"/>
                  </a:lnTo>
                  <a:lnTo>
                    <a:pt x="4027886" y="399027"/>
                  </a:lnTo>
                  <a:lnTo>
                    <a:pt x="4296412" y="758151"/>
                  </a:lnTo>
                  <a:lnTo>
                    <a:pt x="4564938" y="837957"/>
                  </a:lnTo>
                  <a:lnTo>
                    <a:pt x="4833464" y="598540"/>
                  </a:lnTo>
                  <a:lnTo>
                    <a:pt x="5101989" y="438929"/>
                  </a:lnTo>
                  <a:lnTo>
                    <a:pt x="5370515" y="678346"/>
                  </a:lnTo>
                  <a:lnTo>
                    <a:pt x="5639041" y="518735"/>
                  </a:lnTo>
                  <a:lnTo>
                    <a:pt x="5907567" y="478832"/>
                  </a:lnTo>
                  <a:lnTo>
                    <a:pt x="6176092" y="478832"/>
                  </a:lnTo>
                  <a:lnTo>
                    <a:pt x="6444618" y="47883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957056"/>
              <a:ext cx="6444618" cy="1955233"/>
            </a:xfrm>
            <a:custGeom>
              <a:avLst/>
              <a:pathLst>
                <a:path w="6444618" h="1955233">
                  <a:moveTo>
                    <a:pt x="0" y="1955233"/>
                  </a:moveTo>
                  <a:lnTo>
                    <a:pt x="268525" y="1915330"/>
                  </a:lnTo>
                  <a:lnTo>
                    <a:pt x="537051" y="1835525"/>
                  </a:lnTo>
                  <a:lnTo>
                    <a:pt x="805577" y="1316789"/>
                  </a:lnTo>
                  <a:lnTo>
                    <a:pt x="1074103" y="718249"/>
                  </a:lnTo>
                  <a:lnTo>
                    <a:pt x="1342628" y="1157178"/>
                  </a:lnTo>
                  <a:lnTo>
                    <a:pt x="1611154" y="877859"/>
                  </a:lnTo>
                  <a:lnTo>
                    <a:pt x="1879680" y="957665"/>
                  </a:lnTo>
                  <a:lnTo>
                    <a:pt x="2148206" y="558638"/>
                  </a:lnTo>
                  <a:lnTo>
                    <a:pt x="2416732" y="798054"/>
                  </a:lnTo>
                  <a:lnTo>
                    <a:pt x="2685257" y="319221"/>
                  </a:lnTo>
                  <a:lnTo>
                    <a:pt x="2953783" y="0"/>
                  </a:lnTo>
                  <a:lnTo>
                    <a:pt x="3222309" y="119708"/>
                  </a:lnTo>
                  <a:lnTo>
                    <a:pt x="3490835" y="119708"/>
                  </a:lnTo>
                  <a:lnTo>
                    <a:pt x="3759360" y="119708"/>
                  </a:lnTo>
                  <a:lnTo>
                    <a:pt x="4027886" y="119708"/>
                  </a:lnTo>
                  <a:lnTo>
                    <a:pt x="4296412" y="638443"/>
                  </a:lnTo>
                  <a:lnTo>
                    <a:pt x="4564938" y="518735"/>
                  </a:lnTo>
                  <a:lnTo>
                    <a:pt x="4833464" y="319221"/>
                  </a:lnTo>
                  <a:lnTo>
                    <a:pt x="5101989" y="399027"/>
                  </a:lnTo>
                  <a:lnTo>
                    <a:pt x="5370515" y="598540"/>
                  </a:lnTo>
                  <a:lnTo>
                    <a:pt x="5639041" y="598540"/>
                  </a:lnTo>
                  <a:lnTo>
                    <a:pt x="5907567" y="718249"/>
                  </a:lnTo>
                  <a:lnTo>
                    <a:pt x="6176092" y="718249"/>
                  </a:lnTo>
                  <a:lnTo>
                    <a:pt x="6444618" y="438929"/>
                  </a:lnTo>
                </a:path>
              </a:pathLst>
            </a:custGeom>
            <a:ln w="27101" cap="flat">
              <a:solidFill>
                <a:srgbClr val="00BFC4">
                  <a:alpha val="100000"/>
                </a:srgbClr>
              </a:solidFill>
              <a:prstDash val="solid"/>
              <a:round/>
            </a:ln>
          </p:spPr>
          <p:txBody>
            <a:bodyPr/>
            <a:lstStyle/>
            <a:p/>
          </p:txBody>
        </p:sp>
        <p:sp>
          <p:nvSpPr>
            <p:cNvPr id="30" name="pl30"/>
            <p:cNvSpPr/>
            <p:nvPr/>
          </p:nvSpPr>
          <p:spPr>
            <a:xfrm>
              <a:off x="6550268" y="3393554"/>
              <a:ext cx="1342628" cy="1516303"/>
            </a:xfrm>
            <a:custGeom>
              <a:avLst/>
              <a:pathLst>
                <a:path w="1342628" h="1516303">
                  <a:moveTo>
                    <a:pt x="0" y="1516303"/>
                  </a:moveTo>
                  <a:lnTo>
                    <a:pt x="268525" y="718249"/>
                  </a:lnTo>
                  <a:lnTo>
                    <a:pt x="537051" y="638443"/>
                  </a:lnTo>
                  <a:lnTo>
                    <a:pt x="805577" y="518735"/>
                  </a:lnTo>
                  <a:lnTo>
                    <a:pt x="1074103" y="518735"/>
                  </a:lnTo>
                  <a:lnTo>
                    <a:pt x="134262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9585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11819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35760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3551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343498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91381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387391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511892" y="487148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9556" y="1921509"/>
              <a:ext cx="251867" cy="70768"/>
            </a:xfrm>
            <a:custGeom>
              <a:avLst/>
              <a:pathLst>
                <a:path w="251867" h="70768">
                  <a:moveTo>
                    <a:pt x="251867" y="0"/>
                  </a:moveTo>
                  <a:lnTo>
                    <a:pt x="0" y="70768"/>
                  </a:lnTo>
                </a:path>
              </a:pathLst>
            </a:custGeom>
          </p:spPr>
          <p:txBody>
            <a:bodyPr/>
            <a:lstStyle/>
            <a:p/>
          </p:txBody>
        </p:sp>
        <p:sp>
          <p:nvSpPr>
            <p:cNvPr id="41" name="pl41"/>
            <p:cNvSpPr/>
            <p:nvPr/>
          </p:nvSpPr>
          <p:spPr>
            <a:xfrm>
              <a:off x="7911083" y="2158513"/>
              <a:ext cx="250340" cy="26750"/>
            </a:xfrm>
            <a:custGeom>
              <a:avLst/>
              <a:pathLst>
                <a:path w="250340" h="26750">
                  <a:moveTo>
                    <a:pt x="250340" y="26750"/>
                  </a:moveTo>
                  <a:lnTo>
                    <a:pt x="0" y="0"/>
                  </a:lnTo>
                </a:path>
              </a:pathLst>
            </a:custGeom>
          </p:spPr>
          <p:txBody>
            <a:bodyPr/>
            <a:lstStyle/>
            <a:p/>
          </p:txBody>
        </p:sp>
        <p:sp>
          <p:nvSpPr>
            <p:cNvPr id="42" name="pl42"/>
            <p:cNvSpPr/>
            <p:nvPr/>
          </p:nvSpPr>
          <p:spPr>
            <a:xfrm>
              <a:off x="7910199" y="2399789"/>
              <a:ext cx="251223" cy="55221"/>
            </a:xfrm>
            <a:custGeom>
              <a:avLst/>
              <a:pathLst>
                <a:path w="251223" h="55221">
                  <a:moveTo>
                    <a:pt x="251223" y="55221"/>
                  </a:moveTo>
                  <a:lnTo>
                    <a:pt x="0" y="0"/>
                  </a:lnTo>
                </a:path>
              </a:pathLst>
            </a:custGeom>
          </p:spPr>
          <p:txBody>
            <a:bodyPr/>
            <a:lstStyle/>
            <a:p/>
          </p:txBody>
        </p:sp>
        <p:sp>
          <p:nvSpPr>
            <p:cNvPr id="43" name="pl43"/>
            <p:cNvSpPr/>
            <p:nvPr/>
          </p:nvSpPr>
          <p:spPr>
            <a:xfrm>
              <a:off x="7911385" y="3393554"/>
              <a:ext cx="250038" cy="1"/>
            </a:xfrm>
            <a:custGeom>
              <a:avLst/>
              <a:pathLst>
                <a:path w="250038" h="1">
                  <a:moveTo>
                    <a:pt x="250038" y="1"/>
                  </a:moveTo>
                  <a:lnTo>
                    <a:pt x="0" y="0"/>
                  </a:lnTo>
                </a:path>
              </a:pathLst>
            </a:custGeom>
          </p:spPr>
          <p:txBody>
            <a:bodyPr/>
            <a:lstStyle/>
            <a:p/>
          </p:txBody>
        </p:sp>
        <p:sp>
          <p:nvSpPr>
            <p:cNvPr id="44" name="pg44"/>
            <p:cNvSpPr/>
            <p:nvPr/>
          </p:nvSpPr>
          <p:spPr>
            <a:xfrm>
              <a:off x="8092843" y="181989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86073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82%</a:t>
              </a:r>
            </a:p>
          </p:txBody>
        </p:sp>
        <p:sp>
          <p:nvSpPr>
            <p:cNvPr id="46" name="pg46"/>
            <p:cNvSpPr/>
            <p:nvPr/>
          </p:nvSpPr>
          <p:spPr>
            <a:xfrm>
              <a:off x="8092843" y="209477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13561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78%</a:t>
              </a:r>
            </a:p>
          </p:txBody>
        </p:sp>
        <p:sp>
          <p:nvSpPr>
            <p:cNvPr id="48" name="pg48"/>
            <p:cNvSpPr/>
            <p:nvPr/>
          </p:nvSpPr>
          <p:spPr>
            <a:xfrm>
              <a:off x="8092843" y="236871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40955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72%</a:t>
              </a:r>
            </a:p>
          </p:txBody>
        </p:sp>
        <p:sp>
          <p:nvSpPr>
            <p:cNvPr id="50" name="pg50"/>
            <p:cNvSpPr/>
            <p:nvPr/>
          </p:nvSpPr>
          <p:spPr>
            <a:xfrm>
              <a:off x="8092843" y="330257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34341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47%</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52651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Congo, 2000-2024</a:t>
              </a:r>
            </a:p>
          </p:txBody>
        </p:sp>
        <p:sp>
          <p:nvSpPr>
            <p:cNvPr id="79" name="tx79"/>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2024, la couverture du DTC1 (un indicateur de l'accès aux services de vaccination) était de 72 %.
La couverture par le DTC3 - un indicateur de la qualité des services de vaccination fournis aux enfants par les pays - était inférieure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2024, la couverture par le MCV1 était inférieure à l'objectif de 95 % et la couverture par le MCV2 était inférieure à l'objectif de 95 %.
Entre 2023 et 2024, 2 vaccins ont augmenté leur couverture, 0 a diminué et 2 sont restés inchangés.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6866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88465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20064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51664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9106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22666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54265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85864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17463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096647"/>
              <a:ext cx="249014" cy="814025"/>
            </a:xfrm>
            <a:prstGeom prst="rect">
              <a:avLst/>
            </a:prstGeom>
            <a:solidFill>
              <a:srgbClr val="1CABE2">
                <a:alpha val="100000"/>
              </a:srgbClr>
            </a:solidFill>
          </p:spPr>
          <p:txBody>
            <a:bodyPr/>
            <a:lstStyle/>
            <a:p/>
          </p:txBody>
        </p:sp>
        <p:sp>
          <p:nvSpPr>
            <p:cNvPr id="25" name="rc25"/>
            <p:cNvSpPr/>
            <p:nvPr/>
          </p:nvSpPr>
          <p:spPr>
            <a:xfrm>
              <a:off x="1587736" y="3027357"/>
              <a:ext cx="249014" cy="883315"/>
            </a:xfrm>
            <a:prstGeom prst="rect">
              <a:avLst/>
            </a:prstGeom>
            <a:solidFill>
              <a:srgbClr val="1CABE2">
                <a:alpha val="100000"/>
              </a:srgbClr>
            </a:solidFill>
          </p:spPr>
          <p:txBody>
            <a:bodyPr/>
            <a:lstStyle/>
            <a:p/>
          </p:txBody>
        </p:sp>
        <p:sp>
          <p:nvSpPr>
            <p:cNvPr id="26" name="rc26"/>
            <p:cNvSpPr/>
            <p:nvPr/>
          </p:nvSpPr>
          <p:spPr>
            <a:xfrm>
              <a:off x="1864419" y="3097235"/>
              <a:ext cx="249014" cy="813437"/>
            </a:xfrm>
            <a:prstGeom prst="rect">
              <a:avLst/>
            </a:prstGeom>
            <a:solidFill>
              <a:srgbClr val="1CABE2">
                <a:alpha val="100000"/>
              </a:srgbClr>
            </a:solidFill>
          </p:spPr>
          <p:txBody>
            <a:bodyPr/>
            <a:lstStyle/>
            <a:p/>
          </p:txBody>
        </p:sp>
        <p:sp>
          <p:nvSpPr>
            <p:cNvPr id="27" name="rc27"/>
            <p:cNvSpPr/>
            <p:nvPr/>
          </p:nvSpPr>
          <p:spPr>
            <a:xfrm>
              <a:off x="2141101" y="3280180"/>
              <a:ext cx="249014" cy="630492"/>
            </a:xfrm>
            <a:prstGeom prst="rect">
              <a:avLst/>
            </a:prstGeom>
            <a:solidFill>
              <a:srgbClr val="1CABE2">
                <a:alpha val="100000"/>
              </a:srgbClr>
            </a:solidFill>
          </p:spPr>
          <p:txBody>
            <a:bodyPr/>
            <a:lstStyle/>
            <a:p/>
          </p:txBody>
        </p:sp>
        <p:sp>
          <p:nvSpPr>
            <p:cNvPr id="28" name="rc28"/>
            <p:cNvSpPr/>
            <p:nvPr/>
          </p:nvSpPr>
          <p:spPr>
            <a:xfrm>
              <a:off x="2417783" y="3340647"/>
              <a:ext cx="249014" cy="570026"/>
            </a:xfrm>
            <a:prstGeom prst="rect">
              <a:avLst/>
            </a:prstGeom>
            <a:solidFill>
              <a:srgbClr val="1CABE2">
                <a:alpha val="100000"/>
              </a:srgbClr>
            </a:solidFill>
          </p:spPr>
          <p:txBody>
            <a:bodyPr/>
            <a:lstStyle/>
            <a:p/>
          </p:txBody>
        </p:sp>
        <p:sp>
          <p:nvSpPr>
            <p:cNvPr id="29" name="rc29"/>
            <p:cNvSpPr/>
            <p:nvPr/>
          </p:nvSpPr>
          <p:spPr>
            <a:xfrm>
              <a:off x="2694466" y="3427283"/>
              <a:ext cx="249014" cy="483389"/>
            </a:xfrm>
            <a:prstGeom prst="rect">
              <a:avLst/>
            </a:prstGeom>
            <a:solidFill>
              <a:srgbClr val="1CABE2">
                <a:alpha val="100000"/>
              </a:srgbClr>
            </a:solidFill>
          </p:spPr>
          <p:txBody>
            <a:bodyPr/>
            <a:lstStyle/>
            <a:p/>
          </p:txBody>
        </p:sp>
        <p:sp>
          <p:nvSpPr>
            <p:cNvPr id="30" name="rc30"/>
            <p:cNvSpPr/>
            <p:nvPr/>
          </p:nvSpPr>
          <p:spPr>
            <a:xfrm>
              <a:off x="2971148" y="3556219"/>
              <a:ext cx="249014" cy="354453"/>
            </a:xfrm>
            <a:prstGeom prst="rect">
              <a:avLst/>
            </a:prstGeom>
            <a:solidFill>
              <a:srgbClr val="1CABE2">
                <a:alpha val="100000"/>
              </a:srgbClr>
            </a:solidFill>
          </p:spPr>
          <p:txBody>
            <a:bodyPr/>
            <a:lstStyle/>
            <a:p/>
          </p:txBody>
        </p:sp>
        <p:sp>
          <p:nvSpPr>
            <p:cNvPr id="31" name="rc31"/>
            <p:cNvSpPr/>
            <p:nvPr/>
          </p:nvSpPr>
          <p:spPr>
            <a:xfrm>
              <a:off x="3247830" y="3521690"/>
              <a:ext cx="249014" cy="388982"/>
            </a:xfrm>
            <a:prstGeom prst="rect">
              <a:avLst/>
            </a:prstGeom>
            <a:solidFill>
              <a:srgbClr val="1CABE2">
                <a:alpha val="100000"/>
              </a:srgbClr>
            </a:solidFill>
          </p:spPr>
          <p:txBody>
            <a:bodyPr/>
            <a:lstStyle/>
            <a:p/>
          </p:txBody>
        </p:sp>
        <p:sp>
          <p:nvSpPr>
            <p:cNvPr id="32" name="rc32"/>
            <p:cNvSpPr/>
            <p:nvPr/>
          </p:nvSpPr>
          <p:spPr>
            <a:xfrm>
              <a:off x="3524513" y="3766757"/>
              <a:ext cx="249014" cy="143915"/>
            </a:xfrm>
            <a:prstGeom prst="rect">
              <a:avLst/>
            </a:prstGeom>
            <a:solidFill>
              <a:srgbClr val="1CABE2">
                <a:alpha val="100000"/>
              </a:srgbClr>
            </a:solidFill>
          </p:spPr>
          <p:txBody>
            <a:bodyPr/>
            <a:lstStyle/>
            <a:p/>
          </p:txBody>
        </p:sp>
        <p:sp>
          <p:nvSpPr>
            <p:cNvPr id="33" name="rc33"/>
            <p:cNvSpPr/>
            <p:nvPr/>
          </p:nvSpPr>
          <p:spPr>
            <a:xfrm>
              <a:off x="3801195" y="3739178"/>
              <a:ext cx="249014" cy="171494"/>
            </a:xfrm>
            <a:prstGeom prst="rect">
              <a:avLst/>
            </a:prstGeom>
            <a:solidFill>
              <a:srgbClr val="1CABE2">
                <a:alpha val="100000"/>
              </a:srgbClr>
            </a:solidFill>
          </p:spPr>
          <p:txBody>
            <a:bodyPr/>
            <a:lstStyle/>
            <a:p/>
          </p:txBody>
        </p:sp>
        <p:sp>
          <p:nvSpPr>
            <p:cNvPr id="34" name="rc34"/>
            <p:cNvSpPr/>
            <p:nvPr/>
          </p:nvSpPr>
          <p:spPr>
            <a:xfrm>
              <a:off x="4077877" y="3681666"/>
              <a:ext cx="249014" cy="229006"/>
            </a:xfrm>
            <a:prstGeom prst="rect">
              <a:avLst/>
            </a:prstGeom>
            <a:solidFill>
              <a:srgbClr val="1CABE2">
                <a:alpha val="100000"/>
              </a:srgbClr>
            </a:solidFill>
          </p:spPr>
          <p:txBody>
            <a:bodyPr/>
            <a:lstStyle/>
            <a:p/>
          </p:txBody>
        </p:sp>
        <p:sp>
          <p:nvSpPr>
            <p:cNvPr id="35" name="rc35"/>
            <p:cNvSpPr/>
            <p:nvPr/>
          </p:nvSpPr>
          <p:spPr>
            <a:xfrm>
              <a:off x="4354560" y="3676906"/>
              <a:ext cx="249014" cy="233767"/>
            </a:xfrm>
            <a:prstGeom prst="rect">
              <a:avLst/>
            </a:prstGeom>
            <a:solidFill>
              <a:srgbClr val="1CABE2">
                <a:alpha val="100000"/>
              </a:srgbClr>
            </a:solidFill>
          </p:spPr>
          <p:txBody>
            <a:bodyPr/>
            <a:lstStyle/>
            <a:p/>
          </p:txBody>
        </p:sp>
        <p:sp>
          <p:nvSpPr>
            <p:cNvPr id="36" name="rc36"/>
            <p:cNvSpPr/>
            <p:nvPr/>
          </p:nvSpPr>
          <p:spPr>
            <a:xfrm>
              <a:off x="4631242" y="3673691"/>
              <a:ext cx="249014" cy="236981"/>
            </a:xfrm>
            <a:prstGeom prst="rect">
              <a:avLst/>
            </a:prstGeom>
            <a:solidFill>
              <a:srgbClr val="1CABE2">
                <a:alpha val="100000"/>
              </a:srgbClr>
            </a:solidFill>
          </p:spPr>
          <p:txBody>
            <a:bodyPr/>
            <a:lstStyle/>
            <a:p/>
          </p:txBody>
        </p:sp>
        <p:sp>
          <p:nvSpPr>
            <p:cNvPr id="37" name="rc37"/>
            <p:cNvSpPr/>
            <p:nvPr/>
          </p:nvSpPr>
          <p:spPr>
            <a:xfrm>
              <a:off x="4907924" y="3674060"/>
              <a:ext cx="249014" cy="236612"/>
            </a:xfrm>
            <a:prstGeom prst="rect">
              <a:avLst/>
            </a:prstGeom>
            <a:solidFill>
              <a:srgbClr val="1CABE2">
                <a:alpha val="100000"/>
              </a:srgbClr>
            </a:solidFill>
          </p:spPr>
          <p:txBody>
            <a:bodyPr/>
            <a:lstStyle/>
            <a:p/>
          </p:txBody>
        </p:sp>
        <p:sp>
          <p:nvSpPr>
            <p:cNvPr id="38" name="rc38"/>
            <p:cNvSpPr/>
            <p:nvPr/>
          </p:nvSpPr>
          <p:spPr>
            <a:xfrm>
              <a:off x="5184607" y="3792668"/>
              <a:ext cx="249014" cy="118005"/>
            </a:xfrm>
            <a:prstGeom prst="rect">
              <a:avLst/>
            </a:prstGeom>
            <a:solidFill>
              <a:srgbClr val="1CABE2">
                <a:alpha val="100000"/>
              </a:srgbClr>
            </a:solidFill>
          </p:spPr>
          <p:txBody>
            <a:bodyPr/>
            <a:lstStyle/>
            <a:p/>
          </p:txBody>
        </p:sp>
        <p:sp>
          <p:nvSpPr>
            <p:cNvPr id="39" name="rc39"/>
            <p:cNvSpPr/>
            <p:nvPr/>
          </p:nvSpPr>
          <p:spPr>
            <a:xfrm>
              <a:off x="5461289" y="3556698"/>
              <a:ext cx="249014" cy="353974"/>
            </a:xfrm>
            <a:prstGeom prst="rect">
              <a:avLst/>
            </a:prstGeom>
            <a:solidFill>
              <a:srgbClr val="1CABE2">
                <a:alpha val="100000"/>
              </a:srgbClr>
            </a:solidFill>
          </p:spPr>
          <p:txBody>
            <a:bodyPr/>
            <a:lstStyle/>
            <a:p/>
          </p:txBody>
        </p:sp>
        <p:sp>
          <p:nvSpPr>
            <p:cNvPr id="40" name="rc40"/>
            <p:cNvSpPr/>
            <p:nvPr/>
          </p:nvSpPr>
          <p:spPr>
            <a:xfrm>
              <a:off x="5737971" y="3343903"/>
              <a:ext cx="249014" cy="566770"/>
            </a:xfrm>
            <a:prstGeom prst="rect">
              <a:avLst/>
            </a:prstGeom>
            <a:solidFill>
              <a:srgbClr val="1CABE2">
                <a:alpha val="100000"/>
              </a:srgbClr>
            </a:solidFill>
          </p:spPr>
          <p:txBody>
            <a:bodyPr/>
            <a:lstStyle/>
            <a:p/>
          </p:txBody>
        </p:sp>
        <p:sp>
          <p:nvSpPr>
            <p:cNvPr id="41" name="rc41"/>
            <p:cNvSpPr/>
            <p:nvPr/>
          </p:nvSpPr>
          <p:spPr>
            <a:xfrm>
              <a:off x="6014654" y="3317363"/>
              <a:ext cx="249014" cy="593309"/>
            </a:xfrm>
            <a:prstGeom prst="rect">
              <a:avLst/>
            </a:prstGeom>
            <a:solidFill>
              <a:srgbClr val="1CABE2">
                <a:alpha val="100000"/>
              </a:srgbClr>
            </a:solidFill>
          </p:spPr>
          <p:txBody>
            <a:bodyPr/>
            <a:lstStyle/>
            <a:p/>
          </p:txBody>
        </p:sp>
        <p:sp>
          <p:nvSpPr>
            <p:cNvPr id="42" name="rc42"/>
            <p:cNvSpPr/>
            <p:nvPr/>
          </p:nvSpPr>
          <p:spPr>
            <a:xfrm>
              <a:off x="6291336" y="3409212"/>
              <a:ext cx="249014" cy="501460"/>
            </a:xfrm>
            <a:prstGeom prst="rect">
              <a:avLst/>
            </a:prstGeom>
            <a:solidFill>
              <a:srgbClr val="1CABE2">
                <a:alpha val="100000"/>
              </a:srgbClr>
            </a:solidFill>
          </p:spPr>
          <p:txBody>
            <a:bodyPr/>
            <a:lstStyle/>
            <a:p/>
          </p:txBody>
        </p:sp>
        <p:sp>
          <p:nvSpPr>
            <p:cNvPr id="43" name="rc43"/>
            <p:cNvSpPr/>
            <p:nvPr/>
          </p:nvSpPr>
          <p:spPr>
            <a:xfrm>
              <a:off x="6568018" y="3478707"/>
              <a:ext cx="249014" cy="431965"/>
            </a:xfrm>
            <a:prstGeom prst="rect">
              <a:avLst/>
            </a:prstGeom>
            <a:solidFill>
              <a:srgbClr val="1CABE2">
                <a:alpha val="100000"/>
              </a:srgbClr>
            </a:solidFill>
          </p:spPr>
          <p:txBody>
            <a:bodyPr/>
            <a:lstStyle/>
            <a:p/>
          </p:txBody>
        </p:sp>
        <p:sp>
          <p:nvSpPr>
            <p:cNvPr id="44" name="rc44"/>
            <p:cNvSpPr/>
            <p:nvPr/>
          </p:nvSpPr>
          <p:spPr>
            <a:xfrm>
              <a:off x="6844701" y="3351892"/>
              <a:ext cx="249014" cy="558780"/>
            </a:xfrm>
            <a:prstGeom prst="rect">
              <a:avLst/>
            </a:prstGeom>
            <a:solidFill>
              <a:srgbClr val="1CABE2">
                <a:alpha val="100000"/>
              </a:srgbClr>
            </a:solidFill>
          </p:spPr>
          <p:txBody>
            <a:bodyPr/>
            <a:lstStyle/>
            <a:p/>
          </p:txBody>
        </p:sp>
        <p:sp>
          <p:nvSpPr>
            <p:cNvPr id="45" name="rc45"/>
            <p:cNvSpPr/>
            <p:nvPr/>
          </p:nvSpPr>
          <p:spPr>
            <a:xfrm>
              <a:off x="7121383" y="3442947"/>
              <a:ext cx="249014" cy="467725"/>
            </a:xfrm>
            <a:prstGeom prst="rect">
              <a:avLst/>
            </a:prstGeom>
            <a:solidFill>
              <a:srgbClr val="1CABE2">
                <a:alpha val="100000"/>
              </a:srgbClr>
            </a:solidFill>
          </p:spPr>
          <p:txBody>
            <a:bodyPr/>
            <a:lstStyle/>
            <a:p/>
          </p:txBody>
        </p:sp>
        <p:sp>
          <p:nvSpPr>
            <p:cNvPr id="46" name="rc46"/>
            <p:cNvSpPr/>
            <p:nvPr/>
          </p:nvSpPr>
          <p:spPr>
            <a:xfrm>
              <a:off x="7398065" y="3462783"/>
              <a:ext cx="249014" cy="447889"/>
            </a:xfrm>
            <a:prstGeom prst="rect">
              <a:avLst/>
            </a:prstGeom>
            <a:solidFill>
              <a:srgbClr val="1CABE2">
                <a:alpha val="100000"/>
              </a:srgbClr>
            </a:solidFill>
          </p:spPr>
          <p:txBody>
            <a:bodyPr/>
            <a:lstStyle/>
            <a:p/>
          </p:txBody>
        </p:sp>
        <p:sp>
          <p:nvSpPr>
            <p:cNvPr id="47" name="rc47"/>
            <p:cNvSpPr/>
            <p:nvPr/>
          </p:nvSpPr>
          <p:spPr>
            <a:xfrm>
              <a:off x="7674748" y="3456135"/>
              <a:ext cx="249014" cy="454537"/>
            </a:xfrm>
            <a:prstGeom prst="rect">
              <a:avLst/>
            </a:prstGeom>
            <a:solidFill>
              <a:srgbClr val="1CABE2">
                <a:alpha val="100000"/>
              </a:srgbClr>
            </a:solidFill>
          </p:spPr>
          <p:txBody>
            <a:bodyPr/>
            <a:lstStyle/>
            <a:p/>
          </p:txBody>
        </p:sp>
        <p:sp>
          <p:nvSpPr>
            <p:cNvPr id="48" name="rc48"/>
            <p:cNvSpPr/>
            <p:nvPr/>
          </p:nvSpPr>
          <p:spPr>
            <a:xfrm>
              <a:off x="7951430" y="3447886"/>
              <a:ext cx="249014" cy="462787"/>
            </a:xfrm>
            <a:prstGeom prst="rect">
              <a:avLst/>
            </a:prstGeom>
            <a:solidFill>
              <a:srgbClr val="1CABE2">
                <a:alpha val="100000"/>
              </a:srgbClr>
            </a:solidFill>
          </p:spPr>
          <p:txBody>
            <a:bodyPr/>
            <a:lstStyle/>
            <a:p/>
          </p:txBody>
        </p:sp>
        <p:sp>
          <p:nvSpPr>
            <p:cNvPr id="49" name="rc49"/>
            <p:cNvSpPr/>
            <p:nvPr/>
          </p:nvSpPr>
          <p:spPr>
            <a:xfrm>
              <a:off x="1311054" y="2919037"/>
              <a:ext cx="249014" cy="177609"/>
            </a:xfrm>
            <a:prstGeom prst="rect">
              <a:avLst/>
            </a:prstGeom>
            <a:solidFill>
              <a:srgbClr val="B3B3B3">
                <a:alpha val="100000"/>
              </a:srgbClr>
            </a:solidFill>
          </p:spPr>
          <p:txBody>
            <a:bodyPr/>
            <a:lstStyle/>
            <a:p/>
          </p:txBody>
        </p:sp>
        <p:sp>
          <p:nvSpPr>
            <p:cNvPr id="50" name="rc50"/>
            <p:cNvSpPr/>
            <p:nvPr/>
          </p:nvSpPr>
          <p:spPr>
            <a:xfrm>
              <a:off x="1587736" y="2822304"/>
              <a:ext cx="249014" cy="205052"/>
            </a:xfrm>
            <a:prstGeom prst="rect">
              <a:avLst/>
            </a:prstGeom>
            <a:solidFill>
              <a:srgbClr val="B3B3B3">
                <a:alpha val="100000"/>
              </a:srgbClr>
            </a:solidFill>
          </p:spPr>
          <p:txBody>
            <a:bodyPr/>
            <a:lstStyle/>
            <a:p/>
          </p:txBody>
        </p:sp>
        <p:sp>
          <p:nvSpPr>
            <p:cNvPr id="51" name="rc51"/>
            <p:cNvSpPr/>
            <p:nvPr/>
          </p:nvSpPr>
          <p:spPr>
            <a:xfrm>
              <a:off x="1864419" y="2950816"/>
              <a:ext cx="249014" cy="146419"/>
            </a:xfrm>
            <a:prstGeom prst="rect">
              <a:avLst/>
            </a:prstGeom>
            <a:solidFill>
              <a:srgbClr val="B3B3B3">
                <a:alpha val="100000"/>
              </a:srgbClr>
            </a:solidFill>
          </p:spPr>
          <p:txBody>
            <a:bodyPr/>
            <a:lstStyle/>
            <a:p/>
          </p:txBody>
        </p:sp>
        <p:sp>
          <p:nvSpPr>
            <p:cNvPr id="52" name="rc52"/>
            <p:cNvSpPr/>
            <p:nvPr/>
          </p:nvSpPr>
          <p:spPr>
            <a:xfrm>
              <a:off x="2141101" y="3081093"/>
              <a:ext cx="249014" cy="199087"/>
            </a:xfrm>
            <a:prstGeom prst="rect">
              <a:avLst/>
            </a:prstGeom>
            <a:solidFill>
              <a:srgbClr val="B3B3B3">
                <a:alpha val="100000"/>
              </a:srgbClr>
            </a:solidFill>
          </p:spPr>
          <p:txBody>
            <a:bodyPr/>
            <a:lstStyle/>
            <a:p/>
          </p:txBody>
        </p:sp>
        <p:sp>
          <p:nvSpPr>
            <p:cNvPr id="53" name="rc53"/>
            <p:cNvSpPr/>
            <p:nvPr/>
          </p:nvSpPr>
          <p:spPr>
            <a:xfrm>
              <a:off x="2417783" y="3340647"/>
              <a:ext cx="249014" cy="0"/>
            </a:xfrm>
            <a:prstGeom prst="rect">
              <a:avLst/>
            </a:prstGeom>
            <a:solidFill>
              <a:srgbClr val="B3B3B3">
                <a:alpha val="100000"/>
              </a:srgbClr>
            </a:solidFill>
          </p:spPr>
          <p:txBody>
            <a:bodyPr/>
            <a:lstStyle/>
            <a:p/>
          </p:txBody>
        </p:sp>
        <p:sp>
          <p:nvSpPr>
            <p:cNvPr id="54" name="rc54"/>
            <p:cNvSpPr/>
            <p:nvPr/>
          </p:nvSpPr>
          <p:spPr>
            <a:xfrm>
              <a:off x="2694466" y="3248251"/>
              <a:ext cx="249014" cy="179032"/>
            </a:xfrm>
            <a:prstGeom prst="rect">
              <a:avLst/>
            </a:prstGeom>
            <a:solidFill>
              <a:srgbClr val="B3B3B3">
                <a:alpha val="100000"/>
              </a:srgbClr>
            </a:solidFill>
          </p:spPr>
          <p:txBody>
            <a:bodyPr/>
            <a:lstStyle/>
            <a:p/>
          </p:txBody>
        </p:sp>
        <p:sp>
          <p:nvSpPr>
            <p:cNvPr id="55" name="rc55"/>
            <p:cNvSpPr/>
            <p:nvPr/>
          </p:nvSpPr>
          <p:spPr>
            <a:xfrm>
              <a:off x="2971148" y="3425642"/>
              <a:ext cx="249014" cy="130577"/>
            </a:xfrm>
            <a:prstGeom prst="rect">
              <a:avLst/>
            </a:prstGeom>
            <a:solidFill>
              <a:srgbClr val="B3B3B3">
                <a:alpha val="100000"/>
              </a:srgbClr>
            </a:solidFill>
          </p:spPr>
          <p:txBody>
            <a:bodyPr/>
            <a:lstStyle/>
            <a:p/>
          </p:txBody>
        </p:sp>
        <p:sp>
          <p:nvSpPr>
            <p:cNvPr id="56" name="rc56"/>
            <p:cNvSpPr/>
            <p:nvPr/>
          </p:nvSpPr>
          <p:spPr>
            <a:xfrm>
              <a:off x="3247830" y="3385559"/>
              <a:ext cx="249014" cy="136131"/>
            </a:xfrm>
            <a:prstGeom prst="rect">
              <a:avLst/>
            </a:prstGeom>
            <a:solidFill>
              <a:srgbClr val="B3B3B3">
                <a:alpha val="100000"/>
              </a:srgbClr>
            </a:solidFill>
          </p:spPr>
          <p:txBody>
            <a:bodyPr/>
            <a:lstStyle/>
            <a:p/>
          </p:txBody>
        </p:sp>
        <p:sp>
          <p:nvSpPr>
            <p:cNvPr id="57" name="rc57"/>
            <p:cNvSpPr/>
            <p:nvPr/>
          </p:nvSpPr>
          <p:spPr>
            <a:xfrm>
              <a:off x="3524513" y="3499474"/>
              <a:ext cx="249014" cy="267283"/>
            </a:xfrm>
            <a:prstGeom prst="rect">
              <a:avLst/>
            </a:prstGeom>
            <a:solidFill>
              <a:srgbClr val="B3B3B3">
                <a:alpha val="100000"/>
              </a:srgbClr>
            </a:solidFill>
          </p:spPr>
          <p:txBody>
            <a:bodyPr/>
            <a:lstStyle/>
            <a:p/>
          </p:txBody>
        </p:sp>
        <p:sp>
          <p:nvSpPr>
            <p:cNvPr id="58" name="rc58"/>
            <p:cNvSpPr/>
            <p:nvPr/>
          </p:nvSpPr>
          <p:spPr>
            <a:xfrm>
              <a:off x="3801195" y="3481949"/>
              <a:ext cx="249014" cy="257228"/>
            </a:xfrm>
            <a:prstGeom prst="rect">
              <a:avLst/>
            </a:prstGeom>
            <a:solidFill>
              <a:srgbClr val="B3B3B3">
                <a:alpha val="100000"/>
              </a:srgbClr>
            </a:solidFill>
          </p:spPr>
          <p:txBody>
            <a:bodyPr/>
            <a:lstStyle/>
            <a:p/>
          </p:txBody>
        </p:sp>
        <p:sp>
          <p:nvSpPr>
            <p:cNvPr id="59" name="rc59"/>
            <p:cNvSpPr/>
            <p:nvPr/>
          </p:nvSpPr>
          <p:spPr>
            <a:xfrm>
              <a:off x="4077877" y="3361044"/>
              <a:ext cx="249014" cy="320622"/>
            </a:xfrm>
            <a:prstGeom prst="rect">
              <a:avLst/>
            </a:prstGeom>
            <a:solidFill>
              <a:srgbClr val="B3B3B3">
                <a:alpha val="100000"/>
              </a:srgbClr>
            </a:solidFill>
          </p:spPr>
          <p:txBody>
            <a:bodyPr/>
            <a:lstStyle/>
            <a:p/>
          </p:txBody>
        </p:sp>
        <p:sp>
          <p:nvSpPr>
            <p:cNvPr id="60" name="rc60"/>
            <p:cNvSpPr/>
            <p:nvPr/>
          </p:nvSpPr>
          <p:spPr>
            <a:xfrm>
              <a:off x="4354560" y="3513263"/>
              <a:ext cx="249014" cy="163642"/>
            </a:xfrm>
            <a:prstGeom prst="rect">
              <a:avLst/>
            </a:prstGeom>
            <a:solidFill>
              <a:srgbClr val="B3B3B3">
                <a:alpha val="100000"/>
              </a:srgbClr>
            </a:solidFill>
          </p:spPr>
          <p:txBody>
            <a:bodyPr/>
            <a:lstStyle/>
            <a:p/>
          </p:txBody>
        </p:sp>
        <p:sp>
          <p:nvSpPr>
            <p:cNvPr id="61" name="rc61"/>
            <p:cNvSpPr/>
            <p:nvPr/>
          </p:nvSpPr>
          <p:spPr>
            <a:xfrm>
              <a:off x="4631242" y="3555207"/>
              <a:ext cx="249014" cy="118484"/>
            </a:xfrm>
            <a:prstGeom prst="rect">
              <a:avLst/>
            </a:prstGeom>
            <a:solidFill>
              <a:srgbClr val="B3B3B3">
                <a:alpha val="100000"/>
              </a:srgbClr>
            </a:solidFill>
          </p:spPr>
          <p:txBody>
            <a:bodyPr/>
            <a:lstStyle/>
            <a:p/>
          </p:txBody>
        </p:sp>
        <p:sp>
          <p:nvSpPr>
            <p:cNvPr id="62" name="rc62"/>
            <p:cNvSpPr/>
            <p:nvPr/>
          </p:nvSpPr>
          <p:spPr>
            <a:xfrm>
              <a:off x="4907924" y="3555754"/>
              <a:ext cx="249014" cy="118306"/>
            </a:xfrm>
            <a:prstGeom prst="rect">
              <a:avLst/>
            </a:prstGeom>
            <a:solidFill>
              <a:srgbClr val="B3B3B3">
                <a:alpha val="100000"/>
              </a:srgbClr>
            </a:solidFill>
          </p:spPr>
          <p:txBody>
            <a:bodyPr/>
            <a:lstStyle/>
            <a:p/>
          </p:txBody>
        </p:sp>
        <p:sp>
          <p:nvSpPr>
            <p:cNvPr id="63" name="rc63"/>
            <p:cNvSpPr/>
            <p:nvPr/>
          </p:nvSpPr>
          <p:spPr>
            <a:xfrm>
              <a:off x="5184607" y="3674662"/>
              <a:ext cx="249014" cy="118005"/>
            </a:xfrm>
            <a:prstGeom prst="rect">
              <a:avLst/>
            </a:prstGeom>
            <a:solidFill>
              <a:srgbClr val="B3B3B3">
                <a:alpha val="100000"/>
              </a:srgbClr>
            </a:solidFill>
          </p:spPr>
          <p:txBody>
            <a:bodyPr/>
            <a:lstStyle/>
            <a:p/>
          </p:txBody>
        </p:sp>
        <p:sp>
          <p:nvSpPr>
            <p:cNvPr id="64" name="rc64"/>
            <p:cNvSpPr/>
            <p:nvPr/>
          </p:nvSpPr>
          <p:spPr>
            <a:xfrm>
              <a:off x="5461289" y="3438706"/>
              <a:ext cx="249014" cy="117991"/>
            </a:xfrm>
            <a:prstGeom prst="rect">
              <a:avLst/>
            </a:prstGeom>
            <a:solidFill>
              <a:srgbClr val="B3B3B3">
                <a:alpha val="100000"/>
              </a:srgbClr>
            </a:solidFill>
          </p:spPr>
          <p:txBody>
            <a:bodyPr/>
            <a:lstStyle/>
            <a:p/>
          </p:txBody>
        </p:sp>
        <p:sp>
          <p:nvSpPr>
            <p:cNvPr id="65" name="rc65"/>
            <p:cNvSpPr/>
            <p:nvPr/>
          </p:nvSpPr>
          <p:spPr>
            <a:xfrm>
              <a:off x="5737971" y="3225829"/>
              <a:ext cx="249014" cy="118073"/>
            </a:xfrm>
            <a:prstGeom prst="rect">
              <a:avLst/>
            </a:prstGeom>
            <a:solidFill>
              <a:srgbClr val="B3B3B3">
                <a:alpha val="100000"/>
              </a:srgbClr>
            </a:solidFill>
          </p:spPr>
          <p:txBody>
            <a:bodyPr/>
            <a:lstStyle/>
            <a:p/>
          </p:txBody>
        </p:sp>
        <p:sp>
          <p:nvSpPr>
            <p:cNvPr id="66" name="rc66"/>
            <p:cNvSpPr/>
            <p:nvPr/>
          </p:nvSpPr>
          <p:spPr>
            <a:xfrm>
              <a:off x="6014654" y="3174966"/>
              <a:ext cx="249014" cy="142397"/>
            </a:xfrm>
            <a:prstGeom prst="rect">
              <a:avLst/>
            </a:prstGeom>
            <a:solidFill>
              <a:srgbClr val="B3B3B3">
                <a:alpha val="100000"/>
              </a:srgbClr>
            </a:solidFill>
          </p:spPr>
          <p:txBody>
            <a:bodyPr/>
            <a:lstStyle/>
            <a:p/>
          </p:txBody>
        </p:sp>
        <p:sp>
          <p:nvSpPr>
            <p:cNvPr id="67" name="rc67"/>
            <p:cNvSpPr/>
            <p:nvPr/>
          </p:nvSpPr>
          <p:spPr>
            <a:xfrm>
              <a:off x="6291336" y="3313697"/>
              <a:ext cx="249014" cy="95515"/>
            </a:xfrm>
            <a:prstGeom prst="rect">
              <a:avLst/>
            </a:prstGeom>
            <a:solidFill>
              <a:srgbClr val="B3B3B3">
                <a:alpha val="100000"/>
              </a:srgbClr>
            </a:solidFill>
          </p:spPr>
          <p:txBody>
            <a:bodyPr/>
            <a:lstStyle/>
            <a:p/>
          </p:txBody>
        </p:sp>
        <p:sp>
          <p:nvSpPr>
            <p:cNvPr id="68" name="rc68"/>
            <p:cNvSpPr/>
            <p:nvPr/>
          </p:nvSpPr>
          <p:spPr>
            <a:xfrm>
              <a:off x="6568018" y="3406708"/>
              <a:ext cx="249014" cy="71998"/>
            </a:xfrm>
            <a:prstGeom prst="rect">
              <a:avLst/>
            </a:prstGeom>
            <a:solidFill>
              <a:srgbClr val="B3B3B3">
                <a:alpha val="100000"/>
              </a:srgbClr>
            </a:solidFill>
          </p:spPr>
          <p:txBody>
            <a:bodyPr/>
            <a:lstStyle/>
            <a:p/>
          </p:txBody>
        </p:sp>
        <p:sp>
          <p:nvSpPr>
            <p:cNvPr id="69" name="rc69"/>
            <p:cNvSpPr/>
            <p:nvPr/>
          </p:nvSpPr>
          <p:spPr>
            <a:xfrm>
              <a:off x="6844701" y="3254708"/>
              <a:ext cx="249014" cy="97184"/>
            </a:xfrm>
            <a:prstGeom prst="rect">
              <a:avLst/>
            </a:prstGeom>
            <a:solidFill>
              <a:srgbClr val="B3B3B3">
                <a:alpha val="100000"/>
              </a:srgbClr>
            </a:solidFill>
          </p:spPr>
          <p:txBody>
            <a:bodyPr/>
            <a:lstStyle/>
            <a:p/>
          </p:txBody>
        </p:sp>
        <p:sp>
          <p:nvSpPr>
            <p:cNvPr id="70" name="rc70"/>
            <p:cNvSpPr/>
            <p:nvPr/>
          </p:nvSpPr>
          <p:spPr>
            <a:xfrm>
              <a:off x="7121383" y="3344477"/>
              <a:ext cx="249014" cy="98469"/>
            </a:xfrm>
            <a:prstGeom prst="rect">
              <a:avLst/>
            </a:prstGeom>
            <a:solidFill>
              <a:srgbClr val="B3B3B3">
                <a:alpha val="100000"/>
              </a:srgbClr>
            </a:solidFill>
          </p:spPr>
          <p:txBody>
            <a:bodyPr/>
            <a:lstStyle/>
            <a:p/>
          </p:txBody>
        </p:sp>
        <p:sp>
          <p:nvSpPr>
            <p:cNvPr id="71" name="rc71"/>
            <p:cNvSpPr/>
            <p:nvPr/>
          </p:nvSpPr>
          <p:spPr>
            <a:xfrm>
              <a:off x="7398065" y="3363246"/>
              <a:ext cx="249014" cy="99537"/>
            </a:xfrm>
            <a:prstGeom prst="rect">
              <a:avLst/>
            </a:prstGeom>
            <a:solidFill>
              <a:srgbClr val="B3B3B3">
                <a:alpha val="100000"/>
              </a:srgbClr>
            </a:solidFill>
          </p:spPr>
          <p:txBody>
            <a:bodyPr/>
            <a:lstStyle/>
            <a:p/>
          </p:txBody>
        </p:sp>
        <p:sp>
          <p:nvSpPr>
            <p:cNvPr id="72" name="rc72"/>
            <p:cNvSpPr/>
            <p:nvPr/>
          </p:nvSpPr>
          <p:spPr>
            <a:xfrm>
              <a:off x="7674748" y="3355134"/>
              <a:ext cx="249014" cy="101000"/>
            </a:xfrm>
            <a:prstGeom prst="rect">
              <a:avLst/>
            </a:prstGeom>
            <a:solidFill>
              <a:srgbClr val="B3B3B3">
                <a:alpha val="100000"/>
              </a:srgbClr>
            </a:solidFill>
          </p:spPr>
          <p:txBody>
            <a:bodyPr/>
            <a:lstStyle/>
            <a:p/>
          </p:txBody>
        </p:sp>
        <p:sp>
          <p:nvSpPr>
            <p:cNvPr id="73" name="rc73"/>
            <p:cNvSpPr/>
            <p:nvPr/>
          </p:nvSpPr>
          <p:spPr>
            <a:xfrm>
              <a:off x="7951430" y="3345052"/>
              <a:ext cx="249014" cy="102833"/>
            </a:xfrm>
            <a:prstGeom prst="rect">
              <a:avLst/>
            </a:prstGeom>
            <a:solidFill>
              <a:srgbClr val="B3B3B3">
                <a:alpha val="100000"/>
              </a:srgbClr>
            </a:solidFill>
          </p:spPr>
          <p:txBody>
            <a:bodyPr/>
            <a:lstStyle/>
            <a:p/>
          </p:txBody>
        </p:sp>
        <p:sp>
          <p:nvSpPr>
            <p:cNvPr id="74" name="pl74"/>
            <p:cNvSpPr/>
            <p:nvPr/>
          </p:nvSpPr>
          <p:spPr>
            <a:xfrm>
              <a:off x="1435561" y="1325798"/>
              <a:ext cx="6640376" cy="1387669"/>
            </a:xfrm>
            <a:custGeom>
              <a:avLst/>
              <a:pathLst>
                <a:path w="6640376" h="1387669">
                  <a:moveTo>
                    <a:pt x="0" y="1360460"/>
                  </a:moveTo>
                  <a:lnTo>
                    <a:pt x="276682" y="1387669"/>
                  </a:lnTo>
                  <a:lnTo>
                    <a:pt x="553364" y="1224414"/>
                  </a:lnTo>
                  <a:lnTo>
                    <a:pt x="830047" y="897903"/>
                  </a:lnTo>
                  <a:lnTo>
                    <a:pt x="1106729" y="761857"/>
                  </a:lnTo>
                  <a:lnTo>
                    <a:pt x="1383411" y="598602"/>
                  </a:lnTo>
                  <a:lnTo>
                    <a:pt x="1660094" y="380928"/>
                  </a:lnTo>
                  <a:lnTo>
                    <a:pt x="1936776" y="408138"/>
                  </a:lnTo>
                  <a:lnTo>
                    <a:pt x="2213458" y="54418"/>
                  </a:lnTo>
                  <a:lnTo>
                    <a:pt x="2490141" y="81627"/>
                  </a:lnTo>
                  <a:lnTo>
                    <a:pt x="2766823" y="136046"/>
                  </a:lnTo>
                  <a:lnTo>
                    <a:pt x="3043505" y="136046"/>
                  </a:lnTo>
                  <a:lnTo>
                    <a:pt x="3320188" y="136046"/>
                  </a:lnTo>
                  <a:lnTo>
                    <a:pt x="3596870" y="136046"/>
                  </a:lnTo>
                  <a:lnTo>
                    <a:pt x="3873552" y="0"/>
                  </a:lnTo>
                  <a:lnTo>
                    <a:pt x="4150235" y="272092"/>
                  </a:lnTo>
                  <a:lnTo>
                    <a:pt x="4426917" y="516974"/>
                  </a:lnTo>
                  <a:lnTo>
                    <a:pt x="4703599" y="544184"/>
                  </a:lnTo>
                  <a:lnTo>
                    <a:pt x="4980282" y="435347"/>
                  </a:lnTo>
                  <a:lnTo>
                    <a:pt x="5256964" y="353719"/>
                  </a:lnTo>
                  <a:lnTo>
                    <a:pt x="5533646" y="489765"/>
                  </a:lnTo>
                  <a:lnTo>
                    <a:pt x="5810329" y="380928"/>
                  </a:lnTo>
                  <a:lnTo>
                    <a:pt x="6087011" y="353719"/>
                  </a:lnTo>
                  <a:lnTo>
                    <a:pt x="6363693" y="353719"/>
                  </a:lnTo>
                  <a:lnTo>
                    <a:pt x="6640376" y="353719"/>
                  </a:lnTo>
                </a:path>
              </a:pathLst>
            </a:custGeom>
            <a:ln w="27101" cap="flat">
              <a:solidFill>
                <a:srgbClr val="0058AB">
                  <a:alpha val="50196"/>
                </a:srgbClr>
              </a:solidFill>
              <a:prstDash val="solid"/>
              <a:round/>
            </a:ln>
          </p:spPr>
          <p:txBody>
            <a:bodyPr/>
            <a:lstStyle/>
            <a:p/>
          </p:txBody>
        </p:sp>
        <p:sp>
          <p:nvSpPr>
            <p:cNvPr id="75" name="pl75"/>
            <p:cNvSpPr/>
            <p:nvPr/>
          </p:nvSpPr>
          <p:spPr>
            <a:xfrm>
              <a:off x="1435561" y="1461844"/>
              <a:ext cx="6640376" cy="1605343"/>
            </a:xfrm>
            <a:custGeom>
              <a:avLst/>
              <a:pathLst>
                <a:path w="6640376" h="1605343">
                  <a:moveTo>
                    <a:pt x="0" y="1550924"/>
                  </a:moveTo>
                  <a:lnTo>
                    <a:pt x="276682" y="1605343"/>
                  </a:lnTo>
                  <a:lnTo>
                    <a:pt x="553364" y="1333251"/>
                  </a:lnTo>
                  <a:lnTo>
                    <a:pt x="830047" y="1088368"/>
                  </a:lnTo>
                  <a:lnTo>
                    <a:pt x="1106729" y="625811"/>
                  </a:lnTo>
                  <a:lnTo>
                    <a:pt x="1383411" y="734648"/>
                  </a:lnTo>
                  <a:lnTo>
                    <a:pt x="1660094" y="435347"/>
                  </a:lnTo>
                  <a:lnTo>
                    <a:pt x="1936776" y="462556"/>
                  </a:lnTo>
                  <a:lnTo>
                    <a:pt x="2213458" y="272092"/>
                  </a:lnTo>
                  <a:lnTo>
                    <a:pt x="2490141" y="272092"/>
                  </a:lnTo>
                  <a:lnTo>
                    <a:pt x="2766823" y="380928"/>
                  </a:lnTo>
                  <a:lnTo>
                    <a:pt x="3043505" y="190464"/>
                  </a:lnTo>
                  <a:lnTo>
                    <a:pt x="3320188" y="136046"/>
                  </a:lnTo>
                  <a:lnTo>
                    <a:pt x="3596870" y="136046"/>
                  </a:lnTo>
                  <a:lnTo>
                    <a:pt x="3873552" y="0"/>
                  </a:lnTo>
                  <a:lnTo>
                    <a:pt x="4150235" y="272092"/>
                  </a:lnTo>
                  <a:lnTo>
                    <a:pt x="4426917" y="516974"/>
                  </a:lnTo>
                  <a:lnTo>
                    <a:pt x="4703599" y="571393"/>
                  </a:lnTo>
                  <a:lnTo>
                    <a:pt x="4980282" y="408138"/>
                  </a:lnTo>
                  <a:lnTo>
                    <a:pt x="5256964" y="299301"/>
                  </a:lnTo>
                  <a:lnTo>
                    <a:pt x="5533646" y="462556"/>
                  </a:lnTo>
                  <a:lnTo>
                    <a:pt x="5810329" y="353719"/>
                  </a:lnTo>
                  <a:lnTo>
                    <a:pt x="6087011" y="326510"/>
                  </a:lnTo>
                  <a:lnTo>
                    <a:pt x="6363693" y="326510"/>
                  </a:lnTo>
                  <a:lnTo>
                    <a:pt x="6640376" y="326510"/>
                  </a:lnTo>
                </a:path>
              </a:pathLst>
            </a:custGeom>
            <a:ln w="27101" cap="flat">
              <a:solidFill>
                <a:srgbClr val="333333">
                  <a:alpha val="50196"/>
                </a:srgbClr>
              </a:solidFill>
              <a:prstDash val="solid"/>
              <a:round/>
            </a:ln>
          </p:spPr>
          <p:txBody>
            <a:bodyPr/>
            <a:lstStyle/>
            <a:p/>
          </p:txBody>
        </p:sp>
        <p:sp>
          <p:nvSpPr>
            <p:cNvPr id="76" name="tx76"/>
            <p:cNvSpPr/>
            <p:nvPr/>
          </p:nvSpPr>
          <p:spPr>
            <a:xfrm>
              <a:off x="6632236" y="15226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7" name="tx77"/>
            <p:cNvSpPr/>
            <p:nvPr/>
          </p:nvSpPr>
          <p:spPr>
            <a:xfrm>
              <a:off x="6908918" y="166137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8" name="tx78"/>
            <p:cNvSpPr/>
            <p:nvPr/>
          </p:nvSpPr>
          <p:spPr>
            <a:xfrm>
              <a:off x="7185600" y="15498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9" name="tx79"/>
            <p:cNvSpPr/>
            <p:nvPr/>
          </p:nvSpPr>
          <p:spPr>
            <a:xfrm>
              <a:off x="7462283" y="15226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0" name="tx80"/>
            <p:cNvSpPr/>
            <p:nvPr/>
          </p:nvSpPr>
          <p:spPr>
            <a:xfrm>
              <a:off x="7738965" y="15226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8015647" y="15226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6632236" y="18138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79</a:t>
              </a:r>
            </a:p>
          </p:txBody>
        </p:sp>
        <p:sp>
          <p:nvSpPr>
            <p:cNvPr id="83" name="tx83"/>
            <p:cNvSpPr/>
            <p:nvPr/>
          </p:nvSpPr>
          <p:spPr>
            <a:xfrm>
              <a:off x="6908918" y="19770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73</a:t>
              </a:r>
            </a:p>
          </p:txBody>
        </p:sp>
        <p:sp>
          <p:nvSpPr>
            <p:cNvPr id="84" name="tx84"/>
            <p:cNvSpPr/>
            <p:nvPr/>
          </p:nvSpPr>
          <p:spPr>
            <a:xfrm>
              <a:off x="7185600" y="187088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77</a:t>
              </a:r>
            </a:p>
          </p:txBody>
        </p:sp>
        <p:sp>
          <p:nvSpPr>
            <p:cNvPr id="85" name="tx85"/>
            <p:cNvSpPr/>
            <p:nvPr/>
          </p:nvSpPr>
          <p:spPr>
            <a:xfrm>
              <a:off x="7462283" y="18410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78</a:t>
              </a:r>
            </a:p>
          </p:txBody>
        </p:sp>
        <p:sp>
          <p:nvSpPr>
            <p:cNvPr id="86" name="tx86"/>
            <p:cNvSpPr/>
            <p:nvPr/>
          </p:nvSpPr>
          <p:spPr>
            <a:xfrm>
              <a:off x="7738965" y="18410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78</a:t>
              </a:r>
            </a:p>
          </p:txBody>
        </p:sp>
        <p:sp>
          <p:nvSpPr>
            <p:cNvPr id="87" name="tx87"/>
            <p:cNvSpPr/>
            <p:nvPr/>
          </p:nvSpPr>
          <p:spPr>
            <a:xfrm>
              <a:off x="8015647" y="18410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78</a:t>
              </a:r>
            </a:p>
          </p:txBody>
        </p:sp>
        <p:sp>
          <p:nvSpPr>
            <p:cNvPr id="88" name="tx88"/>
            <p:cNvSpPr/>
            <p:nvPr/>
          </p:nvSpPr>
          <p:spPr>
            <a:xfrm>
              <a:off x="1330067" y="346322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59.5</a:t>
              </a:r>
            </a:p>
          </p:txBody>
        </p:sp>
        <p:sp>
          <p:nvSpPr>
            <p:cNvPr id="89" name="tx89"/>
            <p:cNvSpPr/>
            <p:nvPr/>
          </p:nvSpPr>
          <p:spPr>
            <a:xfrm>
              <a:off x="2713479" y="362848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35.3</a:t>
              </a:r>
            </a:p>
          </p:txBody>
        </p:sp>
        <p:sp>
          <p:nvSpPr>
            <p:cNvPr id="90" name="tx90"/>
            <p:cNvSpPr/>
            <p:nvPr/>
          </p:nvSpPr>
          <p:spPr>
            <a:xfrm>
              <a:off x="4096891" y="375572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a:t>
              </a:r>
            </a:p>
          </p:txBody>
        </p:sp>
        <p:sp>
          <p:nvSpPr>
            <p:cNvPr id="91" name="tx91"/>
            <p:cNvSpPr/>
            <p:nvPr/>
          </p:nvSpPr>
          <p:spPr>
            <a:xfrm>
              <a:off x="5480302" y="369324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25.9</a:t>
              </a:r>
            </a:p>
          </p:txBody>
        </p:sp>
        <p:sp>
          <p:nvSpPr>
            <p:cNvPr id="92" name="tx92"/>
            <p:cNvSpPr/>
            <p:nvPr/>
          </p:nvSpPr>
          <p:spPr>
            <a:xfrm>
              <a:off x="6587032" y="365419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31.6</a:t>
              </a:r>
            </a:p>
          </p:txBody>
        </p:sp>
        <p:sp>
          <p:nvSpPr>
            <p:cNvPr id="93" name="tx93"/>
            <p:cNvSpPr/>
            <p:nvPr/>
          </p:nvSpPr>
          <p:spPr>
            <a:xfrm>
              <a:off x="6863714" y="359084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40.9</a:t>
              </a:r>
            </a:p>
          </p:txBody>
        </p:sp>
        <p:sp>
          <p:nvSpPr>
            <p:cNvPr id="94" name="tx94"/>
            <p:cNvSpPr/>
            <p:nvPr/>
          </p:nvSpPr>
          <p:spPr>
            <a:xfrm>
              <a:off x="7140396" y="363631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34.2</a:t>
              </a:r>
            </a:p>
          </p:txBody>
        </p:sp>
        <p:sp>
          <p:nvSpPr>
            <p:cNvPr id="95" name="tx95"/>
            <p:cNvSpPr/>
            <p:nvPr/>
          </p:nvSpPr>
          <p:spPr>
            <a:xfrm>
              <a:off x="7417079" y="364623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32.7</a:t>
              </a:r>
            </a:p>
          </p:txBody>
        </p:sp>
        <p:sp>
          <p:nvSpPr>
            <p:cNvPr id="96" name="tx96"/>
            <p:cNvSpPr/>
            <p:nvPr/>
          </p:nvSpPr>
          <p:spPr>
            <a:xfrm>
              <a:off x="7693761" y="364291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33.2</a:t>
              </a:r>
            </a:p>
          </p:txBody>
        </p:sp>
        <p:sp>
          <p:nvSpPr>
            <p:cNvPr id="97" name="tx97"/>
            <p:cNvSpPr/>
            <p:nvPr/>
          </p:nvSpPr>
          <p:spPr>
            <a:xfrm>
              <a:off x="7970443" y="363878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33.8</a:t>
              </a:r>
            </a:p>
          </p:txBody>
        </p:sp>
        <p:sp>
          <p:nvSpPr>
            <p:cNvPr id="98" name="tx98"/>
            <p:cNvSpPr/>
            <p:nvPr/>
          </p:nvSpPr>
          <p:spPr>
            <a:xfrm>
              <a:off x="1375271" y="29673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9" name="tx99"/>
            <p:cNvSpPr/>
            <p:nvPr/>
          </p:nvSpPr>
          <p:spPr>
            <a:xfrm>
              <a:off x="2713479" y="329727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00" name="tx100"/>
            <p:cNvSpPr/>
            <p:nvPr/>
          </p:nvSpPr>
          <p:spPr>
            <a:xfrm>
              <a:off x="4096891" y="348086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23.4</a:t>
              </a:r>
            </a:p>
          </p:txBody>
        </p:sp>
        <p:sp>
          <p:nvSpPr>
            <p:cNvPr id="101" name="tx101"/>
            <p:cNvSpPr/>
            <p:nvPr/>
          </p:nvSpPr>
          <p:spPr>
            <a:xfrm>
              <a:off x="5510447" y="34572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02" name="tx102"/>
            <p:cNvSpPr/>
            <p:nvPr/>
          </p:nvSpPr>
          <p:spPr>
            <a:xfrm>
              <a:off x="6617176" y="340221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3" name="tx103"/>
            <p:cNvSpPr/>
            <p:nvPr/>
          </p:nvSpPr>
          <p:spPr>
            <a:xfrm>
              <a:off x="6893859" y="326418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04" name="tx104"/>
            <p:cNvSpPr/>
            <p:nvPr/>
          </p:nvSpPr>
          <p:spPr>
            <a:xfrm>
              <a:off x="7170541" y="335459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05" name="tx105"/>
            <p:cNvSpPr/>
            <p:nvPr/>
          </p:nvSpPr>
          <p:spPr>
            <a:xfrm>
              <a:off x="7447223" y="337252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06" name="tx106"/>
            <p:cNvSpPr/>
            <p:nvPr/>
          </p:nvSpPr>
          <p:spPr>
            <a:xfrm>
              <a:off x="7723906" y="3366835"/>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07" name="tx107"/>
            <p:cNvSpPr/>
            <p:nvPr/>
          </p:nvSpPr>
          <p:spPr>
            <a:xfrm>
              <a:off x="8000588" y="335735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108" name="tx108"/>
            <p:cNvSpPr/>
            <p:nvPr/>
          </p:nvSpPr>
          <p:spPr>
            <a:xfrm>
              <a:off x="1330067" y="280099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72.5</a:t>
              </a:r>
            </a:p>
          </p:txBody>
        </p:sp>
        <p:sp>
          <p:nvSpPr>
            <p:cNvPr id="109" name="tx109"/>
            <p:cNvSpPr/>
            <p:nvPr/>
          </p:nvSpPr>
          <p:spPr>
            <a:xfrm>
              <a:off x="2713479" y="313021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48.4</a:t>
              </a:r>
            </a:p>
          </p:txBody>
        </p:sp>
        <p:sp>
          <p:nvSpPr>
            <p:cNvPr id="110" name="tx110"/>
            <p:cNvSpPr/>
            <p:nvPr/>
          </p:nvSpPr>
          <p:spPr>
            <a:xfrm>
              <a:off x="4096891" y="324300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40.2</a:t>
              </a:r>
            </a:p>
          </p:txBody>
        </p:sp>
        <p:sp>
          <p:nvSpPr>
            <p:cNvPr id="111" name="tx111"/>
            <p:cNvSpPr/>
            <p:nvPr/>
          </p:nvSpPr>
          <p:spPr>
            <a:xfrm>
              <a:off x="5480302" y="332061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34.5</a:t>
              </a:r>
            </a:p>
          </p:txBody>
        </p:sp>
        <p:sp>
          <p:nvSpPr>
            <p:cNvPr id="112" name="tx112"/>
            <p:cNvSpPr/>
            <p:nvPr/>
          </p:nvSpPr>
          <p:spPr>
            <a:xfrm>
              <a:off x="6587032" y="328861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36.8</a:t>
              </a:r>
            </a:p>
          </p:txBody>
        </p:sp>
        <p:sp>
          <p:nvSpPr>
            <p:cNvPr id="113" name="tx113"/>
            <p:cNvSpPr/>
            <p:nvPr/>
          </p:nvSpPr>
          <p:spPr>
            <a:xfrm>
              <a:off x="6908918" y="31366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14" name="tx114"/>
            <p:cNvSpPr/>
            <p:nvPr/>
          </p:nvSpPr>
          <p:spPr>
            <a:xfrm>
              <a:off x="7140396" y="322776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41.4</a:t>
              </a:r>
            </a:p>
          </p:txBody>
        </p:sp>
        <p:sp>
          <p:nvSpPr>
            <p:cNvPr id="115" name="tx115"/>
            <p:cNvSpPr/>
            <p:nvPr/>
          </p:nvSpPr>
          <p:spPr>
            <a:xfrm>
              <a:off x="7462283" y="32452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116" name="tx116"/>
            <p:cNvSpPr/>
            <p:nvPr/>
          </p:nvSpPr>
          <p:spPr>
            <a:xfrm>
              <a:off x="7693761" y="323709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40.6</a:t>
              </a:r>
            </a:p>
          </p:txBody>
        </p:sp>
        <p:sp>
          <p:nvSpPr>
            <p:cNvPr id="117" name="tx117"/>
            <p:cNvSpPr/>
            <p:nvPr/>
          </p:nvSpPr>
          <p:spPr>
            <a:xfrm>
              <a:off x="7970443" y="32283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41.4</a:t>
              </a:r>
            </a:p>
          </p:txBody>
        </p:sp>
        <p:sp>
          <p:nvSpPr>
            <p:cNvPr id="118" name="tx118"/>
            <p:cNvSpPr/>
            <p:nvPr/>
          </p:nvSpPr>
          <p:spPr>
            <a:xfrm>
              <a:off x="733081"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9" name="tx119"/>
            <p:cNvSpPr/>
            <p:nvPr/>
          </p:nvSpPr>
          <p:spPr>
            <a:xfrm>
              <a:off x="655386" y="317454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0" name="tx120"/>
            <p:cNvSpPr/>
            <p:nvPr/>
          </p:nvSpPr>
          <p:spPr>
            <a:xfrm>
              <a:off x="577692" y="249053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1" name="tx121"/>
            <p:cNvSpPr/>
            <p:nvPr/>
          </p:nvSpPr>
          <p:spPr>
            <a:xfrm>
              <a:off x="577692" y="180653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22" name="tx122"/>
            <p:cNvSpPr/>
            <p:nvPr/>
          </p:nvSpPr>
          <p:spPr>
            <a:xfrm>
              <a:off x="577692" y="112252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3" name="tx123"/>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27911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6625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4045938"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429350"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53607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81276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708944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3661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642774"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91949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903044" y="2416637"/>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39" name="tx139"/>
            <p:cNvSpPr/>
            <p:nvPr/>
          </p:nvSpPr>
          <p:spPr>
            <a:xfrm rot="5400000">
              <a:off x="8333845" y="2416637"/>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40" name="pl140"/>
            <p:cNvSpPr/>
            <p:nvPr/>
          </p:nvSpPr>
          <p:spPr>
            <a:xfrm>
              <a:off x="3043633"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1" name="pl141"/>
            <p:cNvSpPr/>
            <p:nvPr/>
          </p:nvSpPr>
          <p:spPr>
            <a:xfrm>
              <a:off x="3759362"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2" name="tx142"/>
            <p:cNvSpPr/>
            <p:nvPr/>
          </p:nvSpPr>
          <p:spPr>
            <a:xfrm>
              <a:off x="3310733"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26461"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670912" y="4808891"/>
              <a:ext cx="201456" cy="201456"/>
            </a:xfrm>
            <a:prstGeom prst="rect">
              <a:avLst/>
            </a:prstGeom>
            <a:solidFill>
              <a:srgbClr val="B3B3B3">
                <a:alpha val="100000"/>
              </a:srgbClr>
            </a:solidFill>
          </p:spPr>
          <p:txBody>
            <a:bodyPr/>
            <a:lstStyle/>
            <a:p/>
          </p:txBody>
        </p:sp>
        <p:sp>
          <p:nvSpPr>
            <p:cNvPr id="145" name="rc145"/>
            <p:cNvSpPr/>
            <p:nvPr/>
          </p:nvSpPr>
          <p:spPr>
            <a:xfrm>
              <a:off x="5573066" y="4808891"/>
              <a:ext cx="201456" cy="201456"/>
            </a:xfrm>
            <a:prstGeom prst="rect">
              <a:avLst/>
            </a:prstGeom>
            <a:solidFill>
              <a:srgbClr val="1CABE2">
                <a:alpha val="100000"/>
              </a:srgbClr>
            </a:solidFill>
          </p:spPr>
          <p:txBody>
            <a:bodyPr/>
            <a:lstStyle/>
            <a:p/>
          </p:txBody>
        </p:sp>
        <p:sp>
          <p:nvSpPr>
            <p:cNvPr id="146" name="tx146"/>
            <p:cNvSpPr/>
            <p:nvPr/>
          </p:nvSpPr>
          <p:spPr>
            <a:xfrm>
              <a:off x="4950957"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853111"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966584" y="469576"/>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49" name="tx149"/>
            <p:cNvSpPr/>
            <p:nvPr/>
          </p:nvSpPr>
          <p:spPr>
            <a:xfrm>
              <a:off x="966584" y="648663"/>
              <a:ext cx="13888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Congo, 2000-2024</a:t>
              </a:r>
            </a:p>
          </p:txBody>
        </p:sp>
        <p:sp>
          <p:nvSpPr>
            <p:cNvPr id="150" name="pl150"/>
            <p:cNvSpPr/>
            <p:nvPr/>
          </p:nvSpPr>
          <p:spPr>
            <a:xfrm>
              <a:off x="2144193"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810470"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476747"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143024"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66584" y="57387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966584" y="554238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966584" y="534596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7" name="pl157"/>
            <p:cNvSpPr/>
            <p:nvPr/>
          </p:nvSpPr>
          <p:spPr>
            <a:xfrm>
              <a:off x="1311054"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2977331"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643608"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309886"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976163"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311054" y="5660230"/>
              <a:ext cx="5261437" cy="157133"/>
            </a:xfrm>
            <a:prstGeom prst="rect">
              <a:avLst/>
            </a:prstGeom>
            <a:solidFill>
              <a:srgbClr val="1CABE2">
                <a:alpha val="100000"/>
              </a:srgbClr>
            </a:solidFill>
          </p:spPr>
          <p:txBody>
            <a:bodyPr/>
            <a:lstStyle/>
            <a:p/>
          </p:txBody>
        </p:sp>
        <p:sp>
          <p:nvSpPr>
            <p:cNvPr id="163" name="rc163"/>
            <p:cNvSpPr/>
            <p:nvPr/>
          </p:nvSpPr>
          <p:spPr>
            <a:xfrm>
              <a:off x="1311054" y="5463814"/>
              <a:ext cx="5536372" cy="157133"/>
            </a:xfrm>
            <a:prstGeom prst="rect">
              <a:avLst/>
            </a:prstGeom>
            <a:solidFill>
              <a:srgbClr val="1CABE2">
                <a:alpha val="100000"/>
              </a:srgbClr>
            </a:solidFill>
          </p:spPr>
          <p:txBody>
            <a:bodyPr/>
            <a:lstStyle/>
            <a:p/>
          </p:txBody>
        </p:sp>
        <p:sp>
          <p:nvSpPr>
            <p:cNvPr id="164" name="rc164"/>
            <p:cNvSpPr/>
            <p:nvPr/>
          </p:nvSpPr>
          <p:spPr>
            <a:xfrm>
              <a:off x="1311054" y="5267397"/>
              <a:ext cx="5636849" cy="157133"/>
            </a:xfrm>
            <a:prstGeom prst="rect">
              <a:avLst/>
            </a:prstGeom>
            <a:solidFill>
              <a:srgbClr val="1CABE2">
                <a:alpha val="100000"/>
              </a:srgbClr>
            </a:solidFill>
          </p:spPr>
          <p:txBody>
            <a:bodyPr/>
            <a:lstStyle/>
            <a:p/>
          </p:txBody>
        </p:sp>
        <p:sp>
          <p:nvSpPr>
            <p:cNvPr id="165" name="rc165"/>
            <p:cNvSpPr/>
            <p:nvPr/>
          </p:nvSpPr>
          <p:spPr>
            <a:xfrm>
              <a:off x="6572491" y="5660230"/>
              <a:ext cx="876961" cy="157133"/>
            </a:xfrm>
            <a:prstGeom prst="rect">
              <a:avLst/>
            </a:prstGeom>
            <a:solidFill>
              <a:srgbClr val="B3B3B3">
                <a:alpha val="100000"/>
              </a:srgbClr>
            </a:solidFill>
          </p:spPr>
          <p:txBody>
            <a:bodyPr/>
            <a:lstStyle/>
            <a:p/>
          </p:txBody>
        </p:sp>
        <p:sp>
          <p:nvSpPr>
            <p:cNvPr id="166" name="rc166"/>
            <p:cNvSpPr/>
            <p:nvPr/>
          </p:nvSpPr>
          <p:spPr>
            <a:xfrm>
              <a:off x="6847427" y="5463814"/>
              <a:ext cx="1230212" cy="157133"/>
            </a:xfrm>
            <a:prstGeom prst="rect">
              <a:avLst/>
            </a:prstGeom>
            <a:solidFill>
              <a:srgbClr val="B3B3B3">
                <a:alpha val="100000"/>
              </a:srgbClr>
            </a:solidFill>
          </p:spPr>
          <p:txBody>
            <a:bodyPr/>
            <a:lstStyle/>
            <a:p/>
          </p:txBody>
        </p:sp>
        <p:sp>
          <p:nvSpPr>
            <p:cNvPr id="167" name="rc167"/>
            <p:cNvSpPr/>
            <p:nvPr/>
          </p:nvSpPr>
          <p:spPr>
            <a:xfrm>
              <a:off x="6947903" y="5267397"/>
              <a:ext cx="1252540" cy="157133"/>
            </a:xfrm>
            <a:prstGeom prst="rect">
              <a:avLst/>
            </a:prstGeom>
            <a:solidFill>
              <a:srgbClr val="B3B3B3">
                <a:alpha val="100000"/>
              </a:srgbClr>
            </a:solidFill>
          </p:spPr>
          <p:txBody>
            <a:bodyPr/>
            <a:lstStyle/>
            <a:p/>
          </p:txBody>
        </p:sp>
        <p:sp>
          <p:nvSpPr>
            <p:cNvPr id="168" name="tx168"/>
            <p:cNvSpPr/>
            <p:nvPr/>
          </p:nvSpPr>
          <p:spPr>
            <a:xfrm>
              <a:off x="7561979" y="569560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36.8</a:t>
              </a:r>
            </a:p>
          </p:txBody>
        </p:sp>
        <p:sp>
          <p:nvSpPr>
            <p:cNvPr id="169" name="tx169"/>
            <p:cNvSpPr/>
            <p:nvPr/>
          </p:nvSpPr>
          <p:spPr>
            <a:xfrm>
              <a:off x="8190166"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40.6</a:t>
              </a:r>
            </a:p>
          </p:txBody>
        </p:sp>
        <p:sp>
          <p:nvSpPr>
            <p:cNvPr id="170" name="tx170"/>
            <p:cNvSpPr/>
            <p:nvPr/>
          </p:nvSpPr>
          <p:spPr>
            <a:xfrm>
              <a:off x="8312971" y="5304239"/>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41.4</a:t>
              </a:r>
            </a:p>
          </p:txBody>
        </p:sp>
        <p:sp>
          <p:nvSpPr>
            <p:cNvPr id="171" name="tx171"/>
            <p:cNvSpPr/>
            <p:nvPr/>
          </p:nvSpPr>
          <p:spPr>
            <a:xfrm>
              <a:off x="3829246" y="569560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31.6</a:t>
              </a:r>
            </a:p>
          </p:txBody>
        </p:sp>
        <p:sp>
          <p:nvSpPr>
            <p:cNvPr id="172" name="tx172"/>
            <p:cNvSpPr/>
            <p:nvPr/>
          </p:nvSpPr>
          <p:spPr>
            <a:xfrm>
              <a:off x="3966714" y="549918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33.2</a:t>
              </a:r>
            </a:p>
          </p:txBody>
        </p:sp>
        <p:sp>
          <p:nvSpPr>
            <p:cNvPr id="173" name="tx173"/>
            <p:cNvSpPr/>
            <p:nvPr/>
          </p:nvSpPr>
          <p:spPr>
            <a:xfrm>
              <a:off x="4016952" y="5302771"/>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33.8</a:t>
              </a:r>
            </a:p>
          </p:txBody>
        </p:sp>
        <p:sp>
          <p:nvSpPr>
            <p:cNvPr id="174" name="tx174"/>
            <p:cNvSpPr/>
            <p:nvPr/>
          </p:nvSpPr>
          <p:spPr>
            <a:xfrm>
              <a:off x="6930600" y="569560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a:t>
              </a:r>
            </a:p>
          </p:txBody>
        </p:sp>
        <p:sp>
          <p:nvSpPr>
            <p:cNvPr id="175" name="tx175"/>
            <p:cNvSpPr/>
            <p:nvPr/>
          </p:nvSpPr>
          <p:spPr>
            <a:xfrm>
              <a:off x="7382161" y="5500994"/>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7.4</a:t>
              </a:r>
            </a:p>
          </p:txBody>
        </p:sp>
        <p:sp>
          <p:nvSpPr>
            <p:cNvPr id="176" name="tx176"/>
            <p:cNvSpPr/>
            <p:nvPr/>
          </p:nvSpPr>
          <p:spPr>
            <a:xfrm>
              <a:off x="7493801" y="5304239"/>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7.5</a:t>
              </a:r>
            </a:p>
          </p:txBody>
        </p:sp>
        <p:sp>
          <p:nvSpPr>
            <p:cNvPr id="177" name="tx177"/>
            <p:cNvSpPr/>
            <p:nvPr/>
          </p:nvSpPr>
          <p:spPr>
            <a:xfrm>
              <a:off x="593176"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93176"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93176"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1" name="tx181"/>
            <p:cNvSpPr/>
            <p:nvPr/>
          </p:nvSpPr>
          <p:spPr>
            <a:xfrm>
              <a:off x="285304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2" name="tx182"/>
            <p:cNvSpPr/>
            <p:nvPr/>
          </p:nvSpPr>
          <p:spPr>
            <a:xfrm>
              <a:off x="4519325"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3" name="tx183"/>
            <p:cNvSpPr/>
            <p:nvPr/>
          </p:nvSpPr>
          <p:spPr>
            <a:xfrm>
              <a:off x="6185602"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84" name="tx184"/>
            <p:cNvSpPr/>
            <p:nvPr/>
          </p:nvSpPr>
          <p:spPr>
            <a:xfrm>
              <a:off x="785187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5" name="tx185"/>
            <p:cNvSpPr/>
            <p:nvPr/>
          </p:nvSpPr>
          <p:spPr>
            <a:xfrm>
              <a:off x="3404758" y="6052366"/>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86" name="tx186"/>
            <p:cNvSpPr/>
            <p:nvPr/>
          </p:nvSpPr>
          <p:spPr>
            <a:xfrm>
              <a:off x="4246355"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7" name="tx187"/>
            <p:cNvSpPr/>
            <p:nvPr/>
          </p:nvSpPr>
          <p:spPr>
            <a:xfrm>
              <a:off x="3920079" y="6378277"/>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88" name="tx188"/>
            <p:cNvSpPr/>
            <p:nvPr/>
          </p:nvSpPr>
          <p:spPr>
            <a:xfrm>
              <a:off x="4420544" y="6498977"/>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Congo.
En 2024, la couverture DTC1 au Congo est restée constante à 82%. Le nombre d'enfants n'ayant reçu aucune dose de vaccin DTC (enfants n'ayant reçu aucune dose) est passé de 33 000 en 2023 à 34 000 en 2024.
La couverture DTC3 est restée constante à 78% en 2024, laissant 41 000 enfants vulnérables aux maladies évitables par la vaccination.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37902"/>
              <a:ext cx="3397293" cy="1411985"/>
            </a:xfrm>
            <a:custGeom>
              <a:avLst/>
              <a:pathLst>
                <a:path w="3397293" h="1411985">
                  <a:moveTo>
                    <a:pt x="0" y="1384299"/>
                  </a:moveTo>
                  <a:lnTo>
                    <a:pt x="141553" y="1411985"/>
                  </a:lnTo>
                  <a:lnTo>
                    <a:pt x="283107" y="1245869"/>
                  </a:lnTo>
                  <a:lnTo>
                    <a:pt x="424661" y="913637"/>
                  </a:lnTo>
                  <a:lnTo>
                    <a:pt x="566215" y="775207"/>
                  </a:lnTo>
                  <a:lnTo>
                    <a:pt x="707769" y="609091"/>
                  </a:lnTo>
                  <a:lnTo>
                    <a:pt x="849323" y="387603"/>
                  </a:lnTo>
                  <a:lnTo>
                    <a:pt x="990877" y="415289"/>
                  </a:lnTo>
                  <a:lnTo>
                    <a:pt x="1132431" y="55371"/>
                  </a:lnTo>
                  <a:lnTo>
                    <a:pt x="1273984" y="83057"/>
                  </a:lnTo>
                  <a:lnTo>
                    <a:pt x="1415538" y="138429"/>
                  </a:lnTo>
                  <a:lnTo>
                    <a:pt x="1557092" y="138429"/>
                  </a:lnTo>
                  <a:lnTo>
                    <a:pt x="1698646" y="138429"/>
                  </a:lnTo>
                  <a:lnTo>
                    <a:pt x="1840200" y="138429"/>
                  </a:lnTo>
                  <a:lnTo>
                    <a:pt x="1981754" y="0"/>
                  </a:lnTo>
                  <a:lnTo>
                    <a:pt x="2123308" y="276859"/>
                  </a:lnTo>
                  <a:lnTo>
                    <a:pt x="2264862" y="526033"/>
                  </a:lnTo>
                  <a:lnTo>
                    <a:pt x="2406416" y="553719"/>
                  </a:lnTo>
                  <a:lnTo>
                    <a:pt x="2547969" y="442975"/>
                  </a:lnTo>
                  <a:lnTo>
                    <a:pt x="2689523" y="359917"/>
                  </a:lnTo>
                  <a:lnTo>
                    <a:pt x="2831077" y="498347"/>
                  </a:lnTo>
                  <a:lnTo>
                    <a:pt x="2972631" y="387603"/>
                  </a:lnTo>
                  <a:lnTo>
                    <a:pt x="3114185" y="359917"/>
                  </a:lnTo>
                  <a:lnTo>
                    <a:pt x="3255739" y="359917"/>
                  </a:lnTo>
                  <a:lnTo>
                    <a:pt x="3397293" y="359917"/>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25505"/>
              <a:ext cx="3397293" cy="664463"/>
            </a:xfrm>
            <a:custGeom>
              <a:avLst/>
              <a:pathLst>
                <a:path w="3397293" h="664463">
                  <a:moveTo>
                    <a:pt x="0" y="664463"/>
                  </a:moveTo>
                  <a:lnTo>
                    <a:pt x="141553" y="664463"/>
                  </a:lnTo>
                  <a:lnTo>
                    <a:pt x="283107" y="636777"/>
                  </a:lnTo>
                  <a:lnTo>
                    <a:pt x="424661" y="581405"/>
                  </a:lnTo>
                  <a:lnTo>
                    <a:pt x="566215" y="498347"/>
                  </a:lnTo>
                  <a:lnTo>
                    <a:pt x="707769" y="415289"/>
                  </a:lnTo>
                  <a:lnTo>
                    <a:pt x="849323" y="359917"/>
                  </a:lnTo>
                  <a:lnTo>
                    <a:pt x="990877" y="304545"/>
                  </a:lnTo>
                  <a:lnTo>
                    <a:pt x="1132431" y="166115"/>
                  </a:lnTo>
                  <a:lnTo>
                    <a:pt x="1273984" y="55371"/>
                  </a:lnTo>
                  <a:lnTo>
                    <a:pt x="1415538" y="221487"/>
                  </a:lnTo>
                  <a:lnTo>
                    <a:pt x="1557092" y="276859"/>
                  </a:lnTo>
                  <a:lnTo>
                    <a:pt x="1698646" y="387603"/>
                  </a:lnTo>
                  <a:lnTo>
                    <a:pt x="1840200" y="415289"/>
                  </a:lnTo>
                  <a:lnTo>
                    <a:pt x="1981754" y="304545"/>
                  </a:lnTo>
                  <a:lnTo>
                    <a:pt x="2123308" y="276859"/>
                  </a:lnTo>
                  <a:lnTo>
                    <a:pt x="2264862" y="138429"/>
                  </a:lnTo>
                  <a:lnTo>
                    <a:pt x="2406416" y="110743"/>
                  </a:lnTo>
                  <a:lnTo>
                    <a:pt x="2547969" y="83057"/>
                  </a:lnTo>
                  <a:lnTo>
                    <a:pt x="2689523" y="27685"/>
                  </a:lnTo>
                  <a:lnTo>
                    <a:pt x="2831077" y="83057"/>
                  </a:lnTo>
                  <a:lnTo>
                    <a:pt x="2972631" y="110743"/>
                  </a:lnTo>
                  <a:lnTo>
                    <a:pt x="3114185" y="110743"/>
                  </a:lnTo>
                  <a:lnTo>
                    <a:pt x="3255739" y="27685"/>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37902"/>
              <a:ext cx="3397293" cy="1411985"/>
            </a:xfrm>
            <a:custGeom>
              <a:avLst/>
              <a:pathLst>
                <a:path w="3397293" h="1411985">
                  <a:moveTo>
                    <a:pt x="0" y="1384299"/>
                  </a:moveTo>
                  <a:lnTo>
                    <a:pt x="141553" y="1411985"/>
                  </a:lnTo>
                  <a:lnTo>
                    <a:pt x="283107" y="1245869"/>
                  </a:lnTo>
                  <a:lnTo>
                    <a:pt x="424661" y="913637"/>
                  </a:lnTo>
                  <a:lnTo>
                    <a:pt x="566215" y="775207"/>
                  </a:lnTo>
                  <a:lnTo>
                    <a:pt x="707769" y="609091"/>
                  </a:lnTo>
                  <a:lnTo>
                    <a:pt x="849323" y="387603"/>
                  </a:lnTo>
                  <a:lnTo>
                    <a:pt x="990877" y="415289"/>
                  </a:lnTo>
                  <a:lnTo>
                    <a:pt x="1132431" y="55371"/>
                  </a:lnTo>
                  <a:lnTo>
                    <a:pt x="1273984" y="83057"/>
                  </a:lnTo>
                  <a:lnTo>
                    <a:pt x="1415538" y="138429"/>
                  </a:lnTo>
                  <a:lnTo>
                    <a:pt x="1557092" y="138429"/>
                  </a:lnTo>
                  <a:lnTo>
                    <a:pt x="1698646" y="138429"/>
                  </a:lnTo>
                  <a:lnTo>
                    <a:pt x="1840200" y="138429"/>
                  </a:lnTo>
                  <a:lnTo>
                    <a:pt x="1981754" y="0"/>
                  </a:lnTo>
                  <a:lnTo>
                    <a:pt x="2123308" y="276859"/>
                  </a:lnTo>
                  <a:lnTo>
                    <a:pt x="2264862" y="526033"/>
                  </a:lnTo>
                  <a:lnTo>
                    <a:pt x="2406416" y="553719"/>
                  </a:lnTo>
                  <a:lnTo>
                    <a:pt x="2547969" y="442975"/>
                  </a:lnTo>
                  <a:lnTo>
                    <a:pt x="2689523" y="359917"/>
                  </a:lnTo>
                  <a:lnTo>
                    <a:pt x="2831077" y="498347"/>
                  </a:lnTo>
                  <a:lnTo>
                    <a:pt x="2972631" y="387603"/>
                  </a:lnTo>
                  <a:lnTo>
                    <a:pt x="3114185" y="359917"/>
                  </a:lnTo>
                  <a:lnTo>
                    <a:pt x="3255739" y="359917"/>
                  </a:lnTo>
                  <a:lnTo>
                    <a:pt x="3397293" y="359917"/>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578101"/>
            </a:xfrm>
            <a:custGeom>
              <a:avLst/>
              <a:pathLst>
                <a:path w="0" h="1578101">
                  <a:moveTo>
                    <a:pt x="0" y="0"/>
                  </a:moveTo>
                  <a:lnTo>
                    <a:pt x="0" y="1578101"/>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802893"/>
            </a:xfrm>
            <a:custGeom>
              <a:avLst/>
              <a:pathLst>
                <a:path w="0" h="802893">
                  <a:moveTo>
                    <a:pt x="0" y="0"/>
                  </a:moveTo>
                  <a:lnTo>
                    <a:pt x="0" y="802893"/>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332231"/>
            </a:xfrm>
            <a:custGeom>
              <a:avLst/>
              <a:pathLst>
                <a:path w="0" h="332231">
                  <a:moveTo>
                    <a:pt x="0" y="0"/>
                  </a:moveTo>
                  <a:lnTo>
                    <a:pt x="0" y="332231"/>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470661"/>
            </a:xfrm>
            <a:custGeom>
              <a:avLst/>
              <a:pathLst>
                <a:path w="0" h="470661">
                  <a:moveTo>
                    <a:pt x="0" y="0"/>
                  </a:moveTo>
                  <a:lnTo>
                    <a:pt x="0" y="470661"/>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553719"/>
            </a:xfrm>
            <a:custGeom>
              <a:avLst/>
              <a:pathLst>
                <a:path w="0" h="553719">
                  <a:moveTo>
                    <a:pt x="0" y="0"/>
                  </a:moveTo>
                  <a:lnTo>
                    <a:pt x="0" y="553719"/>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553719"/>
            </a:xfrm>
            <a:custGeom>
              <a:avLst/>
              <a:pathLst>
                <a:path w="0" h="553719">
                  <a:moveTo>
                    <a:pt x="0" y="0"/>
                  </a:moveTo>
                  <a:lnTo>
                    <a:pt x="0" y="553719"/>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553719"/>
            </a:xfrm>
            <a:custGeom>
              <a:avLst/>
              <a:pathLst>
                <a:path w="0" h="553719">
                  <a:moveTo>
                    <a:pt x="0" y="0"/>
                  </a:moveTo>
                  <a:lnTo>
                    <a:pt x="0" y="553719"/>
                  </a:lnTo>
                </a:path>
              </a:pathLst>
            </a:custGeom>
            <a:ln w="13550" cap="flat">
              <a:solidFill>
                <a:srgbClr val="0058AB">
                  <a:alpha val="100000"/>
                </a:srgbClr>
              </a:solidFill>
              <a:prstDash val="dot"/>
              <a:round/>
            </a:ln>
          </p:spPr>
          <p:txBody>
            <a:bodyPr/>
            <a:lstStyle/>
            <a:p/>
          </p:txBody>
        </p:sp>
        <p:sp>
          <p:nvSpPr>
            <p:cNvPr id="32" name="pl32"/>
            <p:cNvSpPr/>
            <p:nvPr/>
          </p:nvSpPr>
          <p:spPr>
            <a:xfrm>
              <a:off x="1120965" y="1137902"/>
              <a:ext cx="3397293" cy="1411985"/>
            </a:xfrm>
            <a:custGeom>
              <a:avLst/>
              <a:pathLst>
                <a:path w="3397293" h="1411985">
                  <a:moveTo>
                    <a:pt x="0" y="1384299"/>
                  </a:moveTo>
                  <a:lnTo>
                    <a:pt x="141553" y="1411985"/>
                  </a:lnTo>
                  <a:lnTo>
                    <a:pt x="283107" y="1245869"/>
                  </a:lnTo>
                  <a:lnTo>
                    <a:pt x="424661" y="913637"/>
                  </a:lnTo>
                  <a:lnTo>
                    <a:pt x="566215" y="775207"/>
                  </a:lnTo>
                  <a:lnTo>
                    <a:pt x="707769" y="609091"/>
                  </a:lnTo>
                  <a:lnTo>
                    <a:pt x="849323" y="387603"/>
                  </a:lnTo>
                  <a:lnTo>
                    <a:pt x="990877" y="415289"/>
                  </a:lnTo>
                  <a:lnTo>
                    <a:pt x="1132431" y="55371"/>
                  </a:lnTo>
                  <a:lnTo>
                    <a:pt x="1273984" y="83057"/>
                  </a:lnTo>
                  <a:lnTo>
                    <a:pt x="1415538" y="138429"/>
                  </a:lnTo>
                  <a:lnTo>
                    <a:pt x="1557092" y="138429"/>
                  </a:lnTo>
                  <a:lnTo>
                    <a:pt x="1698646" y="138429"/>
                  </a:lnTo>
                  <a:lnTo>
                    <a:pt x="1840200" y="138429"/>
                  </a:lnTo>
                  <a:lnTo>
                    <a:pt x="1981754" y="0"/>
                  </a:lnTo>
                  <a:lnTo>
                    <a:pt x="2123308" y="276859"/>
                  </a:lnTo>
                  <a:lnTo>
                    <a:pt x="2264862" y="526033"/>
                  </a:lnTo>
                  <a:lnTo>
                    <a:pt x="2406416" y="553719"/>
                  </a:lnTo>
                  <a:lnTo>
                    <a:pt x="2547969" y="442975"/>
                  </a:lnTo>
                  <a:lnTo>
                    <a:pt x="2689523" y="359917"/>
                  </a:lnTo>
                  <a:lnTo>
                    <a:pt x="2831077" y="498347"/>
                  </a:lnTo>
                  <a:lnTo>
                    <a:pt x="2972631" y="387603"/>
                  </a:lnTo>
                  <a:lnTo>
                    <a:pt x="3114185" y="359917"/>
                  </a:lnTo>
                  <a:lnTo>
                    <a:pt x="3255739" y="359917"/>
                  </a:lnTo>
                  <a:lnTo>
                    <a:pt x="3397293" y="359917"/>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43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4" name="tx34"/>
            <p:cNvSpPr/>
            <p:nvPr/>
          </p:nvSpPr>
          <p:spPr>
            <a:xfrm>
              <a:off x="176844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85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1725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25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7553"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0007"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353" y="470017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60" name="tx60"/>
            <p:cNvSpPr/>
            <p:nvPr/>
          </p:nvSpPr>
          <p:spPr>
            <a:xfrm>
              <a:off x="2754652"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7106"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70013" y="471005"/>
              <a:ext cx="249919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Congo, 2000-2024</a:t>
              </a:r>
            </a:p>
          </p:txBody>
        </p:sp>
        <p:sp>
          <p:nvSpPr>
            <p:cNvPr id="63" name="pl63"/>
            <p:cNvSpPr/>
            <p:nvPr/>
          </p:nvSpPr>
          <p:spPr>
            <a:xfrm>
              <a:off x="5267799" y="33868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336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805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633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9102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571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0040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337604"/>
              <a:ext cx="3397293" cy="2430467"/>
            </a:xfrm>
            <a:custGeom>
              <a:avLst/>
              <a:pathLst>
                <a:path w="3397293" h="2430467">
                  <a:moveTo>
                    <a:pt x="0" y="2382811"/>
                  </a:moveTo>
                  <a:lnTo>
                    <a:pt x="141553" y="2430467"/>
                  </a:lnTo>
                  <a:lnTo>
                    <a:pt x="283107" y="2144530"/>
                  </a:lnTo>
                  <a:lnTo>
                    <a:pt x="424661" y="1572655"/>
                  </a:lnTo>
                  <a:lnTo>
                    <a:pt x="566215" y="1334374"/>
                  </a:lnTo>
                  <a:lnTo>
                    <a:pt x="707769" y="1048436"/>
                  </a:lnTo>
                  <a:lnTo>
                    <a:pt x="849323" y="667187"/>
                  </a:lnTo>
                  <a:lnTo>
                    <a:pt x="990877" y="714843"/>
                  </a:lnTo>
                  <a:lnTo>
                    <a:pt x="1132431" y="95312"/>
                  </a:lnTo>
                  <a:lnTo>
                    <a:pt x="1273984" y="142968"/>
                  </a:lnTo>
                  <a:lnTo>
                    <a:pt x="1415538" y="238281"/>
                  </a:lnTo>
                  <a:lnTo>
                    <a:pt x="1557092" y="238281"/>
                  </a:lnTo>
                  <a:lnTo>
                    <a:pt x="1698646" y="238281"/>
                  </a:lnTo>
                  <a:lnTo>
                    <a:pt x="1840200" y="238281"/>
                  </a:lnTo>
                  <a:lnTo>
                    <a:pt x="1981754" y="0"/>
                  </a:lnTo>
                  <a:lnTo>
                    <a:pt x="2123308" y="476562"/>
                  </a:lnTo>
                  <a:lnTo>
                    <a:pt x="2264862" y="905468"/>
                  </a:lnTo>
                  <a:lnTo>
                    <a:pt x="2406416" y="953124"/>
                  </a:lnTo>
                  <a:lnTo>
                    <a:pt x="2547969" y="762499"/>
                  </a:lnTo>
                  <a:lnTo>
                    <a:pt x="2689523" y="619530"/>
                  </a:lnTo>
                  <a:lnTo>
                    <a:pt x="2831077" y="857812"/>
                  </a:lnTo>
                  <a:lnTo>
                    <a:pt x="2972631" y="667187"/>
                  </a:lnTo>
                  <a:lnTo>
                    <a:pt x="3114185" y="619530"/>
                  </a:lnTo>
                  <a:lnTo>
                    <a:pt x="3255739" y="619530"/>
                  </a:lnTo>
                  <a:lnTo>
                    <a:pt x="3397293" y="619530"/>
                  </a:lnTo>
                </a:path>
              </a:pathLst>
            </a:custGeom>
            <a:ln w="27101" cap="flat">
              <a:solidFill>
                <a:srgbClr val="0058AB">
                  <a:alpha val="100000"/>
                </a:srgbClr>
              </a:solidFill>
              <a:prstDash val="solid"/>
              <a:round/>
            </a:ln>
          </p:spPr>
          <p:txBody>
            <a:bodyPr/>
            <a:lstStyle/>
            <a:p/>
          </p:txBody>
        </p:sp>
        <p:sp>
          <p:nvSpPr>
            <p:cNvPr id="78" name="pl78"/>
            <p:cNvSpPr/>
            <p:nvPr/>
          </p:nvSpPr>
          <p:spPr>
            <a:xfrm>
              <a:off x="5437664" y="1957135"/>
              <a:ext cx="3397293" cy="381249"/>
            </a:xfrm>
            <a:custGeom>
              <a:avLst/>
              <a:pathLst>
                <a:path w="3397293" h="381249">
                  <a:moveTo>
                    <a:pt x="0" y="381249"/>
                  </a:moveTo>
                  <a:lnTo>
                    <a:pt x="141553" y="333593"/>
                  </a:lnTo>
                  <a:lnTo>
                    <a:pt x="283107" y="333593"/>
                  </a:lnTo>
                  <a:lnTo>
                    <a:pt x="424661" y="285937"/>
                  </a:lnTo>
                  <a:lnTo>
                    <a:pt x="566215" y="238281"/>
                  </a:lnTo>
                  <a:lnTo>
                    <a:pt x="707769" y="190624"/>
                  </a:lnTo>
                  <a:lnTo>
                    <a:pt x="849323" y="142968"/>
                  </a:lnTo>
                  <a:lnTo>
                    <a:pt x="990877" y="142968"/>
                  </a:lnTo>
                  <a:lnTo>
                    <a:pt x="1132431" y="95312"/>
                  </a:lnTo>
                  <a:lnTo>
                    <a:pt x="1273984" y="47656"/>
                  </a:lnTo>
                  <a:lnTo>
                    <a:pt x="1415538" y="47656"/>
                  </a:lnTo>
                  <a:lnTo>
                    <a:pt x="1557092" y="47656"/>
                  </a:lnTo>
                  <a:lnTo>
                    <a:pt x="1698646" y="47656"/>
                  </a:lnTo>
                  <a:lnTo>
                    <a:pt x="1840200" y="47656"/>
                  </a:lnTo>
                  <a:lnTo>
                    <a:pt x="1981754" y="47656"/>
                  </a:lnTo>
                  <a:lnTo>
                    <a:pt x="2123308" y="47656"/>
                  </a:lnTo>
                  <a:lnTo>
                    <a:pt x="2264862" y="0"/>
                  </a:lnTo>
                  <a:lnTo>
                    <a:pt x="2406416" y="0"/>
                  </a:lnTo>
                  <a:lnTo>
                    <a:pt x="2547969" y="0"/>
                  </a:lnTo>
                  <a:lnTo>
                    <a:pt x="2689523" y="0"/>
                  </a:lnTo>
                  <a:lnTo>
                    <a:pt x="2831077" y="95312"/>
                  </a:lnTo>
                  <a:lnTo>
                    <a:pt x="2972631" y="142968"/>
                  </a:lnTo>
                  <a:lnTo>
                    <a:pt x="3114185" y="47656"/>
                  </a:lnTo>
                  <a:lnTo>
                    <a:pt x="3255739" y="47656"/>
                  </a:lnTo>
                  <a:lnTo>
                    <a:pt x="3397293" y="47656"/>
                  </a:lnTo>
                </a:path>
              </a:pathLst>
            </a:custGeom>
            <a:ln w="27101" cap="flat">
              <a:solidFill>
                <a:srgbClr val="80BD41">
                  <a:alpha val="100000"/>
                </a:srgbClr>
              </a:solidFill>
              <a:prstDash val="solid"/>
              <a:round/>
            </a:ln>
          </p:spPr>
          <p:txBody>
            <a:bodyPr/>
            <a:lstStyle/>
            <a:p/>
          </p:txBody>
        </p:sp>
        <p:sp>
          <p:nvSpPr>
            <p:cNvPr id="79" name="pl79"/>
            <p:cNvSpPr/>
            <p:nvPr/>
          </p:nvSpPr>
          <p:spPr>
            <a:xfrm>
              <a:off x="5437664" y="1909478"/>
              <a:ext cx="3397293" cy="1143749"/>
            </a:xfrm>
            <a:custGeom>
              <a:avLst/>
              <a:pathLst>
                <a:path w="3397293" h="1143749">
                  <a:moveTo>
                    <a:pt x="0" y="1143749"/>
                  </a:moveTo>
                  <a:lnTo>
                    <a:pt x="141553" y="1143749"/>
                  </a:lnTo>
                  <a:lnTo>
                    <a:pt x="283107" y="1096093"/>
                  </a:lnTo>
                  <a:lnTo>
                    <a:pt x="424661" y="1000780"/>
                  </a:lnTo>
                  <a:lnTo>
                    <a:pt x="566215" y="857812"/>
                  </a:lnTo>
                  <a:lnTo>
                    <a:pt x="707769" y="714843"/>
                  </a:lnTo>
                  <a:lnTo>
                    <a:pt x="849323" y="619530"/>
                  </a:lnTo>
                  <a:lnTo>
                    <a:pt x="990877" y="524218"/>
                  </a:lnTo>
                  <a:lnTo>
                    <a:pt x="1132431" y="285937"/>
                  </a:lnTo>
                  <a:lnTo>
                    <a:pt x="1273984" y="95312"/>
                  </a:lnTo>
                  <a:lnTo>
                    <a:pt x="1415538" y="381249"/>
                  </a:lnTo>
                  <a:lnTo>
                    <a:pt x="1557092" y="476562"/>
                  </a:lnTo>
                  <a:lnTo>
                    <a:pt x="1698646" y="667187"/>
                  </a:lnTo>
                  <a:lnTo>
                    <a:pt x="1840200" y="714843"/>
                  </a:lnTo>
                  <a:lnTo>
                    <a:pt x="1981754" y="524218"/>
                  </a:lnTo>
                  <a:lnTo>
                    <a:pt x="2123308" y="476562"/>
                  </a:lnTo>
                  <a:lnTo>
                    <a:pt x="2264862" y="238281"/>
                  </a:lnTo>
                  <a:lnTo>
                    <a:pt x="2406416" y="190624"/>
                  </a:lnTo>
                  <a:lnTo>
                    <a:pt x="2547969" y="142968"/>
                  </a:lnTo>
                  <a:lnTo>
                    <a:pt x="2689523" y="47656"/>
                  </a:lnTo>
                  <a:lnTo>
                    <a:pt x="2831077" y="142968"/>
                  </a:lnTo>
                  <a:lnTo>
                    <a:pt x="2972631" y="190624"/>
                  </a:lnTo>
                  <a:lnTo>
                    <a:pt x="3114185" y="190624"/>
                  </a:lnTo>
                  <a:lnTo>
                    <a:pt x="3255739" y="47656"/>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195713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337604"/>
              <a:ext cx="3397293" cy="2430467"/>
            </a:xfrm>
            <a:custGeom>
              <a:avLst/>
              <a:pathLst>
                <a:path w="3397293" h="2430467">
                  <a:moveTo>
                    <a:pt x="0" y="2382811"/>
                  </a:moveTo>
                  <a:lnTo>
                    <a:pt x="141553" y="2430467"/>
                  </a:lnTo>
                  <a:lnTo>
                    <a:pt x="283107" y="2144530"/>
                  </a:lnTo>
                  <a:lnTo>
                    <a:pt x="424661" y="1572655"/>
                  </a:lnTo>
                  <a:lnTo>
                    <a:pt x="566215" y="1334374"/>
                  </a:lnTo>
                  <a:lnTo>
                    <a:pt x="707769" y="1048436"/>
                  </a:lnTo>
                  <a:lnTo>
                    <a:pt x="849323" y="667187"/>
                  </a:lnTo>
                  <a:lnTo>
                    <a:pt x="990877" y="714843"/>
                  </a:lnTo>
                  <a:lnTo>
                    <a:pt x="1132431" y="95312"/>
                  </a:lnTo>
                  <a:lnTo>
                    <a:pt x="1273984" y="142968"/>
                  </a:lnTo>
                  <a:lnTo>
                    <a:pt x="1415538" y="238281"/>
                  </a:lnTo>
                  <a:lnTo>
                    <a:pt x="1557092" y="238281"/>
                  </a:lnTo>
                  <a:lnTo>
                    <a:pt x="1698646" y="238281"/>
                  </a:lnTo>
                  <a:lnTo>
                    <a:pt x="1840200" y="238281"/>
                  </a:lnTo>
                  <a:lnTo>
                    <a:pt x="1981754" y="0"/>
                  </a:lnTo>
                  <a:lnTo>
                    <a:pt x="2123308" y="476562"/>
                  </a:lnTo>
                  <a:lnTo>
                    <a:pt x="2264862" y="905468"/>
                  </a:lnTo>
                  <a:lnTo>
                    <a:pt x="2406416" y="953124"/>
                  </a:lnTo>
                  <a:lnTo>
                    <a:pt x="2547969" y="762499"/>
                  </a:lnTo>
                  <a:lnTo>
                    <a:pt x="2689523" y="619530"/>
                  </a:lnTo>
                  <a:lnTo>
                    <a:pt x="2831077" y="857812"/>
                  </a:lnTo>
                  <a:lnTo>
                    <a:pt x="2972631" y="667187"/>
                  </a:lnTo>
                  <a:lnTo>
                    <a:pt x="3114185" y="619530"/>
                  </a:lnTo>
                  <a:lnTo>
                    <a:pt x="3255739" y="619530"/>
                  </a:lnTo>
                  <a:lnTo>
                    <a:pt x="3397293" y="61953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404323"/>
              <a:ext cx="0" cy="2316092"/>
            </a:xfrm>
            <a:custGeom>
              <a:avLst/>
              <a:pathLst>
                <a:path w="0" h="2316092">
                  <a:moveTo>
                    <a:pt x="0" y="231609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404323"/>
              <a:ext cx="0" cy="981718"/>
            </a:xfrm>
            <a:custGeom>
              <a:avLst/>
              <a:pathLst>
                <a:path w="0" h="981718">
                  <a:moveTo>
                    <a:pt x="0" y="98171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404323"/>
              <a:ext cx="0" cy="171562"/>
            </a:xfrm>
            <a:custGeom>
              <a:avLst/>
              <a:pathLst>
                <a:path w="0" h="171562">
                  <a:moveTo>
                    <a:pt x="0" y="17156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404323"/>
              <a:ext cx="0" cy="409843"/>
            </a:xfrm>
            <a:custGeom>
              <a:avLst/>
              <a:pathLst>
                <a:path w="0" h="409843">
                  <a:moveTo>
                    <a:pt x="0" y="40984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404323"/>
              <a:ext cx="0" cy="552812"/>
            </a:xfrm>
            <a:custGeom>
              <a:avLst/>
              <a:pathLst>
                <a:path w="0" h="552812">
                  <a:moveTo>
                    <a:pt x="0" y="55281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404323"/>
              <a:ext cx="0" cy="552812"/>
            </a:xfrm>
            <a:custGeom>
              <a:avLst/>
              <a:pathLst>
                <a:path w="0" h="552812">
                  <a:moveTo>
                    <a:pt x="0" y="55281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404323"/>
              <a:ext cx="0" cy="552812"/>
            </a:xfrm>
            <a:custGeom>
              <a:avLst/>
              <a:pathLst>
                <a:path w="0" h="552812">
                  <a:moveTo>
                    <a:pt x="0" y="55281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337604"/>
              <a:ext cx="3397293" cy="2430467"/>
            </a:xfrm>
            <a:custGeom>
              <a:avLst/>
              <a:pathLst>
                <a:path w="3397293" h="2430467">
                  <a:moveTo>
                    <a:pt x="0" y="2382811"/>
                  </a:moveTo>
                  <a:lnTo>
                    <a:pt x="141553" y="2430467"/>
                  </a:lnTo>
                  <a:lnTo>
                    <a:pt x="283107" y="2144530"/>
                  </a:lnTo>
                  <a:lnTo>
                    <a:pt x="424661" y="1572655"/>
                  </a:lnTo>
                  <a:lnTo>
                    <a:pt x="566215" y="1334374"/>
                  </a:lnTo>
                  <a:lnTo>
                    <a:pt x="707769" y="1048436"/>
                  </a:lnTo>
                  <a:lnTo>
                    <a:pt x="849323" y="667187"/>
                  </a:lnTo>
                  <a:lnTo>
                    <a:pt x="990877" y="714843"/>
                  </a:lnTo>
                  <a:lnTo>
                    <a:pt x="1132431" y="95312"/>
                  </a:lnTo>
                  <a:lnTo>
                    <a:pt x="1273984" y="142968"/>
                  </a:lnTo>
                  <a:lnTo>
                    <a:pt x="1415538" y="238281"/>
                  </a:lnTo>
                  <a:lnTo>
                    <a:pt x="1557092" y="238281"/>
                  </a:lnTo>
                  <a:lnTo>
                    <a:pt x="1698646" y="238281"/>
                  </a:lnTo>
                  <a:lnTo>
                    <a:pt x="1840200" y="238281"/>
                  </a:lnTo>
                  <a:lnTo>
                    <a:pt x="1981754" y="0"/>
                  </a:lnTo>
                  <a:lnTo>
                    <a:pt x="2123308" y="476562"/>
                  </a:lnTo>
                  <a:lnTo>
                    <a:pt x="2264862" y="905468"/>
                  </a:lnTo>
                  <a:lnTo>
                    <a:pt x="2406416" y="953124"/>
                  </a:lnTo>
                  <a:lnTo>
                    <a:pt x="2547969" y="762499"/>
                  </a:lnTo>
                  <a:lnTo>
                    <a:pt x="2689523" y="619530"/>
                  </a:lnTo>
                  <a:lnTo>
                    <a:pt x="2831077" y="857812"/>
                  </a:lnTo>
                  <a:lnTo>
                    <a:pt x="2972631" y="667187"/>
                  </a:lnTo>
                  <a:lnTo>
                    <a:pt x="3114185" y="619530"/>
                  </a:lnTo>
                  <a:lnTo>
                    <a:pt x="3255739" y="619530"/>
                  </a:lnTo>
                  <a:lnTo>
                    <a:pt x="3397293" y="619530"/>
                  </a:lnTo>
                </a:path>
              </a:pathLst>
            </a:custGeom>
            <a:ln w="27101" cap="flat">
              <a:solidFill>
                <a:srgbClr val="0058AB">
                  <a:alpha val="100000"/>
                </a:srgbClr>
              </a:solidFill>
              <a:prstDash val="solid"/>
              <a:round/>
            </a:ln>
          </p:spPr>
          <p:txBody>
            <a:bodyPr/>
            <a:lstStyle/>
            <a:p/>
          </p:txBody>
        </p:sp>
        <p:sp>
          <p:nvSpPr>
            <p:cNvPr id="90" name="tx90"/>
            <p:cNvSpPr/>
            <p:nvPr/>
          </p:nvSpPr>
          <p:spPr>
            <a:xfrm>
              <a:off x="5359324" y="1344767"/>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91" name="tx91"/>
            <p:cNvSpPr/>
            <p:nvPr/>
          </p:nvSpPr>
          <p:spPr>
            <a:xfrm>
              <a:off x="6097238" y="134482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2" name="tx92"/>
            <p:cNvSpPr/>
            <p:nvPr/>
          </p:nvSpPr>
          <p:spPr>
            <a:xfrm>
              <a:off x="6823058" y="13448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7530827" y="134476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8097042" y="13448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3448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13448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19656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187036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81126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85814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19050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9518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1" name="pl111"/>
            <p:cNvSpPr/>
            <p:nvPr/>
          </p:nvSpPr>
          <p:spPr>
            <a:xfrm>
              <a:off x="603395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3395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04251"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66706"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01052" y="470017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116" name="tx116"/>
            <p:cNvSpPr/>
            <p:nvPr/>
          </p:nvSpPr>
          <p:spPr>
            <a:xfrm>
              <a:off x="7071351"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33805"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9" name="pl119"/>
            <p:cNvSpPr/>
            <p:nvPr/>
          </p:nvSpPr>
          <p:spPr>
            <a:xfrm>
              <a:off x="239932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56360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72789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89218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48146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575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81003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710248"/>
              <a:ext cx="6833951" cy="145351"/>
            </a:xfrm>
            <a:prstGeom prst="rect">
              <a:avLst/>
            </a:prstGeom>
            <a:solidFill>
              <a:srgbClr val="1CABE2">
                <a:alpha val="80000"/>
              </a:srgbClr>
            </a:solidFill>
          </p:spPr>
          <p:txBody>
            <a:bodyPr/>
            <a:lstStyle/>
            <a:p/>
          </p:txBody>
        </p:sp>
        <p:sp>
          <p:nvSpPr>
            <p:cNvPr id="131" name="rc131"/>
            <p:cNvSpPr/>
            <p:nvPr/>
          </p:nvSpPr>
          <p:spPr>
            <a:xfrm>
              <a:off x="1317178" y="5528559"/>
              <a:ext cx="7191058" cy="145351"/>
            </a:xfrm>
            <a:prstGeom prst="rect">
              <a:avLst/>
            </a:prstGeom>
            <a:solidFill>
              <a:srgbClr val="1CABE2">
                <a:alpha val="80000"/>
              </a:srgbClr>
            </a:solidFill>
          </p:spPr>
          <p:txBody>
            <a:bodyPr/>
            <a:lstStyle/>
            <a:p/>
          </p:txBody>
        </p:sp>
        <p:sp>
          <p:nvSpPr>
            <p:cNvPr id="132" name="rc132"/>
            <p:cNvSpPr/>
            <p:nvPr/>
          </p:nvSpPr>
          <p:spPr>
            <a:xfrm>
              <a:off x="1317178" y="5346869"/>
              <a:ext cx="7321564" cy="145351"/>
            </a:xfrm>
            <a:prstGeom prst="rect">
              <a:avLst/>
            </a:prstGeom>
            <a:solidFill>
              <a:srgbClr val="1CABE2">
                <a:alpha val="80000"/>
              </a:srgbClr>
            </a:solidFill>
          </p:spPr>
          <p:txBody>
            <a:bodyPr/>
            <a:lstStyle/>
            <a:p/>
          </p:txBody>
        </p:sp>
        <p:sp>
          <p:nvSpPr>
            <p:cNvPr id="133" name="tx133"/>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054179"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8" name="tx138"/>
            <p:cNvSpPr/>
            <p:nvPr/>
          </p:nvSpPr>
          <p:spPr>
            <a:xfrm>
              <a:off x="5218466"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7382752"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0" name="tx140"/>
            <p:cNvSpPr/>
            <p:nvPr/>
          </p:nvSpPr>
          <p:spPr>
            <a:xfrm>
              <a:off x="951100" y="5065846"/>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2023 et 2024</a:t>
              </a:r>
            </a:p>
          </p:txBody>
        </p:sp>
        <p:sp>
          <p:nvSpPr>
            <p:cNvPr id="141" name="tx141"/>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2" name="tx142"/>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3" name="tx143"/>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du DTC1 au Congo (82%) était inférieure de 7 points de pourcentage à la moyenne mondiale (89%) et supérieure de 1 point de pourcentage à la moyenne de l'ensemble des pays du site WCAR (81%).
La couverture nationale en DTC1 était la même qu'en 2019 (82%).
Cela équivaut à 34 000 enfants recevant une dose zéro en 2024, contre 32 000 enfants recevant une dose zéro en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6417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4659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290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114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10538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877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7020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26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330389"/>
              <a:ext cx="307584" cy="14925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43354"/>
              <a:ext cx="307584" cy="17796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785022"/>
              <a:ext cx="307584" cy="20379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698911"/>
              <a:ext cx="307584" cy="21240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670208"/>
              <a:ext cx="307584" cy="21527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641504"/>
              <a:ext cx="307584" cy="21814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12801"/>
              <a:ext cx="307584" cy="22101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26690"/>
              <a:ext cx="307584" cy="22962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61444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469283"/>
              <a:ext cx="307584" cy="235368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11876"/>
              <a:ext cx="307584" cy="24110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25766"/>
              <a:ext cx="307584" cy="24972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182248"/>
              <a:ext cx="307584" cy="26407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53545"/>
              <a:ext cx="307584" cy="26694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7434"/>
              <a:ext cx="307584" cy="27555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330389"/>
              <a:ext cx="307584" cy="1492582"/>
            </a:xfrm>
            <a:prstGeom prst="rect">
              <a:avLst/>
            </a:prstGeom>
            <a:solidFill>
              <a:srgbClr val="0083CF">
                <a:alpha val="100000"/>
              </a:srgbClr>
            </a:solidFill>
          </p:spPr>
          <p:txBody>
            <a:bodyPr/>
            <a:lstStyle/>
            <a:p/>
          </p:txBody>
        </p:sp>
        <p:sp>
          <p:nvSpPr>
            <p:cNvPr id="38" name="rc38"/>
            <p:cNvSpPr/>
            <p:nvPr/>
          </p:nvSpPr>
          <p:spPr>
            <a:xfrm>
              <a:off x="1538601" y="1785022"/>
              <a:ext cx="307584" cy="2037949"/>
            </a:xfrm>
            <a:prstGeom prst="rect">
              <a:avLst/>
            </a:prstGeom>
            <a:solidFill>
              <a:srgbClr val="0083CF">
                <a:alpha val="100000"/>
              </a:srgbClr>
            </a:solidFill>
          </p:spPr>
          <p:txBody>
            <a:bodyPr/>
            <a:lstStyle/>
            <a:p/>
          </p:txBody>
        </p:sp>
        <p:sp>
          <p:nvSpPr>
            <p:cNvPr id="39" name="rc39"/>
            <p:cNvSpPr/>
            <p:nvPr/>
          </p:nvSpPr>
          <p:spPr>
            <a:xfrm>
              <a:off x="2563881" y="1641504"/>
              <a:ext cx="307584" cy="2181467"/>
            </a:xfrm>
            <a:prstGeom prst="rect">
              <a:avLst/>
            </a:prstGeom>
            <a:solidFill>
              <a:srgbClr val="0083CF">
                <a:alpha val="100000"/>
              </a:srgbClr>
            </a:solidFill>
          </p:spPr>
          <p:txBody>
            <a:bodyPr/>
            <a:lstStyle/>
            <a:p/>
          </p:txBody>
        </p:sp>
        <p:sp>
          <p:nvSpPr>
            <p:cNvPr id="40" name="rc40"/>
            <p:cNvSpPr/>
            <p:nvPr/>
          </p:nvSpPr>
          <p:spPr>
            <a:xfrm>
              <a:off x="2905641" y="1612801"/>
              <a:ext cx="307584" cy="2210170"/>
            </a:xfrm>
            <a:prstGeom prst="rect">
              <a:avLst/>
            </a:prstGeom>
            <a:solidFill>
              <a:srgbClr val="0083CF">
                <a:alpha val="100000"/>
              </a:srgbClr>
            </a:solidFill>
          </p:spPr>
          <p:txBody>
            <a:bodyPr/>
            <a:lstStyle/>
            <a:p/>
          </p:txBody>
        </p:sp>
        <p:sp>
          <p:nvSpPr>
            <p:cNvPr id="41" name="rc41"/>
            <p:cNvSpPr/>
            <p:nvPr/>
          </p:nvSpPr>
          <p:spPr>
            <a:xfrm>
              <a:off x="3247401" y="1526690"/>
              <a:ext cx="307584" cy="2296281"/>
            </a:xfrm>
            <a:prstGeom prst="rect">
              <a:avLst/>
            </a:prstGeom>
            <a:solidFill>
              <a:srgbClr val="0083CF">
                <a:alpha val="100000"/>
              </a:srgbClr>
            </a:solidFill>
          </p:spPr>
          <p:txBody>
            <a:bodyPr/>
            <a:lstStyle/>
            <a:p/>
          </p:txBody>
        </p:sp>
        <p:sp>
          <p:nvSpPr>
            <p:cNvPr id="42" name="rc42"/>
            <p:cNvSpPr/>
            <p:nvPr/>
          </p:nvSpPr>
          <p:spPr>
            <a:xfrm>
              <a:off x="4614441" y="1469283"/>
              <a:ext cx="307584" cy="2353688"/>
            </a:xfrm>
            <a:prstGeom prst="rect">
              <a:avLst/>
            </a:prstGeom>
            <a:solidFill>
              <a:srgbClr val="0083CF">
                <a:alpha val="100000"/>
              </a:srgbClr>
            </a:solidFill>
          </p:spPr>
          <p:txBody>
            <a:bodyPr/>
            <a:lstStyle/>
            <a:p/>
          </p:txBody>
        </p:sp>
        <p:sp>
          <p:nvSpPr>
            <p:cNvPr id="43" name="rc43"/>
            <p:cNvSpPr/>
            <p:nvPr/>
          </p:nvSpPr>
          <p:spPr>
            <a:xfrm>
              <a:off x="3589161" y="1469283"/>
              <a:ext cx="307584" cy="2353688"/>
            </a:xfrm>
            <a:prstGeom prst="rect">
              <a:avLst/>
            </a:prstGeom>
            <a:solidFill>
              <a:srgbClr val="0083CF">
                <a:alpha val="100000"/>
              </a:srgbClr>
            </a:solidFill>
          </p:spPr>
          <p:txBody>
            <a:bodyPr/>
            <a:lstStyle/>
            <a:p/>
          </p:txBody>
        </p:sp>
        <p:sp>
          <p:nvSpPr>
            <p:cNvPr id="44" name="rc44"/>
            <p:cNvSpPr/>
            <p:nvPr/>
          </p:nvSpPr>
          <p:spPr>
            <a:xfrm>
              <a:off x="4956201" y="1411876"/>
              <a:ext cx="307584" cy="2411095"/>
            </a:xfrm>
            <a:prstGeom prst="rect">
              <a:avLst/>
            </a:prstGeom>
            <a:solidFill>
              <a:srgbClr val="0083CF">
                <a:alpha val="100000"/>
              </a:srgbClr>
            </a:solidFill>
          </p:spPr>
          <p:txBody>
            <a:bodyPr/>
            <a:lstStyle/>
            <a:p/>
          </p:txBody>
        </p:sp>
        <p:sp>
          <p:nvSpPr>
            <p:cNvPr id="45" name="rc45"/>
            <p:cNvSpPr/>
            <p:nvPr/>
          </p:nvSpPr>
          <p:spPr>
            <a:xfrm>
              <a:off x="5981482" y="1210952"/>
              <a:ext cx="307584" cy="2612019"/>
            </a:xfrm>
            <a:prstGeom prst="rect">
              <a:avLst/>
            </a:prstGeom>
            <a:solidFill>
              <a:srgbClr val="0083CF">
                <a:alpha val="100000"/>
              </a:srgbClr>
            </a:solidFill>
          </p:spPr>
          <p:txBody>
            <a:bodyPr/>
            <a:lstStyle/>
            <a:p/>
          </p:txBody>
        </p:sp>
        <p:sp>
          <p:nvSpPr>
            <p:cNvPr id="46" name="rc46"/>
            <p:cNvSpPr/>
            <p:nvPr/>
          </p:nvSpPr>
          <p:spPr>
            <a:xfrm>
              <a:off x="7690282" y="1096138"/>
              <a:ext cx="307584" cy="2726833"/>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274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4337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3400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330389"/>
              <a:ext cx="232871" cy="232871"/>
            </a:xfrm>
            <a:custGeom>
              <a:avLst/>
              <a:pathLst>
                <a:path w="232871" h="232871">
                  <a:moveTo>
                    <a:pt x="223499" y="0"/>
                  </a:moveTo>
                  <a:lnTo>
                    <a:pt x="232871" y="0"/>
                  </a:lnTo>
                  <a:lnTo>
                    <a:pt x="0" y="232871"/>
                  </a:lnTo>
                  <a:lnTo>
                    <a:pt x="0" y="2234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330389"/>
              <a:ext cx="139155" cy="139155"/>
            </a:xfrm>
            <a:custGeom>
              <a:avLst/>
              <a:pathLst>
                <a:path w="139155" h="139155">
                  <a:moveTo>
                    <a:pt x="129783" y="0"/>
                  </a:moveTo>
                  <a:lnTo>
                    <a:pt x="139155" y="0"/>
                  </a:lnTo>
                  <a:lnTo>
                    <a:pt x="0" y="139155"/>
                  </a:lnTo>
                  <a:lnTo>
                    <a:pt x="0" y="12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330389"/>
              <a:ext cx="45439" cy="45439"/>
            </a:xfrm>
            <a:custGeom>
              <a:avLst/>
              <a:pathLst>
                <a:path w="45439" h="45439">
                  <a:moveTo>
                    <a:pt x="36067" y="0"/>
                  </a:moveTo>
                  <a:lnTo>
                    <a:pt x="45439" y="0"/>
                  </a:lnTo>
                  <a:lnTo>
                    <a:pt x="0" y="45439"/>
                  </a:lnTo>
                  <a:lnTo>
                    <a:pt x="0" y="36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35182" y="3811969"/>
              <a:ext cx="11002" cy="11002"/>
            </a:xfrm>
            <a:custGeom>
              <a:avLst/>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41466" y="3718253"/>
              <a:ext cx="104718" cy="104718"/>
            </a:xfrm>
            <a:custGeom>
              <a:avLst/>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7750" y="3624537"/>
              <a:ext cx="198434" cy="198434"/>
            </a:xfrm>
            <a:custGeom>
              <a:avLst/>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54034" y="3530821"/>
              <a:ext cx="292150" cy="292150"/>
            </a:xfrm>
            <a:custGeom>
              <a:avLst/>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4371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3433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2496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1559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0622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29685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28748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7810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6873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5936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4999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4062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3125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2187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1250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0313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19376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8439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785022"/>
              <a:ext cx="282150" cy="282150"/>
            </a:xfrm>
            <a:custGeom>
              <a:avLst/>
              <a:pathLst>
                <a:path w="282150" h="282150">
                  <a:moveTo>
                    <a:pt x="272778" y="0"/>
                  </a:moveTo>
                  <a:lnTo>
                    <a:pt x="282150" y="0"/>
                  </a:lnTo>
                  <a:lnTo>
                    <a:pt x="0" y="282150"/>
                  </a:lnTo>
                  <a:lnTo>
                    <a:pt x="0" y="272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785022"/>
              <a:ext cx="188434" cy="188434"/>
            </a:xfrm>
            <a:custGeom>
              <a:avLst/>
              <a:pathLst>
                <a:path w="188434" h="188434">
                  <a:moveTo>
                    <a:pt x="179062" y="0"/>
                  </a:moveTo>
                  <a:lnTo>
                    <a:pt x="188434" y="0"/>
                  </a:lnTo>
                  <a:lnTo>
                    <a:pt x="0" y="188434"/>
                  </a:lnTo>
                  <a:lnTo>
                    <a:pt x="0" y="179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785022"/>
              <a:ext cx="94718" cy="94718"/>
            </a:xfrm>
            <a:custGeom>
              <a:avLst/>
              <a:pathLst>
                <a:path w="94718" h="94718">
                  <a:moveTo>
                    <a:pt x="85346" y="0"/>
                  </a:moveTo>
                  <a:lnTo>
                    <a:pt x="94718" y="0"/>
                  </a:lnTo>
                  <a:lnTo>
                    <a:pt x="0" y="94718"/>
                  </a:lnTo>
                  <a:lnTo>
                    <a:pt x="0" y="853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1785022"/>
              <a:ext cx="1002" cy="1002"/>
            </a:xfrm>
            <a:custGeom>
              <a:avLst/>
              <a:pathLst>
                <a:path w="1002" h="1002">
                  <a:moveTo>
                    <a:pt x="0" y="1002"/>
                  </a:moveTo>
                  <a:lnTo>
                    <a:pt x="0" y="0"/>
                  </a:lnTo>
                  <a:lnTo>
                    <a:pt x="100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036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943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8495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558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6620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641504"/>
              <a:ext cx="243831" cy="243831"/>
            </a:xfrm>
            <a:custGeom>
              <a:avLst/>
              <a:pathLst>
                <a:path w="243831" h="243831">
                  <a:moveTo>
                    <a:pt x="234460" y="0"/>
                  </a:moveTo>
                  <a:lnTo>
                    <a:pt x="243831" y="0"/>
                  </a:lnTo>
                  <a:lnTo>
                    <a:pt x="0" y="243831"/>
                  </a:lnTo>
                  <a:lnTo>
                    <a:pt x="0" y="234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1641504"/>
              <a:ext cx="150115" cy="150115"/>
            </a:xfrm>
            <a:custGeom>
              <a:avLst/>
              <a:pathLst>
                <a:path w="150115" h="150115">
                  <a:moveTo>
                    <a:pt x="140744" y="0"/>
                  </a:moveTo>
                  <a:lnTo>
                    <a:pt x="150115" y="0"/>
                  </a:lnTo>
                  <a:lnTo>
                    <a:pt x="0" y="150115"/>
                  </a:lnTo>
                  <a:lnTo>
                    <a:pt x="0" y="140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1641504"/>
              <a:ext cx="56399" cy="56399"/>
            </a:xfrm>
            <a:custGeom>
              <a:avLst/>
              <a:pathLst>
                <a:path w="56399" h="56399">
                  <a:moveTo>
                    <a:pt x="47027" y="0"/>
                  </a:moveTo>
                  <a:lnTo>
                    <a:pt x="56399" y="0"/>
                  </a:lnTo>
                  <a:lnTo>
                    <a:pt x="0" y="56399"/>
                  </a:lnTo>
                  <a:lnTo>
                    <a:pt x="0" y="4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147206" y="3756953"/>
              <a:ext cx="66018" cy="66018"/>
            </a:xfrm>
            <a:custGeom>
              <a:avLst/>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53490" y="3663237"/>
              <a:ext cx="159734" cy="159734"/>
            </a:xfrm>
            <a:custGeom>
              <a:avLst/>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59774" y="3569521"/>
              <a:ext cx="253450" cy="253450"/>
            </a:xfrm>
            <a:custGeom>
              <a:avLst/>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758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820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883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946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1009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0072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9135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8197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7260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6323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5386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4449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351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257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163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070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976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8826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7889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952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12801"/>
              <a:ext cx="305639" cy="305639"/>
            </a:xfrm>
            <a:custGeom>
              <a:avLst/>
              <a:pathLst>
                <a:path w="305639" h="305639">
                  <a:moveTo>
                    <a:pt x="296267" y="0"/>
                  </a:moveTo>
                  <a:lnTo>
                    <a:pt x="305639" y="0"/>
                  </a:lnTo>
                  <a:lnTo>
                    <a:pt x="0" y="305639"/>
                  </a:lnTo>
                  <a:lnTo>
                    <a:pt x="0" y="2962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05641" y="1612801"/>
              <a:ext cx="211923" cy="211923"/>
            </a:xfrm>
            <a:custGeom>
              <a:avLst/>
              <a:pathLst>
                <a:path w="211923" h="211923">
                  <a:moveTo>
                    <a:pt x="202551" y="0"/>
                  </a:moveTo>
                  <a:lnTo>
                    <a:pt x="211923" y="0"/>
                  </a:lnTo>
                  <a:lnTo>
                    <a:pt x="0" y="211923"/>
                  </a:lnTo>
                  <a:lnTo>
                    <a:pt x="0" y="2025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05641" y="1612801"/>
              <a:ext cx="118207" cy="118207"/>
            </a:xfrm>
            <a:custGeom>
              <a:avLst/>
              <a:pathLst>
                <a:path w="118207" h="118207">
                  <a:moveTo>
                    <a:pt x="108835" y="0"/>
                  </a:moveTo>
                  <a:lnTo>
                    <a:pt x="118207" y="0"/>
                  </a:lnTo>
                  <a:lnTo>
                    <a:pt x="0" y="118207"/>
                  </a:lnTo>
                  <a:lnTo>
                    <a:pt x="0" y="10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05641" y="1612801"/>
              <a:ext cx="24491" cy="24491"/>
            </a:xfrm>
            <a:custGeom>
              <a:avLst/>
              <a:pathLst>
                <a:path w="24491" h="24491">
                  <a:moveTo>
                    <a:pt x="15119" y="0"/>
                  </a:moveTo>
                  <a:lnTo>
                    <a:pt x="24491" y="0"/>
                  </a:lnTo>
                  <a:lnTo>
                    <a:pt x="0" y="24491"/>
                  </a:lnTo>
                  <a:lnTo>
                    <a:pt x="0" y="15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22070" y="3790057"/>
              <a:ext cx="32914" cy="32914"/>
            </a:xfrm>
            <a:custGeom>
              <a:avLst/>
              <a:pathLst>
                <a:path w="32914" h="32914">
                  <a:moveTo>
                    <a:pt x="32914" y="0"/>
                  </a:moveTo>
                  <a:lnTo>
                    <a:pt x="32914" y="9371"/>
                  </a:lnTo>
                  <a:lnTo>
                    <a:pt x="9371" y="32914"/>
                  </a:lnTo>
                  <a:lnTo>
                    <a:pt x="0" y="32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428354" y="3696341"/>
              <a:ext cx="126630" cy="126630"/>
            </a:xfrm>
            <a:custGeom>
              <a:avLst/>
              <a:pathLst>
                <a:path w="126630" h="126630">
                  <a:moveTo>
                    <a:pt x="126630" y="0"/>
                  </a:moveTo>
                  <a:lnTo>
                    <a:pt x="126630" y="9371"/>
                  </a:lnTo>
                  <a:lnTo>
                    <a:pt x="9371" y="126630"/>
                  </a:lnTo>
                  <a:lnTo>
                    <a:pt x="0" y="1266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34638" y="3602625"/>
              <a:ext cx="220346" cy="220346"/>
            </a:xfrm>
            <a:custGeom>
              <a:avLst/>
              <a:pathLst>
                <a:path w="220346" h="220346">
                  <a:moveTo>
                    <a:pt x="220346" y="0"/>
                  </a:moveTo>
                  <a:lnTo>
                    <a:pt x="220346" y="9371"/>
                  </a:lnTo>
                  <a:lnTo>
                    <a:pt x="9371" y="220346"/>
                  </a:lnTo>
                  <a:lnTo>
                    <a:pt x="0" y="2203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508909"/>
              <a:ext cx="307584" cy="314062"/>
            </a:xfrm>
            <a:custGeom>
              <a:avLst/>
              <a:pathLst>
                <a:path w="307584" h="314062">
                  <a:moveTo>
                    <a:pt x="307584" y="0"/>
                  </a:moveTo>
                  <a:lnTo>
                    <a:pt x="307584" y="9371"/>
                  </a:lnTo>
                  <a:lnTo>
                    <a:pt x="2892" y="314062"/>
                  </a:lnTo>
                  <a:lnTo>
                    <a:pt x="0" y="314062"/>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4151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3214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2277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1340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30403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946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852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759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665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5717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4780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3843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2906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1968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21031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20094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9157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8220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7283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6345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408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7401" y="1526690"/>
              <a:ext cx="237421" cy="237421"/>
            </a:xfrm>
            <a:custGeom>
              <a:avLst/>
              <a:pathLst>
                <a:path w="237421" h="237421">
                  <a:moveTo>
                    <a:pt x="228050" y="0"/>
                  </a:moveTo>
                  <a:lnTo>
                    <a:pt x="237421" y="0"/>
                  </a:lnTo>
                  <a:lnTo>
                    <a:pt x="0" y="237421"/>
                  </a:lnTo>
                  <a:lnTo>
                    <a:pt x="0" y="228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7401" y="1526690"/>
              <a:ext cx="143705" cy="143705"/>
            </a:xfrm>
            <a:custGeom>
              <a:avLst/>
              <a:pathLst>
                <a:path w="143705" h="143705">
                  <a:moveTo>
                    <a:pt x="134333" y="0"/>
                  </a:moveTo>
                  <a:lnTo>
                    <a:pt x="143705" y="0"/>
                  </a:lnTo>
                  <a:lnTo>
                    <a:pt x="0" y="143705"/>
                  </a:lnTo>
                  <a:lnTo>
                    <a:pt x="0" y="134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7401" y="1526690"/>
              <a:ext cx="49989" cy="49989"/>
            </a:xfrm>
            <a:custGeom>
              <a:avLst/>
              <a:pathLst>
                <a:path w="49989" h="49989">
                  <a:moveTo>
                    <a:pt x="40617" y="0"/>
                  </a:moveTo>
                  <a:lnTo>
                    <a:pt x="49989" y="0"/>
                  </a:lnTo>
                  <a:lnTo>
                    <a:pt x="0" y="49989"/>
                  </a:lnTo>
                  <a:lnTo>
                    <a:pt x="0" y="406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834095" y="3735041"/>
              <a:ext cx="87930" cy="87930"/>
            </a:xfrm>
            <a:custGeom>
              <a:avLst/>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740378" y="3641325"/>
              <a:ext cx="181646" cy="181646"/>
            </a:xfrm>
            <a:custGeom>
              <a:avLst/>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646662" y="3547609"/>
              <a:ext cx="275363" cy="275363"/>
            </a:xfrm>
            <a:custGeom>
              <a:avLst/>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614441" y="34538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614441" y="33601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614441" y="32664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614441" y="31727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614441" y="30790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614441" y="29853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614441" y="28915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614441" y="27978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614441" y="27041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614441" y="26104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614441" y="25167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614441" y="24230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614441" y="23293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614441" y="22355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614441" y="21418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614441" y="20481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614441" y="19544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614441" y="18607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14441" y="17670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16732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15795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14858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1469283"/>
              <a:ext cx="239812" cy="239812"/>
            </a:xfrm>
            <a:custGeom>
              <a:avLst/>
              <a:pathLst>
                <a:path w="239812" h="239812">
                  <a:moveTo>
                    <a:pt x="230440" y="0"/>
                  </a:moveTo>
                  <a:lnTo>
                    <a:pt x="239812" y="0"/>
                  </a:lnTo>
                  <a:lnTo>
                    <a:pt x="0" y="239812"/>
                  </a:lnTo>
                  <a:lnTo>
                    <a:pt x="0" y="230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1469283"/>
              <a:ext cx="146096" cy="146096"/>
            </a:xfrm>
            <a:custGeom>
              <a:avLst/>
              <a:pathLst>
                <a:path w="146096" h="146096">
                  <a:moveTo>
                    <a:pt x="136724" y="0"/>
                  </a:moveTo>
                  <a:lnTo>
                    <a:pt x="146096" y="0"/>
                  </a:lnTo>
                  <a:lnTo>
                    <a:pt x="0" y="146096"/>
                  </a:lnTo>
                  <a:lnTo>
                    <a:pt x="0" y="1367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1469283"/>
              <a:ext cx="52380" cy="52380"/>
            </a:xfrm>
            <a:custGeom>
              <a:avLst/>
              <a:pathLst>
                <a:path w="52380" h="52380">
                  <a:moveTo>
                    <a:pt x="43008" y="0"/>
                  </a:moveTo>
                  <a:lnTo>
                    <a:pt x="52380" y="0"/>
                  </a:lnTo>
                  <a:lnTo>
                    <a:pt x="0" y="52380"/>
                  </a:lnTo>
                  <a:lnTo>
                    <a:pt x="0" y="43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7614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6676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739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4802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9161" y="1469283"/>
              <a:ext cx="234216" cy="234216"/>
            </a:xfrm>
            <a:custGeom>
              <a:avLst/>
              <a:pathLst>
                <a:path w="234216" h="234216">
                  <a:moveTo>
                    <a:pt x="224844" y="0"/>
                  </a:moveTo>
                  <a:lnTo>
                    <a:pt x="234216" y="0"/>
                  </a:lnTo>
                  <a:lnTo>
                    <a:pt x="0" y="234216"/>
                  </a:lnTo>
                  <a:lnTo>
                    <a:pt x="0" y="224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9161" y="1469283"/>
              <a:ext cx="140500" cy="140500"/>
            </a:xfrm>
            <a:custGeom>
              <a:avLst/>
              <a:pathLst>
                <a:path w="140500" h="140500">
                  <a:moveTo>
                    <a:pt x="131128" y="0"/>
                  </a:moveTo>
                  <a:lnTo>
                    <a:pt x="140500" y="0"/>
                  </a:lnTo>
                  <a:lnTo>
                    <a:pt x="0" y="140500"/>
                  </a:lnTo>
                  <a:lnTo>
                    <a:pt x="0" y="131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9161" y="1469283"/>
              <a:ext cx="46784" cy="46784"/>
            </a:xfrm>
            <a:custGeom>
              <a:avLst/>
              <a:pathLst>
                <a:path w="46784" h="46784">
                  <a:moveTo>
                    <a:pt x="37412" y="0"/>
                  </a:moveTo>
                  <a:lnTo>
                    <a:pt x="46784" y="0"/>
                  </a:lnTo>
                  <a:lnTo>
                    <a:pt x="0" y="46784"/>
                  </a:lnTo>
                  <a:lnTo>
                    <a:pt x="0" y="37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08959" y="3768145"/>
              <a:ext cx="54826" cy="54826"/>
            </a:xfrm>
            <a:custGeom>
              <a:avLst/>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15243" y="3674429"/>
              <a:ext cx="148543" cy="148543"/>
            </a:xfrm>
            <a:custGeom>
              <a:avLst/>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21527" y="3580713"/>
              <a:ext cx="242259" cy="242259"/>
            </a:xfrm>
            <a:custGeom>
              <a:avLst/>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869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932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995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2058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1121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30184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9247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8309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7372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6435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5498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4561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3624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2686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1749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20812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9875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8938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8001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706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612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518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25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956201" y="1411876"/>
              <a:ext cx="236607" cy="236607"/>
            </a:xfrm>
            <a:custGeom>
              <a:avLst/>
              <a:pathLst>
                <a:path w="236607" h="236607">
                  <a:moveTo>
                    <a:pt x="227235" y="0"/>
                  </a:moveTo>
                  <a:lnTo>
                    <a:pt x="236607" y="0"/>
                  </a:lnTo>
                  <a:lnTo>
                    <a:pt x="0" y="236607"/>
                  </a:lnTo>
                  <a:lnTo>
                    <a:pt x="0" y="227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956201" y="1411876"/>
              <a:ext cx="142891" cy="142891"/>
            </a:xfrm>
            <a:custGeom>
              <a:avLst/>
              <a:pathLst>
                <a:path w="142891" h="142891">
                  <a:moveTo>
                    <a:pt x="133519" y="0"/>
                  </a:moveTo>
                  <a:lnTo>
                    <a:pt x="142891" y="0"/>
                  </a:lnTo>
                  <a:lnTo>
                    <a:pt x="0" y="142891"/>
                  </a:lnTo>
                  <a:lnTo>
                    <a:pt x="0" y="133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956201" y="1411876"/>
              <a:ext cx="49175" cy="49175"/>
            </a:xfrm>
            <a:custGeom>
              <a:avLst/>
              <a:pathLst>
                <a:path w="49175" h="49175">
                  <a:moveTo>
                    <a:pt x="39803" y="0"/>
                  </a:moveTo>
                  <a:lnTo>
                    <a:pt x="49175" y="0"/>
                  </a:lnTo>
                  <a:lnTo>
                    <a:pt x="0" y="49175"/>
                  </a:lnTo>
                  <a:lnTo>
                    <a:pt x="0" y="398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9835" y="3773740"/>
              <a:ext cx="49231" cy="49231"/>
            </a:xfrm>
            <a:custGeom>
              <a:avLst/>
              <a:pathLst>
                <a:path w="49231" h="49231">
                  <a:moveTo>
                    <a:pt x="49231" y="0"/>
                  </a:moveTo>
                  <a:lnTo>
                    <a:pt x="49231" y="9371"/>
                  </a:lnTo>
                  <a:lnTo>
                    <a:pt x="9371" y="49231"/>
                  </a:lnTo>
                  <a:lnTo>
                    <a:pt x="0" y="49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46119" y="3680024"/>
              <a:ext cx="142947" cy="142947"/>
            </a:xfrm>
            <a:custGeom>
              <a:avLst/>
              <a:pathLst>
                <a:path w="142947" h="142947">
                  <a:moveTo>
                    <a:pt x="142947" y="0"/>
                  </a:moveTo>
                  <a:lnTo>
                    <a:pt x="142947" y="9371"/>
                  </a:lnTo>
                  <a:lnTo>
                    <a:pt x="9371" y="142947"/>
                  </a:lnTo>
                  <a:lnTo>
                    <a:pt x="0" y="142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052403" y="3586308"/>
              <a:ext cx="236663" cy="236663"/>
            </a:xfrm>
            <a:custGeom>
              <a:avLst/>
              <a:pathLst>
                <a:path w="236663" h="236663">
                  <a:moveTo>
                    <a:pt x="236663" y="0"/>
                  </a:moveTo>
                  <a:lnTo>
                    <a:pt x="236663" y="9371"/>
                  </a:lnTo>
                  <a:lnTo>
                    <a:pt x="9371" y="236663"/>
                  </a:lnTo>
                  <a:lnTo>
                    <a:pt x="0" y="23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4925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3988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3051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2114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31177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30240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9302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8365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7428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6491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5554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4617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3680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274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2180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2086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993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899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805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711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618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524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430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337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434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81482" y="1210952"/>
              <a:ext cx="255695" cy="255695"/>
            </a:xfrm>
            <a:custGeom>
              <a:avLst/>
              <a:pathLst>
                <a:path w="255695" h="255695">
                  <a:moveTo>
                    <a:pt x="246324" y="0"/>
                  </a:moveTo>
                  <a:lnTo>
                    <a:pt x="255695" y="0"/>
                  </a:lnTo>
                  <a:lnTo>
                    <a:pt x="0" y="255695"/>
                  </a:lnTo>
                  <a:lnTo>
                    <a:pt x="0" y="246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81482" y="1210952"/>
              <a:ext cx="161979" cy="161979"/>
            </a:xfrm>
            <a:custGeom>
              <a:avLst/>
              <a:pathLst>
                <a:path w="161979" h="161979">
                  <a:moveTo>
                    <a:pt x="152608" y="0"/>
                  </a:moveTo>
                  <a:lnTo>
                    <a:pt x="161979" y="0"/>
                  </a:lnTo>
                  <a:lnTo>
                    <a:pt x="0" y="161979"/>
                  </a:lnTo>
                  <a:lnTo>
                    <a:pt x="0" y="152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81482" y="1210952"/>
              <a:ext cx="68263" cy="68263"/>
            </a:xfrm>
            <a:custGeom>
              <a:avLst/>
              <a:pathLst>
                <a:path w="68263" h="68263">
                  <a:moveTo>
                    <a:pt x="58892" y="0"/>
                  </a:moveTo>
                  <a:lnTo>
                    <a:pt x="68263" y="0"/>
                  </a:lnTo>
                  <a:lnTo>
                    <a:pt x="0" y="68263"/>
                  </a:lnTo>
                  <a:lnTo>
                    <a:pt x="0" y="5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926723" y="3751828"/>
              <a:ext cx="71143" cy="71143"/>
            </a:xfrm>
            <a:custGeom>
              <a:avLst/>
              <a:pathLst>
                <a:path w="71143" h="71143">
                  <a:moveTo>
                    <a:pt x="71143" y="0"/>
                  </a:moveTo>
                  <a:lnTo>
                    <a:pt x="71143" y="9371"/>
                  </a:lnTo>
                  <a:lnTo>
                    <a:pt x="9371" y="71143"/>
                  </a:lnTo>
                  <a:lnTo>
                    <a:pt x="0" y="71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33007" y="3658112"/>
              <a:ext cx="164859" cy="164859"/>
            </a:xfrm>
            <a:custGeom>
              <a:avLst/>
              <a:pathLst>
                <a:path w="164859" h="164859">
                  <a:moveTo>
                    <a:pt x="164859" y="0"/>
                  </a:moveTo>
                  <a:lnTo>
                    <a:pt x="164859" y="9371"/>
                  </a:lnTo>
                  <a:lnTo>
                    <a:pt x="9371" y="164859"/>
                  </a:lnTo>
                  <a:lnTo>
                    <a:pt x="0" y="164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739291" y="3564396"/>
              <a:ext cx="258575" cy="258575"/>
            </a:xfrm>
            <a:custGeom>
              <a:avLst/>
              <a:pathLst>
                <a:path w="258575" h="258575">
                  <a:moveTo>
                    <a:pt x="258575" y="0"/>
                  </a:moveTo>
                  <a:lnTo>
                    <a:pt x="258575" y="9371"/>
                  </a:lnTo>
                  <a:lnTo>
                    <a:pt x="9371" y="258575"/>
                  </a:lnTo>
                  <a:lnTo>
                    <a:pt x="0" y="2585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706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769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832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1895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30958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30021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908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814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720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627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533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439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346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252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2158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2064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971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877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783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690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596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502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408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315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221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7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690282" y="1096138"/>
              <a:ext cx="254881" cy="254881"/>
            </a:xfrm>
            <a:custGeom>
              <a:avLst/>
              <a:pathLst>
                <a:path w="254881" h="254881">
                  <a:moveTo>
                    <a:pt x="245510" y="0"/>
                  </a:moveTo>
                  <a:lnTo>
                    <a:pt x="254881" y="0"/>
                  </a:lnTo>
                  <a:lnTo>
                    <a:pt x="0" y="254881"/>
                  </a:lnTo>
                  <a:lnTo>
                    <a:pt x="0" y="245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690282" y="1096138"/>
              <a:ext cx="161165" cy="161165"/>
            </a:xfrm>
            <a:custGeom>
              <a:avLst/>
              <a:pathLst>
                <a:path w="161165" h="161165">
                  <a:moveTo>
                    <a:pt x="151794" y="0"/>
                  </a:moveTo>
                  <a:lnTo>
                    <a:pt x="161165" y="0"/>
                  </a:lnTo>
                  <a:lnTo>
                    <a:pt x="0" y="161165"/>
                  </a:lnTo>
                  <a:lnTo>
                    <a:pt x="0" y="1517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690282" y="1096138"/>
              <a:ext cx="67449" cy="67449"/>
            </a:xfrm>
            <a:custGeom>
              <a:avLst/>
              <a:pathLst>
                <a:path w="67449" h="67449">
                  <a:moveTo>
                    <a:pt x="58078" y="0"/>
                  </a:moveTo>
                  <a:lnTo>
                    <a:pt x="67449" y="0"/>
                  </a:lnTo>
                  <a:lnTo>
                    <a:pt x="0" y="67449"/>
                  </a:lnTo>
                  <a:lnTo>
                    <a:pt x="0" y="580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55081" y="2330389"/>
              <a:ext cx="307584" cy="149258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538601" y="1785022"/>
              <a:ext cx="307584" cy="2037949"/>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2563881" y="1641504"/>
              <a:ext cx="307584" cy="2181467"/>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905641" y="1612801"/>
              <a:ext cx="307584" cy="2210170"/>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3247401" y="1526690"/>
              <a:ext cx="307584" cy="229628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4614441" y="1469283"/>
              <a:ext cx="307584" cy="235368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9161" y="1469283"/>
              <a:ext cx="307584" cy="235368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4956201" y="1411876"/>
              <a:ext cx="307584" cy="241109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81482" y="1210952"/>
              <a:ext cx="307584" cy="261201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690282" y="1096138"/>
              <a:ext cx="307584" cy="2726833"/>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28486" y="21869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3" name="tx333"/>
            <p:cNvSpPr/>
            <p:nvPr/>
          </p:nvSpPr>
          <p:spPr>
            <a:xfrm>
              <a:off x="1270246" y="18826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4" name="tx334"/>
            <p:cNvSpPr/>
            <p:nvPr/>
          </p:nvSpPr>
          <p:spPr>
            <a:xfrm>
              <a:off x="1612006" y="161058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5" name="tx335"/>
            <p:cNvSpPr/>
            <p:nvPr/>
          </p:nvSpPr>
          <p:spPr>
            <a:xfrm>
              <a:off x="1953767" y="1519736"/>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6" name="tx336"/>
            <p:cNvSpPr/>
            <p:nvPr/>
          </p:nvSpPr>
          <p:spPr>
            <a:xfrm>
              <a:off x="2295527" y="148888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37287" y="145669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8" name="tx338"/>
            <p:cNvSpPr/>
            <p:nvPr/>
          </p:nvSpPr>
          <p:spPr>
            <a:xfrm>
              <a:off x="2979047" y="142979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9" name="tx339"/>
            <p:cNvSpPr/>
            <p:nvPr/>
          </p:nvSpPr>
          <p:spPr>
            <a:xfrm>
              <a:off x="3320807" y="1334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0" name="tx340"/>
            <p:cNvSpPr/>
            <p:nvPr/>
          </p:nvSpPr>
          <p:spPr>
            <a:xfrm>
              <a:off x="468784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366256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2" name="tx342"/>
            <p:cNvSpPr/>
            <p:nvPr/>
          </p:nvSpPr>
          <p:spPr>
            <a:xfrm>
              <a:off x="400432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3" name="tx343"/>
            <p:cNvSpPr/>
            <p:nvPr/>
          </p:nvSpPr>
          <p:spPr>
            <a:xfrm>
              <a:off x="434608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4" name="tx344"/>
            <p:cNvSpPr/>
            <p:nvPr/>
          </p:nvSpPr>
          <p:spPr>
            <a:xfrm>
              <a:off x="5029607" y="12132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5" name="tx345"/>
            <p:cNvSpPr/>
            <p:nvPr/>
          </p:nvSpPr>
          <p:spPr>
            <a:xfrm>
              <a:off x="5371367" y="11220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6" name="tx346"/>
            <p:cNvSpPr/>
            <p:nvPr/>
          </p:nvSpPr>
          <p:spPr>
            <a:xfrm>
              <a:off x="6054888" y="10003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7" name="tx347"/>
            <p:cNvSpPr/>
            <p:nvPr/>
          </p:nvSpPr>
          <p:spPr>
            <a:xfrm>
              <a:off x="5713127" y="10003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6396648" y="96988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9" name="tx349"/>
            <p:cNvSpPr/>
            <p:nvPr/>
          </p:nvSpPr>
          <p:spPr>
            <a:xfrm>
              <a:off x="6738408" y="93938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0" name="tx350"/>
            <p:cNvSpPr/>
            <p:nvPr/>
          </p:nvSpPr>
          <p:spPr>
            <a:xfrm>
              <a:off x="776368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708016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2" name="tx352"/>
            <p:cNvSpPr/>
            <p:nvPr/>
          </p:nvSpPr>
          <p:spPr>
            <a:xfrm>
              <a:off x="810544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3" name="tx353"/>
            <p:cNvSpPr/>
            <p:nvPr/>
          </p:nvSpPr>
          <p:spPr>
            <a:xfrm>
              <a:off x="742192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4" name="tx354"/>
            <p:cNvSpPr/>
            <p:nvPr/>
          </p:nvSpPr>
          <p:spPr>
            <a:xfrm>
              <a:off x="8447208" y="8481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5" name="tx355"/>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6" name="pg356"/>
            <p:cNvSpPr/>
            <p:nvPr/>
          </p:nvSpPr>
          <p:spPr>
            <a:xfrm>
              <a:off x="946206" y="29766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978728" y="30075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1629726" y="27039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662248" y="273617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0" name="pg360"/>
            <p:cNvSpPr/>
            <p:nvPr/>
          </p:nvSpPr>
          <p:spPr>
            <a:xfrm>
              <a:off x="2655007" y="26322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2687528" y="266574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2" name="pg362"/>
            <p:cNvSpPr/>
            <p:nvPr/>
          </p:nvSpPr>
          <p:spPr>
            <a:xfrm>
              <a:off x="2996767" y="26178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3029288" y="26487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4" name="pg364"/>
            <p:cNvSpPr/>
            <p:nvPr/>
          </p:nvSpPr>
          <p:spPr>
            <a:xfrm>
              <a:off x="3338527" y="25748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3371048" y="260563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6" name="pg366"/>
            <p:cNvSpPr/>
            <p:nvPr/>
          </p:nvSpPr>
          <p:spPr>
            <a:xfrm>
              <a:off x="4705567" y="25461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4738089" y="25783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8" name="pg368"/>
            <p:cNvSpPr/>
            <p:nvPr/>
          </p:nvSpPr>
          <p:spPr>
            <a:xfrm>
              <a:off x="3680287" y="25461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12808" y="257862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0" name="pg370"/>
            <p:cNvSpPr/>
            <p:nvPr/>
          </p:nvSpPr>
          <p:spPr>
            <a:xfrm>
              <a:off x="5047327" y="2517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5079849" y="254965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2" name="pg372"/>
            <p:cNvSpPr/>
            <p:nvPr/>
          </p:nvSpPr>
          <p:spPr>
            <a:xfrm>
              <a:off x="6072607" y="24169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6105129" y="24478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4" name="pg374"/>
            <p:cNvSpPr/>
            <p:nvPr/>
          </p:nvSpPr>
          <p:spPr>
            <a:xfrm>
              <a:off x="7751263" y="23595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7783784" y="2390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tx376"/>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7" name="tx377"/>
            <p:cNvSpPr/>
            <p:nvPr/>
          </p:nvSpPr>
          <p:spPr>
            <a:xfrm>
              <a:off x="585797" y="30532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8" name="tx378"/>
            <p:cNvSpPr/>
            <p:nvPr/>
          </p:nvSpPr>
          <p:spPr>
            <a:xfrm>
              <a:off x="585797" y="23356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9" name="tx379"/>
            <p:cNvSpPr/>
            <p:nvPr/>
          </p:nvSpPr>
          <p:spPr>
            <a:xfrm>
              <a:off x="585797" y="161979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0" name="tx380"/>
            <p:cNvSpPr/>
            <p:nvPr/>
          </p:nvSpPr>
          <p:spPr>
            <a:xfrm>
              <a:off x="508103" y="9005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1" name="tx381"/>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82" name="tx382"/>
            <p:cNvSpPr/>
            <p:nvPr/>
          </p:nvSpPr>
          <p:spPr>
            <a:xfrm rot="-5400000">
              <a:off x="113920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3" name="tx383"/>
            <p:cNvSpPr/>
            <p:nvPr/>
          </p:nvSpPr>
          <p:spPr>
            <a:xfrm rot="-5400000">
              <a:off x="1456137"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84" name="tx384"/>
            <p:cNvSpPr/>
            <p:nvPr/>
          </p:nvSpPr>
          <p:spPr>
            <a:xfrm rot="-5400000">
              <a:off x="157429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85" name="tx385"/>
            <p:cNvSpPr/>
            <p:nvPr/>
          </p:nvSpPr>
          <p:spPr>
            <a:xfrm rot="-5400000">
              <a:off x="1770899"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86" name="tx386"/>
            <p:cNvSpPr/>
            <p:nvPr/>
          </p:nvSpPr>
          <p:spPr>
            <a:xfrm rot="-5400000">
              <a:off x="253793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87" name="tx387"/>
            <p:cNvSpPr/>
            <p:nvPr/>
          </p:nvSpPr>
          <p:spPr>
            <a:xfrm rot="-5400000">
              <a:off x="283248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88" name="tx388"/>
            <p:cNvSpPr/>
            <p:nvPr/>
          </p:nvSpPr>
          <p:spPr>
            <a:xfrm rot="-5400000">
              <a:off x="300954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9" name="tx389"/>
            <p:cNvSpPr/>
            <p:nvPr/>
          </p:nvSpPr>
          <p:spPr>
            <a:xfrm rot="-5400000">
              <a:off x="341512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90" name="tx390"/>
            <p:cNvSpPr/>
            <p:nvPr/>
          </p:nvSpPr>
          <p:spPr>
            <a:xfrm rot="-5400000">
              <a:off x="3863328"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91" name="tx391"/>
            <p:cNvSpPr/>
            <p:nvPr/>
          </p:nvSpPr>
          <p:spPr>
            <a:xfrm rot="-5400000">
              <a:off x="418019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92" name="tx392"/>
            <p:cNvSpPr/>
            <p:nvPr/>
          </p:nvSpPr>
          <p:spPr>
            <a:xfrm rot="-5400000">
              <a:off x="4615198"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93" name="tx393"/>
            <p:cNvSpPr/>
            <p:nvPr/>
          </p:nvSpPr>
          <p:spPr>
            <a:xfrm rot="-5400000">
              <a:off x="491504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94" name="tx394"/>
            <p:cNvSpPr/>
            <p:nvPr/>
          </p:nvSpPr>
          <p:spPr>
            <a:xfrm rot="-5400000">
              <a:off x="4757653"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95" name="tx395"/>
            <p:cNvSpPr/>
            <p:nvPr/>
          </p:nvSpPr>
          <p:spPr>
            <a:xfrm rot="-5400000">
              <a:off x="558273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96" name="tx396"/>
            <p:cNvSpPr/>
            <p:nvPr/>
          </p:nvSpPr>
          <p:spPr>
            <a:xfrm rot="-5400000">
              <a:off x="6006386"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7" name="tx397"/>
            <p:cNvSpPr/>
            <p:nvPr/>
          </p:nvSpPr>
          <p:spPr>
            <a:xfrm rot="-5400000">
              <a:off x="6075362"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8" name="tx398"/>
            <p:cNvSpPr/>
            <p:nvPr/>
          </p:nvSpPr>
          <p:spPr>
            <a:xfrm rot="-5400000">
              <a:off x="6444305"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9" name="tx399"/>
            <p:cNvSpPr/>
            <p:nvPr/>
          </p:nvSpPr>
          <p:spPr>
            <a:xfrm rot="-5400000">
              <a:off x="674820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400" name="tx400"/>
            <p:cNvSpPr/>
            <p:nvPr/>
          </p:nvSpPr>
          <p:spPr>
            <a:xfrm rot="-5400000">
              <a:off x="7175370"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401" name="tx401"/>
            <p:cNvSpPr/>
            <p:nvPr/>
          </p:nvSpPr>
          <p:spPr>
            <a:xfrm rot="-5400000">
              <a:off x="766245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402" name="tx402"/>
            <p:cNvSpPr/>
            <p:nvPr/>
          </p:nvSpPr>
          <p:spPr>
            <a:xfrm rot="-5400000">
              <a:off x="801192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3" name="tx403"/>
            <p:cNvSpPr/>
            <p:nvPr/>
          </p:nvSpPr>
          <p:spPr>
            <a:xfrm rot="-5400000">
              <a:off x="8255698"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404" name="tx404"/>
            <p:cNvSpPr/>
            <p:nvPr/>
          </p:nvSpPr>
          <p:spPr>
            <a:xfrm rot="-5400000">
              <a:off x="8657929"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5" name="tx405"/>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06" name="rc406"/>
            <p:cNvSpPr/>
            <p:nvPr/>
          </p:nvSpPr>
          <p:spPr>
            <a:xfrm>
              <a:off x="4250968" y="5993415"/>
              <a:ext cx="219455" cy="219455"/>
            </a:xfrm>
            <a:prstGeom prst="rect">
              <a:avLst/>
            </a:prstGeom>
            <a:solidFill>
              <a:srgbClr val="FFFFFF">
                <a:alpha val="100000"/>
              </a:srgbClr>
            </a:solidFill>
          </p:spPr>
          <p:txBody>
            <a:bodyPr/>
            <a:lstStyle/>
            <a:p/>
          </p:txBody>
        </p:sp>
        <p:sp>
          <p:nvSpPr>
            <p:cNvPr id="407" name="pg407"/>
            <p:cNvSpPr/>
            <p:nvPr/>
          </p:nvSpPr>
          <p:spPr>
            <a:xfrm>
              <a:off x="443551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34090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pg409"/>
            <p:cNvSpPr/>
            <p:nvPr/>
          </p:nvSpPr>
          <p:spPr>
            <a:xfrm>
              <a:off x="425103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425103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425103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rc412"/>
            <p:cNvSpPr/>
            <p:nvPr/>
          </p:nvSpPr>
          <p:spPr>
            <a:xfrm>
              <a:off x="4250968" y="5993415"/>
              <a:ext cx="219455" cy="219455"/>
            </a:xfrm>
            <a:prstGeom prst="rect">
              <a:avLst/>
            </a:prstGeom>
            <a:ln w="476" cap="sq">
              <a:solidFill>
                <a:srgbClr val="000000">
                  <a:alpha val="100000"/>
                </a:srgbClr>
              </a:solidFill>
              <a:prstDash val="solid"/>
              <a:miter/>
            </a:ln>
          </p:spPr>
          <p:txBody>
            <a:bodyPr/>
            <a:lstStyle/>
            <a:p/>
          </p:txBody>
        </p:sp>
        <p:sp>
          <p:nvSpPr>
            <p:cNvPr id="413" name="tx413"/>
            <p:cNvSpPr/>
            <p:nvPr/>
          </p:nvSpPr>
          <p:spPr>
            <a:xfrm>
              <a:off x="4540013" y="6024834"/>
              <a:ext cx="108724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zéro dose</a:t>
              </a:r>
            </a:p>
          </p:txBody>
        </p:sp>
        <p:sp>
          <p:nvSpPr>
            <p:cNvPr id="414" name="tx414"/>
            <p:cNvSpPr/>
            <p:nvPr/>
          </p:nvSpPr>
          <p:spPr>
            <a:xfrm>
              <a:off x="803816" y="398022"/>
              <a:ext cx="57862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couverture et classement du nombre zéro dose, par pays, WCAR, 2024</a:t>
              </a:r>
            </a:p>
          </p:txBody>
        </p:sp>
        <p:sp>
          <p:nvSpPr>
            <p:cNvPr id="415" name="tx415"/>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16" name="tx416"/>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17" name="tx417"/>
            <p:cNvSpPr/>
            <p:nvPr/>
          </p:nvSpPr>
          <p:spPr>
            <a:xfrm>
              <a:off x="7301039" y="6590777"/>
              <a:ext cx="177337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zéro dose.</a:t>
              </a:r>
            </a:p>
          </p:txBody>
        </p:sp>
      </p:grpSp>
      <p:sp>
        <p:nvSpPr>
          <p:cNvPr id="4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2024, le Congo se classera au 9e rang sur 24 pays pour la plus faible couverture en DTC1 (sur la base d'un classement ex æquo).
Le Congo n'était pas dans le top 10 des pays ayant le plus grand nombre d'enfants n'ayant reçu aucune dose.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07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15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2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32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40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48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56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564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772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981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189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397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05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13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21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229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438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646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854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06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270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478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48580"/>
              <a:ext cx="4155057" cy="416146"/>
            </a:xfrm>
            <a:custGeom>
              <a:avLst/>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2981082"/>
              <a:ext cx="4155057" cy="416146"/>
            </a:xfrm>
            <a:custGeom>
              <a:avLst/>
              <a:pathLst>
                <a:path w="4155057" h="416146">
                  <a:moveTo>
                    <a:pt x="0" y="416146"/>
                  </a:moveTo>
                  <a:lnTo>
                    <a:pt x="13990" y="416134"/>
                  </a:lnTo>
                  <a:lnTo>
                    <a:pt x="27980" y="416119"/>
                  </a:lnTo>
                  <a:lnTo>
                    <a:pt x="41970" y="416102"/>
                  </a:lnTo>
                  <a:lnTo>
                    <a:pt x="55960" y="416083"/>
                  </a:lnTo>
                  <a:lnTo>
                    <a:pt x="69950" y="416059"/>
                  </a:lnTo>
                  <a:lnTo>
                    <a:pt x="83940" y="416032"/>
                  </a:lnTo>
                  <a:lnTo>
                    <a:pt x="97930" y="416000"/>
                  </a:lnTo>
                  <a:lnTo>
                    <a:pt x="111920" y="415962"/>
                  </a:lnTo>
                  <a:lnTo>
                    <a:pt x="125910" y="415917"/>
                  </a:lnTo>
                  <a:lnTo>
                    <a:pt x="139900" y="415865"/>
                  </a:lnTo>
                  <a:lnTo>
                    <a:pt x="153891" y="415803"/>
                  </a:lnTo>
                  <a:lnTo>
                    <a:pt x="167881" y="415731"/>
                  </a:lnTo>
                  <a:lnTo>
                    <a:pt x="181871" y="415647"/>
                  </a:lnTo>
                  <a:lnTo>
                    <a:pt x="195861" y="415547"/>
                  </a:lnTo>
                  <a:lnTo>
                    <a:pt x="209851" y="415430"/>
                  </a:lnTo>
                  <a:lnTo>
                    <a:pt x="223841" y="415293"/>
                  </a:lnTo>
                  <a:lnTo>
                    <a:pt x="237831" y="415132"/>
                  </a:lnTo>
                  <a:lnTo>
                    <a:pt x="251821" y="414943"/>
                  </a:lnTo>
                  <a:lnTo>
                    <a:pt x="265811" y="414721"/>
                  </a:lnTo>
                  <a:lnTo>
                    <a:pt x="279801" y="414461"/>
                  </a:lnTo>
                  <a:lnTo>
                    <a:pt x="293791" y="414157"/>
                  </a:lnTo>
                  <a:lnTo>
                    <a:pt x="307782" y="413800"/>
                  </a:lnTo>
                  <a:lnTo>
                    <a:pt x="321772" y="413382"/>
                  </a:lnTo>
                  <a:lnTo>
                    <a:pt x="335762" y="412893"/>
                  </a:lnTo>
                  <a:lnTo>
                    <a:pt x="349752" y="412321"/>
                  </a:lnTo>
                  <a:lnTo>
                    <a:pt x="363742" y="411652"/>
                  </a:lnTo>
                  <a:lnTo>
                    <a:pt x="377732" y="410872"/>
                  </a:lnTo>
                  <a:lnTo>
                    <a:pt x="391722" y="409963"/>
                  </a:lnTo>
                  <a:lnTo>
                    <a:pt x="405712" y="408905"/>
                  </a:lnTo>
                  <a:lnTo>
                    <a:pt x="419702" y="407675"/>
                  </a:lnTo>
                  <a:lnTo>
                    <a:pt x="433692" y="406249"/>
                  </a:lnTo>
                  <a:lnTo>
                    <a:pt x="447682" y="404598"/>
                  </a:lnTo>
                  <a:lnTo>
                    <a:pt x="461673" y="402693"/>
                  </a:lnTo>
                  <a:lnTo>
                    <a:pt x="475663" y="400500"/>
                  </a:lnTo>
                  <a:lnTo>
                    <a:pt x="489653" y="397985"/>
                  </a:lnTo>
                  <a:lnTo>
                    <a:pt x="503643" y="395111"/>
                  </a:lnTo>
                  <a:lnTo>
                    <a:pt x="517633" y="391843"/>
                  </a:lnTo>
                  <a:lnTo>
                    <a:pt x="531623" y="388144"/>
                  </a:lnTo>
                  <a:lnTo>
                    <a:pt x="545613" y="383982"/>
                  </a:lnTo>
                  <a:lnTo>
                    <a:pt x="559603" y="379330"/>
                  </a:lnTo>
                  <a:lnTo>
                    <a:pt x="573593" y="374167"/>
                  </a:lnTo>
                  <a:lnTo>
                    <a:pt x="587583" y="368483"/>
                  </a:lnTo>
                  <a:lnTo>
                    <a:pt x="601574" y="362280"/>
                  </a:lnTo>
                  <a:lnTo>
                    <a:pt x="615564" y="355576"/>
                  </a:lnTo>
                  <a:lnTo>
                    <a:pt x="629554" y="348404"/>
                  </a:lnTo>
                  <a:lnTo>
                    <a:pt x="643544" y="340818"/>
                  </a:lnTo>
                  <a:lnTo>
                    <a:pt x="657534" y="332887"/>
                  </a:lnTo>
                  <a:lnTo>
                    <a:pt x="671524" y="324698"/>
                  </a:lnTo>
                  <a:lnTo>
                    <a:pt x="685514" y="316347"/>
                  </a:lnTo>
                  <a:lnTo>
                    <a:pt x="699504" y="307942"/>
                  </a:lnTo>
                  <a:lnTo>
                    <a:pt x="713494" y="299591"/>
                  </a:lnTo>
                  <a:lnTo>
                    <a:pt x="727484" y="291401"/>
                  </a:lnTo>
                  <a:lnTo>
                    <a:pt x="741474" y="283470"/>
                  </a:lnTo>
                  <a:lnTo>
                    <a:pt x="755465" y="275884"/>
                  </a:lnTo>
                  <a:lnTo>
                    <a:pt x="769455" y="268713"/>
                  </a:lnTo>
                  <a:lnTo>
                    <a:pt x="783445" y="262008"/>
                  </a:lnTo>
                  <a:lnTo>
                    <a:pt x="797435" y="255805"/>
                  </a:lnTo>
                  <a:lnTo>
                    <a:pt x="811425" y="250121"/>
                  </a:lnTo>
                  <a:lnTo>
                    <a:pt x="825415" y="244958"/>
                  </a:lnTo>
                  <a:lnTo>
                    <a:pt x="839405" y="240306"/>
                  </a:lnTo>
                  <a:lnTo>
                    <a:pt x="853395" y="236145"/>
                  </a:lnTo>
                  <a:lnTo>
                    <a:pt x="867385" y="232446"/>
                  </a:lnTo>
                  <a:lnTo>
                    <a:pt x="881375" y="229177"/>
                  </a:lnTo>
                  <a:lnTo>
                    <a:pt x="895365" y="226304"/>
                  </a:lnTo>
                  <a:lnTo>
                    <a:pt x="909356" y="223789"/>
                  </a:lnTo>
                  <a:lnTo>
                    <a:pt x="923346" y="221596"/>
                  </a:lnTo>
                  <a:lnTo>
                    <a:pt x="937336" y="219690"/>
                  </a:lnTo>
                  <a:lnTo>
                    <a:pt x="951326" y="218039"/>
                  </a:lnTo>
                  <a:lnTo>
                    <a:pt x="965316" y="216613"/>
                  </a:lnTo>
                  <a:lnTo>
                    <a:pt x="979306" y="215383"/>
                  </a:lnTo>
                  <a:lnTo>
                    <a:pt x="993296" y="214325"/>
                  </a:lnTo>
                  <a:lnTo>
                    <a:pt x="1007286" y="213416"/>
                  </a:lnTo>
                  <a:lnTo>
                    <a:pt x="1021276" y="212636"/>
                  </a:lnTo>
                  <a:lnTo>
                    <a:pt x="1035266" y="211968"/>
                  </a:lnTo>
                  <a:lnTo>
                    <a:pt x="1049256" y="211396"/>
                  </a:lnTo>
                  <a:lnTo>
                    <a:pt x="1063247" y="210907"/>
                  </a:lnTo>
                  <a:lnTo>
                    <a:pt x="1077237" y="210489"/>
                  </a:lnTo>
                  <a:lnTo>
                    <a:pt x="1091227" y="210132"/>
                  </a:lnTo>
                  <a:lnTo>
                    <a:pt x="1105217" y="209827"/>
                  </a:lnTo>
                  <a:lnTo>
                    <a:pt x="1119207" y="209567"/>
                  </a:lnTo>
                  <a:lnTo>
                    <a:pt x="1133197" y="209345"/>
                  </a:lnTo>
                  <a:lnTo>
                    <a:pt x="1147187" y="209157"/>
                  </a:lnTo>
                  <a:lnTo>
                    <a:pt x="1161177" y="208995"/>
                  </a:lnTo>
                  <a:lnTo>
                    <a:pt x="1175167" y="208858"/>
                  </a:lnTo>
                  <a:lnTo>
                    <a:pt x="1189157" y="208741"/>
                  </a:lnTo>
                  <a:lnTo>
                    <a:pt x="1203148" y="208642"/>
                  </a:lnTo>
                  <a:lnTo>
                    <a:pt x="1217138" y="208557"/>
                  </a:lnTo>
                  <a:lnTo>
                    <a:pt x="1231128" y="208485"/>
                  </a:lnTo>
                  <a:lnTo>
                    <a:pt x="1245118" y="208424"/>
                  </a:lnTo>
                  <a:lnTo>
                    <a:pt x="1259108" y="208371"/>
                  </a:lnTo>
                  <a:lnTo>
                    <a:pt x="1273098" y="208327"/>
                  </a:lnTo>
                  <a:lnTo>
                    <a:pt x="1287088" y="208289"/>
                  </a:lnTo>
                  <a:lnTo>
                    <a:pt x="1301078" y="208257"/>
                  </a:lnTo>
                  <a:lnTo>
                    <a:pt x="1315068" y="208229"/>
                  </a:lnTo>
                  <a:lnTo>
                    <a:pt x="1329058" y="208206"/>
                  </a:lnTo>
                  <a:lnTo>
                    <a:pt x="1343048" y="208186"/>
                  </a:lnTo>
                  <a:lnTo>
                    <a:pt x="1357039" y="208169"/>
                  </a:lnTo>
                  <a:lnTo>
                    <a:pt x="1371029" y="208155"/>
                  </a:lnTo>
                  <a:lnTo>
                    <a:pt x="1385019" y="20814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478798"/>
              <a:ext cx="4155057" cy="208073"/>
            </a:xfrm>
            <a:custGeom>
              <a:avLst/>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73"/>
                  </a:lnTo>
                  <a:lnTo>
                    <a:pt x="2784028" y="208073"/>
                  </a:lnTo>
                  <a:lnTo>
                    <a:pt x="2798018" y="208073"/>
                  </a:lnTo>
                  <a:lnTo>
                    <a:pt x="2812008" y="208073"/>
                  </a:lnTo>
                  <a:lnTo>
                    <a:pt x="2825998" y="208073"/>
                  </a:lnTo>
                  <a:lnTo>
                    <a:pt x="2839988" y="208073"/>
                  </a:lnTo>
                  <a:lnTo>
                    <a:pt x="2853978" y="208073"/>
                  </a:lnTo>
                  <a:lnTo>
                    <a:pt x="2867969" y="208073"/>
                  </a:lnTo>
                  <a:lnTo>
                    <a:pt x="2881959" y="208073"/>
                  </a:lnTo>
                  <a:lnTo>
                    <a:pt x="2895949" y="208073"/>
                  </a:lnTo>
                  <a:lnTo>
                    <a:pt x="2909939" y="208073"/>
                  </a:lnTo>
                  <a:lnTo>
                    <a:pt x="2923929" y="208073"/>
                  </a:lnTo>
                  <a:lnTo>
                    <a:pt x="2937919" y="208073"/>
                  </a:lnTo>
                  <a:lnTo>
                    <a:pt x="2951909" y="208073"/>
                  </a:lnTo>
                  <a:lnTo>
                    <a:pt x="2965899" y="208073"/>
                  </a:lnTo>
                  <a:lnTo>
                    <a:pt x="2979889" y="208073"/>
                  </a:lnTo>
                  <a:lnTo>
                    <a:pt x="2993879" y="208073"/>
                  </a:lnTo>
                  <a:lnTo>
                    <a:pt x="3007870" y="208073"/>
                  </a:lnTo>
                  <a:lnTo>
                    <a:pt x="3021860" y="208073"/>
                  </a:lnTo>
                  <a:lnTo>
                    <a:pt x="3035850" y="208073"/>
                  </a:lnTo>
                  <a:lnTo>
                    <a:pt x="3049840" y="208073"/>
                  </a:lnTo>
                  <a:lnTo>
                    <a:pt x="3063830" y="208073"/>
                  </a:lnTo>
                  <a:lnTo>
                    <a:pt x="3077820" y="208073"/>
                  </a:lnTo>
                  <a:lnTo>
                    <a:pt x="3091810" y="208073"/>
                  </a:lnTo>
                  <a:lnTo>
                    <a:pt x="3105800" y="208073"/>
                  </a:lnTo>
                  <a:lnTo>
                    <a:pt x="3119790" y="208073"/>
                  </a:lnTo>
                  <a:lnTo>
                    <a:pt x="3133780" y="208073"/>
                  </a:lnTo>
                  <a:lnTo>
                    <a:pt x="3147770" y="208073"/>
                  </a:lnTo>
                  <a:lnTo>
                    <a:pt x="3161761" y="208073"/>
                  </a:lnTo>
                  <a:lnTo>
                    <a:pt x="3175751" y="208073"/>
                  </a:lnTo>
                  <a:lnTo>
                    <a:pt x="3189741" y="208073"/>
                  </a:lnTo>
                  <a:lnTo>
                    <a:pt x="3203731" y="208073"/>
                  </a:lnTo>
                  <a:lnTo>
                    <a:pt x="3217721" y="208073"/>
                  </a:lnTo>
                  <a:lnTo>
                    <a:pt x="3231711" y="208073"/>
                  </a:lnTo>
                  <a:lnTo>
                    <a:pt x="3245701" y="208073"/>
                  </a:lnTo>
                  <a:lnTo>
                    <a:pt x="3259691" y="208073"/>
                  </a:lnTo>
                  <a:lnTo>
                    <a:pt x="3273681" y="208073"/>
                  </a:lnTo>
                  <a:lnTo>
                    <a:pt x="3287671" y="208073"/>
                  </a:lnTo>
                  <a:lnTo>
                    <a:pt x="3301661" y="208073"/>
                  </a:lnTo>
                  <a:lnTo>
                    <a:pt x="3315652" y="208073"/>
                  </a:lnTo>
                  <a:lnTo>
                    <a:pt x="3329642" y="208073"/>
                  </a:lnTo>
                  <a:lnTo>
                    <a:pt x="3343632" y="208073"/>
                  </a:lnTo>
                  <a:lnTo>
                    <a:pt x="3357622" y="208073"/>
                  </a:lnTo>
                  <a:lnTo>
                    <a:pt x="3371612" y="208073"/>
                  </a:lnTo>
                  <a:lnTo>
                    <a:pt x="3385602" y="208073"/>
                  </a:lnTo>
                  <a:lnTo>
                    <a:pt x="3399592" y="208073"/>
                  </a:lnTo>
                  <a:lnTo>
                    <a:pt x="3413582" y="208073"/>
                  </a:lnTo>
                  <a:lnTo>
                    <a:pt x="3427572" y="208073"/>
                  </a:lnTo>
                  <a:lnTo>
                    <a:pt x="3441562" y="208073"/>
                  </a:lnTo>
                  <a:lnTo>
                    <a:pt x="3455552" y="208073"/>
                  </a:lnTo>
                  <a:lnTo>
                    <a:pt x="3469543" y="208073"/>
                  </a:lnTo>
                  <a:lnTo>
                    <a:pt x="3483533" y="208073"/>
                  </a:lnTo>
                  <a:lnTo>
                    <a:pt x="3497523" y="208073"/>
                  </a:lnTo>
                  <a:lnTo>
                    <a:pt x="3511513" y="208073"/>
                  </a:lnTo>
                  <a:lnTo>
                    <a:pt x="3525503" y="208073"/>
                  </a:lnTo>
                  <a:lnTo>
                    <a:pt x="3539493" y="208073"/>
                  </a:lnTo>
                  <a:lnTo>
                    <a:pt x="3553483" y="208073"/>
                  </a:lnTo>
                  <a:lnTo>
                    <a:pt x="3567473" y="208073"/>
                  </a:lnTo>
                  <a:lnTo>
                    <a:pt x="3581463" y="208073"/>
                  </a:lnTo>
                  <a:lnTo>
                    <a:pt x="3595453" y="208073"/>
                  </a:lnTo>
                  <a:lnTo>
                    <a:pt x="3609444" y="208073"/>
                  </a:lnTo>
                  <a:lnTo>
                    <a:pt x="3623434" y="208073"/>
                  </a:lnTo>
                  <a:lnTo>
                    <a:pt x="3637424" y="208073"/>
                  </a:lnTo>
                  <a:lnTo>
                    <a:pt x="3651414" y="208073"/>
                  </a:lnTo>
                  <a:lnTo>
                    <a:pt x="3665404" y="208073"/>
                  </a:lnTo>
                  <a:lnTo>
                    <a:pt x="3679394" y="208073"/>
                  </a:lnTo>
                  <a:lnTo>
                    <a:pt x="3693384" y="208073"/>
                  </a:lnTo>
                  <a:lnTo>
                    <a:pt x="3707374" y="208073"/>
                  </a:lnTo>
                  <a:lnTo>
                    <a:pt x="3721364" y="208073"/>
                  </a:lnTo>
                  <a:lnTo>
                    <a:pt x="3735354" y="208073"/>
                  </a:lnTo>
                  <a:lnTo>
                    <a:pt x="3749344" y="208073"/>
                  </a:lnTo>
                  <a:lnTo>
                    <a:pt x="3763335" y="208073"/>
                  </a:lnTo>
                  <a:lnTo>
                    <a:pt x="3777325" y="208073"/>
                  </a:lnTo>
                  <a:lnTo>
                    <a:pt x="3791315" y="208073"/>
                  </a:lnTo>
                  <a:lnTo>
                    <a:pt x="3805305" y="208073"/>
                  </a:lnTo>
                  <a:lnTo>
                    <a:pt x="3819295" y="208073"/>
                  </a:lnTo>
                  <a:lnTo>
                    <a:pt x="3833285" y="208073"/>
                  </a:lnTo>
                  <a:lnTo>
                    <a:pt x="3847275" y="208073"/>
                  </a:lnTo>
                  <a:lnTo>
                    <a:pt x="3861265" y="208073"/>
                  </a:lnTo>
                  <a:lnTo>
                    <a:pt x="3875255" y="208073"/>
                  </a:lnTo>
                  <a:lnTo>
                    <a:pt x="3889245" y="208073"/>
                  </a:lnTo>
                  <a:lnTo>
                    <a:pt x="3903235" y="208073"/>
                  </a:lnTo>
                  <a:lnTo>
                    <a:pt x="3917226" y="208073"/>
                  </a:lnTo>
                  <a:lnTo>
                    <a:pt x="3931216" y="208073"/>
                  </a:lnTo>
                  <a:lnTo>
                    <a:pt x="3945206" y="208073"/>
                  </a:lnTo>
                  <a:lnTo>
                    <a:pt x="3959196" y="208073"/>
                  </a:lnTo>
                  <a:lnTo>
                    <a:pt x="3973186" y="208073"/>
                  </a:lnTo>
                  <a:lnTo>
                    <a:pt x="3987176" y="208073"/>
                  </a:lnTo>
                  <a:lnTo>
                    <a:pt x="4001166" y="208073"/>
                  </a:lnTo>
                  <a:lnTo>
                    <a:pt x="4015156" y="208073"/>
                  </a:lnTo>
                  <a:lnTo>
                    <a:pt x="4029146" y="208073"/>
                  </a:lnTo>
                  <a:lnTo>
                    <a:pt x="4043136" y="208073"/>
                  </a:lnTo>
                  <a:lnTo>
                    <a:pt x="4057126" y="208073"/>
                  </a:lnTo>
                  <a:lnTo>
                    <a:pt x="4071117" y="208073"/>
                  </a:lnTo>
                  <a:lnTo>
                    <a:pt x="4085107" y="208073"/>
                  </a:lnTo>
                  <a:lnTo>
                    <a:pt x="4099097" y="208073"/>
                  </a:lnTo>
                  <a:lnTo>
                    <a:pt x="4113087" y="208073"/>
                  </a:lnTo>
                  <a:lnTo>
                    <a:pt x="4127077" y="208073"/>
                  </a:lnTo>
                  <a:lnTo>
                    <a:pt x="4141067" y="208073"/>
                  </a:lnTo>
                  <a:lnTo>
                    <a:pt x="4155057" y="2080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15868"/>
              <a:ext cx="4155057" cy="208073"/>
            </a:xfrm>
            <a:custGeom>
              <a:avLst/>
              <a:pathLst>
                <a:path w="4155057" h="208073">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69"/>
                  </a:lnTo>
                  <a:lnTo>
                    <a:pt x="2784028" y="82"/>
                  </a:lnTo>
                  <a:lnTo>
                    <a:pt x="2798018" y="96"/>
                  </a:lnTo>
                  <a:lnTo>
                    <a:pt x="2812008" y="113"/>
                  </a:lnTo>
                  <a:lnTo>
                    <a:pt x="2825998" y="133"/>
                  </a:lnTo>
                  <a:lnTo>
                    <a:pt x="2839988" y="156"/>
                  </a:lnTo>
                  <a:lnTo>
                    <a:pt x="2853978" y="183"/>
                  </a:lnTo>
                  <a:lnTo>
                    <a:pt x="2867969" y="216"/>
                  </a:lnTo>
                  <a:lnTo>
                    <a:pt x="2881959" y="254"/>
                  </a:lnTo>
                  <a:lnTo>
                    <a:pt x="2895949" y="298"/>
                  </a:lnTo>
                  <a:lnTo>
                    <a:pt x="2909939" y="350"/>
                  </a:lnTo>
                  <a:lnTo>
                    <a:pt x="2923929" y="412"/>
                  </a:lnTo>
                  <a:lnTo>
                    <a:pt x="2937919" y="484"/>
                  </a:lnTo>
                  <a:lnTo>
                    <a:pt x="2951909" y="569"/>
                  </a:lnTo>
                  <a:lnTo>
                    <a:pt x="2965899" y="668"/>
                  </a:lnTo>
                  <a:lnTo>
                    <a:pt x="2979889" y="785"/>
                  </a:lnTo>
                  <a:lnTo>
                    <a:pt x="2993879" y="922"/>
                  </a:lnTo>
                  <a:lnTo>
                    <a:pt x="3007870" y="1083"/>
                  </a:lnTo>
                  <a:lnTo>
                    <a:pt x="3021860" y="1272"/>
                  </a:lnTo>
                  <a:lnTo>
                    <a:pt x="3035850" y="1494"/>
                  </a:lnTo>
                  <a:lnTo>
                    <a:pt x="3049840" y="1754"/>
                  </a:lnTo>
                  <a:lnTo>
                    <a:pt x="3063830" y="2059"/>
                  </a:lnTo>
                  <a:lnTo>
                    <a:pt x="3077820" y="2415"/>
                  </a:lnTo>
                  <a:lnTo>
                    <a:pt x="3091810" y="2833"/>
                  </a:lnTo>
                  <a:lnTo>
                    <a:pt x="3105800" y="3323"/>
                  </a:lnTo>
                  <a:lnTo>
                    <a:pt x="3119790" y="3895"/>
                  </a:lnTo>
                  <a:lnTo>
                    <a:pt x="3133780" y="4563"/>
                  </a:lnTo>
                  <a:lnTo>
                    <a:pt x="3147770" y="5343"/>
                  </a:lnTo>
                  <a:lnTo>
                    <a:pt x="3161761" y="6252"/>
                  </a:lnTo>
                  <a:lnTo>
                    <a:pt x="3175751" y="7310"/>
                  </a:lnTo>
                  <a:lnTo>
                    <a:pt x="3189741" y="8540"/>
                  </a:lnTo>
                  <a:lnTo>
                    <a:pt x="3203731" y="9966"/>
                  </a:lnTo>
                  <a:lnTo>
                    <a:pt x="3217721" y="11617"/>
                  </a:lnTo>
                  <a:lnTo>
                    <a:pt x="3231711" y="13522"/>
                  </a:lnTo>
                  <a:lnTo>
                    <a:pt x="3245701" y="15715"/>
                  </a:lnTo>
                  <a:lnTo>
                    <a:pt x="3259691" y="18231"/>
                  </a:lnTo>
                  <a:lnTo>
                    <a:pt x="3273681" y="21104"/>
                  </a:lnTo>
                  <a:lnTo>
                    <a:pt x="3287671" y="24373"/>
                  </a:lnTo>
                  <a:lnTo>
                    <a:pt x="3301661" y="28071"/>
                  </a:lnTo>
                  <a:lnTo>
                    <a:pt x="3315652" y="32233"/>
                  </a:lnTo>
                  <a:lnTo>
                    <a:pt x="3329642" y="36885"/>
                  </a:lnTo>
                  <a:lnTo>
                    <a:pt x="3343632" y="42048"/>
                  </a:lnTo>
                  <a:lnTo>
                    <a:pt x="3357622" y="47732"/>
                  </a:lnTo>
                  <a:lnTo>
                    <a:pt x="3371612" y="53935"/>
                  </a:lnTo>
                  <a:lnTo>
                    <a:pt x="3385602" y="60640"/>
                  </a:lnTo>
                  <a:lnTo>
                    <a:pt x="3399592" y="67811"/>
                  </a:lnTo>
                  <a:lnTo>
                    <a:pt x="3413582" y="75397"/>
                  </a:lnTo>
                  <a:lnTo>
                    <a:pt x="3427572" y="83328"/>
                  </a:lnTo>
                  <a:lnTo>
                    <a:pt x="3441562" y="91518"/>
                  </a:lnTo>
                  <a:lnTo>
                    <a:pt x="3455552" y="99868"/>
                  </a:lnTo>
                  <a:lnTo>
                    <a:pt x="3469543" y="108274"/>
                  </a:lnTo>
                  <a:lnTo>
                    <a:pt x="3483533" y="116624"/>
                  </a:lnTo>
                  <a:lnTo>
                    <a:pt x="3497523" y="124814"/>
                  </a:lnTo>
                  <a:lnTo>
                    <a:pt x="3511513" y="132745"/>
                  </a:lnTo>
                  <a:lnTo>
                    <a:pt x="3525503" y="140331"/>
                  </a:lnTo>
                  <a:lnTo>
                    <a:pt x="3539493" y="147502"/>
                  </a:lnTo>
                  <a:lnTo>
                    <a:pt x="3553483" y="154207"/>
                  </a:lnTo>
                  <a:lnTo>
                    <a:pt x="3567473" y="160410"/>
                  </a:lnTo>
                  <a:lnTo>
                    <a:pt x="3581463" y="166094"/>
                  </a:lnTo>
                  <a:lnTo>
                    <a:pt x="3595453" y="171257"/>
                  </a:lnTo>
                  <a:lnTo>
                    <a:pt x="3609444" y="175909"/>
                  </a:lnTo>
                  <a:lnTo>
                    <a:pt x="3623434" y="180071"/>
                  </a:lnTo>
                  <a:lnTo>
                    <a:pt x="3637424" y="183769"/>
                  </a:lnTo>
                  <a:lnTo>
                    <a:pt x="3651414" y="187038"/>
                  </a:lnTo>
                  <a:lnTo>
                    <a:pt x="3665404" y="189911"/>
                  </a:lnTo>
                  <a:lnTo>
                    <a:pt x="3679394" y="192427"/>
                  </a:lnTo>
                  <a:lnTo>
                    <a:pt x="3693384" y="194620"/>
                  </a:lnTo>
                  <a:lnTo>
                    <a:pt x="3707374" y="196525"/>
                  </a:lnTo>
                  <a:lnTo>
                    <a:pt x="3721364" y="198176"/>
                  </a:lnTo>
                  <a:lnTo>
                    <a:pt x="3735354" y="199602"/>
                  </a:lnTo>
                  <a:lnTo>
                    <a:pt x="3749344" y="200832"/>
                  </a:lnTo>
                  <a:lnTo>
                    <a:pt x="3763335" y="201890"/>
                  </a:lnTo>
                  <a:lnTo>
                    <a:pt x="3777325" y="202799"/>
                  </a:lnTo>
                  <a:lnTo>
                    <a:pt x="3791315" y="203579"/>
                  </a:lnTo>
                  <a:lnTo>
                    <a:pt x="3805305" y="204247"/>
                  </a:lnTo>
                  <a:lnTo>
                    <a:pt x="3819295" y="204819"/>
                  </a:lnTo>
                  <a:lnTo>
                    <a:pt x="3833285" y="205309"/>
                  </a:lnTo>
                  <a:lnTo>
                    <a:pt x="3847275" y="205727"/>
                  </a:lnTo>
                  <a:lnTo>
                    <a:pt x="3861265" y="206084"/>
                  </a:lnTo>
                  <a:lnTo>
                    <a:pt x="3875255" y="206388"/>
                  </a:lnTo>
                  <a:lnTo>
                    <a:pt x="3889245" y="206648"/>
                  </a:lnTo>
                  <a:lnTo>
                    <a:pt x="3903235" y="206870"/>
                  </a:lnTo>
                  <a:lnTo>
                    <a:pt x="3917226" y="207059"/>
                  </a:lnTo>
                  <a:lnTo>
                    <a:pt x="3931216" y="207220"/>
                  </a:lnTo>
                  <a:lnTo>
                    <a:pt x="3945206" y="207357"/>
                  </a:lnTo>
                  <a:lnTo>
                    <a:pt x="3959196" y="207474"/>
                  </a:lnTo>
                  <a:lnTo>
                    <a:pt x="3973186" y="207573"/>
                  </a:lnTo>
                  <a:lnTo>
                    <a:pt x="3987176" y="207658"/>
                  </a:lnTo>
                  <a:lnTo>
                    <a:pt x="4001166" y="207730"/>
                  </a:lnTo>
                  <a:lnTo>
                    <a:pt x="4015156" y="207792"/>
                  </a:lnTo>
                  <a:lnTo>
                    <a:pt x="4029146" y="207844"/>
                  </a:lnTo>
                  <a:lnTo>
                    <a:pt x="4043136" y="207888"/>
                  </a:lnTo>
                  <a:lnTo>
                    <a:pt x="4057126" y="207926"/>
                  </a:lnTo>
                  <a:lnTo>
                    <a:pt x="4071117" y="207959"/>
                  </a:lnTo>
                  <a:lnTo>
                    <a:pt x="4085107" y="207986"/>
                  </a:lnTo>
                  <a:lnTo>
                    <a:pt x="4099097" y="208009"/>
                  </a:lnTo>
                  <a:lnTo>
                    <a:pt x="4113087" y="208029"/>
                  </a:lnTo>
                  <a:lnTo>
                    <a:pt x="4127077" y="208046"/>
                  </a:lnTo>
                  <a:lnTo>
                    <a:pt x="4141067" y="208060"/>
                  </a:lnTo>
                  <a:lnTo>
                    <a:pt x="4155057" y="208073"/>
                  </a:lnTo>
                </a:path>
              </a:pathLst>
            </a:custGeom>
            <a:ln w="40651" cap="flat">
              <a:solidFill>
                <a:srgbClr val="D3D3D3">
                  <a:alpha val="100000"/>
                </a:srgbClr>
              </a:solidFill>
              <a:prstDash val="solid"/>
              <a:round/>
            </a:ln>
          </p:spPr>
          <p:txBody>
            <a:bodyPr/>
            <a:lstStyle/>
            <a:p/>
          </p:txBody>
        </p:sp>
        <p:sp>
          <p:nvSpPr>
            <p:cNvPr id="32" name="pl32"/>
            <p:cNvSpPr/>
            <p:nvPr/>
          </p:nvSpPr>
          <p:spPr>
            <a:xfrm>
              <a:off x="2737948" y="3189225"/>
              <a:ext cx="4155057" cy="208073"/>
            </a:xfrm>
            <a:custGeom>
              <a:avLst/>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F26A21">
                  <a:alpha val="100000"/>
                </a:srgbClr>
              </a:solidFill>
              <a:prstDash val="solid"/>
              <a:round/>
            </a:ln>
          </p:spPr>
          <p:txBody>
            <a:bodyPr/>
            <a:lstStyle/>
            <a:p/>
          </p:txBody>
        </p:sp>
        <p:sp>
          <p:nvSpPr>
            <p:cNvPr id="33" name="pl33"/>
            <p:cNvSpPr/>
            <p:nvPr/>
          </p:nvSpPr>
          <p:spPr>
            <a:xfrm>
              <a:off x="2737948" y="1315938"/>
              <a:ext cx="4155057" cy="208073"/>
            </a:xfrm>
            <a:custGeom>
              <a:avLst/>
              <a:pathLst>
                <a:path w="4155057" h="208073">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397438"/>
              <a:ext cx="4155057" cy="832292"/>
            </a:xfrm>
            <a:custGeom>
              <a:avLst/>
              <a:pathLst>
                <a:path w="4155057" h="832292">
                  <a:moveTo>
                    <a:pt x="0" y="832292"/>
                  </a:moveTo>
                  <a:lnTo>
                    <a:pt x="13990" y="832268"/>
                  </a:lnTo>
                  <a:lnTo>
                    <a:pt x="27980" y="832239"/>
                  </a:lnTo>
                  <a:lnTo>
                    <a:pt x="41970" y="832205"/>
                  </a:lnTo>
                  <a:lnTo>
                    <a:pt x="55960" y="832166"/>
                  </a:lnTo>
                  <a:lnTo>
                    <a:pt x="69950" y="832119"/>
                  </a:lnTo>
                  <a:lnTo>
                    <a:pt x="83940" y="832064"/>
                  </a:lnTo>
                  <a:lnTo>
                    <a:pt x="97930" y="832000"/>
                  </a:lnTo>
                  <a:lnTo>
                    <a:pt x="111920" y="831924"/>
                  </a:lnTo>
                  <a:lnTo>
                    <a:pt x="125910" y="831835"/>
                  </a:lnTo>
                  <a:lnTo>
                    <a:pt x="139900" y="831730"/>
                  </a:lnTo>
                  <a:lnTo>
                    <a:pt x="153891" y="831607"/>
                  </a:lnTo>
                  <a:lnTo>
                    <a:pt x="167881" y="831463"/>
                  </a:lnTo>
                  <a:lnTo>
                    <a:pt x="181871" y="831294"/>
                  </a:lnTo>
                  <a:lnTo>
                    <a:pt x="195861" y="831094"/>
                  </a:lnTo>
                  <a:lnTo>
                    <a:pt x="209851" y="830861"/>
                  </a:lnTo>
                  <a:lnTo>
                    <a:pt x="223841" y="830586"/>
                  </a:lnTo>
                  <a:lnTo>
                    <a:pt x="237831" y="830264"/>
                  </a:lnTo>
                  <a:lnTo>
                    <a:pt x="251821" y="829886"/>
                  </a:lnTo>
                  <a:lnTo>
                    <a:pt x="265811" y="829443"/>
                  </a:lnTo>
                  <a:lnTo>
                    <a:pt x="279801" y="828923"/>
                  </a:lnTo>
                  <a:lnTo>
                    <a:pt x="293791" y="828314"/>
                  </a:lnTo>
                  <a:lnTo>
                    <a:pt x="307782" y="827600"/>
                  </a:lnTo>
                  <a:lnTo>
                    <a:pt x="321772" y="826764"/>
                  </a:lnTo>
                  <a:lnTo>
                    <a:pt x="335762" y="825786"/>
                  </a:lnTo>
                  <a:lnTo>
                    <a:pt x="349752" y="824642"/>
                  </a:lnTo>
                  <a:lnTo>
                    <a:pt x="363742" y="823305"/>
                  </a:lnTo>
                  <a:lnTo>
                    <a:pt x="377732" y="821745"/>
                  </a:lnTo>
                  <a:lnTo>
                    <a:pt x="391722" y="819927"/>
                  </a:lnTo>
                  <a:lnTo>
                    <a:pt x="405712" y="817811"/>
                  </a:lnTo>
                  <a:lnTo>
                    <a:pt x="419702" y="815351"/>
                  </a:lnTo>
                  <a:lnTo>
                    <a:pt x="433692" y="812498"/>
                  </a:lnTo>
                  <a:lnTo>
                    <a:pt x="447682" y="809197"/>
                  </a:lnTo>
                  <a:lnTo>
                    <a:pt x="461673" y="805386"/>
                  </a:lnTo>
                  <a:lnTo>
                    <a:pt x="475663" y="801000"/>
                  </a:lnTo>
                  <a:lnTo>
                    <a:pt x="489653" y="795970"/>
                  </a:lnTo>
                  <a:lnTo>
                    <a:pt x="503643" y="790223"/>
                  </a:lnTo>
                  <a:lnTo>
                    <a:pt x="517633" y="783686"/>
                  </a:lnTo>
                  <a:lnTo>
                    <a:pt x="531623" y="776288"/>
                  </a:lnTo>
                  <a:lnTo>
                    <a:pt x="545613" y="767965"/>
                  </a:lnTo>
                  <a:lnTo>
                    <a:pt x="559603" y="758661"/>
                  </a:lnTo>
                  <a:lnTo>
                    <a:pt x="573593" y="748335"/>
                  </a:lnTo>
                  <a:lnTo>
                    <a:pt x="587583" y="736967"/>
                  </a:lnTo>
                  <a:lnTo>
                    <a:pt x="601574" y="724561"/>
                  </a:lnTo>
                  <a:lnTo>
                    <a:pt x="615564" y="711152"/>
                  </a:lnTo>
                  <a:lnTo>
                    <a:pt x="629554" y="696809"/>
                  </a:lnTo>
                  <a:lnTo>
                    <a:pt x="643544" y="681637"/>
                  </a:lnTo>
                  <a:lnTo>
                    <a:pt x="657534" y="665775"/>
                  </a:lnTo>
                  <a:lnTo>
                    <a:pt x="671524" y="649396"/>
                  </a:lnTo>
                  <a:lnTo>
                    <a:pt x="685514" y="632694"/>
                  </a:lnTo>
                  <a:lnTo>
                    <a:pt x="699504" y="615884"/>
                  </a:lnTo>
                  <a:lnTo>
                    <a:pt x="713494" y="599182"/>
                  </a:lnTo>
                  <a:lnTo>
                    <a:pt x="727484" y="582803"/>
                  </a:lnTo>
                  <a:lnTo>
                    <a:pt x="741474" y="566941"/>
                  </a:lnTo>
                  <a:lnTo>
                    <a:pt x="755465" y="551769"/>
                  </a:lnTo>
                  <a:lnTo>
                    <a:pt x="769455" y="537426"/>
                  </a:lnTo>
                  <a:lnTo>
                    <a:pt x="783445" y="524017"/>
                  </a:lnTo>
                  <a:lnTo>
                    <a:pt x="797435" y="511611"/>
                  </a:lnTo>
                  <a:lnTo>
                    <a:pt x="811425" y="500243"/>
                  </a:lnTo>
                  <a:lnTo>
                    <a:pt x="825415" y="489917"/>
                  </a:lnTo>
                  <a:lnTo>
                    <a:pt x="839405" y="480613"/>
                  </a:lnTo>
                  <a:lnTo>
                    <a:pt x="853395" y="472290"/>
                  </a:lnTo>
                  <a:lnTo>
                    <a:pt x="867385" y="464892"/>
                  </a:lnTo>
                  <a:lnTo>
                    <a:pt x="881375" y="458355"/>
                  </a:lnTo>
                  <a:lnTo>
                    <a:pt x="895365" y="452608"/>
                  </a:lnTo>
                  <a:lnTo>
                    <a:pt x="909356" y="447578"/>
                  </a:lnTo>
                  <a:lnTo>
                    <a:pt x="923346" y="443192"/>
                  </a:lnTo>
                  <a:lnTo>
                    <a:pt x="937336" y="439381"/>
                  </a:lnTo>
                  <a:lnTo>
                    <a:pt x="951326" y="436079"/>
                  </a:lnTo>
                  <a:lnTo>
                    <a:pt x="965316" y="433227"/>
                  </a:lnTo>
                  <a:lnTo>
                    <a:pt x="979306" y="430767"/>
                  </a:lnTo>
                  <a:lnTo>
                    <a:pt x="993296" y="428651"/>
                  </a:lnTo>
                  <a:lnTo>
                    <a:pt x="1007286" y="426833"/>
                  </a:lnTo>
                  <a:lnTo>
                    <a:pt x="1021276" y="425273"/>
                  </a:lnTo>
                  <a:lnTo>
                    <a:pt x="1035266" y="423936"/>
                  </a:lnTo>
                  <a:lnTo>
                    <a:pt x="1049256" y="422792"/>
                  </a:lnTo>
                  <a:lnTo>
                    <a:pt x="1063247" y="421814"/>
                  </a:lnTo>
                  <a:lnTo>
                    <a:pt x="1077237" y="420978"/>
                  </a:lnTo>
                  <a:lnTo>
                    <a:pt x="1091227" y="420264"/>
                  </a:lnTo>
                  <a:lnTo>
                    <a:pt x="1105217" y="419655"/>
                  </a:lnTo>
                  <a:lnTo>
                    <a:pt x="1119207" y="419135"/>
                  </a:lnTo>
                  <a:lnTo>
                    <a:pt x="1133197" y="418691"/>
                  </a:lnTo>
                  <a:lnTo>
                    <a:pt x="1147187" y="418314"/>
                  </a:lnTo>
                  <a:lnTo>
                    <a:pt x="1161177" y="417991"/>
                  </a:lnTo>
                  <a:lnTo>
                    <a:pt x="1175167" y="417717"/>
                  </a:lnTo>
                  <a:lnTo>
                    <a:pt x="1189157" y="417483"/>
                  </a:lnTo>
                  <a:lnTo>
                    <a:pt x="1203148" y="417284"/>
                  </a:lnTo>
                  <a:lnTo>
                    <a:pt x="1217138" y="417115"/>
                  </a:lnTo>
                  <a:lnTo>
                    <a:pt x="1231128" y="416971"/>
                  </a:lnTo>
                  <a:lnTo>
                    <a:pt x="1245118" y="416848"/>
                  </a:lnTo>
                  <a:lnTo>
                    <a:pt x="1259108" y="416743"/>
                  </a:lnTo>
                  <a:lnTo>
                    <a:pt x="1273098" y="416654"/>
                  </a:lnTo>
                  <a:lnTo>
                    <a:pt x="1287088" y="416578"/>
                  </a:lnTo>
                  <a:lnTo>
                    <a:pt x="1301078" y="416514"/>
                  </a:lnTo>
                  <a:lnTo>
                    <a:pt x="1315068" y="416459"/>
                  </a:lnTo>
                  <a:lnTo>
                    <a:pt x="1329058" y="416412"/>
                  </a:lnTo>
                  <a:lnTo>
                    <a:pt x="1343048" y="416373"/>
                  </a:lnTo>
                  <a:lnTo>
                    <a:pt x="1357039" y="416339"/>
                  </a:lnTo>
                  <a:lnTo>
                    <a:pt x="1371029" y="416310"/>
                  </a:lnTo>
                  <a:lnTo>
                    <a:pt x="1385019" y="41628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4438013"/>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062442"/>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940367"/>
              <a:ext cx="4155057" cy="416076"/>
            </a:xfrm>
            <a:custGeom>
              <a:avLst/>
              <a:pathLst>
                <a:path w="4155057" h="416076">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03"/>
                  </a:lnTo>
                  <a:lnTo>
                    <a:pt x="1399009" y="207991"/>
                  </a:lnTo>
                  <a:lnTo>
                    <a:pt x="1412999" y="207976"/>
                  </a:lnTo>
                  <a:lnTo>
                    <a:pt x="1426989" y="207959"/>
                  </a:lnTo>
                  <a:lnTo>
                    <a:pt x="1440979" y="207940"/>
                  </a:lnTo>
                  <a:lnTo>
                    <a:pt x="1454969" y="207916"/>
                  </a:lnTo>
                  <a:lnTo>
                    <a:pt x="1468959" y="207889"/>
                  </a:lnTo>
                  <a:lnTo>
                    <a:pt x="1482949" y="207856"/>
                  </a:lnTo>
                  <a:lnTo>
                    <a:pt x="1496939" y="207819"/>
                  </a:lnTo>
                  <a:lnTo>
                    <a:pt x="1510930" y="207774"/>
                  </a:lnTo>
                  <a:lnTo>
                    <a:pt x="1524920" y="207722"/>
                  </a:lnTo>
                  <a:lnTo>
                    <a:pt x="1538910" y="207660"/>
                  </a:lnTo>
                  <a:lnTo>
                    <a:pt x="1552900" y="207588"/>
                  </a:lnTo>
                  <a:lnTo>
                    <a:pt x="1566890" y="207503"/>
                  </a:lnTo>
                  <a:lnTo>
                    <a:pt x="1580880" y="207404"/>
                  </a:lnTo>
                  <a:lnTo>
                    <a:pt x="1594870" y="207287"/>
                  </a:lnTo>
                  <a:lnTo>
                    <a:pt x="1608860" y="207150"/>
                  </a:lnTo>
                  <a:lnTo>
                    <a:pt x="1622850" y="206989"/>
                  </a:lnTo>
                  <a:lnTo>
                    <a:pt x="1636840" y="206800"/>
                  </a:lnTo>
                  <a:lnTo>
                    <a:pt x="1650830" y="206578"/>
                  </a:lnTo>
                  <a:lnTo>
                    <a:pt x="1664821" y="206318"/>
                  </a:lnTo>
                  <a:lnTo>
                    <a:pt x="1678811" y="206014"/>
                  </a:lnTo>
                  <a:lnTo>
                    <a:pt x="1692801" y="205657"/>
                  </a:lnTo>
                  <a:lnTo>
                    <a:pt x="1706791" y="205239"/>
                  </a:lnTo>
                  <a:lnTo>
                    <a:pt x="1720781" y="204750"/>
                  </a:lnTo>
                  <a:lnTo>
                    <a:pt x="1734771" y="204178"/>
                  </a:lnTo>
                  <a:lnTo>
                    <a:pt x="1748761" y="203509"/>
                  </a:lnTo>
                  <a:lnTo>
                    <a:pt x="1762751" y="202729"/>
                  </a:lnTo>
                  <a:lnTo>
                    <a:pt x="1776741" y="201820"/>
                  </a:lnTo>
                  <a:lnTo>
                    <a:pt x="1790731" y="200762"/>
                  </a:lnTo>
                  <a:lnTo>
                    <a:pt x="1804722" y="199532"/>
                  </a:lnTo>
                  <a:lnTo>
                    <a:pt x="1818712" y="198106"/>
                  </a:lnTo>
                  <a:lnTo>
                    <a:pt x="1832702" y="196455"/>
                  </a:lnTo>
                  <a:lnTo>
                    <a:pt x="1846692" y="194550"/>
                  </a:lnTo>
                  <a:lnTo>
                    <a:pt x="1860682" y="192357"/>
                  </a:lnTo>
                  <a:lnTo>
                    <a:pt x="1874672" y="189842"/>
                  </a:lnTo>
                  <a:lnTo>
                    <a:pt x="1888662" y="186968"/>
                  </a:lnTo>
                  <a:lnTo>
                    <a:pt x="1902652" y="183700"/>
                  </a:lnTo>
                  <a:lnTo>
                    <a:pt x="1916642" y="180001"/>
                  </a:lnTo>
                  <a:lnTo>
                    <a:pt x="1930632" y="175839"/>
                  </a:lnTo>
                  <a:lnTo>
                    <a:pt x="1944622" y="171187"/>
                  </a:lnTo>
                  <a:lnTo>
                    <a:pt x="1958613" y="166024"/>
                  </a:lnTo>
                  <a:lnTo>
                    <a:pt x="1972603" y="160340"/>
                  </a:lnTo>
                  <a:lnTo>
                    <a:pt x="1986593" y="154137"/>
                  </a:lnTo>
                  <a:lnTo>
                    <a:pt x="2000583" y="147432"/>
                  </a:lnTo>
                  <a:lnTo>
                    <a:pt x="2014573" y="140261"/>
                  </a:lnTo>
                  <a:lnTo>
                    <a:pt x="2028563" y="132675"/>
                  </a:lnTo>
                  <a:lnTo>
                    <a:pt x="2042553" y="124744"/>
                  </a:lnTo>
                  <a:lnTo>
                    <a:pt x="2056543" y="116555"/>
                  </a:lnTo>
                  <a:lnTo>
                    <a:pt x="2070533" y="108204"/>
                  </a:lnTo>
                  <a:lnTo>
                    <a:pt x="2084523" y="99799"/>
                  </a:lnTo>
                  <a:lnTo>
                    <a:pt x="2098513" y="91448"/>
                  </a:lnTo>
                  <a:lnTo>
                    <a:pt x="2112504" y="83258"/>
                  </a:lnTo>
                  <a:lnTo>
                    <a:pt x="2126494" y="75327"/>
                  </a:lnTo>
                  <a:lnTo>
                    <a:pt x="2140484" y="67741"/>
                  </a:lnTo>
                  <a:lnTo>
                    <a:pt x="2154474" y="60570"/>
                  </a:lnTo>
                  <a:lnTo>
                    <a:pt x="2168464" y="53865"/>
                  </a:lnTo>
                  <a:lnTo>
                    <a:pt x="2182454" y="47662"/>
                  </a:lnTo>
                  <a:lnTo>
                    <a:pt x="2196444" y="41978"/>
                  </a:lnTo>
                  <a:lnTo>
                    <a:pt x="2210434" y="36815"/>
                  </a:lnTo>
                  <a:lnTo>
                    <a:pt x="2224424" y="32163"/>
                  </a:lnTo>
                  <a:lnTo>
                    <a:pt x="2238414" y="28002"/>
                  </a:lnTo>
                  <a:lnTo>
                    <a:pt x="2252404" y="24303"/>
                  </a:lnTo>
                  <a:lnTo>
                    <a:pt x="2266395" y="21034"/>
                  </a:lnTo>
                  <a:lnTo>
                    <a:pt x="2280385" y="18161"/>
                  </a:lnTo>
                  <a:lnTo>
                    <a:pt x="2294375" y="15646"/>
                  </a:lnTo>
                  <a:lnTo>
                    <a:pt x="2308365" y="13453"/>
                  </a:lnTo>
                  <a:lnTo>
                    <a:pt x="2322355" y="11547"/>
                  </a:lnTo>
                  <a:lnTo>
                    <a:pt x="2336345" y="9896"/>
                  </a:lnTo>
                  <a:lnTo>
                    <a:pt x="2350335" y="8470"/>
                  </a:lnTo>
                  <a:lnTo>
                    <a:pt x="2364325" y="7240"/>
                  </a:lnTo>
                  <a:lnTo>
                    <a:pt x="2378315" y="6182"/>
                  </a:lnTo>
                  <a:lnTo>
                    <a:pt x="2392305" y="5273"/>
                  </a:lnTo>
                  <a:lnTo>
                    <a:pt x="2406296" y="4493"/>
                  </a:lnTo>
                  <a:lnTo>
                    <a:pt x="2420286" y="3825"/>
                  </a:lnTo>
                  <a:lnTo>
                    <a:pt x="2434276" y="3253"/>
                  </a:lnTo>
                  <a:lnTo>
                    <a:pt x="2448266" y="2764"/>
                  </a:lnTo>
                  <a:lnTo>
                    <a:pt x="2462256" y="2346"/>
                  </a:lnTo>
                  <a:lnTo>
                    <a:pt x="2476246" y="1989"/>
                  </a:lnTo>
                  <a:lnTo>
                    <a:pt x="2490236" y="1684"/>
                  </a:lnTo>
                  <a:lnTo>
                    <a:pt x="2504226" y="1424"/>
                  </a:lnTo>
                  <a:lnTo>
                    <a:pt x="2518216" y="1202"/>
                  </a:lnTo>
                  <a:lnTo>
                    <a:pt x="2532206" y="1014"/>
                  </a:lnTo>
                  <a:lnTo>
                    <a:pt x="2546196" y="852"/>
                  </a:lnTo>
                  <a:lnTo>
                    <a:pt x="2560187" y="715"/>
                  </a:lnTo>
                  <a:lnTo>
                    <a:pt x="2574177" y="598"/>
                  </a:lnTo>
                  <a:lnTo>
                    <a:pt x="2588167" y="499"/>
                  </a:lnTo>
                  <a:lnTo>
                    <a:pt x="2602157" y="414"/>
                  </a:lnTo>
                  <a:lnTo>
                    <a:pt x="2616147" y="342"/>
                  </a:lnTo>
                  <a:lnTo>
                    <a:pt x="2630137" y="281"/>
                  </a:lnTo>
                  <a:lnTo>
                    <a:pt x="2644127" y="228"/>
                  </a:lnTo>
                  <a:lnTo>
                    <a:pt x="2658117" y="184"/>
                  </a:lnTo>
                  <a:lnTo>
                    <a:pt x="2672107" y="146"/>
                  </a:lnTo>
                  <a:lnTo>
                    <a:pt x="2686097" y="114"/>
                  </a:lnTo>
                  <a:lnTo>
                    <a:pt x="2700087" y="86"/>
                  </a:lnTo>
                  <a:lnTo>
                    <a:pt x="2714078" y="63"/>
                  </a:lnTo>
                  <a:lnTo>
                    <a:pt x="2728068" y="43"/>
                  </a:lnTo>
                  <a:lnTo>
                    <a:pt x="2742058" y="26"/>
                  </a:lnTo>
                  <a:lnTo>
                    <a:pt x="2756048" y="12"/>
                  </a:lnTo>
                  <a:lnTo>
                    <a:pt x="2770038" y="0"/>
                  </a:lnTo>
                  <a:lnTo>
                    <a:pt x="2770038" y="69"/>
                  </a:lnTo>
                  <a:lnTo>
                    <a:pt x="2784028" y="94"/>
                  </a:lnTo>
                  <a:lnTo>
                    <a:pt x="2798018" y="123"/>
                  </a:lnTo>
                  <a:lnTo>
                    <a:pt x="2812008" y="156"/>
                  </a:lnTo>
                  <a:lnTo>
                    <a:pt x="2825998" y="196"/>
                  </a:lnTo>
                  <a:lnTo>
                    <a:pt x="2839988" y="243"/>
                  </a:lnTo>
                  <a:lnTo>
                    <a:pt x="2853978" y="298"/>
                  </a:lnTo>
                  <a:lnTo>
                    <a:pt x="2867969" y="362"/>
                  </a:lnTo>
                  <a:lnTo>
                    <a:pt x="2881959" y="438"/>
                  </a:lnTo>
                  <a:lnTo>
                    <a:pt x="2895949" y="527"/>
                  </a:lnTo>
                  <a:lnTo>
                    <a:pt x="2909939" y="631"/>
                  </a:lnTo>
                  <a:lnTo>
                    <a:pt x="2923929" y="754"/>
                  </a:lnTo>
                  <a:lnTo>
                    <a:pt x="2937919" y="899"/>
                  </a:lnTo>
                  <a:lnTo>
                    <a:pt x="2951909" y="1068"/>
                  </a:lnTo>
                  <a:lnTo>
                    <a:pt x="2965899" y="1267"/>
                  </a:lnTo>
                  <a:lnTo>
                    <a:pt x="2979889" y="1501"/>
                  </a:lnTo>
                  <a:lnTo>
                    <a:pt x="2993879" y="1775"/>
                  </a:lnTo>
                  <a:lnTo>
                    <a:pt x="3007870" y="2097"/>
                  </a:lnTo>
                  <a:lnTo>
                    <a:pt x="3021860" y="2475"/>
                  </a:lnTo>
                  <a:lnTo>
                    <a:pt x="3035850" y="2919"/>
                  </a:lnTo>
                  <a:lnTo>
                    <a:pt x="3049840" y="3438"/>
                  </a:lnTo>
                  <a:lnTo>
                    <a:pt x="3063830" y="4048"/>
                  </a:lnTo>
                  <a:lnTo>
                    <a:pt x="3077820" y="4762"/>
                  </a:lnTo>
                  <a:lnTo>
                    <a:pt x="3091810" y="5598"/>
                  </a:lnTo>
                  <a:lnTo>
                    <a:pt x="3105800" y="6576"/>
                  </a:lnTo>
                  <a:lnTo>
                    <a:pt x="3119790" y="7720"/>
                  </a:lnTo>
                  <a:lnTo>
                    <a:pt x="3133780" y="9057"/>
                  </a:lnTo>
                  <a:lnTo>
                    <a:pt x="3147770" y="10616"/>
                  </a:lnTo>
                  <a:lnTo>
                    <a:pt x="3161761" y="12435"/>
                  </a:lnTo>
                  <a:lnTo>
                    <a:pt x="3175751" y="14551"/>
                  </a:lnTo>
                  <a:lnTo>
                    <a:pt x="3189741" y="17011"/>
                  </a:lnTo>
                  <a:lnTo>
                    <a:pt x="3203731" y="19863"/>
                  </a:lnTo>
                  <a:lnTo>
                    <a:pt x="3217721" y="23165"/>
                  </a:lnTo>
                  <a:lnTo>
                    <a:pt x="3231711" y="26975"/>
                  </a:lnTo>
                  <a:lnTo>
                    <a:pt x="3245701" y="31361"/>
                  </a:lnTo>
                  <a:lnTo>
                    <a:pt x="3259691" y="36392"/>
                  </a:lnTo>
                  <a:lnTo>
                    <a:pt x="3273681" y="42139"/>
                  </a:lnTo>
                  <a:lnTo>
                    <a:pt x="3287671" y="48676"/>
                  </a:lnTo>
                  <a:lnTo>
                    <a:pt x="3301661" y="56073"/>
                  </a:lnTo>
                  <a:lnTo>
                    <a:pt x="3315652" y="64396"/>
                  </a:lnTo>
                  <a:lnTo>
                    <a:pt x="3329642" y="73700"/>
                  </a:lnTo>
                  <a:lnTo>
                    <a:pt x="3343632" y="84026"/>
                  </a:lnTo>
                  <a:lnTo>
                    <a:pt x="3357622" y="95395"/>
                  </a:lnTo>
                  <a:lnTo>
                    <a:pt x="3371612" y="107801"/>
                  </a:lnTo>
                  <a:lnTo>
                    <a:pt x="3385602" y="121210"/>
                  </a:lnTo>
                  <a:lnTo>
                    <a:pt x="3399592" y="135553"/>
                  </a:lnTo>
                  <a:lnTo>
                    <a:pt x="3413582" y="150725"/>
                  </a:lnTo>
                  <a:lnTo>
                    <a:pt x="3427572" y="166586"/>
                  </a:lnTo>
                  <a:lnTo>
                    <a:pt x="3441562" y="182966"/>
                  </a:lnTo>
                  <a:lnTo>
                    <a:pt x="3455552" y="199667"/>
                  </a:lnTo>
                  <a:lnTo>
                    <a:pt x="3469543" y="216478"/>
                  </a:lnTo>
                  <a:lnTo>
                    <a:pt x="3483533" y="233179"/>
                  </a:lnTo>
                  <a:lnTo>
                    <a:pt x="3497523" y="249559"/>
                  </a:lnTo>
                  <a:lnTo>
                    <a:pt x="3511513" y="265420"/>
                  </a:lnTo>
                  <a:lnTo>
                    <a:pt x="3525503" y="280592"/>
                  </a:lnTo>
                  <a:lnTo>
                    <a:pt x="3539493" y="294935"/>
                  </a:lnTo>
                  <a:lnTo>
                    <a:pt x="3553483" y="308344"/>
                  </a:lnTo>
                  <a:lnTo>
                    <a:pt x="3567473" y="320751"/>
                  </a:lnTo>
                  <a:lnTo>
                    <a:pt x="3581463" y="332119"/>
                  </a:lnTo>
                  <a:lnTo>
                    <a:pt x="3595453" y="342445"/>
                  </a:lnTo>
                  <a:lnTo>
                    <a:pt x="3609444" y="351749"/>
                  </a:lnTo>
                  <a:lnTo>
                    <a:pt x="3623434" y="360072"/>
                  </a:lnTo>
                  <a:lnTo>
                    <a:pt x="3637424" y="367469"/>
                  </a:lnTo>
                  <a:lnTo>
                    <a:pt x="3651414" y="374006"/>
                  </a:lnTo>
                  <a:lnTo>
                    <a:pt x="3665404" y="379754"/>
                  </a:lnTo>
                  <a:lnTo>
                    <a:pt x="3679394" y="384784"/>
                  </a:lnTo>
                  <a:lnTo>
                    <a:pt x="3693384" y="389170"/>
                  </a:lnTo>
                  <a:lnTo>
                    <a:pt x="3707374" y="392981"/>
                  </a:lnTo>
                  <a:lnTo>
                    <a:pt x="3721364" y="396282"/>
                  </a:lnTo>
                  <a:lnTo>
                    <a:pt x="3735354" y="399135"/>
                  </a:lnTo>
                  <a:lnTo>
                    <a:pt x="3749344" y="401594"/>
                  </a:lnTo>
                  <a:lnTo>
                    <a:pt x="3763335" y="403711"/>
                  </a:lnTo>
                  <a:lnTo>
                    <a:pt x="3777325" y="405529"/>
                  </a:lnTo>
                  <a:lnTo>
                    <a:pt x="3791315" y="407089"/>
                  </a:lnTo>
                  <a:lnTo>
                    <a:pt x="3805305" y="408425"/>
                  </a:lnTo>
                  <a:lnTo>
                    <a:pt x="3819295" y="409569"/>
                  </a:lnTo>
                  <a:lnTo>
                    <a:pt x="3833285" y="410548"/>
                  </a:lnTo>
                  <a:lnTo>
                    <a:pt x="3847275" y="411384"/>
                  </a:lnTo>
                  <a:lnTo>
                    <a:pt x="3861265" y="412098"/>
                  </a:lnTo>
                  <a:lnTo>
                    <a:pt x="3875255" y="412707"/>
                  </a:lnTo>
                  <a:lnTo>
                    <a:pt x="3889245" y="413227"/>
                  </a:lnTo>
                  <a:lnTo>
                    <a:pt x="3903235" y="413670"/>
                  </a:lnTo>
                  <a:lnTo>
                    <a:pt x="3917226" y="414048"/>
                  </a:lnTo>
                  <a:lnTo>
                    <a:pt x="3931216" y="414370"/>
                  </a:lnTo>
                  <a:lnTo>
                    <a:pt x="3945206" y="414645"/>
                  </a:lnTo>
                  <a:lnTo>
                    <a:pt x="3959196" y="414878"/>
                  </a:lnTo>
                  <a:lnTo>
                    <a:pt x="3973186" y="415077"/>
                  </a:lnTo>
                  <a:lnTo>
                    <a:pt x="3987176" y="415247"/>
                  </a:lnTo>
                  <a:lnTo>
                    <a:pt x="4001166" y="415391"/>
                  </a:lnTo>
                  <a:lnTo>
                    <a:pt x="4015156" y="415514"/>
                  </a:lnTo>
                  <a:lnTo>
                    <a:pt x="4029146" y="415619"/>
                  </a:lnTo>
                  <a:lnTo>
                    <a:pt x="4043136" y="415708"/>
                  </a:lnTo>
                  <a:lnTo>
                    <a:pt x="4057126" y="415783"/>
                  </a:lnTo>
                  <a:lnTo>
                    <a:pt x="4071117" y="415848"/>
                  </a:lnTo>
                  <a:lnTo>
                    <a:pt x="4085107" y="415903"/>
                  </a:lnTo>
                  <a:lnTo>
                    <a:pt x="4099097" y="415949"/>
                  </a:lnTo>
                  <a:lnTo>
                    <a:pt x="4113087" y="415989"/>
                  </a:lnTo>
                  <a:lnTo>
                    <a:pt x="4127077" y="416023"/>
                  </a:lnTo>
                  <a:lnTo>
                    <a:pt x="4141067" y="416052"/>
                  </a:lnTo>
                  <a:lnTo>
                    <a:pt x="4155057" y="416076"/>
                  </a:lnTo>
                </a:path>
              </a:pathLst>
            </a:custGeom>
            <a:ln w="40651" cap="flat">
              <a:solidFill>
                <a:srgbClr val="D3D3D3">
                  <a:alpha val="100000"/>
                </a:srgbClr>
              </a:solidFill>
              <a:prstDash val="solid"/>
              <a:round/>
            </a:ln>
          </p:spPr>
          <p:txBody>
            <a:bodyPr/>
            <a:lstStyle/>
            <a:p/>
          </p:txBody>
        </p:sp>
        <p:sp>
          <p:nvSpPr>
            <p:cNvPr id="38" name="pl38"/>
            <p:cNvSpPr/>
            <p:nvPr/>
          </p:nvSpPr>
          <p:spPr>
            <a:xfrm>
              <a:off x="2737948" y="4021936"/>
              <a:ext cx="4155057" cy="1040366"/>
            </a:xfrm>
            <a:custGeom>
              <a:avLst/>
              <a:pathLst>
                <a:path w="4155057" h="1040366">
                  <a:moveTo>
                    <a:pt x="0" y="1040366"/>
                  </a:moveTo>
                  <a:lnTo>
                    <a:pt x="13990" y="1040341"/>
                  </a:lnTo>
                  <a:lnTo>
                    <a:pt x="27980" y="1040312"/>
                  </a:lnTo>
                  <a:lnTo>
                    <a:pt x="41970" y="1040278"/>
                  </a:lnTo>
                  <a:lnTo>
                    <a:pt x="55960" y="1040239"/>
                  </a:lnTo>
                  <a:lnTo>
                    <a:pt x="69950" y="1040192"/>
                  </a:lnTo>
                  <a:lnTo>
                    <a:pt x="83940" y="1040137"/>
                  </a:lnTo>
                  <a:lnTo>
                    <a:pt x="97930" y="1040073"/>
                  </a:lnTo>
                  <a:lnTo>
                    <a:pt x="111920" y="1039997"/>
                  </a:lnTo>
                  <a:lnTo>
                    <a:pt x="125910" y="1039908"/>
                  </a:lnTo>
                  <a:lnTo>
                    <a:pt x="139900" y="1039803"/>
                  </a:lnTo>
                  <a:lnTo>
                    <a:pt x="153891" y="1039681"/>
                  </a:lnTo>
                  <a:lnTo>
                    <a:pt x="167881" y="1039536"/>
                  </a:lnTo>
                  <a:lnTo>
                    <a:pt x="181871" y="1039367"/>
                  </a:lnTo>
                  <a:lnTo>
                    <a:pt x="195861" y="1039168"/>
                  </a:lnTo>
                  <a:lnTo>
                    <a:pt x="209851" y="1038934"/>
                  </a:lnTo>
                  <a:lnTo>
                    <a:pt x="223841" y="1038660"/>
                  </a:lnTo>
                  <a:lnTo>
                    <a:pt x="237831" y="1038338"/>
                  </a:lnTo>
                  <a:lnTo>
                    <a:pt x="251821" y="1037960"/>
                  </a:lnTo>
                  <a:lnTo>
                    <a:pt x="265811" y="1037516"/>
                  </a:lnTo>
                  <a:lnTo>
                    <a:pt x="279801" y="1036996"/>
                  </a:lnTo>
                  <a:lnTo>
                    <a:pt x="293791" y="1036387"/>
                  </a:lnTo>
                  <a:lnTo>
                    <a:pt x="307782" y="1035673"/>
                  </a:lnTo>
                  <a:lnTo>
                    <a:pt x="321772" y="1034837"/>
                  </a:lnTo>
                  <a:lnTo>
                    <a:pt x="335762" y="1033859"/>
                  </a:lnTo>
                  <a:lnTo>
                    <a:pt x="349752" y="1032715"/>
                  </a:lnTo>
                  <a:lnTo>
                    <a:pt x="363742" y="1031378"/>
                  </a:lnTo>
                  <a:lnTo>
                    <a:pt x="377732" y="1029818"/>
                  </a:lnTo>
                  <a:lnTo>
                    <a:pt x="391722" y="1028000"/>
                  </a:lnTo>
                  <a:lnTo>
                    <a:pt x="405712" y="1025884"/>
                  </a:lnTo>
                  <a:lnTo>
                    <a:pt x="419702" y="1023424"/>
                  </a:lnTo>
                  <a:lnTo>
                    <a:pt x="433692" y="1020572"/>
                  </a:lnTo>
                  <a:lnTo>
                    <a:pt x="447682" y="1017270"/>
                  </a:lnTo>
                  <a:lnTo>
                    <a:pt x="461673" y="1013459"/>
                  </a:lnTo>
                  <a:lnTo>
                    <a:pt x="475663" y="1009074"/>
                  </a:lnTo>
                  <a:lnTo>
                    <a:pt x="489653" y="1004043"/>
                  </a:lnTo>
                  <a:lnTo>
                    <a:pt x="503643" y="998296"/>
                  </a:lnTo>
                  <a:lnTo>
                    <a:pt x="517633" y="991759"/>
                  </a:lnTo>
                  <a:lnTo>
                    <a:pt x="531623" y="984362"/>
                  </a:lnTo>
                  <a:lnTo>
                    <a:pt x="545613" y="976038"/>
                  </a:lnTo>
                  <a:lnTo>
                    <a:pt x="559603" y="966734"/>
                  </a:lnTo>
                  <a:lnTo>
                    <a:pt x="573593" y="956408"/>
                  </a:lnTo>
                  <a:lnTo>
                    <a:pt x="587583" y="945040"/>
                  </a:lnTo>
                  <a:lnTo>
                    <a:pt x="601574" y="932634"/>
                  </a:lnTo>
                  <a:lnTo>
                    <a:pt x="615564" y="919225"/>
                  </a:lnTo>
                  <a:lnTo>
                    <a:pt x="629554" y="904882"/>
                  </a:lnTo>
                  <a:lnTo>
                    <a:pt x="643544" y="889710"/>
                  </a:lnTo>
                  <a:lnTo>
                    <a:pt x="657534" y="873848"/>
                  </a:lnTo>
                  <a:lnTo>
                    <a:pt x="671524" y="857469"/>
                  </a:lnTo>
                  <a:lnTo>
                    <a:pt x="685514" y="840767"/>
                  </a:lnTo>
                  <a:lnTo>
                    <a:pt x="699504" y="823957"/>
                  </a:lnTo>
                  <a:lnTo>
                    <a:pt x="713494" y="807256"/>
                  </a:lnTo>
                  <a:lnTo>
                    <a:pt x="727484" y="790876"/>
                  </a:lnTo>
                  <a:lnTo>
                    <a:pt x="741474" y="775014"/>
                  </a:lnTo>
                  <a:lnTo>
                    <a:pt x="755465" y="759842"/>
                  </a:lnTo>
                  <a:lnTo>
                    <a:pt x="769455" y="745500"/>
                  </a:lnTo>
                  <a:lnTo>
                    <a:pt x="783445" y="732091"/>
                  </a:lnTo>
                  <a:lnTo>
                    <a:pt x="797435" y="719684"/>
                  </a:lnTo>
                  <a:lnTo>
                    <a:pt x="811425" y="708316"/>
                  </a:lnTo>
                  <a:lnTo>
                    <a:pt x="825415" y="697990"/>
                  </a:lnTo>
                  <a:lnTo>
                    <a:pt x="839405" y="688686"/>
                  </a:lnTo>
                  <a:lnTo>
                    <a:pt x="853395" y="680363"/>
                  </a:lnTo>
                  <a:lnTo>
                    <a:pt x="867385" y="672965"/>
                  </a:lnTo>
                  <a:lnTo>
                    <a:pt x="881375" y="666429"/>
                  </a:lnTo>
                  <a:lnTo>
                    <a:pt x="895365" y="660681"/>
                  </a:lnTo>
                  <a:lnTo>
                    <a:pt x="909356" y="655651"/>
                  </a:lnTo>
                  <a:lnTo>
                    <a:pt x="923346" y="651265"/>
                  </a:lnTo>
                  <a:lnTo>
                    <a:pt x="937336" y="647454"/>
                  </a:lnTo>
                  <a:lnTo>
                    <a:pt x="951326" y="644153"/>
                  </a:lnTo>
                  <a:lnTo>
                    <a:pt x="965316" y="641300"/>
                  </a:lnTo>
                  <a:lnTo>
                    <a:pt x="979306" y="638841"/>
                  </a:lnTo>
                  <a:lnTo>
                    <a:pt x="993296" y="636724"/>
                  </a:lnTo>
                  <a:lnTo>
                    <a:pt x="1007286" y="634906"/>
                  </a:lnTo>
                  <a:lnTo>
                    <a:pt x="1021276" y="633346"/>
                  </a:lnTo>
                  <a:lnTo>
                    <a:pt x="1035266" y="632009"/>
                  </a:lnTo>
                  <a:lnTo>
                    <a:pt x="1049256" y="630865"/>
                  </a:lnTo>
                  <a:lnTo>
                    <a:pt x="1063247" y="629887"/>
                  </a:lnTo>
                  <a:lnTo>
                    <a:pt x="1077237" y="629051"/>
                  </a:lnTo>
                  <a:lnTo>
                    <a:pt x="1091227" y="628337"/>
                  </a:lnTo>
                  <a:lnTo>
                    <a:pt x="1105217" y="627728"/>
                  </a:lnTo>
                  <a:lnTo>
                    <a:pt x="1119207" y="627208"/>
                  </a:lnTo>
                  <a:lnTo>
                    <a:pt x="1133197" y="626765"/>
                  </a:lnTo>
                  <a:lnTo>
                    <a:pt x="1147187" y="626387"/>
                  </a:lnTo>
                  <a:lnTo>
                    <a:pt x="1161177" y="626065"/>
                  </a:lnTo>
                  <a:lnTo>
                    <a:pt x="1175167" y="625790"/>
                  </a:lnTo>
                  <a:lnTo>
                    <a:pt x="1189157" y="625557"/>
                  </a:lnTo>
                  <a:lnTo>
                    <a:pt x="1203148" y="625358"/>
                  </a:lnTo>
                  <a:lnTo>
                    <a:pt x="1217138" y="625188"/>
                  </a:lnTo>
                  <a:lnTo>
                    <a:pt x="1231128" y="625044"/>
                  </a:lnTo>
                  <a:lnTo>
                    <a:pt x="1245118" y="624921"/>
                  </a:lnTo>
                  <a:lnTo>
                    <a:pt x="1259108" y="624816"/>
                  </a:lnTo>
                  <a:lnTo>
                    <a:pt x="1273098" y="624727"/>
                  </a:lnTo>
                  <a:lnTo>
                    <a:pt x="1287088" y="624652"/>
                  </a:lnTo>
                  <a:lnTo>
                    <a:pt x="1301078" y="624587"/>
                  </a:lnTo>
                  <a:lnTo>
                    <a:pt x="1315068" y="624532"/>
                  </a:lnTo>
                  <a:lnTo>
                    <a:pt x="1329058" y="624486"/>
                  </a:lnTo>
                  <a:lnTo>
                    <a:pt x="1343048" y="624446"/>
                  </a:lnTo>
                  <a:lnTo>
                    <a:pt x="1357039" y="624412"/>
                  </a:lnTo>
                  <a:lnTo>
                    <a:pt x="1371029" y="624383"/>
                  </a:lnTo>
                  <a:lnTo>
                    <a:pt x="1385019" y="624359"/>
                  </a:lnTo>
                  <a:lnTo>
                    <a:pt x="1385019" y="624219"/>
                  </a:lnTo>
                  <a:lnTo>
                    <a:pt x="1399009" y="624219"/>
                  </a:lnTo>
                  <a:lnTo>
                    <a:pt x="1412999" y="624219"/>
                  </a:lnTo>
                  <a:lnTo>
                    <a:pt x="1426989" y="624219"/>
                  </a:lnTo>
                  <a:lnTo>
                    <a:pt x="1440979" y="624219"/>
                  </a:lnTo>
                  <a:lnTo>
                    <a:pt x="1454969" y="624219"/>
                  </a:lnTo>
                  <a:lnTo>
                    <a:pt x="1468959" y="624219"/>
                  </a:lnTo>
                  <a:lnTo>
                    <a:pt x="1482949" y="624219"/>
                  </a:lnTo>
                  <a:lnTo>
                    <a:pt x="1496939" y="624219"/>
                  </a:lnTo>
                  <a:lnTo>
                    <a:pt x="1510930" y="624219"/>
                  </a:lnTo>
                  <a:lnTo>
                    <a:pt x="1524920" y="624219"/>
                  </a:lnTo>
                  <a:lnTo>
                    <a:pt x="1538910" y="624219"/>
                  </a:lnTo>
                  <a:lnTo>
                    <a:pt x="1552900" y="624219"/>
                  </a:lnTo>
                  <a:lnTo>
                    <a:pt x="1566890" y="624219"/>
                  </a:lnTo>
                  <a:lnTo>
                    <a:pt x="1580880" y="624219"/>
                  </a:lnTo>
                  <a:lnTo>
                    <a:pt x="1594870" y="624219"/>
                  </a:lnTo>
                  <a:lnTo>
                    <a:pt x="1608860" y="624219"/>
                  </a:lnTo>
                  <a:lnTo>
                    <a:pt x="1622850" y="624219"/>
                  </a:lnTo>
                  <a:lnTo>
                    <a:pt x="1636840" y="624219"/>
                  </a:lnTo>
                  <a:lnTo>
                    <a:pt x="1650830" y="624219"/>
                  </a:lnTo>
                  <a:lnTo>
                    <a:pt x="1664821" y="624219"/>
                  </a:lnTo>
                  <a:lnTo>
                    <a:pt x="1678811" y="624219"/>
                  </a:lnTo>
                  <a:lnTo>
                    <a:pt x="1692801" y="624219"/>
                  </a:lnTo>
                  <a:lnTo>
                    <a:pt x="1706791" y="624219"/>
                  </a:lnTo>
                  <a:lnTo>
                    <a:pt x="1720781" y="624219"/>
                  </a:lnTo>
                  <a:lnTo>
                    <a:pt x="1734771" y="624219"/>
                  </a:lnTo>
                  <a:lnTo>
                    <a:pt x="1748761" y="624219"/>
                  </a:lnTo>
                  <a:lnTo>
                    <a:pt x="1762751" y="624219"/>
                  </a:lnTo>
                  <a:lnTo>
                    <a:pt x="1776741" y="624219"/>
                  </a:lnTo>
                  <a:lnTo>
                    <a:pt x="1790731" y="624219"/>
                  </a:lnTo>
                  <a:lnTo>
                    <a:pt x="1804722" y="624219"/>
                  </a:lnTo>
                  <a:lnTo>
                    <a:pt x="1818712" y="624219"/>
                  </a:lnTo>
                  <a:lnTo>
                    <a:pt x="1832702" y="624219"/>
                  </a:lnTo>
                  <a:lnTo>
                    <a:pt x="1846692" y="624219"/>
                  </a:lnTo>
                  <a:lnTo>
                    <a:pt x="1860682" y="624219"/>
                  </a:lnTo>
                  <a:lnTo>
                    <a:pt x="1874672" y="624219"/>
                  </a:lnTo>
                  <a:lnTo>
                    <a:pt x="1888662" y="624219"/>
                  </a:lnTo>
                  <a:lnTo>
                    <a:pt x="1902652" y="624219"/>
                  </a:lnTo>
                  <a:lnTo>
                    <a:pt x="1916642" y="624219"/>
                  </a:lnTo>
                  <a:lnTo>
                    <a:pt x="1930632" y="624219"/>
                  </a:lnTo>
                  <a:lnTo>
                    <a:pt x="1944622" y="624219"/>
                  </a:lnTo>
                  <a:lnTo>
                    <a:pt x="1958613" y="624219"/>
                  </a:lnTo>
                  <a:lnTo>
                    <a:pt x="1972603" y="624219"/>
                  </a:lnTo>
                  <a:lnTo>
                    <a:pt x="1986593" y="624219"/>
                  </a:lnTo>
                  <a:lnTo>
                    <a:pt x="2000583" y="624219"/>
                  </a:lnTo>
                  <a:lnTo>
                    <a:pt x="2014573" y="624219"/>
                  </a:lnTo>
                  <a:lnTo>
                    <a:pt x="2028563" y="624219"/>
                  </a:lnTo>
                  <a:lnTo>
                    <a:pt x="2042553" y="624219"/>
                  </a:lnTo>
                  <a:lnTo>
                    <a:pt x="2056543" y="624219"/>
                  </a:lnTo>
                  <a:lnTo>
                    <a:pt x="2070533" y="624219"/>
                  </a:lnTo>
                  <a:lnTo>
                    <a:pt x="2084523" y="624219"/>
                  </a:lnTo>
                  <a:lnTo>
                    <a:pt x="2098513" y="624219"/>
                  </a:lnTo>
                  <a:lnTo>
                    <a:pt x="2112504" y="624219"/>
                  </a:lnTo>
                  <a:lnTo>
                    <a:pt x="2126494" y="624219"/>
                  </a:lnTo>
                  <a:lnTo>
                    <a:pt x="2140484" y="624219"/>
                  </a:lnTo>
                  <a:lnTo>
                    <a:pt x="2154474" y="624219"/>
                  </a:lnTo>
                  <a:lnTo>
                    <a:pt x="2168464" y="624219"/>
                  </a:lnTo>
                  <a:lnTo>
                    <a:pt x="2182454" y="624219"/>
                  </a:lnTo>
                  <a:lnTo>
                    <a:pt x="2196444" y="624219"/>
                  </a:lnTo>
                  <a:lnTo>
                    <a:pt x="2210434" y="624219"/>
                  </a:lnTo>
                  <a:lnTo>
                    <a:pt x="2224424" y="624219"/>
                  </a:lnTo>
                  <a:lnTo>
                    <a:pt x="2238414" y="624219"/>
                  </a:lnTo>
                  <a:lnTo>
                    <a:pt x="2252404" y="624219"/>
                  </a:lnTo>
                  <a:lnTo>
                    <a:pt x="2266395" y="624219"/>
                  </a:lnTo>
                  <a:lnTo>
                    <a:pt x="2280385" y="624219"/>
                  </a:lnTo>
                  <a:lnTo>
                    <a:pt x="2294375" y="624219"/>
                  </a:lnTo>
                  <a:lnTo>
                    <a:pt x="2308365" y="624219"/>
                  </a:lnTo>
                  <a:lnTo>
                    <a:pt x="2322355" y="624219"/>
                  </a:lnTo>
                  <a:lnTo>
                    <a:pt x="2336345" y="624219"/>
                  </a:lnTo>
                  <a:lnTo>
                    <a:pt x="2350335" y="624219"/>
                  </a:lnTo>
                  <a:lnTo>
                    <a:pt x="2364325" y="624219"/>
                  </a:lnTo>
                  <a:lnTo>
                    <a:pt x="2378315" y="624219"/>
                  </a:lnTo>
                  <a:lnTo>
                    <a:pt x="2392305" y="624219"/>
                  </a:lnTo>
                  <a:lnTo>
                    <a:pt x="2406296" y="624219"/>
                  </a:lnTo>
                  <a:lnTo>
                    <a:pt x="2420286" y="624219"/>
                  </a:lnTo>
                  <a:lnTo>
                    <a:pt x="2434276" y="624219"/>
                  </a:lnTo>
                  <a:lnTo>
                    <a:pt x="2448266" y="624219"/>
                  </a:lnTo>
                  <a:lnTo>
                    <a:pt x="2462256" y="624219"/>
                  </a:lnTo>
                  <a:lnTo>
                    <a:pt x="2476246" y="624219"/>
                  </a:lnTo>
                  <a:lnTo>
                    <a:pt x="2490236" y="624219"/>
                  </a:lnTo>
                  <a:lnTo>
                    <a:pt x="2504226" y="624219"/>
                  </a:lnTo>
                  <a:lnTo>
                    <a:pt x="2518216" y="624219"/>
                  </a:lnTo>
                  <a:lnTo>
                    <a:pt x="2532206" y="624219"/>
                  </a:lnTo>
                  <a:lnTo>
                    <a:pt x="2546196" y="624219"/>
                  </a:lnTo>
                  <a:lnTo>
                    <a:pt x="2560187" y="624219"/>
                  </a:lnTo>
                  <a:lnTo>
                    <a:pt x="2574177" y="624219"/>
                  </a:lnTo>
                  <a:lnTo>
                    <a:pt x="2588167" y="624219"/>
                  </a:lnTo>
                  <a:lnTo>
                    <a:pt x="2602157" y="624219"/>
                  </a:lnTo>
                  <a:lnTo>
                    <a:pt x="2616147" y="624219"/>
                  </a:lnTo>
                  <a:lnTo>
                    <a:pt x="2630137" y="624219"/>
                  </a:lnTo>
                  <a:lnTo>
                    <a:pt x="2644127" y="624219"/>
                  </a:lnTo>
                  <a:lnTo>
                    <a:pt x="2658117" y="624219"/>
                  </a:lnTo>
                  <a:lnTo>
                    <a:pt x="2672107" y="624219"/>
                  </a:lnTo>
                  <a:lnTo>
                    <a:pt x="2686097" y="624219"/>
                  </a:lnTo>
                  <a:lnTo>
                    <a:pt x="2700087" y="624219"/>
                  </a:lnTo>
                  <a:lnTo>
                    <a:pt x="2714078" y="624219"/>
                  </a:lnTo>
                  <a:lnTo>
                    <a:pt x="2728068" y="624219"/>
                  </a:lnTo>
                  <a:lnTo>
                    <a:pt x="2742058" y="624219"/>
                  </a:lnTo>
                  <a:lnTo>
                    <a:pt x="2756048" y="624219"/>
                  </a:lnTo>
                  <a:lnTo>
                    <a:pt x="2770038" y="624219"/>
                  </a:lnTo>
                  <a:lnTo>
                    <a:pt x="2770038" y="624010"/>
                  </a:lnTo>
                  <a:lnTo>
                    <a:pt x="2784028" y="623973"/>
                  </a:lnTo>
                  <a:lnTo>
                    <a:pt x="2798018" y="623930"/>
                  </a:lnTo>
                  <a:lnTo>
                    <a:pt x="2812008" y="623879"/>
                  </a:lnTo>
                  <a:lnTo>
                    <a:pt x="2825998" y="623820"/>
                  </a:lnTo>
                  <a:lnTo>
                    <a:pt x="2839988" y="623750"/>
                  </a:lnTo>
                  <a:lnTo>
                    <a:pt x="2853978" y="623667"/>
                  </a:lnTo>
                  <a:lnTo>
                    <a:pt x="2867969" y="623570"/>
                  </a:lnTo>
                  <a:lnTo>
                    <a:pt x="2881959" y="623457"/>
                  </a:lnTo>
                  <a:lnTo>
                    <a:pt x="2895949" y="623323"/>
                  </a:lnTo>
                  <a:lnTo>
                    <a:pt x="2909939" y="623166"/>
                  </a:lnTo>
                  <a:lnTo>
                    <a:pt x="2923929" y="622982"/>
                  </a:lnTo>
                  <a:lnTo>
                    <a:pt x="2937919" y="622766"/>
                  </a:lnTo>
                  <a:lnTo>
                    <a:pt x="2951909" y="622511"/>
                  </a:lnTo>
                  <a:lnTo>
                    <a:pt x="2965899" y="622213"/>
                  </a:lnTo>
                  <a:lnTo>
                    <a:pt x="2979889" y="621862"/>
                  </a:lnTo>
                  <a:lnTo>
                    <a:pt x="2993879" y="621451"/>
                  </a:lnTo>
                  <a:lnTo>
                    <a:pt x="3007870" y="620968"/>
                  </a:lnTo>
                  <a:lnTo>
                    <a:pt x="3021860" y="620401"/>
                  </a:lnTo>
                  <a:lnTo>
                    <a:pt x="3035850" y="619736"/>
                  </a:lnTo>
                  <a:lnTo>
                    <a:pt x="3049840" y="618956"/>
                  </a:lnTo>
                  <a:lnTo>
                    <a:pt x="3063830" y="618042"/>
                  </a:lnTo>
                  <a:lnTo>
                    <a:pt x="3077820" y="616971"/>
                  </a:lnTo>
                  <a:lnTo>
                    <a:pt x="3091810" y="615717"/>
                  </a:lnTo>
                  <a:lnTo>
                    <a:pt x="3105800" y="614250"/>
                  </a:lnTo>
                  <a:lnTo>
                    <a:pt x="3119790" y="612534"/>
                  </a:lnTo>
                  <a:lnTo>
                    <a:pt x="3133780" y="610529"/>
                  </a:lnTo>
                  <a:lnTo>
                    <a:pt x="3147770" y="608189"/>
                  </a:lnTo>
                  <a:lnTo>
                    <a:pt x="3161761" y="605462"/>
                  </a:lnTo>
                  <a:lnTo>
                    <a:pt x="3175751" y="602287"/>
                  </a:lnTo>
                  <a:lnTo>
                    <a:pt x="3189741" y="598598"/>
                  </a:lnTo>
                  <a:lnTo>
                    <a:pt x="3203731" y="594319"/>
                  </a:lnTo>
                  <a:lnTo>
                    <a:pt x="3217721" y="589367"/>
                  </a:lnTo>
                  <a:lnTo>
                    <a:pt x="3231711" y="583650"/>
                  </a:lnTo>
                  <a:lnTo>
                    <a:pt x="3245701" y="577072"/>
                  </a:lnTo>
                  <a:lnTo>
                    <a:pt x="3259691" y="569526"/>
                  </a:lnTo>
                  <a:lnTo>
                    <a:pt x="3273681" y="560905"/>
                  </a:lnTo>
                  <a:lnTo>
                    <a:pt x="3287671" y="551100"/>
                  </a:lnTo>
                  <a:lnTo>
                    <a:pt x="3301661" y="540004"/>
                  </a:lnTo>
                  <a:lnTo>
                    <a:pt x="3315652" y="527519"/>
                  </a:lnTo>
                  <a:lnTo>
                    <a:pt x="3329642" y="513563"/>
                  </a:lnTo>
                  <a:lnTo>
                    <a:pt x="3343632" y="498074"/>
                  </a:lnTo>
                  <a:lnTo>
                    <a:pt x="3357622" y="481021"/>
                  </a:lnTo>
                  <a:lnTo>
                    <a:pt x="3371612" y="462412"/>
                  </a:lnTo>
                  <a:lnTo>
                    <a:pt x="3385602" y="442298"/>
                  </a:lnTo>
                  <a:lnTo>
                    <a:pt x="3399592" y="420784"/>
                  </a:lnTo>
                  <a:lnTo>
                    <a:pt x="3413582" y="398026"/>
                  </a:lnTo>
                  <a:lnTo>
                    <a:pt x="3427572" y="374234"/>
                  </a:lnTo>
                  <a:lnTo>
                    <a:pt x="3441562" y="349665"/>
                  </a:lnTo>
                  <a:lnTo>
                    <a:pt x="3455552" y="324612"/>
                  </a:lnTo>
                  <a:lnTo>
                    <a:pt x="3469543" y="299397"/>
                  </a:lnTo>
                  <a:lnTo>
                    <a:pt x="3483533" y="274345"/>
                  </a:lnTo>
                  <a:lnTo>
                    <a:pt x="3497523" y="249775"/>
                  </a:lnTo>
                  <a:lnTo>
                    <a:pt x="3511513" y="225983"/>
                  </a:lnTo>
                  <a:lnTo>
                    <a:pt x="3525503" y="203225"/>
                  </a:lnTo>
                  <a:lnTo>
                    <a:pt x="3539493" y="181711"/>
                  </a:lnTo>
                  <a:lnTo>
                    <a:pt x="3553483" y="161597"/>
                  </a:lnTo>
                  <a:lnTo>
                    <a:pt x="3567473" y="142988"/>
                  </a:lnTo>
                  <a:lnTo>
                    <a:pt x="3581463" y="125935"/>
                  </a:lnTo>
                  <a:lnTo>
                    <a:pt x="3595453" y="110446"/>
                  </a:lnTo>
                  <a:lnTo>
                    <a:pt x="3609444" y="96490"/>
                  </a:lnTo>
                  <a:lnTo>
                    <a:pt x="3623434" y="84006"/>
                  </a:lnTo>
                  <a:lnTo>
                    <a:pt x="3637424" y="72910"/>
                  </a:lnTo>
                  <a:lnTo>
                    <a:pt x="3651414" y="63104"/>
                  </a:lnTo>
                  <a:lnTo>
                    <a:pt x="3665404" y="54483"/>
                  </a:lnTo>
                  <a:lnTo>
                    <a:pt x="3679394" y="46938"/>
                  </a:lnTo>
                  <a:lnTo>
                    <a:pt x="3693384" y="40359"/>
                  </a:lnTo>
                  <a:lnTo>
                    <a:pt x="3707374" y="34642"/>
                  </a:lnTo>
                  <a:lnTo>
                    <a:pt x="3721364" y="29690"/>
                  </a:lnTo>
                  <a:lnTo>
                    <a:pt x="3735354" y="25411"/>
                  </a:lnTo>
                  <a:lnTo>
                    <a:pt x="3749344" y="21722"/>
                  </a:lnTo>
                  <a:lnTo>
                    <a:pt x="3763335" y="18548"/>
                  </a:lnTo>
                  <a:lnTo>
                    <a:pt x="3777325" y="15820"/>
                  </a:lnTo>
                  <a:lnTo>
                    <a:pt x="3791315" y="13480"/>
                  </a:lnTo>
                  <a:lnTo>
                    <a:pt x="3805305" y="11476"/>
                  </a:lnTo>
                  <a:lnTo>
                    <a:pt x="3819295" y="9760"/>
                  </a:lnTo>
                  <a:lnTo>
                    <a:pt x="3833285" y="8292"/>
                  </a:lnTo>
                  <a:lnTo>
                    <a:pt x="3847275" y="7038"/>
                  </a:lnTo>
                  <a:lnTo>
                    <a:pt x="3861265" y="5967"/>
                  </a:lnTo>
                  <a:lnTo>
                    <a:pt x="3875255" y="5053"/>
                  </a:lnTo>
                  <a:lnTo>
                    <a:pt x="3889245" y="4273"/>
                  </a:lnTo>
                  <a:lnTo>
                    <a:pt x="3903235" y="3608"/>
                  </a:lnTo>
                  <a:lnTo>
                    <a:pt x="3917226" y="3042"/>
                  </a:lnTo>
                  <a:lnTo>
                    <a:pt x="3931216" y="2558"/>
                  </a:lnTo>
                  <a:lnTo>
                    <a:pt x="3945206" y="2147"/>
                  </a:lnTo>
                  <a:lnTo>
                    <a:pt x="3959196" y="1796"/>
                  </a:lnTo>
                  <a:lnTo>
                    <a:pt x="3973186" y="1498"/>
                  </a:lnTo>
                  <a:lnTo>
                    <a:pt x="3987176" y="1243"/>
                  </a:lnTo>
                  <a:lnTo>
                    <a:pt x="4001166" y="1027"/>
                  </a:lnTo>
                  <a:lnTo>
                    <a:pt x="4015156" y="843"/>
                  </a:lnTo>
                  <a:lnTo>
                    <a:pt x="4029146" y="686"/>
                  </a:lnTo>
                  <a:lnTo>
                    <a:pt x="4043136" y="552"/>
                  </a:lnTo>
                  <a:lnTo>
                    <a:pt x="4057126" y="439"/>
                  </a:lnTo>
                  <a:lnTo>
                    <a:pt x="4071117" y="342"/>
                  </a:lnTo>
                  <a:lnTo>
                    <a:pt x="4085107" y="260"/>
                  </a:lnTo>
                  <a:lnTo>
                    <a:pt x="4099097" y="190"/>
                  </a:lnTo>
                  <a:lnTo>
                    <a:pt x="4113087" y="130"/>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30079"/>
              <a:ext cx="4155057" cy="624219"/>
            </a:xfrm>
            <a:custGeom>
              <a:avLst/>
              <a:pathLst>
                <a:path w="4155057" h="624219">
                  <a:moveTo>
                    <a:pt x="0" y="624010"/>
                  </a:moveTo>
                  <a:lnTo>
                    <a:pt x="13990" y="623973"/>
                  </a:lnTo>
                  <a:lnTo>
                    <a:pt x="27980" y="623930"/>
                  </a:lnTo>
                  <a:lnTo>
                    <a:pt x="41970" y="623879"/>
                  </a:lnTo>
                  <a:lnTo>
                    <a:pt x="55960" y="623820"/>
                  </a:lnTo>
                  <a:lnTo>
                    <a:pt x="69950" y="623750"/>
                  </a:lnTo>
                  <a:lnTo>
                    <a:pt x="83940" y="623667"/>
                  </a:lnTo>
                  <a:lnTo>
                    <a:pt x="97930" y="623570"/>
                  </a:lnTo>
                  <a:lnTo>
                    <a:pt x="111920" y="623457"/>
                  </a:lnTo>
                  <a:lnTo>
                    <a:pt x="125910" y="623323"/>
                  </a:lnTo>
                  <a:lnTo>
                    <a:pt x="139900" y="623166"/>
                  </a:lnTo>
                  <a:lnTo>
                    <a:pt x="153891" y="622982"/>
                  </a:lnTo>
                  <a:lnTo>
                    <a:pt x="167881" y="622766"/>
                  </a:lnTo>
                  <a:lnTo>
                    <a:pt x="181871" y="622511"/>
                  </a:lnTo>
                  <a:lnTo>
                    <a:pt x="195861" y="622213"/>
                  </a:lnTo>
                  <a:lnTo>
                    <a:pt x="209851" y="621862"/>
                  </a:lnTo>
                  <a:lnTo>
                    <a:pt x="223841" y="621451"/>
                  </a:lnTo>
                  <a:lnTo>
                    <a:pt x="237831" y="620968"/>
                  </a:lnTo>
                  <a:lnTo>
                    <a:pt x="251821" y="620401"/>
                  </a:lnTo>
                  <a:lnTo>
                    <a:pt x="265811" y="619736"/>
                  </a:lnTo>
                  <a:lnTo>
                    <a:pt x="279801" y="618956"/>
                  </a:lnTo>
                  <a:lnTo>
                    <a:pt x="293791" y="618042"/>
                  </a:lnTo>
                  <a:lnTo>
                    <a:pt x="307782" y="616971"/>
                  </a:lnTo>
                  <a:lnTo>
                    <a:pt x="321772" y="615717"/>
                  </a:lnTo>
                  <a:lnTo>
                    <a:pt x="335762" y="614250"/>
                  </a:lnTo>
                  <a:lnTo>
                    <a:pt x="349752" y="612534"/>
                  </a:lnTo>
                  <a:lnTo>
                    <a:pt x="363742" y="610529"/>
                  </a:lnTo>
                  <a:lnTo>
                    <a:pt x="377732" y="608189"/>
                  </a:lnTo>
                  <a:lnTo>
                    <a:pt x="391722" y="605462"/>
                  </a:lnTo>
                  <a:lnTo>
                    <a:pt x="405712" y="602287"/>
                  </a:lnTo>
                  <a:lnTo>
                    <a:pt x="419702" y="598598"/>
                  </a:lnTo>
                  <a:lnTo>
                    <a:pt x="433692" y="594319"/>
                  </a:lnTo>
                  <a:lnTo>
                    <a:pt x="447682" y="589367"/>
                  </a:lnTo>
                  <a:lnTo>
                    <a:pt x="461673" y="583650"/>
                  </a:lnTo>
                  <a:lnTo>
                    <a:pt x="475663" y="577072"/>
                  </a:lnTo>
                  <a:lnTo>
                    <a:pt x="489653" y="569526"/>
                  </a:lnTo>
                  <a:lnTo>
                    <a:pt x="503643" y="560905"/>
                  </a:lnTo>
                  <a:lnTo>
                    <a:pt x="517633" y="551100"/>
                  </a:lnTo>
                  <a:lnTo>
                    <a:pt x="531623" y="540004"/>
                  </a:lnTo>
                  <a:lnTo>
                    <a:pt x="545613" y="527519"/>
                  </a:lnTo>
                  <a:lnTo>
                    <a:pt x="559603" y="513563"/>
                  </a:lnTo>
                  <a:lnTo>
                    <a:pt x="573593" y="498074"/>
                  </a:lnTo>
                  <a:lnTo>
                    <a:pt x="587583" y="481021"/>
                  </a:lnTo>
                  <a:lnTo>
                    <a:pt x="601574" y="462412"/>
                  </a:lnTo>
                  <a:lnTo>
                    <a:pt x="615564" y="442298"/>
                  </a:lnTo>
                  <a:lnTo>
                    <a:pt x="629554" y="420784"/>
                  </a:lnTo>
                  <a:lnTo>
                    <a:pt x="643544" y="398026"/>
                  </a:lnTo>
                  <a:lnTo>
                    <a:pt x="657534" y="374234"/>
                  </a:lnTo>
                  <a:lnTo>
                    <a:pt x="671524" y="349665"/>
                  </a:lnTo>
                  <a:lnTo>
                    <a:pt x="685514" y="324612"/>
                  </a:lnTo>
                  <a:lnTo>
                    <a:pt x="699504" y="299397"/>
                  </a:lnTo>
                  <a:lnTo>
                    <a:pt x="713494" y="274345"/>
                  </a:lnTo>
                  <a:lnTo>
                    <a:pt x="727484" y="249775"/>
                  </a:lnTo>
                  <a:lnTo>
                    <a:pt x="741474" y="225983"/>
                  </a:lnTo>
                  <a:lnTo>
                    <a:pt x="755465" y="203225"/>
                  </a:lnTo>
                  <a:lnTo>
                    <a:pt x="769455" y="181711"/>
                  </a:lnTo>
                  <a:lnTo>
                    <a:pt x="783445" y="161597"/>
                  </a:lnTo>
                  <a:lnTo>
                    <a:pt x="797435" y="142988"/>
                  </a:lnTo>
                  <a:lnTo>
                    <a:pt x="811425" y="125935"/>
                  </a:lnTo>
                  <a:lnTo>
                    <a:pt x="825415" y="110446"/>
                  </a:lnTo>
                  <a:lnTo>
                    <a:pt x="839405" y="96490"/>
                  </a:lnTo>
                  <a:lnTo>
                    <a:pt x="853395" y="84006"/>
                  </a:lnTo>
                  <a:lnTo>
                    <a:pt x="867385" y="72910"/>
                  </a:lnTo>
                  <a:lnTo>
                    <a:pt x="881375" y="63104"/>
                  </a:lnTo>
                  <a:lnTo>
                    <a:pt x="895365" y="54483"/>
                  </a:lnTo>
                  <a:lnTo>
                    <a:pt x="909356" y="46938"/>
                  </a:lnTo>
                  <a:lnTo>
                    <a:pt x="923346" y="40359"/>
                  </a:lnTo>
                  <a:lnTo>
                    <a:pt x="937336" y="34642"/>
                  </a:lnTo>
                  <a:lnTo>
                    <a:pt x="951326" y="29690"/>
                  </a:lnTo>
                  <a:lnTo>
                    <a:pt x="965316" y="25411"/>
                  </a:lnTo>
                  <a:lnTo>
                    <a:pt x="979306" y="21722"/>
                  </a:lnTo>
                  <a:lnTo>
                    <a:pt x="993296" y="18548"/>
                  </a:lnTo>
                  <a:lnTo>
                    <a:pt x="1007286" y="15820"/>
                  </a:lnTo>
                  <a:lnTo>
                    <a:pt x="1021276" y="13480"/>
                  </a:lnTo>
                  <a:lnTo>
                    <a:pt x="1035266" y="11476"/>
                  </a:lnTo>
                  <a:lnTo>
                    <a:pt x="1049256" y="9760"/>
                  </a:lnTo>
                  <a:lnTo>
                    <a:pt x="1063247" y="8292"/>
                  </a:lnTo>
                  <a:lnTo>
                    <a:pt x="1077237" y="7038"/>
                  </a:lnTo>
                  <a:lnTo>
                    <a:pt x="1091227" y="5967"/>
                  </a:lnTo>
                  <a:lnTo>
                    <a:pt x="1105217" y="5053"/>
                  </a:lnTo>
                  <a:lnTo>
                    <a:pt x="1119207" y="4273"/>
                  </a:lnTo>
                  <a:lnTo>
                    <a:pt x="1133197" y="3608"/>
                  </a:lnTo>
                  <a:lnTo>
                    <a:pt x="1147187" y="3042"/>
                  </a:lnTo>
                  <a:lnTo>
                    <a:pt x="1161177" y="2558"/>
                  </a:lnTo>
                  <a:lnTo>
                    <a:pt x="1175167" y="2147"/>
                  </a:lnTo>
                  <a:lnTo>
                    <a:pt x="1189157" y="1796"/>
                  </a:lnTo>
                  <a:lnTo>
                    <a:pt x="1203148" y="1498"/>
                  </a:lnTo>
                  <a:lnTo>
                    <a:pt x="1217138" y="1243"/>
                  </a:lnTo>
                  <a:lnTo>
                    <a:pt x="1231128" y="1027"/>
                  </a:lnTo>
                  <a:lnTo>
                    <a:pt x="1245118" y="843"/>
                  </a:lnTo>
                  <a:lnTo>
                    <a:pt x="1259108" y="686"/>
                  </a:lnTo>
                  <a:lnTo>
                    <a:pt x="1273098" y="552"/>
                  </a:lnTo>
                  <a:lnTo>
                    <a:pt x="1287088" y="439"/>
                  </a:lnTo>
                  <a:lnTo>
                    <a:pt x="1301078" y="342"/>
                  </a:lnTo>
                  <a:lnTo>
                    <a:pt x="1315068" y="260"/>
                  </a:lnTo>
                  <a:lnTo>
                    <a:pt x="1329058" y="190"/>
                  </a:lnTo>
                  <a:lnTo>
                    <a:pt x="1343048" y="130"/>
                  </a:lnTo>
                  <a:lnTo>
                    <a:pt x="1357039" y="79"/>
                  </a:lnTo>
                  <a:lnTo>
                    <a:pt x="1371029" y="36"/>
                  </a:lnTo>
                  <a:lnTo>
                    <a:pt x="1385019" y="0"/>
                  </a:lnTo>
                  <a:lnTo>
                    <a:pt x="1385019" y="0"/>
                  </a:lnTo>
                  <a:lnTo>
                    <a:pt x="1399009" y="36"/>
                  </a:lnTo>
                  <a:lnTo>
                    <a:pt x="1412999" y="79"/>
                  </a:lnTo>
                  <a:lnTo>
                    <a:pt x="1426989" y="130"/>
                  </a:lnTo>
                  <a:lnTo>
                    <a:pt x="1440979" y="190"/>
                  </a:lnTo>
                  <a:lnTo>
                    <a:pt x="1454969" y="260"/>
                  </a:lnTo>
                  <a:lnTo>
                    <a:pt x="1468959" y="342"/>
                  </a:lnTo>
                  <a:lnTo>
                    <a:pt x="1482949" y="439"/>
                  </a:lnTo>
                  <a:lnTo>
                    <a:pt x="1496939" y="552"/>
                  </a:lnTo>
                  <a:lnTo>
                    <a:pt x="1510930" y="686"/>
                  </a:lnTo>
                  <a:lnTo>
                    <a:pt x="1524920" y="843"/>
                  </a:lnTo>
                  <a:lnTo>
                    <a:pt x="1538910" y="1027"/>
                  </a:lnTo>
                  <a:lnTo>
                    <a:pt x="1552900" y="1243"/>
                  </a:lnTo>
                  <a:lnTo>
                    <a:pt x="1566890" y="1498"/>
                  </a:lnTo>
                  <a:lnTo>
                    <a:pt x="1580880" y="1796"/>
                  </a:lnTo>
                  <a:lnTo>
                    <a:pt x="1594870" y="2147"/>
                  </a:lnTo>
                  <a:lnTo>
                    <a:pt x="1608860" y="2558"/>
                  </a:lnTo>
                  <a:lnTo>
                    <a:pt x="1622850" y="3042"/>
                  </a:lnTo>
                  <a:lnTo>
                    <a:pt x="1636840" y="3608"/>
                  </a:lnTo>
                  <a:lnTo>
                    <a:pt x="1650830" y="4273"/>
                  </a:lnTo>
                  <a:lnTo>
                    <a:pt x="1664821" y="5053"/>
                  </a:lnTo>
                  <a:lnTo>
                    <a:pt x="1678811" y="5967"/>
                  </a:lnTo>
                  <a:lnTo>
                    <a:pt x="1692801" y="7038"/>
                  </a:lnTo>
                  <a:lnTo>
                    <a:pt x="1706791" y="8292"/>
                  </a:lnTo>
                  <a:lnTo>
                    <a:pt x="1720781" y="9760"/>
                  </a:lnTo>
                  <a:lnTo>
                    <a:pt x="1734771" y="11476"/>
                  </a:lnTo>
                  <a:lnTo>
                    <a:pt x="1748761" y="13480"/>
                  </a:lnTo>
                  <a:lnTo>
                    <a:pt x="1762751" y="15820"/>
                  </a:lnTo>
                  <a:lnTo>
                    <a:pt x="1776741" y="18548"/>
                  </a:lnTo>
                  <a:lnTo>
                    <a:pt x="1790731" y="21722"/>
                  </a:lnTo>
                  <a:lnTo>
                    <a:pt x="1804722" y="25411"/>
                  </a:lnTo>
                  <a:lnTo>
                    <a:pt x="1818712" y="29690"/>
                  </a:lnTo>
                  <a:lnTo>
                    <a:pt x="1832702" y="34642"/>
                  </a:lnTo>
                  <a:lnTo>
                    <a:pt x="1846692" y="40359"/>
                  </a:lnTo>
                  <a:lnTo>
                    <a:pt x="1860682" y="46938"/>
                  </a:lnTo>
                  <a:lnTo>
                    <a:pt x="1874672" y="54483"/>
                  </a:lnTo>
                  <a:lnTo>
                    <a:pt x="1888662" y="63104"/>
                  </a:lnTo>
                  <a:lnTo>
                    <a:pt x="1902652" y="72910"/>
                  </a:lnTo>
                  <a:lnTo>
                    <a:pt x="1916642" y="84006"/>
                  </a:lnTo>
                  <a:lnTo>
                    <a:pt x="1930632" y="96490"/>
                  </a:lnTo>
                  <a:lnTo>
                    <a:pt x="1944622" y="110446"/>
                  </a:lnTo>
                  <a:lnTo>
                    <a:pt x="1958613" y="125935"/>
                  </a:lnTo>
                  <a:lnTo>
                    <a:pt x="1972603" y="142988"/>
                  </a:lnTo>
                  <a:lnTo>
                    <a:pt x="1986593" y="161597"/>
                  </a:lnTo>
                  <a:lnTo>
                    <a:pt x="2000583" y="181711"/>
                  </a:lnTo>
                  <a:lnTo>
                    <a:pt x="2014573" y="203225"/>
                  </a:lnTo>
                  <a:lnTo>
                    <a:pt x="2028563" y="225983"/>
                  </a:lnTo>
                  <a:lnTo>
                    <a:pt x="2042553" y="249775"/>
                  </a:lnTo>
                  <a:lnTo>
                    <a:pt x="2056543" y="274345"/>
                  </a:lnTo>
                  <a:lnTo>
                    <a:pt x="2070533" y="299397"/>
                  </a:lnTo>
                  <a:lnTo>
                    <a:pt x="2084523" y="324612"/>
                  </a:lnTo>
                  <a:lnTo>
                    <a:pt x="2098513" y="349665"/>
                  </a:lnTo>
                  <a:lnTo>
                    <a:pt x="2112504" y="374234"/>
                  </a:lnTo>
                  <a:lnTo>
                    <a:pt x="2126494" y="398026"/>
                  </a:lnTo>
                  <a:lnTo>
                    <a:pt x="2140484" y="420784"/>
                  </a:lnTo>
                  <a:lnTo>
                    <a:pt x="2154474" y="442298"/>
                  </a:lnTo>
                  <a:lnTo>
                    <a:pt x="2168464" y="462412"/>
                  </a:lnTo>
                  <a:lnTo>
                    <a:pt x="2182454" y="481021"/>
                  </a:lnTo>
                  <a:lnTo>
                    <a:pt x="2196444" y="498074"/>
                  </a:lnTo>
                  <a:lnTo>
                    <a:pt x="2210434" y="513563"/>
                  </a:lnTo>
                  <a:lnTo>
                    <a:pt x="2224424" y="527519"/>
                  </a:lnTo>
                  <a:lnTo>
                    <a:pt x="2238414" y="540004"/>
                  </a:lnTo>
                  <a:lnTo>
                    <a:pt x="2252404" y="551100"/>
                  </a:lnTo>
                  <a:lnTo>
                    <a:pt x="2266395" y="560905"/>
                  </a:lnTo>
                  <a:lnTo>
                    <a:pt x="2280385" y="569526"/>
                  </a:lnTo>
                  <a:lnTo>
                    <a:pt x="2294375" y="577072"/>
                  </a:lnTo>
                  <a:lnTo>
                    <a:pt x="2308365" y="583650"/>
                  </a:lnTo>
                  <a:lnTo>
                    <a:pt x="2322355" y="589367"/>
                  </a:lnTo>
                  <a:lnTo>
                    <a:pt x="2336345" y="594319"/>
                  </a:lnTo>
                  <a:lnTo>
                    <a:pt x="2350335" y="598598"/>
                  </a:lnTo>
                  <a:lnTo>
                    <a:pt x="2364325" y="602287"/>
                  </a:lnTo>
                  <a:lnTo>
                    <a:pt x="2378315" y="605462"/>
                  </a:lnTo>
                  <a:lnTo>
                    <a:pt x="2392305" y="608189"/>
                  </a:lnTo>
                  <a:lnTo>
                    <a:pt x="2406296" y="610529"/>
                  </a:lnTo>
                  <a:lnTo>
                    <a:pt x="2420286" y="612534"/>
                  </a:lnTo>
                  <a:lnTo>
                    <a:pt x="2434276" y="614250"/>
                  </a:lnTo>
                  <a:lnTo>
                    <a:pt x="2448266" y="615717"/>
                  </a:lnTo>
                  <a:lnTo>
                    <a:pt x="2462256" y="616971"/>
                  </a:lnTo>
                  <a:lnTo>
                    <a:pt x="2476246" y="618042"/>
                  </a:lnTo>
                  <a:lnTo>
                    <a:pt x="2490236" y="618956"/>
                  </a:lnTo>
                  <a:lnTo>
                    <a:pt x="2504226" y="619736"/>
                  </a:lnTo>
                  <a:lnTo>
                    <a:pt x="2518216" y="620401"/>
                  </a:lnTo>
                  <a:lnTo>
                    <a:pt x="2532206" y="620968"/>
                  </a:lnTo>
                  <a:lnTo>
                    <a:pt x="2546196" y="621451"/>
                  </a:lnTo>
                  <a:lnTo>
                    <a:pt x="2560187" y="621862"/>
                  </a:lnTo>
                  <a:lnTo>
                    <a:pt x="2574177" y="622213"/>
                  </a:lnTo>
                  <a:lnTo>
                    <a:pt x="2588167" y="622511"/>
                  </a:lnTo>
                  <a:lnTo>
                    <a:pt x="2602157" y="622766"/>
                  </a:lnTo>
                  <a:lnTo>
                    <a:pt x="2616147" y="622982"/>
                  </a:lnTo>
                  <a:lnTo>
                    <a:pt x="2630137" y="623166"/>
                  </a:lnTo>
                  <a:lnTo>
                    <a:pt x="2644127" y="623323"/>
                  </a:lnTo>
                  <a:lnTo>
                    <a:pt x="2658117" y="623457"/>
                  </a:lnTo>
                  <a:lnTo>
                    <a:pt x="2672107" y="623570"/>
                  </a:lnTo>
                  <a:lnTo>
                    <a:pt x="2686097" y="623667"/>
                  </a:lnTo>
                  <a:lnTo>
                    <a:pt x="2700087" y="623750"/>
                  </a:lnTo>
                  <a:lnTo>
                    <a:pt x="2714078" y="623820"/>
                  </a:lnTo>
                  <a:lnTo>
                    <a:pt x="2728068" y="623879"/>
                  </a:lnTo>
                  <a:lnTo>
                    <a:pt x="2742058" y="623930"/>
                  </a:lnTo>
                  <a:lnTo>
                    <a:pt x="2756048" y="623973"/>
                  </a:lnTo>
                  <a:lnTo>
                    <a:pt x="2770038" y="624010"/>
                  </a:lnTo>
                  <a:lnTo>
                    <a:pt x="2770038" y="624219"/>
                  </a:lnTo>
                  <a:lnTo>
                    <a:pt x="2784028" y="624219"/>
                  </a:lnTo>
                  <a:lnTo>
                    <a:pt x="2798018" y="624219"/>
                  </a:lnTo>
                  <a:lnTo>
                    <a:pt x="2812008" y="624219"/>
                  </a:lnTo>
                  <a:lnTo>
                    <a:pt x="2825998" y="624219"/>
                  </a:lnTo>
                  <a:lnTo>
                    <a:pt x="2839988" y="624219"/>
                  </a:lnTo>
                  <a:lnTo>
                    <a:pt x="2853978" y="624219"/>
                  </a:lnTo>
                  <a:lnTo>
                    <a:pt x="2867969" y="624219"/>
                  </a:lnTo>
                  <a:lnTo>
                    <a:pt x="2881959" y="624219"/>
                  </a:lnTo>
                  <a:lnTo>
                    <a:pt x="2895949" y="624219"/>
                  </a:lnTo>
                  <a:lnTo>
                    <a:pt x="2909939" y="624219"/>
                  </a:lnTo>
                  <a:lnTo>
                    <a:pt x="2923929" y="624219"/>
                  </a:lnTo>
                  <a:lnTo>
                    <a:pt x="2937919" y="624219"/>
                  </a:lnTo>
                  <a:lnTo>
                    <a:pt x="2951909" y="624219"/>
                  </a:lnTo>
                  <a:lnTo>
                    <a:pt x="2965899" y="624219"/>
                  </a:lnTo>
                  <a:lnTo>
                    <a:pt x="2979889" y="624219"/>
                  </a:lnTo>
                  <a:lnTo>
                    <a:pt x="2993879" y="624219"/>
                  </a:lnTo>
                  <a:lnTo>
                    <a:pt x="3007870" y="624219"/>
                  </a:lnTo>
                  <a:lnTo>
                    <a:pt x="3021860" y="624219"/>
                  </a:lnTo>
                  <a:lnTo>
                    <a:pt x="3035850" y="624219"/>
                  </a:lnTo>
                  <a:lnTo>
                    <a:pt x="3049840" y="624219"/>
                  </a:lnTo>
                  <a:lnTo>
                    <a:pt x="3063830" y="624219"/>
                  </a:lnTo>
                  <a:lnTo>
                    <a:pt x="3077820" y="624219"/>
                  </a:lnTo>
                  <a:lnTo>
                    <a:pt x="3091810" y="624219"/>
                  </a:lnTo>
                  <a:lnTo>
                    <a:pt x="3105800" y="624219"/>
                  </a:lnTo>
                  <a:lnTo>
                    <a:pt x="3119790" y="624219"/>
                  </a:lnTo>
                  <a:lnTo>
                    <a:pt x="3133780" y="624219"/>
                  </a:lnTo>
                  <a:lnTo>
                    <a:pt x="3147770" y="624219"/>
                  </a:lnTo>
                  <a:lnTo>
                    <a:pt x="3161761" y="624219"/>
                  </a:lnTo>
                  <a:lnTo>
                    <a:pt x="3175751" y="624219"/>
                  </a:lnTo>
                  <a:lnTo>
                    <a:pt x="3189741" y="624219"/>
                  </a:lnTo>
                  <a:lnTo>
                    <a:pt x="3203731" y="624219"/>
                  </a:lnTo>
                  <a:lnTo>
                    <a:pt x="3217721" y="624219"/>
                  </a:lnTo>
                  <a:lnTo>
                    <a:pt x="3231711" y="624219"/>
                  </a:lnTo>
                  <a:lnTo>
                    <a:pt x="3245701" y="624219"/>
                  </a:lnTo>
                  <a:lnTo>
                    <a:pt x="3259691" y="624219"/>
                  </a:lnTo>
                  <a:lnTo>
                    <a:pt x="3273681" y="624219"/>
                  </a:lnTo>
                  <a:lnTo>
                    <a:pt x="3287671" y="624219"/>
                  </a:lnTo>
                  <a:lnTo>
                    <a:pt x="3301661" y="624219"/>
                  </a:lnTo>
                  <a:lnTo>
                    <a:pt x="3315652" y="624219"/>
                  </a:lnTo>
                  <a:lnTo>
                    <a:pt x="3329642" y="624219"/>
                  </a:lnTo>
                  <a:lnTo>
                    <a:pt x="3343632" y="624219"/>
                  </a:lnTo>
                  <a:lnTo>
                    <a:pt x="3357622" y="624219"/>
                  </a:lnTo>
                  <a:lnTo>
                    <a:pt x="3371612" y="624219"/>
                  </a:lnTo>
                  <a:lnTo>
                    <a:pt x="3385602" y="624219"/>
                  </a:lnTo>
                  <a:lnTo>
                    <a:pt x="3399592" y="624219"/>
                  </a:lnTo>
                  <a:lnTo>
                    <a:pt x="3413582" y="624219"/>
                  </a:lnTo>
                  <a:lnTo>
                    <a:pt x="3427572" y="624219"/>
                  </a:lnTo>
                  <a:lnTo>
                    <a:pt x="3441562" y="624219"/>
                  </a:lnTo>
                  <a:lnTo>
                    <a:pt x="3455552" y="624219"/>
                  </a:lnTo>
                  <a:lnTo>
                    <a:pt x="3469543" y="624219"/>
                  </a:lnTo>
                  <a:lnTo>
                    <a:pt x="3483533" y="624219"/>
                  </a:lnTo>
                  <a:lnTo>
                    <a:pt x="3497523" y="624219"/>
                  </a:lnTo>
                  <a:lnTo>
                    <a:pt x="3511513" y="624219"/>
                  </a:lnTo>
                  <a:lnTo>
                    <a:pt x="3525503" y="624219"/>
                  </a:lnTo>
                  <a:lnTo>
                    <a:pt x="3539493" y="624219"/>
                  </a:lnTo>
                  <a:lnTo>
                    <a:pt x="3553483" y="624219"/>
                  </a:lnTo>
                  <a:lnTo>
                    <a:pt x="3567473" y="624219"/>
                  </a:lnTo>
                  <a:lnTo>
                    <a:pt x="3581463" y="624219"/>
                  </a:lnTo>
                  <a:lnTo>
                    <a:pt x="3595453" y="624219"/>
                  </a:lnTo>
                  <a:lnTo>
                    <a:pt x="3609444" y="624219"/>
                  </a:lnTo>
                  <a:lnTo>
                    <a:pt x="3623434" y="624219"/>
                  </a:lnTo>
                  <a:lnTo>
                    <a:pt x="3637424" y="624219"/>
                  </a:lnTo>
                  <a:lnTo>
                    <a:pt x="3651414" y="624219"/>
                  </a:lnTo>
                  <a:lnTo>
                    <a:pt x="3665404" y="624219"/>
                  </a:lnTo>
                  <a:lnTo>
                    <a:pt x="3679394" y="624219"/>
                  </a:lnTo>
                  <a:lnTo>
                    <a:pt x="3693384" y="624219"/>
                  </a:lnTo>
                  <a:lnTo>
                    <a:pt x="3707374" y="624219"/>
                  </a:lnTo>
                  <a:lnTo>
                    <a:pt x="3721364" y="624219"/>
                  </a:lnTo>
                  <a:lnTo>
                    <a:pt x="3735354" y="624219"/>
                  </a:lnTo>
                  <a:lnTo>
                    <a:pt x="3749344" y="624219"/>
                  </a:lnTo>
                  <a:lnTo>
                    <a:pt x="3763335" y="624219"/>
                  </a:lnTo>
                  <a:lnTo>
                    <a:pt x="3777325" y="624219"/>
                  </a:lnTo>
                  <a:lnTo>
                    <a:pt x="3791315" y="624219"/>
                  </a:lnTo>
                  <a:lnTo>
                    <a:pt x="3805305" y="624219"/>
                  </a:lnTo>
                  <a:lnTo>
                    <a:pt x="3819295" y="624219"/>
                  </a:lnTo>
                  <a:lnTo>
                    <a:pt x="3833285" y="624219"/>
                  </a:lnTo>
                  <a:lnTo>
                    <a:pt x="3847275" y="624219"/>
                  </a:lnTo>
                  <a:lnTo>
                    <a:pt x="3861265" y="624219"/>
                  </a:lnTo>
                  <a:lnTo>
                    <a:pt x="3875255" y="624219"/>
                  </a:lnTo>
                  <a:lnTo>
                    <a:pt x="3889245" y="624219"/>
                  </a:lnTo>
                  <a:lnTo>
                    <a:pt x="3903235" y="624219"/>
                  </a:lnTo>
                  <a:lnTo>
                    <a:pt x="3917226" y="624219"/>
                  </a:lnTo>
                  <a:lnTo>
                    <a:pt x="3931216" y="624219"/>
                  </a:lnTo>
                  <a:lnTo>
                    <a:pt x="3945206" y="624219"/>
                  </a:lnTo>
                  <a:lnTo>
                    <a:pt x="3959196" y="624219"/>
                  </a:lnTo>
                  <a:lnTo>
                    <a:pt x="3973186" y="624219"/>
                  </a:lnTo>
                  <a:lnTo>
                    <a:pt x="3987176" y="624219"/>
                  </a:lnTo>
                  <a:lnTo>
                    <a:pt x="4001166" y="624219"/>
                  </a:lnTo>
                  <a:lnTo>
                    <a:pt x="4015156" y="624219"/>
                  </a:lnTo>
                  <a:lnTo>
                    <a:pt x="4029146" y="624219"/>
                  </a:lnTo>
                  <a:lnTo>
                    <a:pt x="4043136" y="624219"/>
                  </a:lnTo>
                  <a:lnTo>
                    <a:pt x="4057126" y="624219"/>
                  </a:lnTo>
                  <a:lnTo>
                    <a:pt x="4071117" y="624219"/>
                  </a:lnTo>
                  <a:lnTo>
                    <a:pt x="4085107" y="624219"/>
                  </a:lnTo>
                  <a:lnTo>
                    <a:pt x="4099097" y="624219"/>
                  </a:lnTo>
                  <a:lnTo>
                    <a:pt x="4113087" y="624219"/>
                  </a:lnTo>
                  <a:lnTo>
                    <a:pt x="4127077" y="624219"/>
                  </a:lnTo>
                  <a:lnTo>
                    <a:pt x="4141067" y="624219"/>
                  </a:lnTo>
                  <a:lnTo>
                    <a:pt x="4155057" y="624219"/>
                  </a:lnTo>
                </a:path>
              </a:pathLst>
            </a:custGeom>
            <a:ln w="40651" cap="flat">
              <a:solidFill>
                <a:srgbClr val="D3D3D3">
                  <a:alpha val="100000"/>
                </a:srgbClr>
              </a:solidFill>
              <a:prstDash val="solid"/>
              <a:round/>
            </a:ln>
          </p:spPr>
          <p:txBody>
            <a:bodyPr/>
            <a:lstStyle/>
            <a:p/>
          </p:txBody>
        </p:sp>
        <p:sp>
          <p:nvSpPr>
            <p:cNvPr id="40" name="pl40"/>
            <p:cNvSpPr/>
            <p:nvPr/>
          </p:nvSpPr>
          <p:spPr>
            <a:xfrm>
              <a:off x="2737948" y="3605860"/>
              <a:ext cx="4155057" cy="1248160"/>
            </a:xfrm>
            <a:custGeom>
              <a:avLst/>
              <a:pathLst>
                <a:path w="4155057" h="1248160">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160"/>
                  </a:lnTo>
                  <a:lnTo>
                    <a:pt x="1399009" y="1248111"/>
                  </a:lnTo>
                  <a:lnTo>
                    <a:pt x="1412999" y="1248053"/>
                  </a:lnTo>
                  <a:lnTo>
                    <a:pt x="1426989" y="1247985"/>
                  </a:lnTo>
                  <a:lnTo>
                    <a:pt x="1440979" y="1247906"/>
                  </a:lnTo>
                  <a:lnTo>
                    <a:pt x="1454969" y="1247813"/>
                  </a:lnTo>
                  <a:lnTo>
                    <a:pt x="1468959" y="1247703"/>
                  </a:lnTo>
                  <a:lnTo>
                    <a:pt x="1482949" y="1247574"/>
                  </a:lnTo>
                  <a:lnTo>
                    <a:pt x="1496939" y="1247422"/>
                  </a:lnTo>
                  <a:lnTo>
                    <a:pt x="1510930" y="1247244"/>
                  </a:lnTo>
                  <a:lnTo>
                    <a:pt x="1524920" y="1247035"/>
                  </a:lnTo>
                  <a:lnTo>
                    <a:pt x="1538910" y="1246790"/>
                  </a:lnTo>
                  <a:lnTo>
                    <a:pt x="1552900" y="1246501"/>
                  </a:lnTo>
                  <a:lnTo>
                    <a:pt x="1566890" y="1246162"/>
                  </a:lnTo>
                  <a:lnTo>
                    <a:pt x="1580880" y="1245764"/>
                  </a:lnTo>
                  <a:lnTo>
                    <a:pt x="1594870" y="1245296"/>
                  </a:lnTo>
                  <a:lnTo>
                    <a:pt x="1608860" y="1244748"/>
                  </a:lnTo>
                  <a:lnTo>
                    <a:pt x="1622850" y="1244104"/>
                  </a:lnTo>
                  <a:lnTo>
                    <a:pt x="1636840" y="1243348"/>
                  </a:lnTo>
                  <a:lnTo>
                    <a:pt x="1650830" y="1242461"/>
                  </a:lnTo>
                  <a:lnTo>
                    <a:pt x="1664821" y="1241421"/>
                  </a:lnTo>
                  <a:lnTo>
                    <a:pt x="1678811" y="1240203"/>
                  </a:lnTo>
                  <a:lnTo>
                    <a:pt x="1692801" y="1238775"/>
                  </a:lnTo>
                  <a:lnTo>
                    <a:pt x="1706791" y="1237103"/>
                  </a:lnTo>
                  <a:lnTo>
                    <a:pt x="1720781" y="1235146"/>
                  </a:lnTo>
                  <a:lnTo>
                    <a:pt x="1734771" y="1232858"/>
                  </a:lnTo>
                  <a:lnTo>
                    <a:pt x="1748761" y="1230185"/>
                  </a:lnTo>
                  <a:lnTo>
                    <a:pt x="1762751" y="1227065"/>
                  </a:lnTo>
                  <a:lnTo>
                    <a:pt x="1776741" y="1223429"/>
                  </a:lnTo>
                  <a:lnTo>
                    <a:pt x="1790731" y="1219196"/>
                  </a:lnTo>
                  <a:lnTo>
                    <a:pt x="1804722" y="1214277"/>
                  </a:lnTo>
                  <a:lnTo>
                    <a:pt x="1818712" y="1208572"/>
                  </a:lnTo>
                  <a:lnTo>
                    <a:pt x="1832702" y="1201969"/>
                  </a:lnTo>
                  <a:lnTo>
                    <a:pt x="1846692" y="1194347"/>
                  </a:lnTo>
                  <a:lnTo>
                    <a:pt x="1860682" y="1185576"/>
                  </a:lnTo>
                  <a:lnTo>
                    <a:pt x="1874672" y="1175515"/>
                  </a:lnTo>
                  <a:lnTo>
                    <a:pt x="1888662" y="1164020"/>
                  </a:lnTo>
                  <a:lnTo>
                    <a:pt x="1902652" y="1150946"/>
                  </a:lnTo>
                  <a:lnTo>
                    <a:pt x="1916642" y="1136151"/>
                  </a:lnTo>
                  <a:lnTo>
                    <a:pt x="1930632" y="1119505"/>
                  </a:lnTo>
                  <a:lnTo>
                    <a:pt x="1944622" y="1100897"/>
                  </a:lnTo>
                  <a:lnTo>
                    <a:pt x="1958613" y="1080245"/>
                  </a:lnTo>
                  <a:lnTo>
                    <a:pt x="1972603" y="1057508"/>
                  </a:lnTo>
                  <a:lnTo>
                    <a:pt x="1986593" y="1032696"/>
                  </a:lnTo>
                  <a:lnTo>
                    <a:pt x="2000583" y="1005878"/>
                  </a:lnTo>
                  <a:lnTo>
                    <a:pt x="2014573" y="977192"/>
                  </a:lnTo>
                  <a:lnTo>
                    <a:pt x="2028563" y="946848"/>
                  </a:lnTo>
                  <a:lnTo>
                    <a:pt x="2042553" y="915125"/>
                  </a:lnTo>
                  <a:lnTo>
                    <a:pt x="2056543" y="882366"/>
                  </a:lnTo>
                  <a:lnTo>
                    <a:pt x="2070533" y="848963"/>
                  </a:lnTo>
                  <a:lnTo>
                    <a:pt x="2084523" y="815342"/>
                  </a:lnTo>
                  <a:lnTo>
                    <a:pt x="2098513" y="781940"/>
                  </a:lnTo>
                  <a:lnTo>
                    <a:pt x="2112504" y="749180"/>
                  </a:lnTo>
                  <a:lnTo>
                    <a:pt x="2126494" y="717457"/>
                  </a:lnTo>
                  <a:lnTo>
                    <a:pt x="2140484" y="687113"/>
                  </a:lnTo>
                  <a:lnTo>
                    <a:pt x="2154474" y="658428"/>
                  </a:lnTo>
                  <a:lnTo>
                    <a:pt x="2168464" y="631610"/>
                  </a:lnTo>
                  <a:lnTo>
                    <a:pt x="2182454" y="606797"/>
                  </a:lnTo>
                  <a:lnTo>
                    <a:pt x="2196444" y="584060"/>
                  </a:lnTo>
                  <a:lnTo>
                    <a:pt x="2210434" y="563408"/>
                  </a:lnTo>
                  <a:lnTo>
                    <a:pt x="2224424" y="544800"/>
                  </a:lnTo>
                  <a:lnTo>
                    <a:pt x="2238414" y="528154"/>
                  </a:lnTo>
                  <a:lnTo>
                    <a:pt x="2252404" y="513359"/>
                  </a:lnTo>
                  <a:lnTo>
                    <a:pt x="2266395" y="500285"/>
                  </a:lnTo>
                  <a:lnTo>
                    <a:pt x="2280385" y="488791"/>
                  </a:lnTo>
                  <a:lnTo>
                    <a:pt x="2294375" y="478730"/>
                  </a:lnTo>
                  <a:lnTo>
                    <a:pt x="2308365" y="469958"/>
                  </a:lnTo>
                  <a:lnTo>
                    <a:pt x="2322355" y="462337"/>
                  </a:lnTo>
                  <a:lnTo>
                    <a:pt x="2336345" y="455734"/>
                  </a:lnTo>
                  <a:lnTo>
                    <a:pt x="2350335" y="450028"/>
                  </a:lnTo>
                  <a:lnTo>
                    <a:pt x="2364325" y="445110"/>
                  </a:lnTo>
                  <a:lnTo>
                    <a:pt x="2378315" y="440877"/>
                  </a:lnTo>
                  <a:lnTo>
                    <a:pt x="2392305" y="437240"/>
                  </a:lnTo>
                  <a:lnTo>
                    <a:pt x="2406296" y="434120"/>
                  </a:lnTo>
                  <a:lnTo>
                    <a:pt x="2420286" y="431447"/>
                  </a:lnTo>
                  <a:lnTo>
                    <a:pt x="2434276" y="429159"/>
                  </a:lnTo>
                  <a:lnTo>
                    <a:pt x="2448266" y="427203"/>
                  </a:lnTo>
                  <a:lnTo>
                    <a:pt x="2462256" y="425531"/>
                  </a:lnTo>
                  <a:lnTo>
                    <a:pt x="2476246" y="424103"/>
                  </a:lnTo>
                  <a:lnTo>
                    <a:pt x="2490236" y="422884"/>
                  </a:lnTo>
                  <a:lnTo>
                    <a:pt x="2504226" y="421844"/>
                  </a:lnTo>
                  <a:lnTo>
                    <a:pt x="2518216" y="420958"/>
                  </a:lnTo>
                  <a:lnTo>
                    <a:pt x="2532206" y="420202"/>
                  </a:lnTo>
                  <a:lnTo>
                    <a:pt x="2546196" y="419558"/>
                  </a:lnTo>
                  <a:lnTo>
                    <a:pt x="2560187" y="419009"/>
                  </a:lnTo>
                  <a:lnTo>
                    <a:pt x="2574177" y="418542"/>
                  </a:lnTo>
                  <a:lnTo>
                    <a:pt x="2588167" y="418144"/>
                  </a:lnTo>
                  <a:lnTo>
                    <a:pt x="2602157" y="417805"/>
                  </a:lnTo>
                  <a:lnTo>
                    <a:pt x="2616147" y="417516"/>
                  </a:lnTo>
                  <a:lnTo>
                    <a:pt x="2630137" y="417270"/>
                  </a:lnTo>
                  <a:lnTo>
                    <a:pt x="2644127" y="417061"/>
                  </a:lnTo>
                  <a:lnTo>
                    <a:pt x="2658117" y="416883"/>
                  </a:lnTo>
                  <a:lnTo>
                    <a:pt x="2672107" y="416732"/>
                  </a:lnTo>
                  <a:lnTo>
                    <a:pt x="2686097" y="416603"/>
                  </a:lnTo>
                  <a:lnTo>
                    <a:pt x="2700087" y="416493"/>
                  </a:lnTo>
                  <a:lnTo>
                    <a:pt x="2714078" y="416399"/>
                  </a:lnTo>
                  <a:lnTo>
                    <a:pt x="2728068" y="416320"/>
                  </a:lnTo>
                  <a:lnTo>
                    <a:pt x="2742058" y="416252"/>
                  </a:lnTo>
                  <a:lnTo>
                    <a:pt x="2756048" y="416195"/>
                  </a:lnTo>
                  <a:lnTo>
                    <a:pt x="2770038" y="416146"/>
                  </a:lnTo>
                  <a:lnTo>
                    <a:pt x="2770038" y="415937"/>
                  </a:lnTo>
                  <a:lnTo>
                    <a:pt x="2784028" y="415949"/>
                  </a:lnTo>
                  <a:lnTo>
                    <a:pt x="2798018" y="415963"/>
                  </a:lnTo>
                  <a:lnTo>
                    <a:pt x="2812008" y="415980"/>
                  </a:lnTo>
                  <a:lnTo>
                    <a:pt x="2825998" y="416000"/>
                  </a:lnTo>
                  <a:lnTo>
                    <a:pt x="2839988" y="416023"/>
                  </a:lnTo>
                  <a:lnTo>
                    <a:pt x="2853978" y="416051"/>
                  </a:lnTo>
                  <a:lnTo>
                    <a:pt x="2867969" y="416083"/>
                  </a:lnTo>
                  <a:lnTo>
                    <a:pt x="2881959" y="416121"/>
                  </a:lnTo>
                  <a:lnTo>
                    <a:pt x="2895949" y="416165"/>
                  </a:lnTo>
                  <a:lnTo>
                    <a:pt x="2909939" y="416218"/>
                  </a:lnTo>
                  <a:lnTo>
                    <a:pt x="2923929" y="416279"/>
                  </a:lnTo>
                  <a:lnTo>
                    <a:pt x="2937919" y="416351"/>
                  </a:lnTo>
                  <a:lnTo>
                    <a:pt x="2951909" y="416436"/>
                  </a:lnTo>
                  <a:lnTo>
                    <a:pt x="2965899" y="416535"/>
                  </a:lnTo>
                  <a:lnTo>
                    <a:pt x="2979889" y="416652"/>
                  </a:lnTo>
                  <a:lnTo>
                    <a:pt x="2993879" y="416790"/>
                  </a:lnTo>
                  <a:lnTo>
                    <a:pt x="3007870" y="416951"/>
                  </a:lnTo>
                  <a:lnTo>
                    <a:pt x="3021860" y="417139"/>
                  </a:lnTo>
                  <a:lnTo>
                    <a:pt x="3035850" y="417361"/>
                  </a:lnTo>
                  <a:lnTo>
                    <a:pt x="3049840" y="417621"/>
                  </a:lnTo>
                  <a:lnTo>
                    <a:pt x="3063830" y="417926"/>
                  </a:lnTo>
                  <a:lnTo>
                    <a:pt x="3077820" y="418283"/>
                  </a:lnTo>
                  <a:lnTo>
                    <a:pt x="3091810" y="418701"/>
                  </a:lnTo>
                  <a:lnTo>
                    <a:pt x="3105800" y="419190"/>
                  </a:lnTo>
                  <a:lnTo>
                    <a:pt x="3119790" y="419762"/>
                  </a:lnTo>
                  <a:lnTo>
                    <a:pt x="3133780" y="420430"/>
                  </a:lnTo>
                  <a:lnTo>
                    <a:pt x="3147770" y="421210"/>
                  </a:lnTo>
                  <a:lnTo>
                    <a:pt x="3161761" y="422119"/>
                  </a:lnTo>
                  <a:lnTo>
                    <a:pt x="3175751" y="423177"/>
                  </a:lnTo>
                  <a:lnTo>
                    <a:pt x="3189741" y="424407"/>
                  </a:lnTo>
                  <a:lnTo>
                    <a:pt x="3203731" y="425833"/>
                  </a:lnTo>
                  <a:lnTo>
                    <a:pt x="3217721" y="427484"/>
                  </a:lnTo>
                  <a:lnTo>
                    <a:pt x="3231711" y="429390"/>
                  </a:lnTo>
                  <a:lnTo>
                    <a:pt x="3245701" y="431583"/>
                  </a:lnTo>
                  <a:lnTo>
                    <a:pt x="3259691" y="434098"/>
                  </a:lnTo>
                  <a:lnTo>
                    <a:pt x="3273681" y="436971"/>
                  </a:lnTo>
                  <a:lnTo>
                    <a:pt x="3287671" y="440240"/>
                  </a:lnTo>
                  <a:lnTo>
                    <a:pt x="3301661" y="443939"/>
                  </a:lnTo>
                  <a:lnTo>
                    <a:pt x="3315652" y="448100"/>
                  </a:lnTo>
                  <a:lnTo>
                    <a:pt x="3329642" y="452752"/>
                  </a:lnTo>
                  <a:lnTo>
                    <a:pt x="3343632" y="457915"/>
                  </a:lnTo>
                  <a:lnTo>
                    <a:pt x="3357622" y="463599"/>
                  </a:lnTo>
                  <a:lnTo>
                    <a:pt x="3371612" y="469802"/>
                  </a:lnTo>
                  <a:lnTo>
                    <a:pt x="3385602" y="476507"/>
                  </a:lnTo>
                  <a:lnTo>
                    <a:pt x="3399592" y="483678"/>
                  </a:lnTo>
                  <a:lnTo>
                    <a:pt x="3413582" y="491264"/>
                  </a:lnTo>
                  <a:lnTo>
                    <a:pt x="3427572" y="499195"/>
                  </a:lnTo>
                  <a:lnTo>
                    <a:pt x="3441562" y="507385"/>
                  </a:lnTo>
                  <a:lnTo>
                    <a:pt x="3455552" y="515736"/>
                  </a:lnTo>
                  <a:lnTo>
                    <a:pt x="3469543" y="524141"/>
                  </a:lnTo>
                  <a:lnTo>
                    <a:pt x="3483533" y="532492"/>
                  </a:lnTo>
                  <a:lnTo>
                    <a:pt x="3497523" y="540681"/>
                  </a:lnTo>
                  <a:lnTo>
                    <a:pt x="3511513" y="548612"/>
                  </a:lnTo>
                  <a:lnTo>
                    <a:pt x="3525503" y="556198"/>
                  </a:lnTo>
                  <a:lnTo>
                    <a:pt x="3539493" y="563370"/>
                  </a:lnTo>
                  <a:lnTo>
                    <a:pt x="3553483" y="570074"/>
                  </a:lnTo>
                  <a:lnTo>
                    <a:pt x="3567473" y="576277"/>
                  </a:lnTo>
                  <a:lnTo>
                    <a:pt x="3581463" y="581961"/>
                  </a:lnTo>
                  <a:lnTo>
                    <a:pt x="3595453" y="587124"/>
                  </a:lnTo>
                  <a:lnTo>
                    <a:pt x="3609444" y="591776"/>
                  </a:lnTo>
                  <a:lnTo>
                    <a:pt x="3623434" y="595938"/>
                  </a:lnTo>
                  <a:lnTo>
                    <a:pt x="3637424" y="599637"/>
                  </a:lnTo>
                  <a:lnTo>
                    <a:pt x="3651414" y="602905"/>
                  </a:lnTo>
                  <a:lnTo>
                    <a:pt x="3665404" y="605779"/>
                  </a:lnTo>
                  <a:lnTo>
                    <a:pt x="3679394" y="608294"/>
                  </a:lnTo>
                  <a:lnTo>
                    <a:pt x="3693384" y="610487"/>
                  </a:lnTo>
                  <a:lnTo>
                    <a:pt x="3707374" y="612392"/>
                  </a:lnTo>
                  <a:lnTo>
                    <a:pt x="3721364" y="614043"/>
                  </a:lnTo>
                  <a:lnTo>
                    <a:pt x="3735354" y="615469"/>
                  </a:lnTo>
                  <a:lnTo>
                    <a:pt x="3749344" y="616699"/>
                  </a:lnTo>
                  <a:lnTo>
                    <a:pt x="3763335" y="617757"/>
                  </a:lnTo>
                  <a:lnTo>
                    <a:pt x="3777325" y="618666"/>
                  </a:lnTo>
                  <a:lnTo>
                    <a:pt x="3791315" y="619446"/>
                  </a:lnTo>
                  <a:lnTo>
                    <a:pt x="3805305" y="620115"/>
                  </a:lnTo>
                  <a:lnTo>
                    <a:pt x="3819295" y="620687"/>
                  </a:lnTo>
                  <a:lnTo>
                    <a:pt x="3833285" y="621176"/>
                  </a:lnTo>
                  <a:lnTo>
                    <a:pt x="3847275" y="621594"/>
                  </a:lnTo>
                  <a:lnTo>
                    <a:pt x="3861265" y="621951"/>
                  </a:lnTo>
                  <a:lnTo>
                    <a:pt x="3875255" y="622255"/>
                  </a:lnTo>
                  <a:lnTo>
                    <a:pt x="3889245" y="622515"/>
                  </a:lnTo>
                  <a:lnTo>
                    <a:pt x="3903235" y="622737"/>
                  </a:lnTo>
                  <a:lnTo>
                    <a:pt x="3917226" y="622926"/>
                  </a:lnTo>
                  <a:lnTo>
                    <a:pt x="3931216" y="623087"/>
                  </a:lnTo>
                  <a:lnTo>
                    <a:pt x="3945206" y="623224"/>
                  </a:lnTo>
                  <a:lnTo>
                    <a:pt x="3959196" y="623341"/>
                  </a:lnTo>
                  <a:lnTo>
                    <a:pt x="3973186" y="623441"/>
                  </a:lnTo>
                  <a:lnTo>
                    <a:pt x="3987176" y="623525"/>
                  </a:lnTo>
                  <a:lnTo>
                    <a:pt x="4001166" y="623597"/>
                  </a:lnTo>
                  <a:lnTo>
                    <a:pt x="4015156" y="623659"/>
                  </a:lnTo>
                  <a:lnTo>
                    <a:pt x="4029146" y="623711"/>
                  </a:lnTo>
                  <a:lnTo>
                    <a:pt x="4043136" y="623756"/>
                  </a:lnTo>
                  <a:lnTo>
                    <a:pt x="4057126" y="623794"/>
                  </a:lnTo>
                  <a:lnTo>
                    <a:pt x="4071117" y="623826"/>
                  </a:lnTo>
                  <a:lnTo>
                    <a:pt x="4085107" y="623853"/>
                  </a:lnTo>
                  <a:lnTo>
                    <a:pt x="4099097" y="623877"/>
                  </a:lnTo>
                  <a:lnTo>
                    <a:pt x="4113087" y="623896"/>
                  </a:lnTo>
                  <a:lnTo>
                    <a:pt x="4127077" y="623913"/>
                  </a:lnTo>
                  <a:lnTo>
                    <a:pt x="4141067" y="623928"/>
                  </a:lnTo>
                  <a:lnTo>
                    <a:pt x="4155057" y="62394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732154"/>
              <a:ext cx="4155057" cy="832292"/>
            </a:xfrm>
            <a:custGeom>
              <a:avLst/>
              <a:pathLst>
                <a:path w="4155057" h="83229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79"/>
                  </a:lnTo>
                  <a:lnTo>
                    <a:pt x="2784028" y="328"/>
                  </a:lnTo>
                  <a:lnTo>
                    <a:pt x="2798018" y="385"/>
                  </a:lnTo>
                  <a:lnTo>
                    <a:pt x="2812008" y="453"/>
                  </a:lnTo>
                  <a:lnTo>
                    <a:pt x="2825998" y="532"/>
                  </a:lnTo>
                  <a:lnTo>
                    <a:pt x="2839988" y="626"/>
                  </a:lnTo>
                  <a:lnTo>
                    <a:pt x="2853978" y="735"/>
                  </a:lnTo>
                  <a:lnTo>
                    <a:pt x="2867969" y="864"/>
                  </a:lnTo>
                  <a:lnTo>
                    <a:pt x="2881959" y="1016"/>
                  </a:lnTo>
                  <a:lnTo>
                    <a:pt x="2895949" y="1194"/>
                  </a:lnTo>
                  <a:lnTo>
                    <a:pt x="2909939" y="1403"/>
                  </a:lnTo>
                  <a:lnTo>
                    <a:pt x="2923929" y="1649"/>
                  </a:lnTo>
                  <a:lnTo>
                    <a:pt x="2937919" y="1937"/>
                  </a:lnTo>
                  <a:lnTo>
                    <a:pt x="2951909" y="2276"/>
                  </a:lnTo>
                  <a:lnTo>
                    <a:pt x="2965899" y="2674"/>
                  </a:lnTo>
                  <a:lnTo>
                    <a:pt x="2979889" y="3142"/>
                  </a:lnTo>
                  <a:lnTo>
                    <a:pt x="2993879" y="3691"/>
                  </a:lnTo>
                  <a:lnTo>
                    <a:pt x="3007870" y="4335"/>
                  </a:lnTo>
                  <a:lnTo>
                    <a:pt x="3021860" y="5091"/>
                  </a:lnTo>
                  <a:lnTo>
                    <a:pt x="3035850" y="5977"/>
                  </a:lnTo>
                  <a:lnTo>
                    <a:pt x="3049840" y="7017"/>
                  </a:lnTo>
                  <a:lnTo>
                    <a:pt x="3063830" y="8236"/>
                  </a:lnTo>
                  <a:lnTo>
                    <a:pt x="3077820" y="9663"/>
                  </a:lnTo>
                  <a:lnTo>
                    <a:pt x="3091810" y="11335"/>
                  </a:lnTo>
                  <a:lnTo>
                    <a:pt x="3105800" y="13292"/>
                  </a:lnTo>
                  <a:lnTo>
                    <a:pt x="3119790" y="15580"/>
                  </a:lnTo>
                  <a:lnTo>
                    <a:pt x="3133780" y="18253"/>
                  </a:lnTo>
                  <a:lnTo>
                    <a:pt x="3147770" y="21373"/>
                  </a:lnTo>
                  <a:lnTo>
                    <a:pt x="3161761" y="25009"/>
                  </a:lnTo>
                  <a:lnTo>
                    <a:pt x="3175751" y="29242"/>
                  </a:lnTo>
                  <a:lnTo>
                    <a:pt x="3189741" y="34161"/>
                  </a:lnTo>
                  <a:lnTo>
                    <a:pt x="3203731" y="39867"/>
                  </a:lnTo>
                  <a:lnTo>
                    <a:pt x="3217721" y="46469"/>
                  </a:lnTo>
                  <a:lnTo>
                    <a:pt x="3231711" y="54091"/>
                  </a:lnTo>
                  <a:lnTo>
                    <a:pt x="3245701" y="62863"/>
                  </a:lnTo>
                  <a:lnTo>
                    <a:pt x="3259691" y="72924"/>
                  </a:lnTo>
                  <a:lnTo>
                    <a:pt x="3273681" y="84418"/>
                  </a:lnTo>
                  <a:lnTo>
                    <a:pt x="3287671" y="97492"/>
                  </a:lnTo>
                  <a:lnTo>
                    <a:pt x="3301661" y="112287"/>
                  </a:lnTo>
                  <a:lnTo>
                    <a:pt x="3315652" y="128933"/>
                  </a:lnTo>
                  <a:lnTo>
                    <a:pt x="3329642" y="147541"/>
                  </a:lnTo>
                  <a:lnTo>
                    <a:pt x="3343632" y="168193"/>
                  </a:lnTo>
                  <a:lnTo>
                    <a:pt x="3357622" y="190930"/>
                  </a:lnTo>
                  <a:lnTo>
                    <a:pt x="3371612" y="215742"/>
                  </a:lnTo>
                  <a:lnTo>
                    <a:pt x="3385602" y="242560"/>
                  </a:lnTo>
                  <a:lnTo>
                    <a:pt x="3399592" y="271246"/>
                  </a:lnTo>
                  <a:lnTo>
                    <a:pt x="3413582" y="301590"/>
                  </a:lnTo>
                  <a:lnTo>
                    <a:pt x="3427572" y="333313"/>
                  </a:lnTo>
                  <a:lnTo>
                    <a:pt x="3441562" y="366072"/>
                  </a:lnTo>
                  <a:lnTo>
                    <a:pt x="3455552" y="399475"/>
                  </a:lnTo>
                  <a:lnTo>
                    <a:pt x="3469543" y="433096"/>
                  </a:lnTo>
                  <a:lnTo>
                    <a:pt x="3483533" y="466499"/>
                  </a:lnTo>
                  <a:lnTo>
                    <a:pt x="3497523" y="499258"/>
                  </a:lnTo>
                  <a:lnTo>
                    <a:pt x="3511513" y="530981"/>
                  </a:lnTo>
                  <a:lnTo>
                    <a:pt x="3525503" y="561325"/>
                  </a:lnTo>
                  <a:lnTo>
                    <a:pt x="3539493" y="590011"/>
                  </a:lnTo>
                  <a:lnTo>
                    <a:pt x="3553483" y="616829"/>
                  </a:lnTo>
                  <a:lnTo>
                    <a:pt x="3567473" y="641641"/>
                  </a:lnTo>
                  <a:lnTo>
                    <a:pt x="3581463" y="664378"/>
                  </a:lnTo>
                  <a:lnTo>
                    <a:pt x="3595453" y="685030"/>
                  </a:lnTo>
                  <a:lnTo>
                    <a:pt x="3609444" y="703638"/>
                  </a:lnTo>
                  <a:lnTo>
                    <a:pt x="3623434" y="720284"/>
                  </a:lnTo>
                  <a:lnTo>
                    <a:pt x="3637424" y="735079"/>
                  </a:lnTo>
                  <a:lnTo>
                    <a:pt x="3651414" y="748153"/>
                  </a:lnTo>
                  <a:lnTo>
                    <a:pt x="3665404" y="759647"/>
                  </a:lnTo>
                  <a:lnTo>
                    <a:pt x="3679394" y="769708"/>
                  </a:lnTo>
                  <a:lnTo>
                    <a:pt x="3693384" y="778480"/>
                  </a:lnTo>
                  <a:lnTo>
                    <a:pt x="3707374" y="786102"/>
                  </a:lnTo>
                  <a:lnTo>
                    <a:pt x="3721364" y="792704"/>
                  </a:lnTo>
                  <a:lnTo>
                    <a:pt x="3735354" y="798410"/>
                  </a:lnTo>
                  <a:lnTo>
                    <a:pt x="3749344" y="803329"/>
                  </a:lnTo>
                  <a:lnTo>
                    <a:pt x="3763335" y="807562"/>
                  </a:lnTo>
                  <a:lnTo>
                    <a:pt x="3777325" y="811198"/>
                  </a:lnTo>
                  <a:lnTo>
                    <a:pt x="3791315" y="814318"/>
                  </a:lnTo>
                  <a:lnTo>
                    <a:pt x="3805305" y="816991"/>
                  </a:lnTo>
                  <a:lnTo>
                    <a:pt x="3819295" y="819279"/>
                  </a:lnTo>
                  <a:lnTo>
                    <a:pt x="3833285" y="821236"/>
                  </a:lnTo>
                  <a:lnTo>
                    <a:pt x="3847275" y="822908"/>
                  </a:lnTo>
                  <a:lnTo>
                    <a:pt x="3861265" y="824336"/>
                  </a:lnTo>
                  <a:lnTo>
                    <a:pt x="3875255" y="825554"/>
                  </a:lnTo>
                  <a:lnTo>
                    <a:pt x="3889245" y="826594"/>
                  </a:lnTo>
                  <a:lnTo>
                    <a:pt x="3903235" y="827481"/>
                  </a:lnTo>
                  <a:lnTo>
                    <a:pt x="3917226" y="828236"/>
                  </a:lnTo>
                  <a:lnTo>
                    <a:pt x="3931216" y="828880"/>
                  </a:lnTo>
                  <a:lnTo>
                    <a:pt x="3945206" y="829429"/>
                  </a:lnTo>
                  <a:lnTo>
                    <a:pt x="3959196" y="829897"/>
                  </a:lnTo>
                  <a:lnTo>
                    <a:pt x="3973186" y="830295"/>
                  </a:lnTo>
                  <a:lnTo>
                    <a:pt x="3987176" y="830634"/>
                  </a:lnTo>
                  <a:lnTo>
                    <a:pt x="4001166" y="830922"/>
                  </a:lnTo>
                  <a:lnTo>
                    <a:pt x="4015156" y="831168"/>
                  </a:lnTo>
                  <a:lnTo>
                    <a:pt x="4029146" y="831377"/>
                  </a:lnTo>
                  <a:lnTo>
                    <a:pt x="4043136" y="831555"/>
                  </a:lnTo>
                  <a:lnTo>
                    <a:pt x="4057126" y="831707"/>
                  </a:lnTo>
                  <a:lnTo>
                    <a:pt x="4071117" y="831836"/>
                  </a:lnTo>
                  <a:lnTo>
                    <a:pt x="4085107" y="831945"/>
                  </a:lnTo>
                  <a:lnTo>
                    <a:pt x="4099097" y="832039"/>
                  </a:lnTo>
                  <a:lnTo>
                    <a:pt x="4113087" y="832118"/>
                  </a:lnTo>
                  <a:lnTo>
                    <a:pt x="4127077" y="832186"/>
                  </a:lnTo>
                  <a:lnTo>
                    <a:pt x="4141067" y="832243"/>
                  </a:lnTo>
                  <a:lnTo>
                    <a:pt x="4155057" y="832292"/>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22146"/>
              <a:ext cx="4155057" cy="1248439"/>
            </a:xfrm>
            <a:custGeom>
              <a:avLst/>
              <a:pathLst>
                <a:path w="4155057" h="1248439">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439"/>
                  </a:lnTo>
                  <a:lnTo>
                    <a:pt x="1399009" y="1248439"/>
                  </a:lnTo>
                  <a:lnTo>
                    <a:pt x="1412999" y="1248439"/>
                  </a:lnTo>
                  <a:lnTo>
                    <a:pt x="1426989" y="1248439"/>
                  </a:lnTo>
                  <a:lnTo>
                    <a:pt x="1440979" y="1248439"/>
                  </a:lnTo>
                  <a:lnTo>
                    <a:pt x="1454969" y="1248439"/>
                  </a:lnTo>
                  <a:lnTo>
                    <a:pt x="1468959" y="1248439"/>
                  </a:lnTo>
                  <a:lnTo>
                    <a:pt x="1482949" y="1248439"/>
                  </a:lnTo>
                  <a:lnTo>
                    <a:pt x="1496939" y="1248439"/>
                  </a:lnTo>
                  <a:lnTo>
                    <a:pt x="1510930" y="1248439"/>
                  </a:lnTo>
                  <a:lnTo>
                    <a:pt x="1524920" y="1248439"/>
                  </a:lnTo>
                  <a:lnTo>
                    <a:pt x="1538910" y="1248439"/>
                  </a:lnTo>
                  <a:lnTo>
                    <a:pt x="1552900" y="1248439"/>
                  </a:lnTo>
                  <a:lnTo>
                    <a:pt x="1566890" y="1248439"/>
                  </a:lnTo>
                  <a:lnTo>
                    <a:pt x="1580880" y="1248439"/>
                  </a:lnTo>
                  <a:lnTo>
                    <a:pt x="1594870" y="1248439"/>
                  </a:lnTo>
                  <a:lnTo>
                    <a:pt x="1608860" y="1248439"/>
                  </a:lnTo>
                  <a:lnTo>
                    <a:pt x="1622850" y="1248439"/>
                  </a:lnTo>
                  <a:lnTo>
                    <a:pt x="1636840" y="1248439"/>
                  </a:lnTo>
                  <a:lnTo>
                    <a:pt x="1650830" y="1248439"/>
                  </a:lnTo>
                  <a:lnTo>
                    <a:pt x="1664821" y="1248439"/>
                  </a:lnTo>
                  <a:lnTo>
                    <a:pt x="1678811" y="1248439"/>
                  </a:lnTo>
                  <a:lnTo>
                    <a:pt x="1692801" y="1248439"/>
                  </a:lnTo>
                  <a:lnTo>
                    <a:pt x="1706791" y="1248439"/>
                  </a:lnTo>
                  <a:lnTo>
                    <a:pt x="1720781" y="1248439"/>
                  </a:lnTo>
                  <a:lnTo>
                    <a:pt x="1734771" y="1248439"/>
                  </a:lnTo>
                  <a:lnTo>
                    <a:pt x="1748761" y="1248439"/>
                  </a:lnTo>
                  <a:lnTo>
                    <a:pt x="1762751" y="1248439"/>
                  </a:lnTo>
                  <a:lnTo>
                    <a:pt x="1776741" y="1248439"/>
                  </a:lnTo>
                  <a:lnTo>
                    <a:pt x="1790731" y="1248439"/>
                  </a:lnTo>
                  <a:lnTo>
                    <a:pt x="1804722" y="1248439"/>
                  </a:lnTo>
                  <a:lnTo>
                    <a:pt x="1818712" y="1248439"/>
                  </a:lnTo>
                  <a:lnTo>
                    <a:pt x="1832702" y="1248439"/>
                  </a:lnTo>
                  <a:lnTo>
                    <a:pt x="1846692" y="1248439"/>
                  </a:lnTo>
                  <a:lnTo>
                    <a:pt x="1860682" y="1248439"/>
                  </a:lnTo>
                  <a:lnTo>
                    <a:pt x="1874672" y="1248439"/>
                  </a:lnTo>
                  <a:lnTo>
                    <a:pt x="1888662" y="1248439"/>
                  </a:lnTo>
                  <a:lnTo>
                    <a:pt x="1902652" y="1248439"/>
                  </a:lnTo>
                  <a:lnTo>
                    <a:pt x="1916642" y="1248439"/>
                  </a:lnTo>
                  <a:lnTo>
                    <a:pt x="1930632" y="1248439"/>
                  </a:lnTo>
                  <a:lnTo>
                    <a:pt x="1944622" y="1248439"/>
                  </a:lnTo>
                  <a:lnTo>
                    <a:pt x="1958613" y="1248439"/>
                  </a:lnTo>
                  <a:lnTo>
                    <a:pt x="1972603" y="1248439"/>
                  </a:lnTo>
                  <a:lnTo>
                    <a:pt x="1986593" y="1248439"/>
                  </a:lnTo>
                  <a:lnTo>
                    <a:pt x="2000583" y="1248439"/>
                  </a:lnTo>
                  <a:lnTo>
                    <a:pt x="2014573" y="1248439"/>
                  </a:lnTo>
                  <a:lnTo>
                    <a:pt x="2028563" y="1248439"/>
                  </a:lnTo>
                  <a:lnTo>
                    <a:pt x="2042553" y="1248439"/>
                  </a:lnTo>
                  <a:lnTo>
                    <a:pt x="2056543" y="1248439"/>
                  </a:lnTo>
                  <a:lnTo>
                    <a:pt x="2070533" y="1248439"/>
                  </a:lnTo>
                  <a:lnTo>
                    <a:pt x="2084523" y="1248439"/>
                  </a:lnTo>
                  <a:lnTo>
                    <a:pt x="2098513" y="1248439"/>
                  </a:lnTo>
                  <a:lnTo>
                    <a:pt x="2112504" y="1248439"/>
                  </a:lnTo>
                  <a:lnTo>
                    <a:pt x="2126494" y="1248439"/>
                  </a:lnTo>
                  <a:lnTo>
                    <a:pt x="2140484" y="1248439"/>
                  </a:lnTo>
                  <a:lnTo>
                    <a:pt x="2154474" y="1248439"/>
                  </a:lnTo>
                  <a:lnTo>
                    <a:pt x="2168464" y="1248439"/>
                  </a:lnTo>
                  <a:lnTo>
                    <a:pt x="2182454" y="1248439"/>
                  </a:lnTo>
                  <a:lnTo>
                    <a:pt x="2196444" y="1248439"/>
                  </a:lnTo>
                  <a:lnTo>
                    <a:pt x="2210434" y="1248439"/>
                  </a:lnTo>
                  <a:lnTo>
                    <a:pt x="2224424" y="1248439"/>
                  </a:lnTo>
                  <a:lnTo>
                    <a:pt x="2238414" y="1248439"/>
                  </a:lnTo>
                  <a:lnTo>
                    <a:pt x="2252404" y="1248439"/>
                  </a:lnTo>
                  <a:lnTo>
                    <a:pt x="2266395" y="1248439"/>
                  </a:lnTo>
                  <a:lnTo>
                    <a:pt x="2280385" y="1248439"/>
                  </a:lnTo>
                  <a:lnTo>
                    <a:pt x="2294375" y="1248439"/>
                  </a:lnTo>
                  <a:lnTo>
                    <a:pt x="2308365" y="1248439"/>
                  </a:lnTo>
                  <a:lnTo>
                    <a:pt x="2322355" y="1248439"/>
                  </a:lnTo>
                  <a:lnTo>
                    <a:pt x="2336345" y="1248439"/>
                  </a:lnTo>
                  <a:lnTo>
                    <a:pt x="2350335" y="1248439"/>
                  </a:lnTo>
                  <a:lnTo>
                    <a:pt x="2364325" y="1248439"/>
                  </a:lnTo>
                  <a:lnTo>
                    <a:pt x="2378315" y="1248439"/>
                  </a:lnTo>
                  <a:lnTo>
                    <a:pt x="2392305" y="1248439"/>
                  </a:lnTo>
                  <a:lnTo>
                    <a:pt x="2406296" y="1248439"/>
                  </a:lnTo>
                  <a:lnTo>
                    <a:pt x="2420286" y="1248439"/>
                  </a:lnTo>
                  <a:lnTo>
                    <a:pt x="2434276" y="1248439"/>
                  </a:lnTo>
                  <a:lnTo>
                    <a:pt x="2448266" y="1248439"/>
                  </a:lnTo>
                  <a:lnTo>
                    <a:pt x="2462256" y="1248439"/>
                  </a:lnTo>
                  <a:lnTo>
                    <a:pt x="2476246" y="1248439"/>
                  </a:lnTo>
                  <a:lnTo>
                    <a:pt x="2490236" y="1248439"/>
                  </a:lnTo>
                  <a:lnTo>
                    <a:pt x="2504226" y="1248439"/>
                  </a:lnTo>
                  <a:lnTo>
                    <a:pt x="2518216" y="1248439"/>
                  </a:lnTo>
                  <a:lnTo>
                    <a:pt x="2532206" y="1248439"/>
                  </a:lnTo>
                  <a:lnTo>
                    <a:pt x="2546196" y="1248439"/>
                  </a:lnTo>
                  <a:lnTo>
                    <a:pt x="2560187" y="1248439"/>
                  </a:lnTo>
                  <a:lnTo>
                    <a:pt x="2574177" y="1248439"/>
                  </a:lnTo>
                  <a:lnTo>
                    <a:pt x="2588167" y="1248439"/>
                  </a:lnTo>
                  <a:lnTo>
                    <a:pt x="2602157" y="1248439"/>
                  </a:lnTo>
                  <a:lnTo>
                    <a:pt x="2616147" y="1248439"/>
                  </a:lnTo>
                  <a:lnTo>
                    <a:pt x="2630137" y="1248439"/>
                  </a:lnTo>
                  <a:lnTo>
                    <a:pt x="2644127" y="1248439"/>
                  </a:lnTo>
                  <a:lnTo>
                    <a:pt x="2658117" y="1248439"/>
                  </a:lnTo>
                  <a:lnTo>
                    <a:pt x="2672107" y="1248439"/>
                  </a:lnTo>
                  <a:lnTo>
                    <a:pt x="2686097" y="1248439"/>
                  </a:lnTo>
                  <a:lnTo>
                    <a:pt x="2700087" y="1248439"/>
                  </a:lnTo>
                  <a:lnTo>
                    <a:pt x="2714078" y="1248439"/>
                  </a:lnTo>
                  <a:lnTo>
                    <a:pt x="2728068" y="1248439"/>
                  </a:lnTo>
                  <a:lnTo>
                    <a:pt x="2742058" y="1248439"/>
                  </a:lnTo>
                  <a:lnTo>
                    <a:pt x="2756048" y="1248439"/>
                  </a:lnTo>
                  <a:lnTo>
                    <a:pt x="2770038" y="1248439"/>
                  </a:lnTo>
                  <a:lnTo>
                    <a:pt x="2770038" y="1248439"/>
                  </a:lnTo>
                  <a:lnTo>
                    <a:pt x="2784028" y="1248439"/>
                  </a:lnTo>
                  <a:lnTo>
                    <a:pt x="2798018" y="1248439"/>
                  </a:lnTo>
                  <a:lnTo>
                    <a:pt x="2812008" y="1248439"/>
                  </a:lnTo>
                  <a:lnTo>
                    <a:pt x="2825998" y="1248439"/>
                  </a:lnTo>
                  <a:lnTo>
                    <a:pt x="2839988" y="1248439"/>
                  </a:lnTo>
                  <a:lnTo>
                    <a:pt x="2853978" y="1248439"/>
                  </a:lnTo>
                  <a:lnTo>
                    <a:pt x="2867969" y="1248439"/>
                  </a:lnTo>
                  <a:lnTo>
                    <a:pt x="2881959" y="1248439"/>
                  </a:lnTo>
                  <a:lnTo>
                    <a:pt x="2895949" y="1248439"/>
                  </a:lnTo>
                  <a:lnTo>
                    <a:pt x="2909939" y="1248439"/>
                  </a:lnTo>
                  <a:lnTo>
                    <a:pt x="2923929" y="1248439"/>
                  </a:lnTo>
                  <a:lnTo>
                    <a:pt x="2937919" y="1248439"/>
                  </a:lnTo>
                  <a:lnTo>
                    <a:pt x="2951909" y="1248439"/>
                  </a:lnTo>
                  <a:lnTo>
                    <a:pt x="2965899" y="1248439"/>
                  </a:lnTo>
                  <a:lnTo>
                    <a:pt x="2979889" y="1248439"/>
                  </a:lnTo>
                  <a:lnTo>
                    <a:pt x="2993879" y="1248439"/>
                  </a:lnTo>
                  <a:lnTo>
                    <a:pt x="3007870" y="1248439"/>
                  </a:lnTo>
                  <a:lnTo>
                    <a:pt x="3021860" y="1248439"/>
                  </a:lnTo>
                  <a:lnTo>
                    <a:pt x="3035850" y="1248439"/>
                  </a:lnTo>
                  <a:lnTo>
                    <a:pt x="3049840" y="1248439"/>
                  </a:lnTo>
                  <a:lnTo>
                    <a:pt x="3063830" y="1248439"/>
                  </a:lnTo>
                  <a:lnTo>
                    <a:pt x="3077820" y="1248439"/>
                  </a:lnTo>
                  <a:lnTo>
                    <a:pt x="3091810" y="1248439"/>
                  </a:lnTo>
                  <a:lnTo>
                    <a:pt x="3105800" y="1248439"/>
                  </a:lnTo>
                  <a:lnTo>
                    <a:pt x="3119790" y="1248439"/>
                  </a:lnTo>
                  <a:lnTo>
                    <a:pt x="3133780" y="1248439"/>
                  </a:lnTo>
                  <a:lnTo>
                    <a:pt x="3147770" y="1248439"/>
                  </a:lnTo>
                  <a:lnTo>
                    <a:pt x="3161761" y="1248439"/>
                  </a:lnTo>
                  <a:lnTo>
                    <a:pt x="3175751" y="1248439"/>
                  </a:lnTo>
                  <a:lnTo>
                    <a:pt x="3189741" y="1248439"/>
                  </a:lnTo>
                  <a:lnTo>
                    <a:pt x="3203731" y="1248439"/>
                  </a:lnTo>
                  <a:lnTo>
                    <a:pt x="3217721" y="1248439"/>
                  </a:lnTo>
                  <a:lnTo>
                    <a:pt x="3231711" y="1248439"/>
                  </a:lnTo>
                  <a:lnTo>
                    <a:pt x="3245701" y="1248439"/>
                  </a:lnTo>
                  <a:lnTo>
                    <a:pt x="3259691" y="1248439"/>
                  </a:lnTo>
                  <a:lnTo>
                    <a:pt x="3273681" y="1248439"/>
                  </a:lnTo>
                  <a:lnTo>
                    <a:pt x="3287671" y="1248439"/>
                  </a:lnTo>
                  <a:lnTo>
                    <a:pt x="3301661" y="1248439"/>
                  </a:lnTo>
                  <a:lnTo>
                    <a:pt x="3315652" y="1248439"/>
                  </a:lnTo>
                  <a:lnTo>
                    <a:pt x="3329642" y="1248439"/>
                  </a:lnTo>
                  <a:lnTo>
                    <a:pt x="3343632" y="1248439"/>
                  </a:lnTo>
                  <a:lnTo>
                    <a:pt x="3357622" y="1248439"/>
                  </a:lnTo>
                  <a:lnTo>
                    <a:pt x="3371612" y="1248439"/>
                  </a:lnTo>
                  <a:lnTo>
                    <a:pt x="3385602" y="1248439"/>
                  </a:lnTo>
                  <a:lnTo>
                    <a:pt x="3399592" y="1248439"/>
                  </a:lnTo>
                  <a:lnTo>
                    <a:pt x="3413582" y="1248439"/>
                  </a:lnTo>
                  <a:lnTo>
                    <a:pt x="3427572" y="1248439"/>
                  </a:lnTo>
                  <a:lnTo>
                    <a:pt x="3441562" y="1248439"/>
                  </a:lnTo>
                  <a:lnTo>
                    <a:pt x="3455552" y="1248439"/>
                  </a:lnTo>
                  <a:lnTo>
                    <a:pt x="3469543" y="1248439"/>
                  </a:lnTo>
                  <a:lnTo>
                    <a:pt x="3483533" y="1248439"/>
                  </a:lnTo>
                  <a:lnTo>
                    <a:pt x="3497523" y="1248439"/>
                  </a:lnTo>
                  <a:lnTo>
                    <a:pt x="3511513" y="1248439"/>
                  </a:lnTo>
                  <a:lnTo>
                    <a:pt x="3525503" y="1248439"/>
                  </a:lnTo>
                  <a:lnTo>
                    <a:pt x="3539493" y="1248439"/>
                  </a:lnTo>
                  <a:lnTo>
                    <a:pt x="3553483" y="1248439"/>
                  </a:lnTo>
                  <a:lnTo>
                    <a:pt x="3567473" y="1248439"/>
                  </a:lnTo>
                  <a:lnTo>
                    <a:pt x="3581463" y="1248439"/>
                  </a:lnTo>
                  <a:lnTo>
                    <a:pt x="3595453" y="1248439"/>
                  </a:lnTo>
                  <a:lnTo>
                    <a:pt x="3609444" y="1248439"/>
                  </a:lnTo>
                  <a:lnTo>
                    <a:pt x="3623434" y="1248439"/>
                  </a:lnTo>
                  <a:lnTo>
                    <a:pt x="3637424" y="1248439"/>
                  </a:lnTo>
                  <a:lnTo>
                    <a:pt x="3651414" y="1248439"/>
                  </a:lnTo>
                  <a:lnTo>
                    <a:pt x="3665404" y="1248439"/>
                  </a:lnTo>
                  <a:lnTo>
                    <a:pt x="3679394" y="1248439"/>
                  </a:lnTo>
                  <a:lnTo>
                    <a:pt x="3693384" y="1248439"/>
                  </a:lnTo>
                  <a:lnTo>
                    <a:pt x="3707374" y="1248439"/>
                  </a:lnTo>
                  <a:lnTo>
                    <a:pt x="3721364" y="1248439"/>
                  </a:lnTo>
                  <a:lnTo>
                    <a:pt x="3735354" y="1248439"/>
                  </a:lnTo>
                  <a:lnTo>
                    <a:pt x="3749344" y="1248439"/>
                  </a:lnTo>
                  <a:lnTo>
                    <a:pt x="3763335" y="1248439"/>
                  </a:lnTo>
                  <a:lnTo>
                    <a:pt x="3777325" y="1248439"/>
                  </a:lnTo>
                  <a:lnTo>
                    <a:pt x="3791315" y="1248439"/>
                  </a:lnTo>
                  <a:lnTo>
                    <a:pt x="3805305" y="1248439"/>
                  </a:lnTo>
                  <a:lnTo>
                    <a:pt x="3819295" y="1248439"/>
                  </a:lnTo>
                  <a:lnTo>
                    <a:pt x="3833285" y="1248439"/>
                  </a:lnTo>
                  <a:lnTo>
                    <a:pt x="3847275" y="1248439"/>
                  </a:lnTo>
                  <a:lnTo>
                    <a:pt x="3861265" y="1248439"/>
                  </a:lnTo>
                  <a:lnTo>
                    <a:pt x="3875255" y="1248439"/>
                  </a:lnTo>
                  <a:lnTo>
                    <a:pt x="3889245" y="1248439"/>
                  </a:lnTo>
                  <a:lnTo>
                    <a:pt x="3903235" y="1248439"/>
                  </a:lnTo>
                  <a:lnTo>
                    <a:pt x="3917226" y="1248439"/>
                  </a:lnTo>
                  <a:lnTo>
                    <a:pt x="3931216" y="1248439"/>
                  </a:lnTo>
                  <a:lnTo>
                    <a:pt x="3945206" y="1248439"/>
                  </a:lnTo>
                  <a:lnTo>
                    <a:pt x="3959196" y="1248439"/>
                  </a:lnTo>
                  <a:lnTo>
                    <a:pt x="3973186" y="1248439"/>
                  </a:lnTo>
                  <a:lnTo>
                    <a:pt x="3987176" y="1248439"/>
                  </a:lnTo>
                  <a:lnTo>
                    <a:pt x="4001166" y="1248439"/>
                  </a:lnTo>
                  <a:lnTo>
                    <a:pt x="4015156" y="1248439"/>
                  </a:lnTo>
                  <a:lnTo>
                    <a:pt x="4029146" y="1248439"/>
                  </a:lnTo>
                  <a:lnTo>
                    <a:pt x="4043136" y="1248439"/>
                  </a:lnTo>
                  <a:lnTo>
                    <a:pt x="4057126" y="1248439"/>
                  </a:lnTo>
                  <a:lnTo>
                    <a:pt x="4071117" y="1248439"/>
                  </a:lnTo>
                  <a:lnTo>
                    <a:pt x="4085107" y="1248439"/>
                  </a:lnTo>
                  <a:lnTo>
                    <a:pt x="4099097" y="1248439"/>
                  </a:lnTo>
                  <a:lnTo>
                    <a:pt x="4113087" y="1248439"/>
                  </a:lnTo>
                  <a:lnTo>
                    <a:pt x="4127077" y="1248439"/>
                  </a:lnTo>
                  <a:lnTo>
                    <a:pt x="4141067" y="1248439"/>
                  </a:lnTo>
                  <a:lnTo>
                    <a:pt x="4155057" y="1248439"/>
                  </a:lnTo>
                </a:path>
              </a:pathLst>
            </a:custGeom>
            <a:ln w="40651" cap="flat">
              <a:solidFill>
                <a:srgbClr val="D3D3D3">
                  <a:alpha val="100000"/>
                </a:srgbClr>
              </a:solidFill>
              <a:prstDash val="solid"/>
              <a:round/>
            </a:ln>
          </p:spPr>
          <p:txBody>
            <a:bodyPr/>
            <a:lstStyle/>
            <a:p/>
          </p:txBody>
        </p:sp>
        <p:sp>
          <p:nvSpPr>
            <p:cNvPr id="43" name="pl43"/>
            <p:cNvSpPr/>
            <p:nvPr/>
          </p:nvSpPr>
          <p:spPr>
            <a:xfrm>
              <a:off x="2737948" y="277286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8995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5" name="pl45"/>
            <p:cNvSpPr/>
            <p:nvPr/>
          </p:nvSpPr>
          <p:spPr>
            <a:xfrm>
              <a:off x="2737948" y="110772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940437"/>
              <a:ext cx="4155057" cy="416146"/>
            </a:xfrm>
            <a:custGeom>
              <a:avLst/>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78728"/>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1012"/>
              <a:ext cx="4155057" cy="624219"/>
            </a:xfrm>
            <a:custGeom>
              <a:avLst/>
              <a:pathLst>
                <a:path w="4155057" h="6242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09"/>
                  </a:lnTo>
                  <a:lnTo>
                    <a:pt x="2784028" y="246"/>
                  </a:lnTo>
                  <a:lnTo>
                    <a:pt x="2798018" y="289"/>
                  </a:lnTo>
                  <a:lnTo>
                    <a:pt x="2812008" y="339"/>
                  </a:lnTo>
                  <a:lnTo>
                    <a:pt x="2825998" y="399"/>
                  </a:lnTo>
                  <a:lnTo>
                    <a:pt x="2839988" y="469"/>
                  </a:lnTo>
                  <a:lnTo>
                    <a:pt x="2853978" y="551"/>
                  </a:lnTo>
                  <a:lnTo>
                    <a:pt x="2867969" y="648"/>
                  </a:lnTo>
                  <a:lnTo>
                    <a:pt x="2881959" y="762"/>
                  </a:lnTo>
                  <a:lnTo>
                    <a:pt x="2895949" y="895"/>
                  </a:lnTo>
                  <a:lnTo>
                    <a:pt x="2909939" y="1052"/>
                  </a:lnTo>
                  <a:lnTo>
                    <a:pt x="2923929" y="1236"/>
                  </a:lnTo>
                  <a:lnTo>
                    <a:pt x="2937919" y="1453"/>
                  </a:lnTo>
                  <a:lnTo>
                    <a:pt x="2951909" y="1707"/>
                  </a:lnTo>
                  <a:lnTo>
                    <a:pt x="2965899" y="2006"/>
                  </a:lnTo>
                  <a:lnTo>
                    <a:pt x="2979889" y="2356"/>
                  </a:lnTo>
                  <a:lnTo>
                    <a:pt x="2993879" y="2768"/>
                  </a:lnTo>
                  <a:lnTo>
                    <a:pt x="3007870" y="3251"/>
                  </a:lnTo>
                  <a:lnTo>
                    <a:pt x="3021860" y="3818"/>
                  </a:lnTo>
                  <a:lnTo>
                    <a:pt x="3035850" y="4483"/>
                  </a:lnTo>
                  <a:lnTo>
                    <a:pt x="3049840" y="5262"/>
                  </a:lnTo>
                  <a:lnTo>
                    <a:pt x="3063830" y="6177"/>
                  </a:lnTo>
                  <a:lnTo>
                    <a:pt x="3077820" y="7247"/>
                  </a:lnTo>
                  <a:lnTo>
                    <a:pt x="3091810" y="8501"/>
                  </a:lnTo>
                  <a:lnTo>
                    <a:pt x="3105800" y="9969"/>
                  </a:lnTo>
                  <a:lnTo>
                    <a:pt x="3119790" y="11685"/>
                  </a:lnTo>
                  <a:lnTo>
                    <a:pt x="3133780" y="13690"/>
                  </a:lnTo>
                  <a:lnTo>
                    <a:pt x="3147770" y="16030"/>
                  </a:lnTo>
                  <a:lnTo>
                    <a:pt x="3161761" y="18757"/>
                  </a:lnTo>
                  <a:lnTo>
                    <a:pt x="3175751" y="21932"/>
                  </a:lnTo>
                  <a:lnTo>
                    <a:pt x="3189741" y="25621"/>
                  </a:lnTo>
                  <a:lnTo>
                    <a:pt x="3203731" y="29900"/>
                  </a:lnTo>
                  <a:lnTo>
                    <a:pt x="3217721" y="34852"/>
                  </a:lnTo>
                  <a:lnTo>
                    <a:pt x="3231711" y="40568"/>
                  </a:lnTo>
                  <a:lnTo>
                    <a:pt x="3245701" y="47147"/>
                  </a:lnTo>
                  <a:lnTo>
                    <a:pt x="3259691" y="54693"/>
                  </a:lnTo>
                  <a:lnTo>
                    <a:pt x="3273681" y="63314"/>
                  </a:lnTo>
                  <a:lnTo>
                    <a:pt x="3287671" y="73119"/>
                  </a:lnTo>
                  <a:lnTo>
                    <a:pt x="3301661" y="84215"/>
                  </a:lnTo>
                  <a:lnTo>
                    <a:pt x="3315652" y="96699"/>
                  </a:lnTo>
                  <a:lnTo>
                    <a:pt x="3329642" y="110656"/>
                  </a:lnTo>
                  <a:lnTo>
                    <a:pt x="3343632" y="126145"/>
                  </a:lnTo>
                  <a:lnTo>
                    <a:pt x="3357622" y="143197"/>
                  </a:lnTo>
                  <a:lnTo>
                    <a:pt x="3371612" y="161807"/>
                  </a:lnTo>
                  <a:lnTo>
                    <a:pt x="3385602" y="181920"/>
                  </a:lnTo>
                  <a:lnTo>
                    <a:pt x="3399592" y="203434"/>
                  </a:lnTo>
                  <a:lnTo>
                    <a:pt x="3413582" y="226192"/>
                  </a:lnTo>
                  <a:lnTo>
                    <a:pt x="3427572" y="249985"/>
                  </a:lnTo>
                  <a:lnTo>
                    <a:pt x="3441562" y="274554"/>
                  </a:lnTo>
                  <a:lnTo>
                    <a:pt x="3455552" y="299606"/>
                  </a:lnTo>
                  <a:lnTo>
                    <a:pt x="3469543" y="324822"/>
                  </a:lnTo>
                  <a:lnTo>
                    <a:pt x="3483533" y="349874"/>
                  </a:lnTo>
                  <a:lnTo>
                    <a:pt x="3497523" y="374443"/>
                  </a:lnTo>
                  <a:lnTo>
                    <a:pt x="3511513" y="398236"/>
                  </a:lnTo>
                  <a:lnTo>
                    <a:pt x="3525503" y="420994"/>
                  </a:lnTo>
                  <a:lnTo>
                    <a:pt x="3539493" y="442508"/>
                  </a:lnTo>
                  <a:lnTo>
                    <a:pt x="3553483" y="462621"/>
                  </a:lnTo>
                  <a:lnTo>
                    <a:pt x="3567473" y="481231"/>
                  </a:lnTo>
                  <a:lnTo>
                    <a:pt x="3581463" y="498283"/>
                  </a:lnTo>
                  <a:lnTo>
                    <a:pt x="3595453" y="513772"/>
                  </a:lnTo>
                  <a:lnTo>
                    <a:pt x="3609444" y="527729"/>
                  </a:lnTo>
                  <a:lnTo>
                    <a:pt x="3623434" y="540213"/>
                  </a:lnTo>
                  <a:lnTo>
                    <a:pt x="3637424" y="551309"/>
                  </a:lnTo>
                  <a:lnTo>
                    <a:pt x="3651414" y="561114"/>
                  </a:lnTo>
                  <a:lnTo>
                    <a:pt x="3665404" y="569735"/>
                  </a:lnTo>
                  <a:lnTo>
                    <a:pt x="3679394" y="577281"/>
                  </a:lnTo>
                  <a:lnTo>
                    <a:pt x="3693384" y="583860"/>
                  </a:lnTo>
                  <a:lnTo>
                    <a:pt x="3707374" y="589576"/>
                  </a:lnTo>
                  <a:lnTo>
                    <a:pt x="3721364" y="594528"/>
                  </a:lnTo>
                  <a:lnTo>
                    <a:pt x="3735354" y="598807"/>
                  </a:lnTo>
                  <a:lnTo>
                    <a:pt x="3749344" y="602496"/>
                  </a:lnTo>
                  <a:lnTo>
                    <a:pt x="3763335" y="605671"/>
                  </a:lnTo>
                  <a:lnTo>
                    <a:pt x="3777325" y="608398"/>
                  </a:lnTo>
                  <a:lnTo>
                    <a:pt x="3791315" y="610738"/>
                  </a:lnTo>
                  <a:lnTo>
                    <a:pt x="3805305" y="612743"/>
                  </a:lnTo>
                  <a:lnTo>
                    <a:pt x="3819295" y="614459"/>
                  </a:lnTo>
                  <a:lnTo>
                    <a:pt x="3833285" y="615927"/>
                  </a:lnTo>
                  <a:lnTo>
                    <a:pt x="3847275" y="617181"/>
                  </a:lnTo>
                  <a:lnTo>
                    <a:pt x="3861265" y="618252"/>
                  </a:lnTo>
                  <a:lnTo>
                    <a:pt x="3875255" y="619166"/>
                  </a:lnTo>
                  <a:lnTo>
                    <a:pt x="3889245" y="619945"/>
                  </a:lnTo>
                  <a:lnTo>
                    <a:pt x="3903235" y="620610"/>
                  </a:lnTo>
                  <a:lnTo>
                    <a:pt x="3917226" y="621177"/>
                  </a:lnTo>
                  <a:lnTo>
                    <a:pt x="3931216" y="621660"/>
                  </a:lnTo>
                  <a:lnTo>
                    <a:pt x="3945206" y="622072"/>
                  </a:lnTo>
                  <a:lnTo>
                    <a:pt x="3959196" y="622422"/>
                  </a:lnTo>
                  <a:lnTo>
                    <a:pt x="3973186" y="622721"/>
                  </a:lnTo>
                  <a:lnTo>
                    <a:pt x="3987176" y="622975"/>
                  </a:lnTo>
                  <a:lnTo>
                    <a:pt x="4001166" y="623192"/>
                  </a:lnTo>
                  <a:lnTo>
                    <a:pt x="4015156" y="623376"/>
                  </a:lnTo>
                  <a:lnTo>
                    <a:pt x="4029146" y="623533"/>
                  </a:lnTo>
                  <a:lnTo>
                    <a:pt x="4043136" y="623666"/>
                  </a:lnTo>
                  <a:lnTo>
                    <a:pt x="4057126" y="623780"/>
                  </a:lnTo>
                  <a:lnTo>
                    <a:pt x="4071117" y="623877"/>
                  </a:lnTo>
                  <a:lnTo>
                    <a:pt x="4085107" y="623959"/>
                  </a:lnTo>
                  <a:lnTo>
                    <a:pt x="4099097" y="624029"/>
                  </a:lnTo>
                  <a:lnTo>
                    <a:pt x="4113087" y="624089"/>
                  </a:lnTo>
                  <a:lnTo>
                    <a:pt x="4127077" y="624139"/>
                  </a:lnTo>
                  <a:lnTo>
                    <a:pt x="4141067" y="624182"/>
                  </a:lnTo>
                  <a:lnTo>
                    <a:pt x="4155057" y="624219"/>
                  </a:lnTo>
                </a:path>
              </a:pathLst>
            </a:custGeom>
            <a:ln w="40651" cap="flat">
              <a:solidFill>
                <a:srgbClr val="D3D3D3">
                  <a:alpha val="100000"/>
                </a:srgbClr>
              </a:solidFill>
              <a:prstDash val="solid"/>
              <a:round/>
            </a:ln>
          </p:spPr>
          <p:txBody>
            <a:bodyPr/>
            <a:lstStyle/>
            <a:p/>
          </p:txBody>
        </p:sp>
        <p:sp>
          <p:nvSpPr>
            <p:cNvPr id="49" name="pl49"/>
            <p:cNvSpPr/>
            <p:nvPr/>
          </p:nvSpPr>
          <p:spPr>
            <a:xfrm>
              <a:off x="2737948" y="3605511"/>
              <a:ext cx="4155057" cy="832362"/>
            </a:xfrm>
            <a:custGeom>
              <a:avLst/>
              <a:pathLst>
                <a:path w="4155057" h="832362">
                  <a:moveTo>
                    <a:pt x="0" y="832362"/>
                  </a:moveTo>
                  <a:lnTo>
                    <a:pt x="13990" y="832338"/>
                  </a:lnTo>
                  <a:lnTo>
                    <a:pt x="27980" y="832309"/>
                  </a:lnTo>
                  <a:lnTo>
                    <a:pt x="41970" y="832275"/>
                  </a:lnTo>
                  <a:lnTo>
                    <a:pt x="55960" y="832235"/>
                  </a:lnTo>
                  <a:lnTo>
                    <a:pt x="69950" y="832189"/>
                  </a:lnTo>
                  <a:lnTo>
                    <a:pt x="83940" y="832134"/>
                  </a:lnTo>
                  <a:lnTo>
                    <a:pt x="97930" y="832069"/>
                  </a:lnTo>
                  <a:lnTo>
                    <a:pt x="111920" y="831994"/>
                  </a:lnTo>
                  <a:lnTo>
                    <a:pt x="125910" y="831905"/>
                  </a:lnTo>
                  <a:lnTo>
                    <a:pt x="139900" y="831800"/>
                  </a:lnTo>
                  <a:lnTo>
                    <a:pt x="153891" y="831677"/>
                  </a:lnTo>
                  <a:lnTo>
                    <a:pt x="167881" y="831533"/>
                  </a:lnTo>
                  <a:lnTo>
                    <a:pt x="181871" y="831363"/>
                  </a:lnTo>
                  <a:lnTo>
                    <a:pt x="195861" y="831164"/>
                  </a:lnTo>
                  <a:lnTo>
                    <a:pt x="209851" y="830931"/>
                  </a:lnTo>
                  <a:lnTo>
                    <a:pt x="223841" y="830656"/>
                  </a:lnTo>
                  <a:lnTo>
                    <a:pt x="237831" y="830334"/>
                  </a:lnTo>
                  <a:lnTo>
                    <a:pt x="251821" y="829956"/>
                  </a:lnTo>
                  <a:lnTo>
                    <a:pt x="265811" y="829513"/>
                  </a:lnTo>
                  <a:lnTo>
                    <a:pt x="279801" y="828993"/>
                  </a:lnTo>
                  <a:lnTo>
                    <a:pt x="293791" y="828384"/>
                  </a:lnTo>
                  <a:lnTo>
                    <a:pt x="307782" y="827670"/>
                  </a:lnTo>
                  <a:lnTo>
                    <a:pt x="321772" y="826834"/>
                  </a:lnTo>
                  <a:lnTo>
                    <a:pt x="335762" y="825855"/>
                  </a:lnTo>
                  <a:lnTo>
                    <a:pt x="349752" y="824711"/>
                  </a:lnTo>
                  <a:lnTo>
                    <a:pt x="363742" y="823375"/>
                  </a:lnTo>
                  <a:lnTo>
                    <a:pt x="377732" y="821815"/>
                  </a:lnTo>
                  <a:lnTo>
                    <a:pt x="391722" y="819997"/>
                  </a:lnTo>
                  <a:lnTo>
                    <a:pt x="405712" y="817880"/>
                  </a:lnTo>
                  <a:lnTo>
                    <a:pt x="419702" y="815421"/>
                  </a:lnTo>
                  <a:lnTo>
                    <a:pt x="433692" y="812568"/>
                  </a:lnTo>
                  <a:lnTo>
                    <a:pt x="447682" y="809267"/>
                  </a:lnTo>
                  <a:lnTo>
                    <a:pt x="461673" y="805456"/>
                  </a:lnTo>
                  <a:lnTo>
                    <a:pt x="475663" y="801070"/>
                  </a:lnTo>
                  <a:lnTo>
                    <a:pt x="489653" y="796040"/>
                  </a:lnTo>
                  <a:lnTo>
                    <a:pt x="503643" y="790292"/>
                  </a:lnTo>
                  <a:lnTo>
                    <a:pt x="517633" y="783755"/>
                  </a:lnTo>
                  <a:lnTo>
                    <a:pt x="531623" y="776358"/>
                  </a:lnTo>
                  <a:lnTo>
                    <a:pt x="545613" y="768035"/>
                  </a:lnTo>
                  <a:lnTo>
                    <a:pt x="559603" y="758731"/>
                  </a:lnTo>
                  <a:lnTo>
                    <a:pt x="573593" y="748405"/>
                  </a:lnTo>
                  <a:lnTo>
                    <a:pt x="587583" y="737037"/>
                  </a:lnTo>
                  <a:lnTo>
                    <a:pt x="601574" y="724630"/>
                  </a:lnTo>
                  <a:lnTo>
                    <a:pt x="615564" y="711221"/>
                  </a:lnTo>
                  <a:lnTo>
                    <a:pt x="629554" y="696878"/>
                  </a:lnTo>
                  <a:lnTo>
                    <a:pt x="643544" y="681706"/>
                  </a:lnTo>
                  <a:lnTo>
                    <a:pt x="657534" y="665845"/>
                  </a:lnTo>
                  <a:lnTo>
                    <a:pt x="671524" y="649465"/>
                  </a:lnTo>
                  <a:lnTo>
                    <a:pt x="685514" y="632764"/>
                  </a:lnTo>
                  <a:lnTo>
                    <a:pt x="699504" y="615953"/>
                  </a:lnTo>
                  <a:lnTo>
                    <a:pt x="713494" y="599252"/>
                  </a:lnTo>
                  <a:lnTo>
                    <a:pt x="727484" y="582872"/>
                  </a:lnTo>
                  <a:lnTo>
                    <a:pt x="741474" y="567011"/>
                  </a:lnTo>
                  <a:lnTo>
                    <a:pt x="755465" y="551839"/>
                  </a:lnTo>
                  <a:lnTo>
                    <a:pt x="769455" y="537496"/>
                  </a:lnTo>
                  <a:lnTo>
                    <a:pt x="783445" y="524087"/>
                  </a:lnTo>
                  <a:lnTo>
                    <a:pt x="797435" y="511681"/>
                  </a:lnTo>
                  <a:lnTo>
                    <a:pt x="811425" y="500312"/>
                  </a:lnTo>
                  <a:lnTo>
                    <a:pt x="825415" y="489986"/>
                  </a:lnTo>
                  <a:lnTo>
                    <a:pt x="839405" y="480682"/>
                  </a:lnTo>
                  <a:lnTo>
                    <a:pt x="853395" y="472359"/>
                  </a:lnTo>
                  <a:lnTo>
                    <a:pt x="867385" y="464962"/>
                  </a:lnTo>
                  <a:lnTo>
                    <a:pt x="881375" y="458425"/>
                  </a:lnTo>
                  <a:lnTo>
                    <a:pt x="895365" y="452678"/>
                  </a:lnTo>
                  <a:lnTo>
                    <a:pt x="909356" y="447647"/>
                  </a:lnTo>
                  <a:lnTo>
                    <a:pt x="923346" y="443261"/>
                  </a:lnTo>
                  <a:lnTo>
                    <a:pt x="937336" y="439451"/>
                  </a:lnTo>
                  <a:lnTo>
                    <a:pt x="951326" y="436149"/>
                  </a:lnTo>
                  <a:lnTo>
                    <a:pt x="965316" y="433297"/>
                  </a:lnTo>
                  <a:lnTo>
                    <a:pt x="979306" y="430837"/>
                  </a:lnTo>
                  <a:lnTo>
                    <a:pt x="993296" y="428721"/>
                  </a:lnTo>
                  <a:lnTo>
                    <a:pt x="1007286" y="426902"/>
                  </a:lnTo>
                  <a:lnTo>
                    <a:pt x="1021276" y="425343"/>
                  </a:lnTo>
                  <a:lnTo>
                    <a:pt x="1035266" y="424006"/>
                  </a:lnTo>
                  <a:lnTo>
                    <a:pt x="1049256" y="422862"/>
                  </a:lnTo>
                  <a:lnTo>
                    <a:pt x="1063247" y="421884"/>
                  </a:lnTo>
                  <a:lnTo>
                    <a:pt x="1077237" y="421048"/>
                  </a:lnTo>
                  <a:lnTo>
                    <a:pt x="1091227" y="420334"/>
                  </a:lnTo>
                  <a:lnTo>
                    <a:pt x="1105217" y="419724"/>
                  </a:lnTo>
                  <a:lnTo>
                    <a:pt x="1119207" y="419205"/>
                  </a:lnTo>
                  <a:lnTo>
                    <a:pt x="1133197" y="418761"/>
                  </a:lnTo>
                  <a:lnTo>
                    <a:pt x="1147187" y="418383"/>
                  </a:lnTo>
                  <a:lnTo>
                    <a:pt x="1161177" y="418061"/>
                  </a:lnTo>
                  <a:lnTo>
                    <a:pt x="1175167" y="417787"/>
                  </a:lnTo>
                  <a:lnTo>
                    <a:pt x="1189157" y="417553"/>
                  </a:lnTo>
                  <a:lnTo>
                    <a:pt x="1203148" y="417354"/>
                  </a:lnTo>
                  <a:lnTo>
                    <a:pt x="1217138" y="417185"/>
                  </a:lnTo>
                  <a:lnTo>
                    <a:pt x="1231128" y="417040"/>
                  </a:lnTo>
                  <a:lnTo>
                    <a:pt x="1245118" y="416917"/>
                  </a:lnTo>
                  <a:lnTo>
                    <a:pt x="1259108" y="416813"/>
                  </a:lnTo>
                  <a:lnTo>
                    <a:pt x="1273098" y="416724"/>
                  </a:lnTo>
                  <a:lnTo>
                    <a:pt x="1287088" y="416648"/>
                  </a:lnTo>
                  <a:lnTo>
                    <a:pt x="1301078" y="416584"/>
                  </a:lnTo>
                  <a:lnTo>
                    <a:pt x="1315068" y="416529"/>
                  </a:lnTo>
                  <a:lnTo>
                    <a:pt x="1329058" y="416482"/>
                  </a:lnTo>
                  <a:lnTo>
                    <a:pt x="1343048" y="416442"/>
                  </a:lnTo>
                  <a:lnTo>
                    <a:pt x="1357039" y="416409"/>
                  </a:lnTo>
                  <a:lnTo>
                    <a:pt x="1371029" y="416380"/>
                  </a:lnTo>
                  <a:lnTo>
                    <a:pt x="1385019" y="416355"/>
                  </a:lnTo>
                  <a:lnTo>
                    <a:pt x="1385019" y="416076"/>
                  </a:lnTo>
                  <a:lnTo>
                    <a:pt x="1399009" y="416052"/>
                  </a:lnTo>
                  <a:lnTo>
                    <a:pt x="1412999" y="416023"/>
                  </a:lnTo>
                  <a:lnTo>
                    <a:pt x="1426989" y="415989"/>
                  </a:lnTo>
                  <a:lnTo>
                    <a:pt x="1440979" y="415949"/>
                  </a:lnTo>
                  <a:lnTo>
                    <a:pt x="1454969" y="415903"/>
                  </a:lnTo>
                  <a:lnTo>
                    <a:pt x="1468959" y="415848"/>
                  </a:lnTo>
                  <a:lnTo>
                    <a:pt x="1482949" y="415783"/>
                  </a:lnTo>
                  <a:lnTo>
                    <a:pt x="1496939" y="415708"/>
                  </a:lnTo>
                  <a:lnTo>
                    <a:pt x="1510930" y="415619"/>
                  </a:lnTo>
                  <a:lnTo>
                    <a:pt x="1524920" y="415514"/>
                  </a:lnTo>
                  <a:lnTo>
                    <a:pt x="1538910" y="415391"/>
                  </a:lnTo>
                  <a:lnTo>
                    <a:pt x="1552900" y="415247"/>
                  </a:lnTo>
                  <a:lnTo>
                    <a:pt x="1566890" y="415077"/>
                  </a:lnTo>
                  <a:lnTo>
                    <a:pt x="1580880" y="414878"/>
                  </a:lnTo>
                  <a:lnTo>
                    <a:pt x="1594870" y="414645"/>
                  </a:lnTo>
                  <a:lnTo>
                    <a:pt x="1608860" y="414370"/>
                  </a:lnTo>
                  <a:lnTo>
                    <a:pt x="1622850" y="414048"/>
                  </a:lnTo>
                  <a:lnTo>
                    <a:pt x="1636840" y="413670"/>
                  </a:lnTo>
                  <a:lnTo>
                    <a:pt x="1650830" y="413227"/>
                  </a:lnTo>
                  <a:lnTo>
                    <a:pt x="1664821" y="412707"/>
                  </a:lnTo>
                  <a:lnTo>
                    <a:pt x="1678811" y="412098"/>
                  </a:lnTo>
                  <a:lnTo>
                    <a:pt x="1692801" y="411384"/>
                  </a:lnTo>
                  <a:lnTo>
                    <a:pt x="1706791" y="410548"/>
                  </a:lnTo>
                  <a:lnTo>
                    <a:pt x="1720781" y="409569"/>
                  </a:lnTo>
                  <a:lnTo>
                    <a:pt x="1734771" y="408425"/>
                  </a:lnTo>
                  <a:lnTo>
                    <a:pt x="1748761" y="407089"/>
                  </a:lnTo>
                  <a:lnTo>
                    <a:pt x="1762751" y="405529"/>
                  </a:lnTo>
                  <a:lnTo>
                    <a:pt x="1776741" y="403711"/>
                  </a:lnTo>
                  <a:lnTo>
                    <a:pt x="1790731" y="401594"/>
                  </a:lnTo>
                  <a:lnTo>
                    <a:pt x="1804722" y="399135"/>
                  </a:lnTo>
                  <a:lnTo>
                    <a:pt x="1818712" y="396282"/>
                  </a:lnTo>
                  <a:lnTo>
                    <a:pt x="1832702" y="392981"/>
                  </a:lnTo>
                  <a:lnTo>
                    <a:pt x="1846692" y="389170"/>
                  </a:lnTo>
                  <a:lnTo>
                    <a:pt x="1860682" y="384784"/>
                  </a:lnTo>
                  <a:lnTo>
                    <a:pt x="1874672" y="379754"/>
                  </a:lnTo>
                  <a:lnTo>
                    <a:pt x="1888662" y="374006"/>
                  </a:lnTo>
                  <a:lnTo>
                    <a:pt x="1902652" y="367469"/>
                  </a:lnTo>
                  <a:lnTo>
                    <a:pt x="1916642" y="360072"/>
                  </a:lnTo>
                  <a:lnTo>
                    <a:pt x="1930632" y="351749"/>
                  </a:lnTo>
                  <a:lnTo>
                    <a:pt x="1944622" y="342445"/>
                  </a:lnTo>
                  <a:lnTo>
                    <a:pt x="1958613" y="332119"/>
                  </a:lnTo>
                  <a:lnTo>
                    <a:pt x="1972603" y="320751"/>
                  </a:lnTo>
                  <a:lnTo>
                    <a:pt x="1986593" y="308344"/>
                  </a:lnTo>
                  <a:lnTo>
                    <a:pt x="2000583" y="294935"/>
                  </a:lnTo>
                  <a:lnTo>
                    <a:pt x="2014573" y="280592"/>
                  </a:lnTo>
                  <a:lnTo>
                    <a:pt x="2028563" y="265420"/>
                  </a:lnTo>
                  <a:lnTo>
                    <a:pt x="2042553" y="249559"/>
                  </a:lnTo>
                  <a:lnTo>
                    <a:pt x="2056543" y="233179"/>
                  </a:lnTo>
                  <a:lnTo>
                    <a:pt x="2070533" y="216478"/>
                  </a:lnTo>
                  <a:lnTo>
                    <a:pt x="2084523" y="199667"/>
                  </a:lnTo>
                  <a:lnTo>
                    <a:pt x="2098513" y="182966"/>
                  </a:lnTo>
                  <a:lnTo>
                    <a:pt x="2112504" y="166586"/>
                  </a:lnTo>
                  <a:lnTo>
                    <a:pt x="2126494" y="150725"/>
                  </a:lnTo>
                  <a:lnTo>
                    <a:pt x="2140484" y="135553"/>
                  </a:lnTo>
                  <a:lnTo>
                    <a:pt x="2154474" y="121210"/>
                  </a:lnTo>
                  <a:lnTo>
                    <a:pt x="2168464" y="107801"/>
                  </a:lnTo>
                  <a:lnTo>
                    <a:pt x="2182454" y="95395"/>
                  </a:lnTo>
                  <a:lnTo>
                    <a:pt x="2196444" y="84026"/>
                  </a:lnTo>
                  <a:lnTo>
                    <a:pt x="2210434" y="73700"/>
                  </a:lnTo>
                  <a:lnTo>
                    <a:pt x="2224424" y="64396"/>
                  </a:lnTo>
                  <a:lnTo>
                    <a:pt x="2238414" y="56073"/>
                  </a:lnTo>
                  <a:lnTo>
                    <a:pt x="2252404" y="48676"/>
                  </a:lnTo>
                  <a:lnTo>
                    <a:pt x="2266395" y="42139"/>
                  </a:lnTo>
                  <a:lnTo>
                    <a:pt x="2280385" y="36392"/>
                  </a:lnTo>
                  <a:lnTo>
                    <a:pt x="2294375" y="31361"/>
                  </a:lnTo>
                  <a:lnTo>
                    <a:pt x="2308365" y="26975"/>
                  </a:lnTo>
                  <a:lnTo>
                    <a:pt x="2322355" y="23165"/>
                  </a:lnTo>
                  <a:lnTo>
                    <a:pt x="2336345" y="19863"/>
                  </a:lnTo>
                  <a:lnTo>
                    <a:pt x="2350335" y="17011"/>
                  </a:lnTo>
                  <a:lnTo>
                    <a:pt x="2364325" y="14551"/>
                  </a:lnTo>
                  <a:lnTo>
                    <a:pt x="2378315" y="12435"/>
                  </a:lnTo>
                  <a:lnTo>
                    <a:pt x="2392305" y="10616"/>
                  </a:lnTo>
                  <a:lnTo>
                    <a:pt x="2406296" y="9057"/>
                  </a:lnTo>
                  <a:lnTo>
                    <a:pt x="2420286" y="7720"/>
                  </a:lnTo>
                  <a:lnTo>
                    <a:pt x="2434276" y="6576"/>
                  </a:lnTo>
                  <a:lnTo>
                    <a:pt x="2448266" y="5598"/>
                  </a:lnTo>
                  <a:lnTo>
                    <a:pt x="2462256" y="4762"/>
                  </a:lnTo>
                  <a:lnTo>
                    <a:pt x="2476246" y="4048"/>
                  </a:lnTo>
                  <a:lnTo>
                    <a:pt x="2490236" y="3438"/>
                  </a:lnTo>
                  <a:lnTo>
                    <a:pt x="2504226" y="2919"/>
                  </a:lnTo>
                  <a:lnTo>
                    <a:pt x="2518216" y="2475"/>
                  </a:lnTo>
                  <a:lnTo>
                    <a:pt x="2532206" y="2097"/>
                  </a:lnTo>
                  <a:lnTo>
                    <a:pt x="2546196" y="1775"/>
                  </a:lnTo>
                  <a:lnTo>
                    <a:pt x="2560187" y="1501"/>
                  </a:lnTo>
                  <a:lnTo>
                    <a:pt x="2574177" y="1267"/>
                  </a:lnTo>
                  <a:lnTo>
                    <a:pt x="2588167" y="1068"/>
                  </a:lnTo>
                  <a:lnTo>
                    <a:pt x="2602157" y="899"/>
                  </a:lnTo>
                  <a:lnTo>
                    <a:pt x="2616147" y="754"/>
                  </a:lnTo>
                  <a:lnTo>
                    <a:pt x="2630137" y="631"/>
                  </a:lnTo>
                  <a:lnTo>
                    <a:pt x="2644127" y="527"/>
                  </a:lnTo>
                  <a:lnTo>
                    <a:pt x="2658117" y="438"/>
                  </a:lnTo>
                  <a:lnTo>
                    <a:pt x="2672107" y="362"/>
                  </a:lnTo>
                  <a:lnTo>
                    <a:pt x="2686097" y="298"/>
                  </a:lnTo>
                  <a:lnTo>
                    <a:pt x="2700087" y="243"/>
                  </a:lnTo>
                  <a:lnTo>
                    <a:pt x="2714078" y="196"/>
                  </a:lnTo>
                  <a:lnTo>
                    <a:pt x="2728068" y="156"/>
                  </a:lnTo>
                  <a:lnTo>
                    <a:pt x="2742058" y="123"/>
                  </a:lnTo>
                  <a:lnTo>
                    <a:pt x="2756048" y="94"/>
                  </a:lnTo>
                  <a:lnTo>
                    <a:pt x="2770038" y="69"/>
                  </a:lnTo>
                  <a:lnTo>
                    <a:pt x="2770038" y="0"/>
                  </a:lnTo>
                  <a:lnTo>
                    <a:pt x="2784028" y="12"/>
                  </a:lnTo>
                  <a:lnTo>
                    <a:pt x="2798018" y="26"/>
                  </a:lnTo>
                  <a:lnTo>
                    <a:pt x="2812008" y="43"/>
                  </a:lnTo>
                  <a:lnTo>
                    <a:pt x="2825998" y="63"/>
                  </a:lnTo>
                  <a:lnTo>
                    <a:pt x="2839988" y="86"/>
                  </a:lnTo>
                  <a:lnTo>
                    <a:pt x="2853978" y="114"/>
                  </a:lnTo>
                  <a:lnTo>
                    <a:pt x="2867969" y="146"/>
                  </a:lnTo>
                  <a:lnTo>
                    <a:pt x="2881959" y="184"/>
                  </a:lnTo>
                  <a:lnTo>
                    <a:pt x="2895949" y="228"/>
                  </a:lnTo>
                  <a:lnTo>
                    <a:pt x="2909939" y="281"/>
                  </a:lnTo>
                  <a:lnTo>
                    <a:pt x="2923929" y="342"/>
                  </a:lnTo>
                  <a:lnTo>
                    <a:pt x="2937919" y="414"/>
                  </a:lnTo>
                  <a:lnTo>
                    <a:pt x="2951909" y="499"/>
                  </a:lnTo>
                  <a:lnTo>
                    <a:pt x="2965899" y="598"/>
                  </a:lnTo>
                  <a:lnTo>
                    <a:pt x="2979889" y="715"/>
                  </a:lnTo>
                  <a:lnTo>
                    <a:pt x="2993879" y="852"/>
                  </a:lnTo>
                  <a:lnTo>
                    <a:pt x="3007870" y="1014"/>
                  </a:lnTo>
                  <a:lnTo>
                    <a:pt x="3021860" y="1202"/>
                  </a:lnTo>
                  <a:lnTo>
                    <a:pt x="3035850" y="1424"/>
                  </a:lnTo>
                  <a:lnTo>
                    <a:pt x="3049840" y="1684"/>
                  </a:lnTo>
                  <a:lnTo>
                    <a:pt x="3063830" y="1989"/>
                  </a:lnTo>
                  <a:lnTo>
                    <a:pt x="3077820" y="2346"/>
                  </a:lnTo>
                  <a:lnTo>
                    <a:pt x="3091810" y="2764"/>
                  </a:lnTo>
                  <a:lnTo>
                    <a:pt x="3105800" y="3253"/>
                  </a:lnTo>
                  <a:lnTo>
                    <a:pt x="3119790" y="3825"/>
                  </a:lnTo>
                  <a:lnTo>
                    <a:pt x="3133780" y="4493"/>
                  </a:lnTo>
                  <a:lnTo>
                    <a:pt x="3147770" y="5273"/>
                  </a:lnTo>
                  <a:lnTo>
                    <a:pt x="3161761" y="6182"/>
                  </a:lnTo>
                  <a:lnTo>
                    <a:pt x="3175751" y="7240"/>
                  </a:lnTo>
                  <a:lnTo>
                    <a:pt x="3189741" y="8470"/>
                  </a:lnTo>
                  <a:lnTo>
                    <a:pt x="3203731" y="9896"/>
                  </a:lnTo>
                  <a:lnTo>
                    <a:pt x="3217721" y="11547"/>
                  </a:lnTo>
                  <a:lnTo>
                    <a:pt x="3231711" y="13453"/>
                  </a:lnTo>
                  <a:lnTo>
                    <a:pt x="3245701" y="15646"/>
                  </a:lnTo>
                  <a:lnTo>
                    <a:pt x="3259691" y="18161"/>
                  </a:lnTo>
                  <a:lnTo>
                    <a:pt x="3273681" y="21034"/>
                  </a:lnTo>
                  <a:lnTo>
                    <a:pt x="3287671" y="24303"/>
                  </a:lnTo>
                  <a:lnTo>
                    <a:pt x="3301661" y="28002"/>
                  </a:lnTo>
                  <a:lnTo>
                    <a:pt x="3315652" y="32163"/>
                  </a:lnTo>
                  <a:lnTo>
                    <a:pt x="3329642" y="36815"/>
                  </a:lnTo>
                  <a:lnTo>
                    <a:pt x="3343632" y="41978"/>
                  </a:lnTo>
                  <a:lnTo>
                    <a:pt x="3357622" y="47662"/>
                  </a:lnTo>
                  <a:lnTo>
                    <a:pt x="3371612" y="53865"/>
                  </a:lnTo>
                  <a:lnTo>
                    <a:pt x="3385602" y="60570"/>
                  </a:lnTo>
                  <a:lnTo>
                    <a:pt x="3399592" y="67741"/>
                  </a:lnTo>
                  <a:lnTo>
                    <a:pt x="3413582" y="75327"/>
                  </a:lnTo>
                  <a:lnTo>
                    <a:pt x="3427572" y="83258"/>
                  </a:lnTo>
                  <a:lnTo>
                    <a:pt x="3441562" y="91448"/>
                  </a:lnTo>
                  <a:lnTo>
                    <a:pt x="3455552" y="99799"/>
                  </a:lnTo>
                  <a:lnTo>
                    <a:pt x="3469543" y="108204"/>
                  </a:lnTo>
                  <a:lnTo>
                    <a:pt x="3483533" y="116555"/>
                  </a:lnTo>
                  <a:lnTo>
                    <a:pt x="3497523" y="124744"/>
                  </a:lnTo>
                  <a:lnTo>
                    <a:pt x="3511513" y="132675"/>
                  </a:lnTo>
                  <a:lnTo>
                    <a:pt x="3525503" y="140261"/>
                  </a:lnTo>
                  <a:lnTo>
                    <a:pt x="3539493" y="147432"/>
                  </a:lnTo>
                  <a:lnTo>
                    <a:pt x="3553483" y="154137"/>
                  </a:lnTo>
                  <a:lnTo>
                    <a:pt x="3567473" y="160340"/>
                  </a:lnTo>
                  <a:lnTo>
                    <a:pt x="3581463" y="166024"/>
                  </a:lnTo>
                  <a:lnTo>
                    <a:pt x="3595453" y="171187"/>
                  </a:lnTo>
                  <a:lnTo>
                    <a:pt x="3609444" y="175839"/>
                  </a:lnTo>
                  <a:lnTo>
                    <a:pt x="3623434" y="180001"/>
                  </a:lnTo>
                  <a:lnTo>
                    <a:pt x="3637424" y="183700"/>
                  </a:lnTo>
                  <a:lnTo>
                    <a:pt x="3651414" y="186968"/>
                  </a:lnTo>
                  <a:lnTo>
                    <a:pt x="3665404" y="189842"/>
                  </a:lnTo>
                  <a:lnTo>
                    <a:pt x="3679394" y="192357"/>
                  </a:lnTo>
                  <a:lnTo>
                    <a:pt x="3693384" y="194550"/>
                  </a:lnTo>
                  <a:lnTo>
                    <a:pt x="3707374" y="196455"/>
                  </a:lnTo>
                  <a:lnTo>
                    <a:pt x="3721364" y="198106"/>
                  </a:lnTo>
                  <a:lnTo>
                    <a:pt x="3735354" y="199532"/>
                  </a:lnTo>
                  <a:lnTo>
                    <a:pt x="3749344" y="200762"/>
                  </a:lnTo>
                  <a:lnTo>
                    <a:pt x="3763335" y="201820"/>
                  </a:lnTo>
                  <a:lnTo>
                    <a:pt x="3777325" y="202729"/>
                  </a:lnTo>
                  <a:lnTo>
                    <a:pt x="3791315" y="203509"/>
                  </a:lnTo>
                  <a:lnTo>
                    <a:pt x="3805305" y="204178"/>
                  </a:lnTo>
                  <a:lnTo>
                    <a:pt x="3819295" y="204750"/>
                  </a:lnTo>
                  <a:lnTo>
                    <a:pt x="3833285" y="205239"/>
                  </a:lnTo>
                  <a:lnTo>
                    <a:pt x="3847275" y="205657"/>
                  </a:lnTo>
                  <a:lnTo>
                    <a:pt x="3861265" y="206014"/>
                  </a:lnTo>
                  <a:lnTo>
                    <a:pt x="3875255" y="206318"/>
                  </a:lnTo>
                  <a:lnTo>
                    <a:pt x="3889245" y="206578"/>
                  </a:lnTo>
                  <a:lnTo>
                    <a:pt x="3903235" y="206800"/>
                  </a:lnTo>
                  <a:lnTo>
                    <a:pt x="3917226" y="206989"/>
                  </a:lnTo>
                  <a:lnTo>
                    <a:pt x="3931216" y="207150"/>
                  </a:lnTo>
                  <a:lnTo>
                    <a:pt x="3945206" y="207287"/>
                  </a:lnTo>
                  <a:lnTo>
                    <a:pt x="3959196" y="207404"/>
                  </a:lnTo>
                  <a:lnTo>
                    <a:pt x="3973186" y="207503"/>
                  </a:lnTo>
                  <a:lnTo>
                    <a:pt x="3987176" y="207588"/>
                  </a:lnTo>
                  <a:lnTo>
                    <a:pt x="4001166" y="207660"/>
                  </a:lnTo>
                  <a:lnTo>
                    <a:pt x="4015156" y="207722"/>
                  </a:lnTo>
                  <a:lnTo>
                    <a:pt x="4029146" y="207774"/>
                  </a:lnTo>
                  <a:lnTo>
                    <a:pt x="4043136" y="207819"/>
                  </a:lnTo>
                  <a:lnTo>
                    <a:pt x="4057126" y="207856"/>
                  </a:lnTo>
                  <a:lnTo>
                    <a:pt x="4071117" y="207889"/>
                  </a:lnTo>
                  <a:lnTo>
                    <a:pt x="4085107" y="207916"/>
                  </a:lnTo>
                  <a:lnTo>
                    <a:pt x="4099097" y="207940"/>
                  </a:lnTo>
                  <a:lnTo>
                    <a:pt x="4113087" y="207959"/>
                  </a:lnTo>
                  <a:lnTo>
                    <a:pt x="4127077" y="207976"/>
                  </a:lnTo>
                  <a:lnTo>
                    <a:pt x="4141067" y="207991"/>
                  </a:lnTo>
                  <a:lnTo>
                    <a:pt x="4155057" y="208003"/>
                  </a:lnTo>
                </a:path>
              </a:pathLst>
            </a:custGeom>
            <a:ln w="40651" cap="flat">
              <a:solidFill>
                <a:srgbClr val="D3D3D3">
                  <a:alpha val="100000"/>
                </a:srgbClr>
              </a:solidFill>
              <a:prstDash val="solid"/>
              <a:round/>
            </a:ln>
          </p:spPr>
          <p:txBody>
            <a:bodyPr/>
            <a:lstStyle/>
            <a:p/>
          </p:txBody>
        </p:sp>
        <p:sp>
          <p:nvSpPr>
            <p:cNvPr id="50" name="pl50"/>
            <p:cNvSpPr/>
            <p:nvPr/>
          </p:nvSpPr>
          <p:spPr>
            <a:xfrm>
              <a:off x="2737948" y="1732294"/>
              <a:ext cx="4155057" cy="416076"/>
            </a:xfrm>
            <a:custGeom>
              <a:avLst/>
              <a:pathLst>
                <a:path w="4155057" h="416076">
                  <a:moveTo>
                    <a:pt x="0" y="208003"/>
                  </a:moveTo>
                  <a:lnTo>
                    <a:pt x="13990" y="208003"/>
                  </a:lnTo>
                  <a:lnTo>
                    <a:pt x="27980" y="208003"/>
                  </a:lnTo>
                  <a:lnTo>
                    <a:pt x="41970" y="208003"/>
                  </a:lnTo>
                  <a:lnTo>
                    <a:pt x="55960" y="208003"/>
                  </a:lnTo>
                  <a:lnTo>
                    <a:pt x="69950" y="208003"/>
                  </a:lnTo>
                  <a:lnTo>
                    <a:pt x="83940" y="208003"/>
                  </a:lnTo>
                  <a:lnTo>
                    <a:pt x="97930" y="208003"/>
                  </a:lnTo>
                  <a:lnTo>
                    <a:pt x="111920" y="208003"/>
                  </a:lnTo>
                  <a:lnTo>
                    <a:pt x="125910" y="208003"/>
                  </a:lnTo>
                  <a:lnTo>
                    <a:pt x="139900" y="208003"/>
                  </a:lnTo>
                  <a:lnTo>
                    <a:pt x="153891" y="208003"/>
                  </a:lnTo>
                  <a:lnTo>
                    <a:pt x="167881" y="208003"/>
                  </a:lnTo>
                  <a:lnTo>
                    <a:pt x="181871" y="208003"/>
                  </a:lnTo>
                  <a:lnTo>
                    <a:pt x="195861" y="208003"/>
                  </a:lnTo>
                  <a:lnTo>
                    <a:pt x="209851" y="208003"/>
                  </a:lnTo>
                  <a:lnTo>
                    <a:pt x="223841" y="208003"/>
                  </a:lnTo>
                  <a:lnTo>
                    <a:pt x="237831" y="208003"/>
                  </a:lnTo>
                  <a:lnTo>
                    <a:pt x="251821" y="208003"/>
                  </a:lnTo>
                  <a:lnTo>
                    <a:pt x="265811" y="208003"/>
                  </a:lnTo>
                  <a:lnTo>
                    <a:pt x="279801" y="208003"/>
                  </a:lnTo>
                  <a:lnTo>
                    <a:pt x="293791" y="208003"/>
                  </a:lnTo>
                  <a:lnTo>
                    <a:pt x="307782" y="208003"/>
                  </a:lnTo>
                  <a:lnTo>
                    <a:pt x="321772" y="208003"/>
                  </a:lnTo>
                  <a:lnTo>
                    <a:pt x="335762" y="208003"/>
                  </a:lnTo>
                  <a:lnTo>
                    <a:pt x="349752" y="208003"/>
                  </a:lnTo>
                  <a:lnTo>
                    <a:pt x="363742" y="208003"/>
                  </a:lnTo>
                  <a:lnTo>
                    <a:pt x="377732" y="208003"/>
                  </a:lnTo>
                  <a:lnTo>
                    <a:pt x="391722" y="208003"/>
                  </a:lnTo>
                  <a:lnTo>
                    <a:pt x="405712" y="208003"/>
                  </a:lnTo>
                  <a:lnTo>
                    <a:pt x="419702" y="208003"/>
                  </a:lnTo>
                  <a:lnTo>
                    <a:pt x="433692" y="208003"/>
                  </a:lnTo>
                  <a:lnTo>
                    <a:pt x="447682" y="208003"/>
                  </a:lnTo>
                  <a:lnTo>
                    <a:pt x="461673" y="208003"/>
                  </a:lnTo>
                  <a:lnTo>
                    <a:pt x="475663" y="208003"/>
                  </a:lnTo>
                  <a:lnTo>
                    <a:pt x="489653" y="208003"/>
                  </a:lnTo>
                  <a:lnTo>
                    <a:pt x="503643" y="208003"/>
                  </a:lnTo>
                  <a:lnTo>
                    <a:pt x="517633" y="208003"/>
                  </a:lnTo>
                  <a:lnTo>
                    <a:pt x="531623" y="208003"/>
                  </a:lnTo>
                  <a:lnTo>
                    <a:pt x="545613" y="208003"/>
                  </a:lnTo>
                  <a:lnTo>
                    <a:pt x="559603" y="208003"/>
                  </a:lnTo>
                  <a:lnTo>
                    <a:pt x="573593" y="208003"/>
                  </a:lnTo>
                  <a:lnTo>
                    <a:pt x="587583" y="208003"/>
                  </a:lnTo>
                  <a:lnTo>
                    <a:pt x="601574" y="208003"/>
                  </a:lnTo>
                  <a:lnTo>
                    <a:pt x="615564" y="208003"/>
                  </a:lnTo>
                  <a:lnTo>
                    <a:pt x="629554" y="208003"/>
                  </a:lnTo>
                  <a:lnTo>
                    <a:pt x="643544" y="208003"/>
                  </a:lnTo>
                  <a:lnTo>
                    <a:pt x="657534" y="208003"/>
                  </a:lnTo>
                  <a:lnTo>
                    <a:pt x="671524" y="208003"/>
                  </a:lnTo>
                  <a:lnTo>
                    <a:pt x="685514" y="208003"/>
                  </a:lnTo>
                  <a:lnTo>
                    <a:pt x="699504" y="208003"/>
                  </a:lnTo>
                  <a:lnTo>
                    <a:pt x="713494" y="208003"/>
                  </a:lnTo>
                  <a:lnTo>
                    <a:pt x="727484" y="208003"/>
                  </a:lnTo>
                  <a:lnTo>
                    <a:pt x="741474" y="208003"/>
                  </a:lnTo>
                  <a:lnTo>
                    <a:pt x="755465" y="208003"/>
                  </a:lnTo>
                  <a:lnTo>
                    <a:pt x="769455" y="208003"/>
                  </a:lnTo>
                  <a:lnTo>
                    <a:pt x="783445" y="208003"/>
                  </a:lnTo>
                  <a:lnTo>
                    <a:pt x="797435" y="208003"/>
                  </a:lnTo>
                  <a:lnTo>
                    <a:pt x="811425" y="208003"/>
                  </a:lnTo>
                  <a:lnTo>
                    <a:pt x="825415" y="208003"/>
                  </a:lnTo>
                  <a:lnTo>
                    <a:pt x="839405" y="208003"/>
                  </a:lnTo>
                  <a:lnTo>
                    <a:pt x="853395" y="208003"/>
                  </a:lnTo>
                  <a:lnTo>
                    <a:pt x="867385" y="208003"/>
                  </a:lnTo>
                  <a:lnTo>
                    <a:pt x="881375" y="208003"/>
                  </a:lnTo>
                  <a:lnTo>
                    <a:pt x="895365" y="208003"/>
                  </a:lnTo>
                  <a:lnTo>
                    <a:pt x="909356" y="208003"/>
                  </a:lnTo>
                  <a:lnTo>
                    <a:pt x="923346" y="208003"/>
                  </a:lnTo>
                  <a:lnTo>
                    <a:pt x="937336" y="208003"/>
                  </a:lnTo>
                  <a:lnTo>
                    <a:pt x="951326" y="208003"/>
                  </a:lnTo>
                  <a:lnTo>
                    <a:pt x="965316" y="208003"/>
                  </a:lnTo>
                  <a:lnTo>
                    <a:pt x="979306" y="208003"/>
                  </a:lnTo>
                  <a:lnTo>
                    <a:pt x="993296" y="208003"/>
                  </a:lnTo>
                  <a:lnTo>
                    <a:pt x="1007286" y="208003"/>
                  </a:lnTo>
                  <a:lnTo>
                    <a:pt x="1021276" y="208003"/>
                  </a:lnTo>
                  <a:lnTo>
                    <a:pt x="1035266" y="208003"/>
                  </a:lnTo>
                  <a:lnTo>
                    <a:pt x="1049256" y="208003"/>
                  </a:lnTo>
                  <a:lnTo>
                    <a:pt x="1063247" y="208003"/>
                  </a:lnTo>
                  <a:lnTo>
                    <a:pt x="1077237" y="208003"/>
                  </a:lnTo>
                  <a:lnTo>
                    <a:pt x="1091227" y="208003"/>
                  </a:lnTo>
                  <a:lnTo>
                    <a:pt x="1105217" y="208003"/>
                  </a:lnTo>
                  <a:lnTo>
                    <a:pt x="1119207" y="208003"/>
                  </a:lnTo>
                  <a:lnTo>
                    <a:pt x="1133197" y="208003"/>
                  </a:lnTo>
                  <a:lnTo>
                    <a:pt x="1147187" y="208003"/>
                  </a:lnTo>
                  <a:lnTo>
                    <a:pt x="1161177" y="208003"/>
                  </a:lnTo>
                  <a:lnTo>
                    <a:pt x="1175167" y="208003"/>
                  </a:lnTo>
                  <a:lnTo>
                    <a:pt x="1189157" y="208003"/>
                  </a:lnTo>
                  <a:lnTo>
                    <a:pt x="1203148" y="208003"/>
                  </a:lnTo>
                  <a:lnTo>
                    <a:pt x="1217138" y="208003"/>
                  </a:lnTo>
                  <a:lnTo>
                    <a:pt x="1231128" y="208003"/>
                  </a:lnTo>
                  <a:lnTo>
                    <a:pt x="1245118" y="208003"/>
                  </a:lnTo>
                  <a:lnTo>
                    <a:pt x="1259108" y="208003"/>
                  </a:lnTo>
                  <a:lnTo>
                    <a:pt x="1273098" y="208003"/>
                  </a:lnTo>
                  <a:lnTo>
                    <a:pt x="1287088" y="208003"/>
                  </a:lnTo>
                  <a:lnTo>
                    <a:pt x="1301078" y="208003"/>
                  </a:lnTo>
                  <a:lnTo>
                    <a:pt x="1315068" y="208003"/>
                  </a:lnTo>
                  <a:lnTo>
                    <a:pt x="1329058" y="208003"/>
                  </a:lnTo>
                  <a:lnTo>
                    <a:pt x="1343048" y="208003"/>
                  </a:lnTo>
                  <a:lnTo>
                    <a:pt x="1357039" y="208003"/>
                  </a:lnTo>
                  <a:lnTo>
                    <a:pt x="1371029" y="208003"/>
                  </a:lnTo>
                  <a:lnTo>
                    <a:pt x="1385019" y="208003"/>
                  </a:lnTo>
                  <a:lnTo>
                    <a:pt x="1385019" y="208073"/>
                  </a:lnTo>
                  <a:lnTo>
                    <a:pt x="1399009" y="208085"/>
                  </a:lnTo>
                  <a:lnTo>
                    <a:pt x="1412999" y="208099"/>
                  </a:lnTo>
                  <a:lnTo>
                    <a:pt x="1426989" y="208116"/>
                  </a:lnTo>
                  <a:lnTo>
                    <a:pt x="1440979" y="208136"/>
                  </a:lnTo>
                  <a:lnTo>
                    <a:pt x="1454969" y="208159"/>
                  </a:lnTo>
                  <a:lnTo>
                    <a:pt x="1468959" y="208187"/>
                  </a:lnTo>
                  <a:lnTo>
                    <a:pt x="1482949" y="208219"/>
                  </a:lnTo>
                  <a:lnTo>
                    <a:pt x="1496939" y="208257"/>
                  </a:lnTo>
                  <a:lnTo>
                    <a:pt x="1510930" y="208302"/>
                  </a:lnTo>
                  <a:lnTo>
                    <a:pt x="1524920" y="208354"/>
                  </a:lnTo>
                  <a:lnTo>
                    <a:pt x="1538910" y="208415"/>
                  </a:lnTo>
                  <a:lnTo>
                    <a:pt x="1552900" y="208487"/>
                  </a:lnTo>
                  <a:lnTo>
                    <a:pt x="1566890" y="208572"/>
                  </a:lnTo>
                  <a:lnTo>
                    <a:pt x="1580880" y="208672"/>
                  </a:lnTo>
                  <a:lnTo>
                    <a:pt x="1594870" y="208789"/>
                  </a:lnTo>
                  <a:lnTo>
                    <a:pt x="1608860" y="208926"/>
                  </a:lnTo>
                  <a:lnTo>
                    <a:pt x="1622850" y="209087"/>
                  </a:lnTo>
                  <a:lnTo>
                    <a:pt x="1636840" y="209276"/>
                  </a:lnTo>
                  <a:lnTo>
                    <a:pt x="1650830" y="209497"/>
                  </a:lnTo>
                  <a:lnTo>
                    <a:pt x="1664821" y="209757"/>
                  </a:lnTo>
                  <a:lnTo>
                    <a:pt x="1678811" y="210062"/>
                  </a:lnTo>
                  <a:lnTo>
                    <a:pt x="1692801" y="210419"/>
                  </a:lnTo>
                  <a:lnTo>
                    <a:pt x="1706791" y="210837"/>
                  </a:lnTo>
                  <a:lnTo>
                    <a:pt x="1720781" y="211326"/>
                  </a:lnTo>
                  <a:lnTo>
                    <a:pt x="1734771" y="211898"/>
                  </a:lnTo>
                  <a:lnTo>
                    <a:pt x="1748761" y="212566"/>
                  </a:lnTo>
                  <a:lnTo>
                    <a:pt x="1762751" y="213346"/>
                  </a:lnTo>
                  <a:lnTo>
                    <a:pt x="1776741" y="214255"/>
                  </a:lnTo>
                  <a:lnTo>
                    <a:pt x="1790731" y="215314"/>
                  </a:lnTo>
                  <a:lnTo>
                    <a:pt x="1804722" y="216543"/>
                  </a:lnTo>
                  <a:lnTo>
                    <a:pt x="1818712" y="217970"/>
                  </a:lnTo>
                  <a:lnTo>
                    <a:pt x="1832702" y="219620"/>
                  </a:lnTo>
                  <a:lnTo>
                    <a:pt x="1846692" y="221526"/>
                  </a:lnTo>
                  <a:lnTo>
                    <a:pt x="1860682" y="223719"/>
                  </a:lnTo>
                  <a:lnTo>
                    <a:pt x="1874672" y="226234"/>
                  </a:lnTo>
                  <a:lnTo>
                    <a:pt x="1888662" y="229108"/>
                  </a:lnTo>
                  <a:lnTo>
                    <a:pt x="1902652" y="232376"/>
                  </a:lnTo>
                  <a:lnTo>
                    <a:pt x="1916642" y="236075"/>
                  </a:lnTo>
                  <a:lnTo>
                    <a:pt x="1930632" y="240236"/>
                  </a:lnTo>
                  <a:lnTo>
                    <a:pt x="1944622" y="244888"/>
                  </a:lnTo>
                  <a:lnTo>
                    <a:pt x="1958613" y="250051"/>
                  </a:lnTo>
                  <a:lnTo>
                    <a:pt x="1972603" y="255736"/>
                  </a:lnTo>
                  <a:lnTo>
                    <a:pt x="1986593" y="261939"/>
                  </a:lnTo>
                  <a:lnTo>
                    <a:pt x="2000583" y="268643"/>
                  </a:lnTo>
                  <a:lnTo>
                    <a:pt x="2014573" y="275815"/>
                  </a:lnTo>
                  <a:lnTo>
                    <a:pt x="2028563" y="283401"/>
                  </a:lnTo>
                  <a:lnTo>
                    <a:pt x="2042553" y="291331"/>
                  </a:lnTo>
                  <a:lnTo>
                    <a:pt x="2056543" y="299521"/>
                  </a:lnTo>
                  <a:lnTo>
                    <a:pt x="2070533" y="307872"/>
                  </a:lnTo>
                  <a:lnTo>
                    <a:pt x="2084523" y="316277"/>
                  </a:lnTo>
                  <a:lnTo>
                    <a:pt x="2098513" y="324628"/>
                  </a:lnTo>
                  <a:lnTo>
                    <a:pt x="2112504" y="332818"/>
                  </a:lnTo>
                  <a:lnTo>
                    <a:pt x="2126494" y="340748"/>
                  </a:lnTo>
                  <a:lnTo>
                    <a:pt x="2140484" y="348334"/>
                  </a:lnTo>
                  <a:lnTo>
                    <a:pt x="2154474" y="355506"/>
                  </a:lnTo>
                  <a:lnTo>
                    <a:pt x="2168464" y="362210"/>
                  </a:lnTo>
                  <a:lnTo>
                    <a:pt x="2182454" y="368413"/>
                  </a:lnTo>
                  <a:lnTo>
                    <a:pt x="2196444" y="374098"/>
                  </a:lnTo>
                  <a:lnTo>
                    <a:pt x="2210434" y="379261"/>
                  </a:lnTo>
                  <a:lnTo>
                    <a:pt x="2224424" y="383913"/>
                  </a:lnTo>
                  <a:lnTo>
                    <a:pt x="2238414" y="388074"/>
                  </a:lnTo>
                  <a:lnTo>
                    <a:pt x="2252404" y="391773"/>
                  </a:lnTo>
                  <a:lnTo>
                    <a:pt x="2266395" y="395041"/>
                  </a:lnTo>
                  <a:lnTo>
                    <a:pt x="2280385" y="397915"/>
                  </a:lnTo>
                  <a:lnTo>
                    <a:pt x="2294375" y="400430"/>
                  </a:lnTo>
                  <a:lnTo>
                    <a:pt x="2308365" y="402623"/>
                  </a:lnTo>
                  <a:lnTo>
                    <a:pt x="2322355" y="404528"/>
                  </a:lnTo>
                  <a:lnTo>
                    <a:pt x="2336345" y="406179"/>
                  </a:lnTo>
                  <a:lnTo>
                    <a:pt x="2350335" y="407605"/>
                  </a:lnTo>
                  <a:lnTo>
                    <a:pt x="2364325" y="408835"/>
                  </a:lnTo>
                  <a:lnTo>
                    <a:pt x="2378315" y="409893"/>
                  </a:lnTo>
                  <a:lnTo>
                    <a:pt x="2392305" y="410803"/>
                  </a:lnTo>
                  <a:lnTo>
                    <a:pt x="2406296" y="411582"/>
                  </a:lnTo>
                  <a:lnTo>
                    <a:pt x="2420286" y="412251"/>
                  </a:lnTo>
                  <a:lnTo>
                    <a:pt x="2434276" y="412823"/>
                  </a:lnTo>
                  <a:lnTo>
                    <a:pt x="2448266" y="413312"/>
                  </a:lnTo>
                  <a:lnTo>
                    <a:pt x="2462256" y="413730"/>
                  </a:lnTo>
                  <a:lnTo>
                    <a:pt x="2476246" y="414087"/>
                  </a:lnTo>
                  <a:lnTo>
                    <a:pt x="2490236" y="414392"/>
                  </a:lnTo>
                  <a:lnTo>
                    <a:pt x="2504226" y="414652"/>
                  </a:lnTo>
                  <a:lnTo>
                    <a:pt x="2518216" y="414873"/>
                  </a:lnTo>
                  <a:lnTo>
                    <a:pt x="2532206" y="415062"/>
                  </a:lnTo>
                  <a:lnTo>
                    <a:pt x="2546196" y="415223"/>
                  </a:lnTo>
                  <a:lnTo>
                    <a:pt x="2560187" y="415360"/>
                  </a:lnTo>
                  <a:lnTo>
                    <a:pt x="2574177" y="415477"/>
                  </a:lnTo>
                  <a:lnTo>
                    <a:pt x="2588167" y="415577"/>
                  </a:lnTo>
                  <a:lnTo>
                    <a:pt x="2602157" y="415661"/>
                  </a:lnTo>
                  <a:lnTo>
                    <a:pt x="2616147" y="415734"/>
                  </a:lnTo>
                  <a:lnTo>
                    <a:pt x="2630137" y="415795"/>
                  </a:lnTo>
                  <a:lnTo>
                    <a:pt x="2644127" y="415847"/>
                  </a:lnTo>
                  <a:lnTo>
                    <a:pt x="2658117" y="415892"/>
                  </a:lnTo>
                  <a:lnTo>
                    <a:pt x="2672107" y="415930"/>
                  </a:lnTo>
                  <a:lnTo>
                    <a:pt x="2686097" y="415962"/>
                  </a:lnTo>
                  <a:lnTo>
                    <a:pt x="2700087" y="415989"/>
                  </a:lnTo>
                  <a:lnTo>
                    <a:pt x="2714078" y="416013"/>
                  </a:lnTo>
                  <a:lnTo>
                    <a:pt x="2728068" y="416033"/>
                  </a:lnTo>
                  <a:lnTo>
                    <a:pt x="2742058" y="416049"/>
                  </a:lnTo>
                  <a:lnTo>
                    <a:pt x="2756048" y="416064"/>
                  </a:lnTo>
                  <a:lnTo>
                    <a:pt x="2770038" y="41607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05511"/>
              <a:ext cx="4155057" cy="1040505"/>
            </a:xfrm>
            <a:custGeom>
              <a:avLst/>
              <a:pathLst>
                <a:path w="4155057" h="1040505">
                  <a:moveTo>
                    <a:pt x="0" y="208003"/>
                  </a:moveTo>
                  <a:lnTo>
                    <a:pt x="13990" y="207991"/>
                  </a:lnTo>
                  <a:lnTo>
                    <a:pt x="27980" y="207976"/>
                  </a:lnTo>
                  <a:lnTo>
                    <a:pt x="41970" y="207959"/>
                  </a:lnTo>
                  <a:lnTo>
                    <a:pt x="55960" y="207940"/>
                  </a:lnTo>
                  <a:lnTo>
                    <a:pt x="69950" y="207916"/>
                  </a:lnTo>
                  <a:lnTo>
                    <a:pt x="83940" y="207889"/>
                  </a:lnTo>
                  <a:lnTo>
                    <a:pt x="97930" y="207856"/>
                  </a:lnTo>
                  <a:lnTo>
                    <a:pt x="111920" y="207819"/>
                  </a:lnTo>
                  <a:lnTo>
                    <a:pt x="125910" y="207774"/>
                  </a:lnTo>
                  <a:lnTo>
                    <a:pt x="139900" y="207722"/>
                  </a:lnTo>
                  <a:lnTo>
                    <a:pt x="153891" y="207660"/>
                  </a:lnTo>
                  <a:lnTo>
                    <a:pt x="167881" y="207588"/>
                  </a:lnTo>
                  <a:lnTo>
                    <a:pt x="181871" y="207503"/>
                  </a:lnTo>
                  <a:lnTo>
                    <a:pt x="195861" y="207404"/>
                  </a:lnTo>
                  <a:lnTo>
                    <a:pt x="209851" y="207287"/>
                  </a:lnTo>
                  <a:lnTo>
                    <a:pt x="223841" y="207150"/>
                  </a:lnTo>
                  <a:lnTo>
                    <a:pt x="237831" y="206989"/>
                  </a:lnTo>
                  <a:lnTo>
                    <a:pt x="251821" y="206800"/>
                  </a:lnTo>
                  <a:lnTo>
                    <a:pt x="265811" y="206578"/>
                  </a:lnTo>
                  <a:lnTo>
                    <a:pt x="279801" y="206318"/>
                  </a:lnTo>
                  <a:lnTo>
                    <a:pt x="293791" y="206014"/>
                  </a:lnTo>
                  <a:lnTo>
                    <a:pt x="307782" y="205657"/>
                  </a:lnTo>
                  <a:lnTo>
                    <a:pt x="321772" y="205239"/>
                  </a:lnTo>
                  <a:lnTo>
                    <a:pt x="335762" y="204750"/>
                  </a:lnTo>
                  <a:lnTo>
                    <a:pt x="349752" y="204178"/>
                  </a:lnTo>
                  <a:lnTo>
                    <a:pt x="363742" y="203509"/>
                  </a:lnTo>
                  <a:lnTo>
                    <a:pt x="377732" y="202729"/>
                  </a:lnTo>
                  <a:lnTo>
                    <a:pt x="391722" y="201820"/>
                  </a:lnTo>
                  <a:lnTo>
                    <a:pt x="405712" y="200762"/>
                  </a:lnTo>
                  <a:lnTo>
                    <a:pt x="419702" y="199532"/>
                  </a:lnTo>
                  <a:lnTo>
                    <a:pt x="433692" y="198106"/>
                  </a:lnTo>
                  <a:lnTo>
                    <a:pt x="447682" y="196455"/>
                  </a:lnTo>
                  <a:lnTo>
                    <a:pt x="461673" y="194550"/>
                  </a:lnTo>
                  <a:lnTo>
                    <a:pt x="475663" y="192357"/>
                  </a:lnTo>
                  <a:lnTo>
                    <a:pt x="489653" y="189842"/>
                  </a:lnTo>
                  <a:lnTo>
                    <a:pt x="503643" y="186968"/>
                  </a:lnTo>
                  <a:lnTo>
                    <a:pt x="517633" y="183700"/>
                  </a:lnTo>
                  <a:lnTo>
                    <a:pt x="531623" y="180001"/>
                  </a:lnTo>
                  <a:lnTo>
                    <a:pt x="545613" y="175839"/>
                  </a:lnTo>
                  <a:lnTo>
                    <a:pt x="559603" y="171187"/>
                  </a:lnTo>
                  <a:lnTo>
                    <a:pt x="573593" y="166024"/>
                  </a:lnTo>
                  <a:lnTo>
                    <a:pt x="587583" y="160340"/>
                  </a:lnTo>
                  <a:lnTo>
                    <a:pt x="601574" y="154137"/>
                  </a:lnTo>
                  <a:lnTo>
                    <a:pt x="615564" y="147432"/>
                  </a:lnTo>
                  <a:lnTo>
                    <a:pt x="629554" y="140261"/>
                  </a:lnTo>
                  <a:lnTo>
                    <a:pt x="643544" y="132675"/>
                  </a:lnTo>
                  <a:lnTo>
                    <a:pt x="657534" y="124744"/>
                  </a:lnTo>
                  <a:lnTo>
                    <a:pt x="671524" y="116555"/>
                  </a:lnTo>
                  <a:lnTo>
                    <a:pt x="685514" y="108204"/>
                  </a:lnTo>
                  <a:lnTo>
                    <a:pt x="699504" y="99799"/>
                  </a:lnTo>
                  <a:lnTo>
                    <a:pt x="713494" y="91448"/>
                  </a:lnTo>
                  <a:lnTo>
                    <a:pt x="727484" y="83258"/>
                  </a:lnTo>
                  <a:lnTo>
                    <a:pt x="741474" y="75327"/>
                  </a:lnTo>
                  <a:lnTo>
                    <a:pt x="755465" y="67741"/>
                  </a:lnTo>
                  <a:lnTo>
                    <a:pt x="769455" y="60570"/>
                  </a:lnTo>
                  <a:lnTo>
                    <a:pt x="783445" y="53865"/>
                  </a:lnTo>
                  <a:lnTo>
                    <a:pt x="797435" y="47662"/>
                  </a:lnTo>
                  <a:lnTo>
                    <a:pt x="811425" y="41978"/>
                  </a:lnTo>
                  <a:lnTo>
                    <a:pt x="825415" y="36815"/>
                  </a:lnTo>
                  <a:lnTo>
                    <a:pt x="839405" y="32163"/>
                  </a:lnTo>
                  <a:lnTo>
                    <a:pt x="853395" y="28002"/>
                  </a:lnTo>
                  <a:lnTo>
                    <a:pt x="867385" y="24303"/>
                  </a:lnTo>
                  <a:lnTo>
                    <a:pt x="881375" y="21034"/>
                  </a:lnTo>
                  <a:lnTo>
                    <a:pt x="895365" y="18161"/>
                  </a:lnTo>
                  <a:lnTo>
                    <a:pt x="909356" y="15646"/>
                  </a:lnTo>
                  <a:lnTo>
                    <a:pt x="923346" y="13453"/>
                  </a:lnTo>
                  <a:lnTo>
                    <a:pt x="937336" y="11547"/>
                  </a:lnTo>
                  <a:lnTo>
                    <a:pt x="951326" y="9896"/>
                  </a:lnTo>
                  <a:lnTo>
                    <a:pt x="965316" y="8470"/>
                  </a:lnTo>
                  <a:lnTo>
                    <a:pt x="979306" y="7240"/>
                  </a:lnTo>
                  <a:lnTo>
                    <a:pt x="993296" y="6182"/>
                  </a:lnTo>
                  <a:lnTo>
                    <a:pt x="1007286" y="5273"/>
                  </a:lnTo>
                  <a:lnTo>
                    <a:pt x="1021276" y="4493"/>
                  </a:lnTo>
                  <a:lnTo>
                    <a:pt x="1035266" y="3825"/>
                  </a:lnTo>
                  <a:lnTo>
                    <a:pt x="1049256" y="3253"/>
                  </a:lnTo>
                  <a:lnTo>
                    <a:pt x="1063247" y="2764"/>
                  </a:lnTo>
                  <a:lnTo>
                    <a:pt x="1077237" y="2346"/>
                  </a:lnTo>
                  <a:lnTo>
                    <a:pt x="1091227" y="1989"/>
                  </a:lnTo>
                  <a:lnTo>
                    <a:pt x="1105217" y="1684"/>
                  </a:lnTo>
                  <a:lnTo>
                    <a:pt x="1119207" y="1424"/>
                  </a:lnTo>
                  <a:lnTo>
                    <a:pt x="1133197" y="1202"/>
                  </a:lnTo>
                  <a:lnTo>
                    <a:pt x="1147187" y="1014"/>
                  </a:lnTo>
                  <a:lnTo>
                    <a:pt x="1161177" y="852"/>
                  </a:lnTo>
                  <a:lnTo>
                    <a:pt x="1175167" y="715"/>
                  </a:lnTo>
                  <a:lnTo>
                    <a:pt x="1189157" y="598"/>
                  </a:lnTo>
                  <a:lnTo>
                    <a:pt x="1203148" y="499"/>
                  </a:lnTo>
                  <a:lnTo>
                    <a:pt x="1217138" y="414"/>
                  </a:lnTo>
                  <a:lnTo>
                    <a:pt x="1231128" y="342"/>
                  </a:lnTo>
                  <a:lnTo>
                    <a:pt x="1245118" y="281"/>
                  </a:lnTo>
                  <a:lnTo>
                    <a:pt x="1259108" y="228"/>
                  </a:lnTo>
                  <a:lnTo>
                    <a:pt x="1273098" y="184"/>
                  </a:lnTo>
                  <a:lnTo>
                    <a:pt x="1287088" y="146"/>
                  </a:lnTo>
                  <a:lnTo>
                    <a:pt x="1301078" y="114"/>
                  </a:lnTo>
                  <a:lnTo>
                    <a:pt x="1315068" y="86"/>
                  </a:lnTo>
                  <a:lnTo>
                    <a:pt x="1329058" y="63"/>
                  </a:lnTo>
                  <a:lnTo>
                    <a:pt x="1343048" y="43"/>
                  </a:lnTo>
                  <a:lnTo>
                    <a:pt x="1357039" y="26"/>
                  </a:lnTo>
                  <a:lnTo>
                    <a:pt x="1371029" y="12"/>
                  </a:lnTo>
                  <a:lnTo>
                    <a:pt x="1385019" y="0"/>
                  </a:lnTo>
                  <a:lnTo>
                    <a:pt x="1385019" y="139"/>
                  </a:lnTo>
                  <a:lnTo>
                    <a:pt x="1399009" y="176"/>
                  </a:lnTo>
                  <a:lnTo>
                    <a:pt x="1412999" y="219"/>
                  </a:lnTo>
                  <a:lnTo>
                    <a:pt x="1426989" y="270"/>
                  </a:lnTo>
                  <a:lnTo>
                    <a:pt x="1440979" y="329"/>
                  </a:lnTo>
                  <a:lnTo>
                    <a:pt x="1454969" y="399"/>
                  </a:lnTo>
                  <a:lnTo>
                    <a:pt x="1468959" y="482"/>
                  </a:lnTo>
                  <a:lnTo>
                    <a:pt x="1482949" y="578"/>
                  </a:lnTo>
                  <a:lnTo>
                    <a:pt x="1496939" y="692"/>
                  </a:lnTo>
                  <a:lnTo>
                    <a:pt x="1510930" y="825"/>
                  </a:lnTo>
                  <a:lnTo>
                    <a:pt x="1524920" y="982"/>
                  </a:lnTo>
                  <a:lnTo>
                    <a:pt x="1538910" y="1167"/>
                  </a:lnTo>
                  <a:lnTo>
                    <a:pt x="1552900" y="1383"/>
                  </a:lnTo>
                  <a:lnTo>
                    <a:pt x="1566890" y="1637"/>
                  </a:lnTo>
                  <a:lnTo>
                    <a:pt x="1580880" y="1936"/>
                  </a:lnTo>
                  <a:lnTo>
                    <a:pt x="1594870" y="2286"/>
                  </a:lnTo>
                  <a:lnTo>
                    <a:pt x="1608860" y="2698"/>
                  </a:lnTo>
                  <a:lnTo>
                    <a:pt x="1622850" y="3181"/>
                  </a:lnTo>
                  <a:lnTo>
                    <a:pt x="1636840" y="3748"/>
                  </a:lnTo>
                  <a:lnTo>
                    <a:pt x="1650830" y="4413"/>
                  </a:lnTo>
                  <a:lnTo>
                    <a:pt x="1664821" y="5193"/>
                  </a:lnTo>
                  <a:lnTo>
                    <a:pt x="1678811" y="6107"/>
                  </a:lnTo>
                  <a:lnTo>
                    <a:pt x="1692801" y="7178"/>
                  </a:lnTo>
                  <a:lnTo>
                    <a:pt x="1706791" y="8432"/>
                  </a:lnTo>
                  <a:lnTo>
                    <a:pt x="1720781" y="9899"/>
                  </a:lnTo>
                  <a:lnTo>
                    <a:pt x="1734771" y="11615"/>
                  </a:lnTo>
                  <a:lnTo>
                    <a:pt x="1748761" y="13620"/>
                  </a:lnTo>
                  <a:lnTo>
                    <a:pt x="1762751" y="15960"/>
                  </a:lnTo>
                  <a:lnTo>
                    <a:pt x="1776741" y="18687"/>
                  </a:lnTo>
                  <a:lnTo>
                    <a:pt x="1790731" y="21862"/>
                  </a:lnTo>
                  <a:lnTo>
                    <a:pt x="1804722" y="25551"/>
                  </a:lnTo>
                  <a:lnTo>
                    <a:pt x="1818712" y="29830"/>
                  </a:lnTo>
                  <a:lnTo>
                    <a:pt x="1832702" y="34782"/>
                  </a:lnTo>
                  <a:lnTo>
                    <a:pt x="1846692" y="40498"/>
                  </a:lnTo>
                  <a:lnTo>
                    <a:pt x="1860682" y="47077"/>
                  </a:lnTo>
                  <a:lnTo>
                    <a:pt x="1874672" y="54623"/>
                  </a:lnTo>
                  <a:lnTo>
                    <a:pt x="1888662" y="63244"/>
                  </a:lnTo>
                  <a:lnTo>
                    <a:pt x="1902652" y="73049"/>
                  </a:lnTo>
                  <a:lnTo>
                    <a:pt x="1916642" y="84145"/>
                  </a:lnTo>
                  <a:lnTo>
                    <a:pt x="1930632" y="96630"/>
                  </a:lnTo>
                  <a:lnTo>
                    <a:pt x="1944622" y="110586"/>
                  </a:lnTo>
                  <a:lnTo>
                    <a:pt x="1958613" y="126075"/>
                  </a:lnTo>
                  <a:lnTo>
                    <a:pt x="1972603" y="143127"/>
                  </a:lnTo>
                  <a:lnTo>
                    <a:pt x="1986593" y="161737"/>
                  </a:lnTo>
                  <a:lnTo>
                    <a:pt x="2000583" y="181850"/>
                  </a:lnTo>
                  <a:lnTo>
                    <a:pt x="2014573" y="203365"/>
                  </a:lnTo>
                  <a:lnTo>
                    <a:pt x="2028563" y="226123"/>
                  </a:lnTo>
                  <a:lnTo>
                    <a:pt x="2042553" y="249915"/>
                  </a:lnTo>
                  <a:lnTo>
                    <a:pt x="2056543" y="274484"/>
                  </a:lnTo>
                  <a:lnTo>
                    <a:pt x="2070533" y="299536"/>
                  </a:lnTo>
                  <a:lnTo>
                    <a:pt x="2084523" y="324752"/>
                  </a:lnTo>
                  <a:lnTo>
                    <a:pt x="2098513" y="349804"/>
                  </a:lnTo>
                  <a:lnTo>
                    <a:pt x="2112504" y="374374"/>
                  </a:lnTo>
                  <a:lnTo>
                    <a:pt x="2126494" y="398166"/>
                  </a:lnTo>
                  <a:lnTo>
                    <a:pt x="2140484" y="420924"/>
                  </a:lnTo>
                  <a:lnTo>
                    <a:pt x="2154474" y="442438"/>
                  </a:lnTo>
                  <a:lnTo>
                    <a:pt x="2168464" y="462552"/>
                  </a:lnTo>
                  <a:lnTo>
                    <a:pt x="2182454" y="481161"/>
                  </a:lnTo>
                  <a:lnTo>
                    <a:pt x="2196444" y="498214"/>
                  </a:lnTo>
                  <a:lnTo>
                    <a:pt x="2210434" y="513703"/>
                  </a:lnTo>
                  <a:lnTo>
                    <a:pt x="2224424" y="527659"/>
                  </a:lnTo>
                  <a:lnTo>
                    <a:pt x="2238414" y="540143"/>
                  </a:lnTo>
                  <a:lnTo>
                    <a:pt x="2252404" y="551239"/>
                  </a:lnTo>
                  <a:lnTo>
                    <a:pt x="2266395" y="561045"/>
                  </a:lnTo>
                  <a:lnTo>
                    <a:pt x="2280385" y="569666"/>
                  </a:lnTo>
                  <a:lnTo>
                    <a:pt x="2294375" y="577211"/>
                  </a:lnTo>
                  <a:lnTo>
                    <a:pt x="2308365" y="583790"/>
                  </a:lnTo>
                  <a:lnTo>
                    <a:pt x="2322355" y="589506"/>
                  </a:lnTo>
                  <a:lnTo>
                    <a:pt x="2336345" y="594458"/>
                  </a:lnTo>
                  <a:lnTo>
                    <a:pt x="2350335" y="598737"/>
                  </a:lnTo>
                  <a:lnTo>
                    <a:pt x="2364325" y="602427"/>
                  </a:lnTo>
                  <a:lnTo>
                    <a:pt x="2378315" y="605601"/>
                  </a:lnTo>
                  <a:lnTo>
                    <a:pt x="2392305" y="608329"/>
                  </a:lnTo>
                  <a:lnTo>
                    <a:pt x="2406296" y="610668"/>
                  </a:lnTo>
                  <a:lnTo>
                    <a:pt x="2420286" y="612673"/>
                  </a:lnTo>
                  <a:lnTo>
                    <a:pt x="2434276" y="614389"/>
                  </a:lnTo>
                  <a:lnTo>
                    <a:pt x="2448266" y="615857"/>
                  </a:lnTo>
                  <a:lnTo>
                    <a:pt x="2462256" y="617111"/>
                  </a:lnTo>
                  <a:lnTo>
                    <a:pt x="2476246" y="618182"/>
                  </a:lnTo>
                  <a:lnTo>
                    <a:pt x="2490236" y="619096"/>
                  </a:lnTo>
                  <a:lnTo>
                    <a:pt x="2504226" y="619876"/>
                  </a:lnTo>
                  <a:lnTo>
                    <a:pt x="2518216" y="620540"/>
                  </a:lnTo>
                  <a:lnTo>
                    <a:pt x="2532206" y="621107"/>
                  </a:lnTo>
                  <a:lnTo>
                    <a:pt x="2546196" y="621590"/>
                  </a:lnTo>
                  <a:lnTo>
                    <a:pt x="2560187" y="622002"/>
                  </a:lnTo>
                  <a:lnTo>
                    <a:pt x="2574177" y="622353"/>
                  </a:lnTo>
                  <a:lnTo>
                    <a:pt x="2588167" y="622651"/>
                  </a:lnTo>
                  <a:lnTo>
                    <a:pt x="2602157" y="622905"/>
                  </a:lnTo>
                  <a:lnTo>
                    <a:pt x="2616147" y="623122"/>
                  </a:lnTo>
                  <a:lnTo>
                    <a:pt x="2630137" y="623306"/>
                  </a:lnTo>
                  <a:lnTo>
                    <a:pt x="2644127" y="623463"/>
                  </a:lnTo>
                  <a:lnTo>
                    <a:pt x="2658117" y="623596"/>
                  </a:lnTo>
                  <a:lnTo>
                    <a:pt x="2672107" y="623710"/>
                  </a:lnTo>
                  <a:lnTo>
                    <a:pt x="2686097" y="623807"/>
                  </a:lnTo>
                  <a:lnTo>
                    <a:pt x="2700087" y="623889"/>
                  </a:lnTo>
                  <a:lnTo>
                    <a:pt x="2714078" y="623959"/>
                  </a:lnTo>
                  <a:lnTo>
                    <a:pt x="2728068" y="624019"/>
                  </a:lnTo>
                  <a:lnTo>
                    <a:pt x="2742058" y="624069"/>
                  </a:lnTo>
                  <a:lnTo>
                    <a:pt x="2756048" y="624113"/>
                  </a:lnTo>
                  <a:lnTo>
                    <a:pt x="2770038" y="624149"/>
                  </a:lnTo>
                  <a:lnTo>
                    <a:pt x="2770038" y="624498"/>
                  </a:lnTo>
                  <a:lnTo>
                    <a:pt x="2784028" y="624523"/>
                  </a:lnTo>
                  <a:lnTo>
                    <a:pt x="2798018" y="624552"/>
                  </a:lnTo>
                  <a:lnTo>
                    <a:pt x="2812008" y="624585"/>
                  </a:lnTo>
                  <a:lnTo>
                    <a:pt x="2825998" y="624625"/>
                  </a:lnTo>
                  <a:lnTo>
                    <a:pt x="2839988" y="624672"/>
                  </a:lnTo>
                  <a:lnTo>
                    <a:pt x="2853978" y="624727"/>
                  </a:lnTo>
                  <a:lnTo>
                    <a:pt x="2867969" y="624791"/>
                  </a:lnTo>
                  <a:lnTo>
                    <a:pt x="2881959" y="624867"/>
                  </a:lnTo>
                  <a:lnTo>
                    <a:pt x="2895949" y="624956"/>
                  </a:lnTo>
                  <a:lnTo>
                    <a:pt x="2909939" y="625060"/>
                  </a:lnTo>
                  <a:lnTo>
                    <a:pt x="2923929" y="625183"/>
                  </a:lnTo>
                  <a:lnTo>
                    <a:pt x="2937919" y="625328"/>
                  </a:lnTo>
                  <a:lnTo>
                    <a:pt x="2951909" y="625497"/>
                  </a:lnTo>
                  <a:lnTo>
                    <a:pt x="2965899" y="625696"/>
                  </a:lnTo>
                  <a:lnTo>
                    <a:pt x="2979889" y="625930"/>
                  </a:lnTo>
                  <a:lnTo>
                    <a:pt x="2993879" y="626204"/>
                  </a:lnTo>
                  <a:lnTo>
                    <a:pt x="3007870" y="626526"/>
                  </a:lnTo>
                  <a:lnTo>
                    <a:pt x="3021860" y="626904"/>
                  </a:lnTo>
                  <a:lnTo>
                    <a:pt x="3035850" y="627348"/>
                  </a:lnTo>
                  <a:lnTo>
                    <a:pt x="3049840" y="627867"/>
                  </a:lnTo>
                  <a:lnTo>
                    <a:pt x="3063830" y="628477"/>
                  </a:lnTo>
                  <a:lnTo>
                    <a:pt x="3077820" y="629191"/>
                  </a:lnTo>
                  <a:lnTo>
                    <a:pt x="3091810" y="630027"/>
                  </a:lnTo>
                  <a:lnTo>
                    <a:pt x="3105800" y="631005"/>
                  </a:lnTo>
                  <a:lnTo>
                    <a:pt x="3119790" y="632149"/>
                  </a:lnTo>
                  <a:lnTo>
                    <a:pt x="3133780" y="633486"/>
                  </a:lnTo>
                  <a:lnTo>
                    <a:pt x="3147770" y="635045"/>
                  </a:lnTo>
                  <a:lnTo>
                    <a:pt x="3161761" y="636864"/>
                  </a:lnTo>
                  <a:lnTo>
                    <a:pt x="3175751" y="638980"/>
                  </a:lnTo>
                  <a:lnTo>
                    <a:pt x="3189741" y="641440"/>
                  </a:lnTo>
                  <a:lnTo>
                    <a:pt x="3203731" y="644292"/>
                  </a:lnTo>
                  <a:lnTo>
                    <a:pt x="3217721" y="647594"/>
                  </a:lnTo>
                  <a:lnTo>
                    <a:pt x="3231711" y="651404"/>
                  </a:lnTo>
                  <a:lnTo>
                    <a:pt x="3245701" y="655790"/>
                  </a:lnTo>
                  <a:lnTo>
                    <a:pt x="3259691" y="660821"/>
                  </a:lnTo>
                  <a:lnTo>
                    <a:pt x="3273681" y="666568"/>
                  </a:lnTo>
                  <a:lnTo>
                    <a:pt x="3287671" y="673105"/>
                  </a:lnTo>
                  <a:lnTo>
                    <a:pt x="3301661" y="680502"/>
                  </a:lnTo>
                  <a:lnTo>
                    <a:pt x="3315652" y="688825"/>
                  </a:lnTo>
                  <a:lnTo>
                    <a:pt x="3329642" y="698130"/>
                  </a:lnTo>
                  <a:lnTo>
                    <a:pt x="3343632" y="708455"/>
                  </a:lnTo>
                  <a:lnTo>
                    <a:pt x="3357622" y="719824"/>
                  </a:lnTo>
                  <a:lnTo>
                    <a:pt x="3371612" y="732230"/>
                  </a:lnTo>
                  <a:lnTo>
                    <a:pt x="3385602" y="745639"/>
                  </a:lnTo>
                  <a:lnTo>
                    <a:pt x="3399592" y="759982"/>
                  </a:lnTo>
                  <a:lnTo>
                    <a:pt x="3413582" y="775154"/>
                  </a:lnTo>
                  <a:lnTo>
                    <a:pt x="3427572" y="791015"/>
                  </a:lnTo>
                  <a:lnTo>
                    <a:pt x="3441562" y="807395"/>
                  </a:lnTo>
                  <a:lnTo>
                    <a:pt x="3455552" y="824096"/>
                  </a:lnTo>
                  <a:lnTo>
                    <a:pt x="3469543" y="840907"/>
                  </a:lnTo>
                  <a:lnTo>
                    <a:pt x="3483533" y="857608"/>
                  </a:lnTo>
                  <a:lnTo>
                    <a:pt x="3497523" y="873988"/>
                  </a:lnTo>
                  <a:lnTo>
                    <a:pt x="3511513" y="889849"/>
                  </a:lnTo>
                  <a:lnTo>
                    <a:pt x="3525503" y="905021"/>
                  </a:lnTo>
                  <a:lnTo>
                    <a:pt x="3539493" y="919364"/>
                  </a:lnTo>
                  <a:lnTo>
                    <a:pt x="3553483" y="932773"/>
                  </a:lnTo>
                  <a:lnTo>
                    <a:pt x="3567473" y="945180"/>
                  </a:lnTo>
                  <a:lnTo>
                    <a:pt x="3581463" y="956548"/>
                  </a:lnTo>
                  <a:lnTo>
                    <a:pt x="3595453" y="966874"/>
                  </a:lnTo>
                  <a:lnTo>
                    <a:pt x="3609444" y="976178"/>
                  </a:lnTo>
                  <a:lnTo>
                    <a:pt x="3623434" y="984501"/>
                  </a:lnTo>
                  <a:lnTo>
                    <a:pt x="3637424" y="991898"/>
                  </a:lnTo>
                  <a:lnTo>
                    <a:pt x="3651414" y="998435"/>
                  </a:lnTo>
                  <a:lnTo>
                    <a:pt x="3665404" y="1004183"/>
                  </a:lnTo>
                  <a:lnTo>
                    <a:pt x="3679394" y="1009213"/>
                  </a:lnTo>
                  <a:lnTo>
                    <a:pt x="3693384" y="1013599"/>
                  </a:lnTo>
                  <a:lnTo>
                    <a:pt x="3707374" y="1017410"/>
                  </a:lnTo>
                  <a:lnTo>
                    <a:pt x="3721364" y="1020711"/>
                  </a:lnTo>
                  <a:lnTo>
                    <a:pt x="3735354" y="1023564"/>
                  </a:lnTo>
                  <a:lnTo>
                    <a:pt x="3749344" y="1026023"/>
                  </a:lnTo>
                  <a:lnTo>
                    <a:pt x="3763335" y="1028140"/>
                  </a:lnTo>
                  <a:lnTo>
                    <a:pt x="3777325" y="1029958"/>
                  </a:lnTo>
                  <a:lnTo>
                    <a:pt x="3791315" y="1031518"/>
                  </a:lnTo>
                  <a:lnTo>
                    <a:pt x="3805305" y="1032854"/>
                  </a:lnTo>
                  <a:lnTo>
                    <a:pt x="3819295" y="1033998"/>
                  </a:lnTo>
                  <a:lnTo>
                    <a:pt x="3833285" y="1034977"/>
                  </a:lnTo>
                  <a:lnTo>
                    <a:pt x="3847275" y="1035813"/>
                  </a:lnTo>
                  <a:lnTo>
                    <a:pt x="3861265" y="1036527"/>
                  </a:lnTo>
                  <a:lnTo>
                    <a:pt x="3875255" y="1037136"/>
                  </a:lnTo>
                  <a:lnTo>
                    <a:pt x="3889245" y="1037656"/>
                  </a:lnTo>
                  <a:lnTo>
                    <a:pt x="3903235" y="1038099"/>
                  </a:lnTo>
                  <a:lnTo>
                    <a:pt x="3917226" y="1038477"/>
                  </a:lnTo>
                  <a:lnTo>
                    <a:pt x="3931216" y="1038799"/>
                  </a:lnTo>
                  <a:lnTo>
                    <a:pt x="3945206" y="1039074"/>
                  </a:lnTo>
                  <a:lnTo>
                    <a:pt x="3959196" y="1039307"/>
                  </a:lnTo>
                  <a:lnTo>
                    <a:pt x="3973186" y="1039506"/>
                  </a:lnTo>
                  <a:lnTo>
                    <a:pt x="3987176" y="1039676"/>
                  </a:lnTo>
                  <a:lnTo>
                    <a:pt x="4001166" y="1039820"/>
                  </a:lnTo>
                  <a:lnTo>
                    <a:pt x="4015156" y="1039943"/>
                  </a:lnTo>
                  <a:lnTo>
                    <a:pt x="4029146" y="1040048"/>
                  </a:lnTo>
                  <a:lnTo>
                    <a:pt x="4043136" y="1040137"/>
                  </a:lnTo>
                  <a:lnTo>
                    <a:pt x="4057126" y="1040212"/>
                  </a:lnTo>
                  <a:lnTo>
                    <a:pt x="4071117" y="1040277"/>
                  </a:lnTo>
                  <a:lnTo>
                    <a:pt x="4085107" y="1040332"/>
                  </a:lnTo>
                  <a:lnTo>
                    <a:pt x="4099097" y="1040378"/>
                  </a:lnTo>
                  <a:lnTo>
                    <a:pt x="4113087" y="1040418"/>
                  </a:lnTo>
                  <a:lnTo>
                    <a:pt x="4127077" y="1040452"/>
                  </a:lnTo>
                  <a:lnTo>
                    <a:pt x="4141067" y="1040481"/>
                  </a:lnTo>
                  <a:lnTo>
                    <a:pt x="4155057" y="1040505"/>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3045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pt99"/>
            <p:cNvSpPr/>
            <p:nvPr/>
          </p:nvSpPr>
          <p:spPr>
            <a:xfrm>
              <a:off x="2679245"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3045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1" name="pt101"/>
            <p:cNvSpPr/>
            <p:nvPr/>
          </p:nvSpPr>
          <p:spPr>
            <a:xfrm>
              <a:off x="5449283" y="333859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2" name="pt102"/>
            <p:cNvSpPr/>
            <p:nvPr/>
          </p:nvSpPr>
          <p:spPr>
            <a:xfrm>
              <a:off x="4064264" y="333859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3" name="pt103"/>
            <p:cNvSpPr/>
            <p:nvPr/>
          </p:nvSpPr>
          <p:spPr>
            <a:xfrm>
              <a:off x="2679245"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(2,287,000)</a:t>
              </a:r>
            </a:p>
          </p:txBody>
        </p:sp>
        <p:sp>
          <p:nvSpPr>
            <p:cNvPr id="149" name="tx149"/>
            <p:cNvSpPr/>
            <p:nvPr/>
          </p:nvSpPr>
          <p:spPr>
            <a:xfrm>
              <a:off x="1748906"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50" name="tx150"/>
            <p:cNvSpPr/>
            <p:nvPr/>
          </p:nvSpPr>
          <p:spPr>
            <a:xfrm>
              <a:off x="1432416" y="1242442"/>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(216,000)</a:t>
              </a:r>
            </a:p>
          </p:txBody>
        </p:sp>
        <p:sp>
          <p:nvSpPr>
            <p:cNvPr id="151" name="tx151"/>
            <p:cNvSpPr/>
            <p:nvPr/>
          </p:nvSpPr>
          <p:spPr>
            <a:xfrm>
              <a:off x="1316874" y="1450585"/>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5872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671404" y="1866871"/>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(154,000)</a:t>
              </a:r>
            </a:p>
          </p:txBody>
        </p:sp>
        <p:sp>
          <p:nvSpPr>
            <p:cNvPr id="154" name="tx154"/>
            <p:cNvSpPr/>
            <p:nvPr/>
          </p:nvSpPr>
          <p:spPr>
            <a:xfrm>
              <a:off x="1615084" y="2075014"/>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(136,000)</a:t>
              </a:r>
            </a:p>
          </p:txBody>
        </p:sp>
        <p:sp>
          <p:nvSpPr>
            <p:cNvPr id="155" name="tx155"/>
            <p:cNvSpPr/>
            <p:nvPr/>
          </p:nvSpPr>
          <p:spPr>
            <a:xfrm>
              <a:off x="588669" y="2283157"/>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56" name="tx156"/>
            <p:cNvSpPr/>
            <p:nvPr/>
          </p:nvSpPr>
          <p:spPr>
            <a:xfrm>
              <a:off x="1769779"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(89,000)</a:t>
              </a:r>
            </a:p>
          </p:txBody>
        </p:sp>
        <p:sp>
          <p:nvSpPr>
            <p:cNvPr id="157" name="tx157"/>
            <p:cNvSpPr/>
            <p:nvPr/>
          </p:nvSpPr>
          <p:spPr>
            <a:xfrm>
              <a:off x="1791022"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07586"/>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(45,000)</a:t>
              </a:r>
            </a:p>
          </p:txBody>
        </p:sp>
        <p:sp>
          <p:nvSpPr>
            <p:cNvPr id="159" name="tx159"/>
            <p:cNvSpPr/>
            <p:nvPr/>
          </p:nvSpPr>
          <p:spPr>
            <a:xfrm>
              <a:off x="1720561"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23872"/>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32015"/>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62" name="tx162"/>
            <p:cNvSpPr/>
            <p:nvPr/>
          </p:nvSpPr>
          <p:spPr>
            <a:xfrm>
              <a:off x="1804978" y="374015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3948301"/>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(21,000)</a:t>
              </a:r>
            </a:p>
          </p:txBody>
        </p:sp>
        <p:sp>
          <p:nvSpPr>
            <p:cNvPr id="164" name="tx164"/>
            <p:cNvSpPr/>
            <p:nvPr/>
          </p:nvSpPr>
          <p:spPr>
            <a:xfrm>
              <a:off x="1713521" y="4156444"/>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36458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572730"/>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67" name="tx167"/>
            <p:cNvSpPr/>
            <p:nvPr/>
          </p:nvSpPr>
          <p:spPr>
            <a:xfrm>
              <a:off x="1024468"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68" name="tx168"/>
            <p:cNvSpPr/>
            <p:nvPr/>
          </p:nvSpPr>
          <p:spPr>
            <a:xfrm>
              <a:off x="1263703" y="4989016"/>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(12,000)</a:t>
              </a:r>
            </a:p>
          </p:txBody>
        </p:sp>
        <p:sp>
          <p:nvSpPr>
            <p:cNvPr id="169" name="tx169"/>
            <p:cNvSpPr/>
            <p:nvPr/>
          </p:nvSpPr>
          <p:spPr>
            <a:xfrm>
              <a:off x="1783859" y="5197159"/>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405302"/>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965122" y="5613445"/>
              <a:ext cx="16343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72" name="tx172"/>
            <p:cNvSpPr/>
            <p:nvPr/>
          </p:nvSpPr>
          <p:spPr>
            <a:xfrm>
              <a:off x="7031507"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(2,078,000)</a:t>
              </a:r>
            </a:p>
          </p:txBody>
        </p:sp>
        <p:sp>
          <p:nvSpPr>
            <p:cNvPr id="173" name="tx173"/>
            <p:cNvSpPr/>
            <p:nvPr/>
          </p:nvSpPr>
          <p:spPr>
            <a:xfrm>
              <a:off x="7031507"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(772,000)</a:t>
              </a:r>
            </a:p>
          </p:txBody>
        </p:sp>
        <p:sp>
          <p:nvSpPr>
            <p:cNvPr id="174" name="tx174"/>
            <p:cNvSpPr/>
            <p:nvPr/>
          </p:nvSpPr>
          <p:spPr>
            <a:xfrm>
              <a:off x="7031507" y="124244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50585"/>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(168,000)</a:t>
              </a:r>
            </a:p>
          </p:txBody>
        </p:sp>
        <p:sp>
          <p:nvSpPr>
            <p:cNvPr id="176" name="tx176"/>
            <p:cNvSpPr/>
            <p:nvPr/>
          </p:nvSpPr>
          <p:spPr>
            <a:xfrm>
              <a:off x="7031507"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(134,000)</a:t>
              </a:r>
            </a:p>
          </p:txBody>
        </p:sp>
        <p:sp>
          <p:nvSpPr>
            <p:cNvPr id="177" name="tx177"/>
            <p:cNvSpPr/>
            <p:nvPr/>
          </p:nvSpPr>
          <p:spPr>
            <a:xfrm>
              <a:off x="7031507" y="1866871"/>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(112,000)</a:t>
              </a:r>
            </a:p>
          </p:txBody>
        </p:sp>
        <p:sp>
          <p:nvSpPr>
            <p:cNvPr id="178" name="tx178"/>
            <p:cNvSpPr/>
            <p:nvPr/>
          </p:nvSpPr>
          <p:spPr>
            <a:xfrm>
              <a:off x="7031507" y="2075014"/>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(111,000)</a:t>
              </a:r>
            </a:p>
          </p:txBody>
        </p:sp>
        <p:sp>
          <p:nvSpPr>
            <p:cNvPr id="179" name="tx179"/>
            <p:cNvSpPr/>
            <p:nvPr/>
          </p:nvSpPr>
          <p:spPr>
            <a:xfrm>
              <a:off x="7031507" y="2283157"/>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(107,000)</a:t>
              </a:r>
            </a:p>
          </p:txBody>
        </p:sp>
        <p:sp>
          <p:nvSpPr>
            <p:cNvPr id="180" name="tx180"/>
            <p:cNvSpPr/>
            <p:nvPr/>
          </p:nvSpPr>
          <p:spPr>
            <a:xfrm>
              <a:off x="7031507" y="2491300"/>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07586"/>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23872"/>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32015"/>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(21,000)</a:t>
              </a:r>
            </a:p>
          </p:txBody>
        </p:sp>
        <p:sp>
          <p:nvSpPr>
            <p:cNvPr id="186" name="tx186"/>
            <p:cNvSpPr/>
            <p:nvPr/>
          </p:nvSpPr>
          <p:spPr>
            <a:xfrm>
              <a:off x="7031507" y="3740158"/>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3948301"/>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(16,000)</a:t>
              </a:r>
            </a:p>
          </p:txBody>
        </p:sp>
        <p:sp>
          <p:nvSpPr>
            <p:cNvPr id="188" name="tx188"/>
            <p:cNvSpPr/>
            <p:nvPr/>
          </p:nvSpPr>
          <p:spPr>
            <a:xfrm>
              <a:off x="7031507" y="4156444"/>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189" name="tx189"/>
            <p:cNvSpPr/>
            <p:nvPr/>
          </p:nvSpPr>
          <p:spPr>
            <a:xfrm>
              <a:off x="7031507" y="436458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90" name="tx190"/>
            <p:cNvSpPr/>
            <p:nvPr/>
          </p:nvSpPr>
          <p:spPr>
            <a:xfrm>
              <a:off x="7031507" y="4572730"/>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(14,000)</a:t>
              </a:r>
            </a:p>
          </p:txBody>
        </p:sp>
        <p:sp>
          <p:nvSpPr>
            <p:cNvPr id="192" name="tx192"/>
            <p:cNvSpPr/>
            <p:nvPr/>
          </p:nvSpPr>
          <p:spPr>
            <a:xfrm>
              <a:off x="7031507" y="4989016"/>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197159"/>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(9,000)</a:t>
              </a:r>
            </a:p>
          </p:txBody>
        </p:sp>
        <p:sp>
          <p:nvSpPr>
            <p:cNvPr id="194" name="tx194"/>
            <p:cNvSpPr/>
            <p:nvPr/>
          </p:nvSpPr>
          <p:spPr>
            <a:xfrm>
              <a:off x="7031507" y="5405302"/>
              <a:ext cx="17397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195" name="tx195"/>
            <p:cNvSpPr/>
            <p:nvPr/>
          </p:nvSpPr>
          <p:spPr>
            <a:xfrm>
              <a:off x="7031507" y="5613445"/>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6739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74122"/>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48401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69188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89860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09477"/>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14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23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3117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406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148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3555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565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771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3980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1895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3963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0446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812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02211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2302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43698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7025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2021-2024</a:t>
              </a:r>
            </a:p>
          </p:txBody>
        </p:sp>
        <p:sp>
          <p:nvSpPr>
            <p:cNvPr id="225" name="tx225"/>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26" name="tx226"/>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27" name="tx227"/>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compare le classement des pays dans &lt;keep&gt;WCAR&lt;/keep&gt; en fonction du nombre absolu d'enfants n'ayant reçu aucune dose, le rang 1 représentant le pays comptant le plus grand nombre d'enfants n'ayant reçu aucune dose.
En 2021, le Congo se classait au 12e rang sur 24 pays, avec 34 000 enfants ne recevant aucune dose.
En 2024, le Congo se classait au 12e rang sur 24 pays avec 34 000 enfants n'ayant reçu aucune 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8395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37036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45677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54318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74074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82716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91357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99998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08639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4414580"/>
              <a:ext cx="203168" cy="326169"/>
            </a:xfrm>
            <a:prstGeom prst="rect">
              <a:avLst/>
            </a:prstGeom>
            <a:solidFill>
              <a:srgbClr val="80BD41">
                <a:alpha val="100000"/>
              </a:srgbClr>
            </a:solidFill>
          </p:spPr>
          <p:txBody>
            <a:bodyPr/>
            <a:lstStyle/>
            <a:p/>
          </p:txBody>
        </p:sp>
        <p:sp>
          <p:nvSpPr>
            <p:cNvPr id="27" name="rc27"/>
            <p:cNvSpPr/>
            <p:nvPr/>
          </p:nvSpPr>
          <p:spPr>
            <a:xfrm>
              <a:off x="1332670" y="3752346"/>
              <a:ext cx="203168" cy="543622"/>
            </a:xfrm>
            <a:prstGeom prst="rect">
              <a:avLst/>
            </a:prstGeom>
            <a:solidFill>
              <a:srgbClr val="0058AB">
                <a:alpha val="100000"/>
              </a:srgbClr>
            </a:solidFill>
          </p:spPr>
          <p:txBody>
            <a:bodyPr/>
            <a:lstStyle/>
            <a:p/>
          </p:txBody>
        </p:sp>
        <p:sp>
          <p:nvSpPr>
            <p:cNvPr id="28" name="rc28"/>
            <p:cNvSpPr/>
            <p:nvPr/>
          </p:nvSpPr>
          <p:spPr>
            <a:xfrm>
              <a:off x="1332670" y="4295968"/>
              <a:ext cx="203168" cy="118611"/>
            </a:xfrm>
            <a:prstGeom prst="rect">
              <a:avLst/>
            </a:prstGeom>
            <a:solidFill>
              <a:srgbClr val="1CABE2">
                <a:alpha val="100000"/>
              </a:srgbClr>
            </a:solidFill>
          </p:spPr>
          <p:txBody>
            <a:bodyPr/>
            <a:lstStyle/>
            <a:p/>
          </p:txBody>
        </p:sp>
        <p:sp>
          <p:nvSpPr>
            <p:cNvPr id="29" name="rc29"/>
            <p:cNvSpPr/>
            <p:nvPr/>
          </p:nvSpPr>
          <p:spPr>
            <a:xfrm>
              <a:off x="1558413" y="4414196"/>
              <a:ext cx="203168" cy="326553"/>
            </a:xfrm>
            <a:prstGeom prst="rect">
              <a:avLst/>
            </a:prstGeom>
            <a:solidFill>
              <a:srgbClr val="80BD41">
                <a:alpha val="100000"/>
              </a:srgbClr>
            </a:solidFill>
          </p:spPr>
          <p:txBody>
            <a:bodyPr/>
            <a:lstStyle/>
            <a:p/>
          </p:txBody>
        </p:sp>
        <p:sp>
          <p:nvSpPr>
            <p:cNvPr id="30" name="rc30"/>
            <p:cNvSpPr/>
            <p:nvPr/>
          </p:nvSpPr>
          <p:spPr>
            <a:xfrm>
              <a:off x="1558413" y="3687362"/>
              <a:ext cx="203168" cy="589895"/>
            </a:xfrm>
            <a:prstGeom prst="rect">
              <a:avLst/>
            </a:prstGeom>
            <a:solidFill>
              <a:srgbClr val="0058AB">
                <a:alpha val="100000"/>
              </a:srgbClr>
            </a:solidFill>
          </p:spPr>
          <p:txBody>
            <a:bodyPr/>
            <a:lstStyle/>
            <a:p/>
          </p:txBody>
        </p:sp>
        <p:sp>
          <p:nvSpPr>
            <p:cNvPr id="31" name="rc31"/>
            <p:cNvSpPr/>
            <p:nvPr/>
          </p:nvSpPr>
          <p:spPr>
            <a:xfrm>
              <a:off x="1558413" y="4277258"/>
              <a:ext cx="203168" cy="136937"/>
            </a:xfrm>
            <a:prstGeom prst="rect">
              <a:avLst/>
            </a:prstGeom>
            <a:solidFill>
              <a:srgbClr val="1CABE2">
                <a:alpha val="100000"/>
              </a:srgbClr>
            </a:solidFill>
          </p:spPr>
          <p:txBody>
            <a:bodyPr/>
            <a:lstStyle/>
            <a:p/>
          </p:txBody>
        </p:sp>
        <p:sp>
          <p:nvSpPr>
            <p:cNvPr id="32" name="rc32"/>
            <p:cNvSpPr/>
            <p:nvPr/>
          </p:nvSpPr>
          <p:spPr>
            <a:xfrm>
              <a:off x="1784155" y="4295301"/>
              <a:ext cx="203168" cy="445448"/>
            </a:xfrm>
            <a:prstGeom prst="rect">
              <a:avLst/>
            </a:prstGeom>
            <a:solidFill>
              <a:srgbClr val="80BD41">
                <a:alpha val="100000"/>
              </a:srgbClr>
            </a:solidFill>
          </p:spPr>
          <p:txBody>
            <a:bodyPr/>
            <a:lstStyle/>
            <a:p/>
          </p:txBody>
        </p:sp>
        <p:sp>
          <p:nvSpPr>
            <p:cNvPr id="33" name="rc33"/>
            <p:cNvSpPr/>
            <p:nvPr/>
          </p:nvSpPr>
          <p:spPr>
            <a:xfrm>
              <a:off x="1784155" y="3654290"/>
              <a:ext cx="203168" cy="543229"/>
            </a:xfrm>
            <a:prstGeom prst="rect">
              <a:avLst/>
            </a:prstGeom>
            <a:solidFill>
              <a:srgbClr val="0058AB">
                <a:alpha val="100000"/>
              </a:srgbClr>
            </a:solidFill>
          </p:spPr>
          <p:txBody>
            <a:bodyPr/>
            <a:lstStyle/>
            <a:p/>
          </p:txBody>
        </p:sp>
        <p:sp>
          <p:nvSpPr>
            <p:cNvPr id="34" name="rc34"/>
            <p:cNvSpPr/>
            <p:nvPr/>
          </p:nvSpPr>
          <p:spPr>
            <a:xfrm>
              <a:off x="1784155" y="4197520"/>
              <a:ext cx="203168" cy="97781"/>
            </a:xfrm>
            <a:prstGeom prst="rect">
              <a:avLst/>
            </a:prstGeom>
            <a:solidFill>
              <a:srgbClr val="1CABE2">
                <a:alpha val="100000"/>
              </a:srgbClr>
            </a:solidFill>
          </p:spPr>
          <p:txBody>
            <a:bodyPr/>
            <a:lstStyle/>
            <a:p/>
          </p:txBody>
        </p:sp>
        <p:sp>
          <p:nvSpPr>
            <p:cNvPr id="35" name="rc35"/>
            <p:cNvSpPr/>
            <p:nvPr/>
          </p:nvSpPr>
          <p:spPr>
            <a:xfrm>
              <a:off x="2009898" y="4186730"/>
              <a:ext cx="203168" cy="554019"/>
            </a:xfrm>
            <a:prstGeom prst="rect">
              <a:avLst/>
            </a:prstGeom>
            <a:solidFill>
              <a:srgbClr val="80BD41">
                <a:alpha val="100000"/>
              </a:srgbClr>
            </a:solidFill>
          </p:spPr>
          <p:txBody>
            <a:bodyPr/>
            <a:lstStyle/>
            <a:p/>
          </p:txBody>
        </p:sp>
        <p:sp>
          <p:nvSpPr>
            <p:cNvPr id="36" name="rc36"/>
            <p:cNvSpPr/>
            <p:nvPr/>
          </p:nvSpPr>
          <p:spPr>
            <a:xfrm>
              <a:off x="2009898" y="3632721"/>
              <a:ext cx="203168" cy="421055"/>
            </a:xfrm>
            <a:prstGeom prst="rect">
              <a:avLst/>
            </a:prstGeom>
            <a:solidFill>
              <a:srgbClr val="0058AB">
                <a:alpha val="100000"/>
              </a:srgbClr>
            </a:solidFill>
          </p:spPr>
          <p:txBody>
            <a:bodyPr/>
            <a:lstStyle/>
            <a:p/>
          </p:txBody>
        </p:sp>
        <p:sp>
          <p:nvSpPr>
            <p:cNvPr id="37" name="rc37"/>
            <p:cNvSpPr/>
            <p:nvPr/>
          </p:nvSpPr>
          <p:spPr>
            <a:xfrm>
              <a:off x="2009898" y="4053776"/>
              <a:ext cx="203168" cy="132954"/>
            </a:xfrm>
            <a:prstGeom prst="rect">
              <a:avLst/>
            </a:prstGeom>
            <a:solidFill>
              <a:srgbClr val="1CABE2">
                <a:alpha val="100000"/>
              </a:srgbClr>
            </a:solidFill>
          </p:spPr>
          <p:txBody>
            <a:bodyPr/>
            <a:lstStyle/>
            <a:p/>
          </p:txBody>
        </p:sp>
        <p:sp>
          <p:nvSpPr>
            <p:cNvPr id="38" name="rc38"/>
            <p:cNvSpPr/>
            <p:nvPr/>
          </p:nvSpPr>
          <p:spPr>
            <a:xfrm>
              <a:off x="2235640" y="3967853"/>
              <a:ext cx="203168" cy="772896"/>
            </a:xfrm>
            <a:prstGeom prst="rect">
              <a:avLst/>
            </a:prstGeom>
            <a:solidFill>
              <a:srgbClr val="80BD41">
                <a:alpha val="100000"/>
              </a:srgbClr>
            </a:solidFill>
          </p:spPr>
          <p:txBody>
            <a:bodyPr/>
            <a:lstStyle/>
            <a:p/>
          </p:txBody>
        </p:sp>
        <p:sp>
          <p:nvSpPr>
            <p:cNvPr id="39" name="rc39"/>
            <p:cNvSpPr/>
            <p:nvPr/>
          </p:nvSpPr>
          <p:spPr>
            <a:xfrm>
              <a:off x="2235640" y="3587178"/>
              <a:ext cx="203168" cy="380674"/>
            </a:xfrm>
            <a:prstGeom prst="rect">
              <a:avLst/>
            </a:prstGeom>
            <a:solidFill>
              <a:srgbClr val="0058AB">
                <a:alpha val="100000"/>
              </a:srgbClr>
            </a:solidFill>
          </p:spPr>
          <p:txBody>
            <a:bodyPr/>
            <a:lstStyle/>
            <a:p/>
          </p:txBody>
        </p:sp>
        <p:sp>
          <p:nvSpPr>
            <p:cNvPr id="40" name="rc40"/>
            <p:cNvSpPr/>
            <p:nvPr/>
          </p:nvSpPr>
          <p:spPr>
            <a:xfrm>
              <a:off x="2235640" y="3967853"/>
              <a:ext cx="203168" cy="0"/>
            </a:xfrm>
            <a:prstGeom prst="rect">
              <a:avLst/>
            </a:prstGeom>
            <a:solidFill>
              <a:srgbClr val="1CABE2">
                <a:alpha val="100000"/>
              </a:srgbClr>
            </a:solidFill>
          </p:spPr>
          <p:txBody>
            <a:bodyPr/>
            <a:lstStyle/>
            <a:p/>
          </p:txBody>
        </p:sp>
        <p:sp>
          <p:nvSpPr>
            <p:cNvPr id="41" name="rc41"/>
            <p:cNvSpPr/>
            <p:nvPr/>
          </p:nvSpPr>
          <p:spPr>
            <a:xfrm>
              <a:off x="2461382" y="3987522"/>
              <a:ext cx="203168" cy="753227"/>
            </a:xfrm>
            <a:prstGeom prst="rect">
              <a:avLst/>
            </a:prstGeom>
            <a:solidFill>
              <a:srgbClr val="80BD41">
                <a:alpha val="100000"/>
              </a:srgbClr>
            </a:solidFill>
          </p:spPr>
          <p:txBody>
            <a:bodyPr/>
            <a:lstStyle/>
            <a:p/>
          </p:txBody>
        </p:sp>
        <p:sp>
          <p:nvSpPr>
            <p:cNvPr id="42" name="rc42"/>
            <p:cNvSpPr/>
            <p:nvPr/>
          </p:nvSpPr>
          <p:spPr>
            <a:xfrm>
              <a:off x="2461382" y="3545144"/>
              <a:ext cx="203168" cy="322816"/>
            </a:xfrm>
            <a:prstGeom prst="rect">
              <a:avLst/>
            </a:prstGeom>
            <a:solidFill>
              <a:srgbClr val="0058AB">
                <a:alpha val="100000"/>
              </a:srgbClr>
            </a:solidFill>
          </p:spPr>
          <p:txBody>
            <a:bodyPr/>
            <a:lstStyle/>
            <a:p/>
          </p:txBody>
        </p:sp>
        <p:sp>
          <p:nvSpPr>
            <p:cNvPr id="43" name="rc43"/>
            <p:cNvSpPr/>
            <p:nvPr/>
          </p:nvSpPr>
          <p:spPr>
            <a:xfrm>
              <a:off x="2461382" y="3867961"/>
              <a:ext cx="203168" cy="119561"/>
            </a:xfrm>
            <a:prstGeom prst="rect">
              <a:avLst/>
            </a:prstGeom>
            <a:solidFill>
              <a:srgbClr val="1CABE2">
                <a:alpha val="100000"/>
              </a:srgbClr>
            </a:solidFill>
          </p:spPr>
          <p:txBody>
            <a:bodyPr/>
            <a:lstStyle/>
            <a:p/>
          </p:txBody>
        </p:sp>
        <p:sp>
          <p:nvSpPr>
            <p:cNvPr id="44" name="rc44"/>
            <p:cNvSpPr/>
            <p:nvPr/>
          </p:nvSpPr>
          <p:spPr>
            <a:xfrm>
              <a:off x="2687125" y="3818837"/>
              <a:ext cx="203168" cy="921912"/>
            </a:xfrm>
            <a:prstGeom prst="rect">
              <a:avLst/>
            </a:prstGeom>
            <a:solidFill>
              <a:srgbClr val="80BD41">
                <a:alpha val="100000"/>
              </a:srgbClr>
            </a:solidFill>
          </p:spPr>
          <p:txBody>
            <a:bodyPr/>
            <a:lstStyle/>
            <a:p/>
          </p:txBody>
        </p:sp>
        <p:sp>
          <p:nvSpPr>
            <p:cNvPr id="45" name="rc45"/>
            <p:cNvSpPr/>
            <p:nvPr/>
          </p:nvSpPr>
          <p:spPr>
            <a:xfrm>
              <a:off x="2687125" y="3494924"/>
              <a:ext cx="203168" cy="236711"/>
            </a:xfrm>
            <a:prstGeom prst="rect">
              <a:avLst/>
            </a:prstGeom>
            <a:solidFill>
              <a:srgbClr val="0058AB">
                <a:alpha val="100000"/>
              </a:srgbClr>
            </a:solidFill>
          </p:spPr>
          <p:txBody>
            <a:bodyPr/>
            <a:lstStyle/>
            <a:p/>
          </p:txBody>
        </p:sp>
        <p:sp>
          <p:nvSpPr>
            <p:cNvPr id="46" name="rc46"/>
            <p:cNvSpPr/>
            <p:nvPr/>
          </p:nvSpPr>
          <p:spPr>
            <a:xfrm>
              <a:off x="2687125" y="3731635"/>
              <a:ext cx="203168" cy="87202"/>
            </a:xfrm>
            <a:prstGeom prst="rect">
              <a:avLst/>
            </a:prstGeom>
            <a:solidFill>
              <a:srgbClr val="1CABE2">
                <a:alpha val="100000"/>
              </a:srgbClr>
            </a:solidFill>
          </p:spPr>
          <p:txBody>
            <a:bodyPr/>
            <a:lstStyle/>
            <a:p/>
          </p:txBody>
        </p:sp>
        <p:sp>
          <p:nvSpPr>
            <p:cNvPr id="47" name="rc47"/>
            <p:cNvSpPr/>
            <p:nvPr/>
          </p:nvSpPr>
          <p:spPr>
            <a:xfrm>
              <a:off x="2912867" y="3792599"/>
              <a:ext cx="203168" cy="948150"/>
            </a:xfrm>
            <a:prstGeom prst="rect">
              <a:avLst/>
            </a:prstGeom>
            <a:solidFill>
              <a:srgbClr val="80BD41">
                <a:alpha val="100000"/>
              </a:srgbClr>
            </a:solidFill>
          </p:spPr>
          <p:txBody>
            <a:bodyPr/>
            <a:lstStyle/>
            <a:p/>
          </p:txBody>
        </p:sp>
        <p:sp>
          <p:nvSpPr>
            <p:cNvPr id="48" name="rc48"/>
            <p:cNvSpPr/>
            <p:nvPr/>
          </p:nvSpPr>
          <p:spPr>
            <a:xfrm>
              <a:off x="2912867" y="3441917"/>
              <a:ext cx="203168" cy="259770"/>
            </a:xfrm>
            <a:prstGeom prst="rect">
              <a:avLst/>
            </a:prstGeom>
            <a:solidFill>
              <a:srgbClr val="0058AB">
                <a:alpha val="100000"/>
              </a:srgbClr>
            </a:solidFill>
          </p:spPr>
          <p:txBody>
            <a:bodyPr/>
            <a:lstStyle/>
            <a:p/>
          </p:txBody>
        </p:sp>
        <p:sp>
          <p:nvSpPr>
            <p:cNvPr id="49" name="rc49"/>
            <p:cNvSpPr/>
            <p:nvPr/>
          </p:nvSpPr>
          <p:spPr>
            <a:xfrm>
              <a:off x="2912867" y="3701687"/>
              <a:ext cx="203168" cy="90911"/>
            </a:xfrm>
            <a:prstGeom prst="rect">
              <a:avLst/>
            </a:prstGeom>
            <a:solidFill>
              <a:srgbClr val="1CABE2">
                <a:alpha val="100000"/>
              </a:srgbClr>
            </a:solidFill>
          </p:spPr>
          <p:txBody>
            <a:bodyPr/>
            <a:lstStyle/>
            <a:p/>
          </p:txBody>
        </p:sp>
        <p:sp>
          <p:nvSpPr>
            <p:cNvPr id="50" name="rc50"/>
            <p:cNvSpPr/>
            <p:nvPr/>
          </p:nvSpPr>
          <p:spPr>
            <a:xfrm>
              <a:off x="3138609" y="3642341"/>
              <a:ext cx="203168" cy="1098408"/>
            </a:xfrm>
            <a:prstGeom prst="rect">
              <a:avLst/>
            </a:prstGeom>
            <a:solidFill>
              <a:srgbClr val="80BD41">
                <a:alpha val="100000"/>
              </a:srgbClr>
            </a:solidFill>
          </p:spPr>
          <p:txBody>
            <a:bodyPr/>
            <a:lstStyle/>
            <a:p/>
          </p:txBody>
        </p:sp>
        <p:sp>
          <p:nvSpPr>
            <p:cNvPr id="51" name="rc51"/>
            <p:cNvSpPr/>
            <p:nvPr/>
          </p:nvSpPr>
          <p:spPr>
            <a:xfrm>
              <a:off x="3138609" y="3367734"/>
              <a:ext cx="203168" cy="96109"/>
            </a:xfrm>
            <a:prstGeom prst="rect">
              <a:avLst/>
            </a:prstGeom>
            <a:solidFill>
              <a:srgbClr val="0058AB">
                <a:alpha val="100000"/>
              </a:srgbClr>
            </a:solidFill>
          </p:spPr>
          <p:txBody>
            <a:bodyPr/>
            <a:lstStyle/>
            <a:p/>
          </p:txBody>
        </p:sp>
        <p:sp>
          <p:nvSpPr>
            <p:cNvPr id="52" name="rc52"/>
            <p:cNvSpPr/>
            <p:nvPr/>
          </p:nvSpPr>
          <p:spPr>
            <a:xfrm>
              <a:off x="3138609" y="3463843"/>
              <a:ext cx="203168" cy="178497"/>
            </a:xfrm>
            <a:prstGeom prst="rect">
              <a:avLst/>
            </a:prstGeom>
            <a:solidFill>
              <a:srgbClr val="1CABE2">
                <a:alpha val="100000"/>
              </a:srgbClr>
            </a:solidFill>
          </p:spPr>
          <p:txBody>
            <a:bodyPr/>
            <a:lstStyle/>
            <a:p/>
          </p:txBody>
        </p:sp>
        <p:sp>
          <p:nvSpPr>
            <p:cNvPr id="53" name="rc53"/>
            <p:cNvSpPr/>
            <p:nvPr/>
          </p:nvSpPr>
          <p:spPr>
            <a:xfrm>
              <a:off x="3364352" y="3595510"/>
              <a:ext cx="203168" cy="1145239"/>
            </a:xfrm>
            <a:prstGeom prst="rect">
              <a:avLst/>
            </a:prstGeom>
            <a:solidFill>
              <a:srgbClr val="80BD41">
                <a:alpha val="100000"/>
              </a:srgbClr>
            </a:solidFill>
          </p:spPr>
          <p:txBody>
            <a:bodyPr/>
            <a:lstStyle/>
            <a:p/>
          </p:txBody>
        </p:sp>
        <p:sp>
          <p:nvSpPr>
            <p:cNvPr id="54" name="rc54"/>
            <p:cNvSpPr/>
            <p:nvPr/>
          </p:nvSpPr>
          <p:spPr>
            <a:xfrm>
              <a:off x="3364352" y="3309200"/>
              <a:ext cx="203168" cy="114527"/>
            </a:xfrm>
            <a:prstGeom prst="rect">
              <a:avLst/>
            </a:prstGeom>
            <a:solidFill>
              <a:srgbClr val="0058AB">
                <a:alpha val="100000"/>
              </a:srgbClr>
            </a:solidFill>
          </p:spPr>
          <p:txBody>
            <a:bodyPr/>
            <a:lstStyle/>
            <a:p/>
          </p:txBody>
        </p:sp>
        <p:sp>
          <p:nvSpPr>
            <p:cNvPr id="55" name="rc55"/>
            <p:cNvSpPr/>
            <p:nvPr/>
          </p:nvSpPr>
          <p:spPr>
            <a:xfrm>
              <a:off x="3364352" y="3423728"/>
              <a:ext cx="203168" cy="171782"/>
            </a:xfrm>
            <a:prstGeom prst="rect">
              <a:avLst/>
            </a:prstGeom>
            <a:solidFill>
              <a:srgbClr val="1CABE2">
                <a:alpha val="100000"/>
              </a:srgbClr>
            </a:solidFill>
          </p:spPr>
          <p:txBody>
            <a:bodyPr/>
            <a:lstStyle/>
            <a:p/>
          </p:txBody>
        </p:sp>
        <p:sp>
          <p:nvSpPr>
            <p:cNvPr id="56" name="rc56"/>
            <p:cNvSpPr/>
            <p:nvPr/>
          </p:nvSpPr>
          <p:spPr>
            <a:xfrm>
              <a:off x="3590094" y="3578408"/>
              <a:ext cx="203168" cy="1162341"/>
            </a:xfrm>
            <a:prstGeom prst="rect">
              <a:avLst/>
            </a:prstGeom>
            <a:solidFill>
              <a:srgbClr val="80BD41">
                <a:alpha val="100000"/>
              </a:srgbClr>
            </a:solidFill>
          </p:spPr>
          <p:txBody>
            <a:bodyPr/>
            <a:lstStyle/>
            <a:p/>
          </p:txBody>
        </p:sp>
        <p:sp>
          <p:nvSpPr>
            <p:cNvPr id="57" name="rc57"/>
            <p:cNvSpPr/>
            <p:nvPr/>
          </p:nvSpPr>
          <p:spPr>
            <a:xfrm>
              <a:off x="3590094" y="3211355"/>
              <a:ext cx="203168" cy="152934"/>
            </a:xfrm>
            <a:prstGeom prst="rect">
              <a:avLst/>
            </a:prstGeom>
            <a:solidFill>
              <a:srgbClr val="0058AB">
                <a:alpha val="100000"/>
              </a:srgbClr>
            </a:solidFill>
          </p:spPr>
          <p:txBody>
            <a:bodyPr/>
            <a:lstStyle/>
            <a:p/>
          </p:txBody>
        </p:sp>
        <p:sp>
          <p:nvSpPr>
            <p:cNvPr id="58" name="rc58"/>
            <p:cNvSpPr/>
            <p:nvPr/>
          </p:nvSpPr>
          <p:spPr>
            <a:xfrm>
              <a:off x="3590094" y="3364290"/>
              <a:ext cx="203168" cy="214118"/>
            </a:xfrm>
            <a:prstGeom prst="rect">
              <a:avLst/>
            </a:prstGeom>
            <a:solidFill>
              <a:srgbClr val="1CABE2">
                <a:alpha val="100000"/>
              </a:srgbClr>
            </a:solidFill>
          </p:spPr>
          <p:txBody>
            <a:bodyPr/>
            <a:lstStyle/>
            <a:p/>
          </p:txBody>
        </p:sp>
        <p:sp>
          <p:nvSpPr>
            <p:cNvPr id="59" name="rc59"/>
            <p:cNvSpPr/>
            <p:nvPr/>
          </p:nvSpPr>
          <p:spPr>
            <a:xfrm>
              <a:off x="3815836" y="3444969"/>
              <a:ext cx="203168" cy="1295780"/>
            </a:xfrm>
            <a:prstGeom prst="rect">
              <a:avLst/>
            </a:prstGeom>
            <a:solidFill>
              <a:srgbClr val="80BD41">
                <a:alpha val="100000"/>
              </a:srgbClr>
            </a:solidFill>
          </p:spPr>
          <p:txBody>
            <a:bodyPr/>
            <a:lstStyle/>
            <a:p/>
          </p:txBody>
        </p:sp>
        <p:sp>
          <p:nvSpPr>
            <p:cNvPr id="60" name="rc60"/>
            <p:cNvSpPr/>
            <p:nvPr/>
          </p:nvSpPr>
          <p:spPr>
            <a:xfrm>
              <a:off x="3815836" y="3179571"/>
              <a:ext cx="203168" cy="156114"/>
            </a:xfrm>
            <a:prstGeom prst="rect">
              <a:avLst/>
            </a:prstGeom>
            <a:solidFill>
              <a:srgbClr val="0058AB">
                <a:alpha val="100000"/>
              </a:srgbClr>
            </a:solidFill>
          </p:spPr>
          <p:txBody>
            <a:bodyPr/>
            <a:lstStyle/>
            <a:p/>
          </p:txBody>
        </p:sp>
        <p:sp>
          <p:nvSpPr>
            <p:cNvPr id="61" name="rc61"/>
            <p:cNvSpPr/>
            <p:nvPr/>
          </p:nvSpPr>
          <p:spPr>
            <a:xfrm>
              <a:off x="3815836" y="3335685"/>
              <a:ext cx="203168" cy="109283"/>
            </a:xfrm>
            <a:prstGeom prst="rect">
              <a:avLst/>
            </a:prstGeom>
            <a:solidFill>
              <a:srgbClr val="1CABE2">
                <a:alpha val="100000"/>
              </a:srgbClr>
            </a:solidFill>
          </p:spPr>
          <p:txBody>
            <a:bodyPr/>
            <a:lstStyle/>
            <a:p/>
          </p:txBody>
        </p:sp>
        <p:sp>
          <p:nvSpPr>
            <p:cNvPr id="62" name="rc62"/>
            <p:cNvSpPr/>
            <p:nvPr/>
          </p:nvSpPr>
          <p:spPr>
            <a:xfrm>
              <a:off x="4041579" y="3395562"/>
              <a:ext cx="203168" cy="1345187"/>
            </a:xfrm>
            <a:prstGeom prst="rect">
              <a:avLst/>
            </a:prstGeom>
            <a:solidFill>
              <a:srgbClr val="80BD41">
                <a:alpha val="100000"/>
              </a:srgbClr>
            </a:solidFill>
          </p:spPr>
          <p:txBody>
            <a:bodyPr/>
            <a:lstStyle/>
            <a:p/>
          </p:txBody>
        </p:sp>
        <p:sp>
          <p:nvSpPr>
            <p:cNvPr id="63" name="rc63"/>
            <p:cNvSpPr/>
            <p:nvPr/>
          </p:nvSpPr>
          <p:spPr>
            <a:xfrm>
              <a:off x="4041579" y="3158175"/>
              <a:ext cx="203168" cy="158261"/>
            </a:xfrm>
            <a:prstGeom prst="rect">
              <a:avLst/>
            </a:prstGeom>
            <a:solidFill>
              <a:srgbClr val="0058AB">
                <a:alpha val="100000"/>
              </a:srgbClr>
            </a:solidFill>
          </p:spPr>
          <p:txBody>
            <a:bodyPr/>
            <a:lstStyle/>
            <a:p/>
          </p:txBody>
        </p:sp>
        <p:sp>
          <p:nvSpPr>
            <p:cNvPr id="64" name="rc64"/>
            <p:cNvSpPr/>
            <p:nvPr/>
          </p:nvSpPr>
          <p:spPr>
            <a:xfrm>
              <a:off x="4041579" y="3316436"/>
              <a:ext cx="203168" cy="79126"/>
            </a:xfrm>
            <a:prstGeom prst="rect">
              <a:avLst/>
            </a:prstGeom>
            <a:solidFill>
              <a:srgbClr val="1CABE2">
                <a:alpha val="100000"/>
              </a:srgbClr>
            </a:solidFill>
          </p:spPr>
          <p:txBody>
            <a:bodyPr/>
            <a:lstStyle/>
            <a:p/>
          </p:txBody>
        </p:sp>
        <p:sp>
          <p:nvSpPr>
            <p:cNvPr id="65" name="rc65"/>
            <p:cNvSpPr/>
            <p:nvPr/>
          </p:nvSpPr>
          <p:spPr>
            <a:xfrm>
              <a:off x="4267321" y="3397627"/>
              <a:ext cx="203168" cy="1343122"/>
            </a:xfrm>
            <a:prstGeom prst="rect">
              <a:avLst/>
            </a:prstGeom>
            <a:solidFill>
              <a:srgbClr val="80BD41">
                <a:alpha val="100000"/>
              </a:srgbClr>
            </a:solidFill>
          </p:spPr>
          <p:txBody>
            <a:bodyPr/>
            <a:lstStyle/>
            <a:p/>
          </p:txBody>
        </p:sp>
        <p:sp>
          <p:nvSpPr>
            <p:cNvPr id="66" name="rc66"/>
            <p:cNvSpPr/>
            <p:nvPr/>
          </p:nvSpPr>
          <p:spPr>
            <a:xfrm>
              <a:off x="4267321" y="3160605"/>
              <a:ext cx="203168" cy="158014"/>
            </a:xfrm>
            <a:prstGeom prst="rect">
              <a:avLst/>
            </a:prstGeom>
            <a:solidFill>
              <a:srgbClr val="0058AB">
                <a:alpha val="100000"/>
              </a:srgbClr>
            </a:solidFill>
          </p:spPr>
          <p:txBody>
            <a:bodyPr/>
            <a:lstStyle/>
            <a:p/>
          </p:txBody>
        </p:sp>
        <p:sp>
          <p:nvSpPr>
            <p:cNvPr id="67" name="rc67"/>
            <p:cNvSpPr/>
            <p:nvPr/>
          </p:nvSpPr>
          <p:spPr>
            <a:xfrm>
              <a:off x="4267321" y="3318619"/>
              <a:ext cx="203168" cy="79007"/>
            </a:xfrm>
            <a:prstGeom prst="rect">
              <a:avLst/>
            </a:prstGeom>
            <a:solidFill>
              <a:srgbClr val="1CABE2">
                <a:alpha val="100000"/>
              </a:srgbClr>
            </a:solidFill>
          </p:spPr>
          <p:txBody>
            <a:bodyPr/>
            <a:lstStyle/>
            <a:p/>
          </p:txBody>
        </p:sp>
        <p:sp>
          <p:nvSpPr>
            <p:cNvPr id="68" name="rc68"/>
            <p:cNvSpPr/>
            <p:nvPr/>
          </p:nvSpPr>
          <p:spPr>
            <a:xfrm>
              <a:off x="4493063" y="3322274"/>
              <a:ext cx="203168" cy="1418475"/>
            </a:xfrm>
            <a:prstGeom prst="rect">
              <a:avLst/>
            </a:prstGeom>
            <a:solidFill>
              <a:srgbClr val="80BD41">
                <a:alpha val="100000"/>
              </a:srgbClr>
            </a:solidFill>
          </p:spPr>
          <p:txBody>
            <a:bodyPr/>
            <a:lstStyle/>
            <a:p/>
          </p:txBody>
        </p:sp>
        <p:sp>
          <p:nvSpPr>
            <p:cNvPr id="69" name="rc69"/>
            <p:cNvSpPr/>
            <p:nvPr/>
          </p:nvSpPr>
          <p:spPr>
            <a:xfrm>
              <a:off x="4493063" y="3164661"/>
              <a:ext cx="203168" cy="78806"/>
            </a:xfrm>
            <a:prstGeom prst="rect">
              <a:avLst/>
            </a:prstGeom>
            <a:solidFill>
              <a:srgbClr val="0058AB">
                <a:alpha val="100000"/>
              </a:srgbClr>
            </a:solidFill>
          </p:spPr>
          <p:txBody>
            <a:bodyPr/>
            <a:lstStyle/>
            <a:p/>
          </p:txBody>
        </p:sp>
        <p:sp>
          <p:nvSpPr>
            <p:cNvPr id="70" name="rc70"/>
            <p:cNvSpPr/>
            <p:nvPr/>
          </p:nvSpPr>
          <p:spPr>
            <a:xfrm>
              <a:off x="4493063" y="3243467"/>
              <a:ext cx="203168" cy="78806"/>
            </a:xfrm>
            <a:prstGeom prst="rect">
              <a:avLst/>
            </a:prstGeom>
            <a:solidFill>
              <a:srgbClr val="1CABE2">
                <a:alpha val="100000"/>
              </a:srgbClr>
            </a:solidFill>
          </p:spPr>
          <p:txBody>
            <a:bodyPr/>
            <a:lstStyle/>
            <a:p/>
          </p:txBody>
        </p:sp>
        <p:sp>
          <p:nvSpPr>
            <p:cNvPr id="71" name="rc71"/>
            <p:cNvSpPr/>
            <p:nvPr/>
          </p:nvSpPr>
          <p:spPr>
            <a:xfrm>
              <a:off x="4718806" y="3479987"/>
              <a:ext cx="203168" cy="1260762"/>
            </a:xfrm>
            <a:prstGeom prst="rect">
              <a:avLst/>
            </a:prstGeom>
            <a:solidFill>
              <a:srgbClr val="80BD41">
                <a:alpha val="100000"/>
              </a:srgbClr>
            </a:solidFill>
          </p:spPr>
          <p:txBody>
            <a:bodyPr/>
            <a:lstStyle/>
            <a:p/>
          </p:txBody>
        </p:sp>
        <p:sp>
          <p:nvSpPr>
            <p:cNvPr id="72" name="rc72"/>
            <p:cNvSpPr/>
            <p:nvPr/>
          </p:nvSpPr>
          <p:spPr>
            <a:xfrm>
              <a:off x="4718806" y="3164798"/>
              <a:ext cx="203168" cy="236391"/>
            </a:xfrm>
            <a:prstGeom prst="rect">
              <a:avLst/>
            </a:prstGeom>
            <a:solidFill>
              <a:srgbClr val="0058AB">
                <a:alpha val="100000"/>
              </a:srgbClr>
            </a:solidFill>
          </p:spPr>
          <p:txBody>
            <a:bodyPr/>
            <a:lstStyle/>
            <a:p/>
          </p:txBody>
        </p:sp>
        <p:sp>
          <p:nvSpPr>
            <p:cNvPr id="73" name="rc73"/>
            <p:cNvSpPr/>
            <p:nvPr/>
          </p:nvSpPr>
          <p:spPr>
            <a:xfrm>
              <a:off x="4718806" y="3401190"/>
              <a:ext cx="203168" cy="78797"/>
            </a:xfrm>
            <a:prstGeom prst="rect">
              <a:avLst/>
            </a:prstGeom>
            <a:solidFill>
              <a:srgbClr val="1CABE2">
                <a:alpha val="100000"/>
              </a:srgbClr>
            </a:solidFill>
          </p:spPr>
          <p:txBody>
            <a:bodyPr/>
            <a:lstStyle/>
            <a:p/>
          </p:txBody>
        </p:sp>
        <p:sp>
          <p:nvSpPr>
            <p:cNvPr id="74" name="rc74"/>
            <p:cNvSpPr/>
            <p:nvPr/>
          </p:nvSpPr>
          <p:spPr>
            <a:xfrm>
              <a:off x="4944548" y="3621036"/>
              <a:ext cx="203168" cy="1119713"/>
            </a:xfrm>
            <a:prstGeom prst="rect">
              <a:avLst/>
            </a:prstGeom>
            <a:solidFill>
              <a:srgbClr val="80BD41">
                <a:alpha val="100000"/>
              </a:srgbClr>
            </a:solidFill>
          </p:spPr>
          <p:txBody>
            <a:bodyPr/>
            <a:lstStyle/>
            <a:p/>
          </p:txBody>
        </p:sp>
        <p:sp>
          <p:nvSpPr>
            <p:cNvPr id="75" name="rc75"/>
            <p:cNvSpPr/>
            <p:nvPr/>
          </p:nvSpPr>
          <p:spPr>
            <a:xfrm>
              <a:off x="4944548" y="3163684"/>
              <a:ext cx="203168" cy="378500"/>
            </a:xfrm>
            <a:prstGeom prst="rect">
              <a:avLst/>
            </a:prstGeom>
            <a:solidFill>
              <a:srgbClr val="0058AB">
                <a:alpha val="100000"/>
              </a:srgbClr>
            </a:solidFill>
          </p:spPr>
          <p:txBody>
            <a:bodyPr/>
            <a:lstStyle/>
            <a:p/>
          </p:txBody>
        </p:sp>
        <p:sp>
          <p:nvSpPr>
            <p:cNvPr id="76" name="rc76"/>
            <p:cNvSpPr/>
            <p:nvPr/>
          </p:nvSpPr>
          <p:spPr>
            <a:xfrm>
              <a:off x="4944548" y="3542184"/>
              <a:ext cx="203168" cy="78851"/>
            </a:xfrm>
            <a:prstGeom prst="rect">
              <a:avLst/>
            </a:prstGeom>
            <a:solidFill>
              <a:srgbClr val="1CABE2">
                <a:alpha val="100000"/>
              </a:srgbClr>
            </a:solidFill>
          </p:spPr>
          <p:txBody>
            <a:bodyPr/>
            <a:lstStyle/>
            <a:p/>
          </p:txBody>
        </p:sp>
        <p:sp>
          <p:nvSpPr>
            <p:cNvPr id="77" name="rc77"/>
            <p:cNvSpPr/>
            <p:nvPr/>
          </p:nvSpPr>
          <p:spPr>
            <a:xfrm>
              <a:off x="5170291" y="3647164"/>
              <a:ext cx="203168" cy="1093585"/>
            </a:xfrm>
            <a:prstGeom prst="rect">
              <a:avLst/>
            </a:prstGeom>
            <a:solidFill>
              <a:srgbClr val="80BD41">
                <a:alpha val="100000"/>
              </a:srgbClr>
            </a:solidFill>
          </p:spPr>
          <p:txBody>
            <a:bodyPr/>
            <a:lstStyle/>
            <a:p/>
          </p:txBody>
        </p:sp>
        <p:sp>
          <p:nvSpPr>
            <p:cNvPr id="78" name="rc78"/>
            <p:cNvSpPr/>
            <p:nvPr/>
          </p:nvSpPr>
          <p:spPr>
            <a:xfrm>
              <a:off x="5170291" y="3155845"/>
              <a:ext cx="203168" cy="396223"/>
            </a:xfrm>
            <a:prstGeom prst="rect">
              <a:avLst/>
            </a:prstGeom>
            <a:solidFill>
              <a:srgbClr val="0058AB">
                <a:alpha val="100000"/>
              </a:srgbClr>
            </a:solidFill>
          </p:spPr>
          <p:txBody>
            <a:bodyPr/>
            <a:lstStyle/>
            <a:p/>
          </p:txBody>
        </p:sp>
        <p:sp>
          <p:nvSpPr>
            <p:cNvPr id="79" name="rc79"/>
            <p:cNvSpPr/>
            <p:nvPr/>
          </p:nvSpPr>
          <p:spPr>
            <a:xfrm>
              <a:off x="5170291" y="3552069"/>
              <a:ext cx="203168" cy="95095"/>
            </a:xfrm>
            <a:prstGeom prst="rect">
              <a:avLst/>
            </a:prstGeom>
            <a:solidFill>
              <a:srgbClr val="1CABE2">
                <a:alpha val="100000"/>
              </a:srgbClr>
            </a:solidFill>
          </p:spPr>
          <p:txBody>
            <a:bodyPr/>
            <a:lstStyle/>
            <a:p/>
          </p:txBody>
        </p:sp>
        <p:sp>
          <p:nvSpPr>
            <p:cNvPr id="80" name="rc80"/>
            <p:cNvSpPr/>
            <p:nvPr/>
          </p:nvSpPr>
          <p:spPr>
            <a:xfrm>
              <a:off x="5396033" y="3544714"/>
              <a:ext cx="203168" cy="1196035"/>
            </a:xfrm>
            <a:prstGeom prst="rect">
              <a:avLst/>
            </a:prstGeom>
            <a:solidFill>
              <a:srgbClr val="80BD41">
                <a:alpha val="100000"/>
              </a:srgbClr>
            </a:solidFill>
          </p:spPr>
          <p:txBody>
            <a:bodyPr/>
            <a:lstStyle/>
            <a:p/>
          </p:txBody>
        </p:sp>
        <p:sp>
          <p:nvSpPr>
            <p:cNvPr id="81" name="rc81"/>
            <p:cNvSpPr/>
            <p:nvPr/>
          </p:nvSpPr>
          <p:spPr>
            <a:xfrm>
              <a:off x="5396033" y="3146042"/>
              <a:ext cx="203168" cy="334885"/>
            </a:xfrm>
            <a:prstGeom prst="rect">
              <a:avLst/>
            </a:prstGeom>
            <a:solidFill>
              <a:srgbClr val="0058AB">
                <a:alpha val="100000"/>
              </a:srgbClr>
            </a:solidFill>
          </p:spPr>
          <p:txBody>
            <a:bodyPr/>
            <a:lstStyle/>
            <a:p/>
          </p:txBody>
        </p:sp>
        <p:sp>
          <p:nvSpPr>
            <p:cNvPr id="82" name="rc82"/>
            <p:cNvSpPr/>
            <p:nvPr/>
          </p:nvSpPr>
          <p:spPr>
            <a:xfrm>
              <a:off x="5396033" y="3480928"/>
              <a:ext cx="203168" cy="63786"/>
            </a:xfrm>
            <a:prstGeom prst="rect">
              <a:avLst/>
            </a:prstGeom>
            <a:solidFill>
              <a:srgbClr val="1CABE2">
                <a:alpha val="100000"/>
              </a:srgbClr>
            </a:solidFill>
          </p:spPr>
          <p:txBody>
            <a:bodyPr/>
            <a:lstStyle/>
            <a:p/>
          </p:txBody>
        </p:sp>
        <p:sp>
          <p:nvSpPr>
            <p:cNvPr id="83" name="rc83"/>
            <p:cNvSpPr/>
            <p:nvPr/>
          </p:nvSpPr>
          <p:spPr>
            <a:xfrm>
              <a:off x="5621775" y="3474651"/>
              <a:ext cx="203168" cy="1266098"/>
            </a:xfrm>
            <a:prstGeom prst="rect">
              <a:avLst/>
            </a:prstGeom>
            <a:solidFill>
              <a:srgbClr val="80BD41">
                <a:alpha val="100000"/>
              </a:srgbClr>
            </a:solidFill>
          </p:spPr>
          <p:txBody>
            <a:bodyPr/>
            <a:lstStyle/>
            <a:p/>
          </p:txBody>
        </p:sp>
        <p:sp>
          <p:nvSpPr>
            <p:cNvPr id="84" name="rc84"/>
            <p:cNvSpPr/>
            <p:nvPr/>
          </p:nvSpPr>
          <p:spPr>
            <a:xfrm>
              <a:off x="5621775" y="3138094"/>
              <a:ext cx="203168" cy="288475"/>
            </a:xfrm>
            <a:prstGeom prst="rect">
              <a:avLst/>
            </a:prstGeom>
            <a:solidFill>
              <a:srgbClr val="0058AB">
                <a:alpha val="100000"/>
              </a:srgbClr>
            </a:solidFill>
          </p:spPr>
          <p:txBody>
            <a:bodyPr/>
            <a:lstStyle/>
            <a:p/>
          </p:txBody>
        </p:sp>
        <p:sp>
          <p:nvSpPr>
            <p:cNvPr id="85" name="rc85"/>
            <p:cNvSpPr/>
            <p:nvPr/>
          </p:nvSpPr>
          <p:spPr>
            <a:xfrm>
              <a:off x="5621775" y="3426569"/>
              <a:ext cx="203168" cy="48082"/>
            </a:xfrm>
            <a:prstGeom prst="rect">
              <a:avLst/>
            </a:prstGeom>
            <a:solidFill>
              <a:srgbClr val="1CABE2">
                <a:alpha val="100000"/>
              </a:srgbClr>
            </a:solidFill>
          </p:spPr>
          <p:txBody>
            <a:bodyPr/>
            <a:lstStyle/>
            <a:p/>
          </p:txBody>
        </p:sp>
        <p:sp>
          <p:nvSpPr>
            <p:cNvPr id="86" name="rc86"/>
            <p:cNvSpPr/>
            <p:nvPr/>
          </p:nvSpPr>
          <p:spPr>
            <a:xfrm>
              <a:off x="5847518" y="3556363"/>
              <a:ext cx="203168" cy="1184386"/>
            </a:xfrm>
            <a:prstGeom prst="rect">
              <a:avLst/>
            </a:prstGeom>
            <a:solidFill>
              <a:srgbClr val="80BD41">
                <a:alpha val="100000"/>
              </a:srgbClr>
            </a:solidFill>
          </p:spPr>
          <p:txBody>
            <a:bodyPr/>
            <a:lstStyle/>
            <a:p/>
          </p:txBody>
        </p:sp>
        <p:sp>
          <p:nvSpPr>
            <p:cNvPr id="87" name="rc87"/>
            <p:cNvSpPr/>
            <p:nvPr/>
          </p:nvSpPr>
          <p:spPr>
            <a:xfrm>
              <a:off x="5847518" y="3118296"/>
              <a:ext cx="203168" cy="373164"/>
            </a:xfrm>
            <a:prstGeom prst="rect">
              <a:avLst/>
            </a:prstGeom>
            <a:solidFill>
              <a:srgbClr val="0058AB">
                <a:alpha val="100000"/>
              </a:srgbClr>
            </a:solidFill>
          </p:spPr>
          <p:txBody>
            <a:bodyPr/>
            <a:lstStyle/>
            <a:p/>
          </p:txBody>
        </p:sp>
        <p:sp>
          <p:nvSpPr>
            <p:cNvPr id="88" name="rc88"/>
            <p:cNvSpPr/>
            <p:nvPr/>
          </p:nvSpPr>
          <p:spPr>
            <a:xfrm>
              <a:off x="5847518" y="3491461"/>
              <a:ext cx="203168" cy="64901"/>
            </a:xfrm>
            <a:prstGeom prst="rect">
              <a:avLst/>
            </a:prstGeom>
            <a:solidFill>
              <a:srgbClr val="1CABE2">
                <a:alpha val="100000"/>
              </a:srgbClr>
            </a:solidFill>
          </p:spPr>
          <p:txBody>
            <a:bodyPr/>
            <a:lstStyle/>
            <a:p/>
          </p:txBody>
        </p:sp>
        <p:sp>
          <p:nvSpPr>
            <p:cNvPr id="89" name="rc89"/>
            <p:cNvSpPr/>
            <p:nvPr/>
          </p:nvSpPr>
          <p:spPr>
            <a:xfrm>
              <a:off x="6073260" y="3474889"/>
              <a:ext cx="203168" cy="1265860"/>
            </a:xfrm>
            <a:prstGeom prst="rect">
              <a:avLst/>
            </a:prstGeom>
            <a:solidFill>
              <a:srgbClr val="80BD41">
                <a:alpha val="100000"/>
              </a:srgbClr>
            </a:solidFill>
          </p:spPr>
          <p:txBody>
            <a:bodyPr/>
            <a:lstStyle/>
            <a:p/>
          </p:txBody>
        </p:sp>
        <p:sp>
          <p:nvSpPr>
            <p:cNvPr id="90" name="rc90"/>
            <p:cNvSpPr/>
            <p:nvPr/>
          </p:nvSpPr>
          <p:spPr>
            <a:xfrm>
              <a:off x="6073260" y="3096772"/>
              <a:ext cx="203168" cy="312356"/>
            </a:xfrm>
            <a:prstGeom prst="rect">
              <a:avLst/>
            </a:prstGeom>
            <a:solidFill>
              <a:srgbClr val="0058AB">
                <a:alpha val="100000"/>
              </a:srgbClr>
            </a:solidFill>
          </p:spPr>
          <p:txBody>
            <a:bodyPr/>
            <a:lstStyle/>
            <a:p/>
          </p:txBody>
        </p:sp>
        <p:sp>
          <p:nvSpPr>
            <p:cNvPr id="91" name="rc91"/>
            <p:cNvSpPr/>
            <p:nvPr/>
          </p:nvSpPr>
          <p:spPr>
            <a:xfrm>
              <a:off x="6073260" y="3409129"/>
              <a:ext cx="203168" cy="65760"/>
            </a:xfrm>
            <a:prstGeom prst="rect">
              <a:avLst/>
            </a:prstGeom>
            <a:solidFill>
              <a:srgbClr val="1CABE2">
                <a:alpha val="100000"/>
              </a:srgbClr>
            </a:solidFill>
          </p:spPr>
          <p:txBody>
            <a:bodyPr/>
            <a:lstStyle/>
            <a:p/>
          </p:txBody>
        </p:sp>
        <p:sp>
          <p:nvSpPr>
            <p:cNvPr id="92" name="rc92"/>
            <p:cNvSpPr/>
            <p:nvPr/>
          </p:nvSpPr>
          <p:spPr>
            <a:xfrm>
              <a:off x="6299002" y="3444603"/>
              <a:ext cx="203168" cy="1296146"/>
            </a:xfrm>
            <a:prstGeom prst="rect">
              <a:avLst/>
            </a:prstGeom>
            <a:solidFill>
              <a:srgbClr val="80BD41">
                <a:alpha val="100000"/>
              </a:srgbClr>
            </a:solidFill>
          </p:spPr>
          <p:txBody>
            <a:bodyPr/>
            <a:lstStyle/>
            <a:p/>
          </p:txBody>
        </p:sp>
        <p:sp>
          <p:nvSpPr>
            <p:cNvPr id="93" name="rc93"/>
            <p:cNvSpPr/>
            <p:nvPr/>
          </p:nvSpPr>
          <p:spPr>
            <a:xfrm>
              <a:off x="6299002" y="3079021"/>
              <a:ext cx="203168" cy="299109"/>
            </a:xfrm>
            <a:prstGeom prst="rect">
              <a:avLst/>
            </a:prstGeom>
            <a:solidFill>
              <a:srgbClr val="0058AB">
                <a:alpha val="100000"/>
              </a:srgbClr>
            </a:solidFill>
          </p:spPr>
          <p:txBody>
            <a:bodyPr/>
            <a:lstStyle/>
            <a:p/>
          </p:txBody>
        </p:sp>
        <p:sp>
          <p:nvSpPr>
            <p:cNvPr id="94" name="rc94"/>
            <p:cNvSpPr/>
            <p:nvPr/>
          </p:nvSpPr>
          <p:spPr>
            <a:xfrm>
              <a:off x="6299002" y="3378130"/>
              <a:ext cx="203168" cy="66472"/>
            </a:xfrm>
            <a:prstGeom prst="rect">
              <a:avLst/>
            </a:prstGeom>
            <a:solidFill>
              <a:srgbClr val="1CABE2">
                <a:alpha val="100000"/>
              </a:srgbClr>
            </a:solidFill>
          </p:spPr>
          <p:txBody>
            <a:bodyPr/>
            <a:lstStyle/>
            <a:p/>
          </p:txBody>
        </p:sp>
        <p:sp>
          <p:nvSpPr>
            <p:cNvPr id="95" name="rc95"/>
            <p:cNvSpPr/>
            <p:nvPr/>
          </p:nvSpPr>
          <p:spPr>
            <a:xfrm>
              <a:off x="6524745" y="3425372"/>
              <a:ext cx="203168" cy="1315377"/>
            </a:xfrm>
            <a:prstGeom prst="rect">
              <a:avLst/>
            </a:prstGeom>
            <a:solidFill>
              <a:srgbClr val="80BD41">
                <a:alpha val="100000"/>
              </a:srgbClr>
            </a:solidFill>
          </p:spPr>
          <p:txBody>
            <a:bodyPr/>
            <a:lstStyle/>
            <a:p/>
          </p:txBody>
        </p:sp>
        <p:sp>
          <p:nvSpPr>
            <p:cNvPr id="96" name="rc96"/>
            <p:cNvSpPr/>
            <p:nvPr/>
          </p:nvSpPr>
          <p:spPr>
            <a:xfrm>
              <a:off x="6524745" y="3054373"/>
              <a:ext cx="203168" cy="303549"/>
            </a:xfrm>
            <a:prstGeom prst="rect">
              <a:avLst/>
            </a:prstGeom>
            <a:solidFill>
              <a:srgbClr val="0058AB">
                <a:alpha val="100000"/>
              </a:srgbClr>
            </a:solidFill>
          </p:spPr>
          <p:txBody>
            <a:bodyPr/>
            <a:lstStyle/>
            <a:p/>
          </p:txBody>
        </p:sp>
        <p:sp>
          <p:nvSpPr>
            <p:cNvPr id="97" name="rc97"/>
            <p:cNvSpPr/>
            <p:nvPr/>
          </p:nvSpPr>
          <p:spPr>
            <a:xfrm>
              <a:off x="6524745" y="3357922"/>
              <a:ext cx="203168" cy="67450"/>
            </a:xfrm>
            <a:prstGeom prst="rect">
              <a:avLst/>
            </a:prstGeom>
            <a:solidFill>
              <a:srgbClr val="1CABE2">
                <a:alpha val="100000"/>
              </a:srgbClr>
            </a:solidFill>
          </p:spPr>
          <p:txBody>
            <a:bodyPr/>
            <a:lstStyle/>
            <a:p/>
          </p:txBody>
        </p:sp>
        <p:sp>
          <p:nvSpPr>
            <p:cNvPr id="98" name="rc98"/>
            <p:cNvSpPr/>
            <p:nvPr/>
          </p:nvSpPr>
          <p:spPr>
            <a:xfrm>
              <a:off x="6750487" y="3401509"/>
              <a:ext cx="203168" cy="1339240"/>
            </a:xfrm>
            <a:prstGeom prst="rect">
              <a:avLst/>
            </a:prstGeom>
            <a:solidFill>
              <a:srgbClr val="80BD41">
                <a:alpha val="100000"/>
              </a:srgbClr>
            </a:solidFill>
          </p:spPr>
          <p:txBody>
            <a:bodyPr/>
            <a:lstStyle/>
            <a:p/>
          </p:txBody>
        </p:sp>
        <p:sp>
          <p:nvSpPr>
            <p:cNvPr id="99" name="rc99"/>
            <p:cNvSpPr/>
            <p:nvPr/>
          </p:nvSpPr>
          <p:spPr>
            <a:xfrm>
              <a:off x="6750487" y="3023776"/>
              <a:ext cx="203168" cy="309058"/>
            </a:xfrm>
            <a:prstGeom prst="rect">
              <a:avLst/>
            </a:prstGeom>
            <a:solidFill>
              <a:srgbClr val="0058AB">
                <a:alpha val="100000"/>
              </a:srgbClr>
            </a:solidFill>
          </p:spPr>
          <p:txBody>
            <a:bodyPr/>
            <a:lstStyle/>
            <a:p/>
          </p:txBody>
        </p:sp>
        <p:sp>
          <p:nvSpPr>
            <p:cNvPr id="100" name="rc100"/>
            <p:cNvSpPr/>
            <p:nvPr/>
          </p:nvSpPr>
          <p:spPr>
            <a:xfrm>
              <a:off x="6750487" y="3332835"/>
              <a:ext cx="203168" cy="68674"/>
            </a:xfrm>
            <a:prstGeom prst="rect">
              <a:avLst/>
            </a:prstGeom>
            <a:solidFill>
              <a:srgbClr val="1CABE2">
                <a:alpha val="100000"/>
              </a:srgbClr>
            </a:solidFill>
          </p:spPr>
          <p:txBody>
            <a:bodyPr/>
            <a:lstStyle/>
            <a:p/>
          </p:txBody>
        </p:sp>
        <p:sp>
          <p:nvSpPr>
            <p:cNvPr id="101" name="rc101"/>
            <p:cNvSpPr/>
            <p:nvPr/>
          </p:nvSpPr>
          <p:spPr>
            <a:xfrm>
              <a:off x="6976229" y="2997365"/>
              <a:ext cx="203168" cy="272194"/>
            </a:xfrm>
            <a:prstGeom prst="rect">
              <a:avLst/>
            </a:prstGeom>
            <a:solidFill>
              <a:srgbClr val="F26A21">
                <a:alpha val="100000"/>
              </a:srgbClr>
            </a:solidFill>
          </p:spPr>
          <p:txBody>
            <a:bodyPr/>
            <a:lstStyle/>
            <a:p/>
          </p:txBody>
        </p:sp>
        <p:sp>
          <p:nvSpPr>
            <p:cNvPr id="102" name="rc102"/>
            <p:cNvSpPr/>
            <p:nvPr/>
          </p:nvSpPr>
          <p:spPr>
            <a:xfrm>
              <a:off x="6976229" y="3269560"/>
              <a:ext cx="203168" cy="1471189"/>
            </a:xfrm>
            <a:prstGeom prst="rect">
              <a:avLst/>
            </a:prstGeom>
            <a:solidFill>
              <a:srgbClr val="FFC20E">
                <a:alpha val="100000"/>
              </a:srgbClr>
            </a:solidFill>
          </p:spPr>
          <p:txBody>
            <a:bodyPr/>
            <a:lstStyle/>
            <a:p/>
          </p:txBody>
        </p:sp>
        <p:sp>
          <p:nvSpPr>
            <p:cNvPr id="103" name="rc103"/>
            <p:cNvSpPr/>
            <p:nvPr/>
          </p:nvSpPr>
          <p:spPr>
            <a:xfrm>
              <a:off x="7201972" y="2968312"/>
              <a:ext cx="203168" cy="239728"/>
            </a:xfrm>
            <a:prstGeom prst="rect">
              <a:avLst/>
            </a:prstGeom>
            <a:solidFill>
              <a:srgbClr val="F26A21">
                <a:alpha val="100000"/>
              </a:srgbClr>
            </a:solidFill>
          </p:spPr>
          <p:txBody>
            <a:bodyPr/>
            <a:lstStyle/>
            <a:p/>
          </p:txBody>
        </p:sp>
        <p:sp>
          <p:nvSpPr>
            <p:cNvPr id="104" name="rc104"/>
            <p:cNvSpPr/>
            <p:nvPr/>
          </p:nvSpPr>
          <p:spPr>
            <a:xfrm>
              <a:off x="7201972" y="3208041"/>
              <a:ext cx="203168" cy="1532708"/>
            </a:xfrm>
            <a:prstGeom prst="rect">
              <a:avLst/>
            </a:prstGeom>
            <a:solidFill>
              <a:srgbClr val="FFC20E">
                <a:alpha val="100000"/>
              </a:srgbClr>
            </a:solidFill>
          </p:spPr>
          <p:txBody>
            <a:bodyPr/>
            <a:lstStyle/>
            <a:p/>
          </p:txBody>
        </p:sp>
        <p:sp>
          <p:nvSpPr>
            <p:cNvPr id="105" name="rc105"/>
            <p:cNvSpPr/>
            <p:nvPr/>
          </p:nvSpPr>
          <p:spPr>
            <a:xfrm>
              <a:off x="7427714" y="2936985"/>
              <a:ext cx="203168" cy="211134"/>
            </a:xfrm>
            <a:prstGeom prst="rect">
              <a:avLst/>
            </a:prstGeom>
            <a:solidFill>
              <a:srgbClr val="F26A21">
                <a:alpha val="100000"/>
              </a:srgbClr>
            </a:solidFill>
          </p:spPr>
          <p:txBody>
            <a:bodyPr/>
            <a:lstStyle/>
            <a:p/>
          </p:txBody>
        </p:sp>
        <p:sp>
          <p:nvSpPr>
            <p:cNvPr id="106" name="rc106"/>
            <p:cNvSpPr/>
            <p:nvPr/>
          </p:nvSpPr>
          <p:spPr>
            <a:xfrm>
              <a:off x="7427714" y="3148120"/>
              <a:ext cx="203168" cy="1592629"/>
            </a:xfrm>
            <a:prstGeom prst="rect">
              <a:avLst/>
            </a:prstGeom>
            <a:solidFill>
              <a:srgbClr val="FFC20E">
                <a:alpha val="100000"/>
              </a:srgbClr>
            </a:solidFill>
          </p:spPr>
          <p:txBody>
            <a:bodyPr/>
            <a:lstStyle/>
            <a:p/>
          </p:txBody>
        </p:sp>
        <p:sp>
          <p:nvSpPr>
            <p:cNvPr id="107" name="rc107"/>
            <p:cNvSpPr/>
            <p:nvPr/>
          </p:nvSpPr>
          <p:spPr>
            <a:xfrm>
              <a:off x="7653457" y="2902443"/>
              <a:ext cx="203168" cy="185951"/>
            </a:xfrm>
            <a:prstGeom prst="rect">
              <a:avLst/>
            </a:prstGeom>
            <a:solidFill>
              <a:srgbClr val="F26A21">
                <a:alpha val="100000"/>
              </a:srgbClr>
            </a:solidFill>
          </p:spPr>
          <p:txBody>
            <a:bodyPr/>
            <a:lstStyle/>
            <a:p/>
          </p:txBody>
        </p:sp>
        <p:sp>
          <p:nvSpPr>
            <p:cNvPr id="108" name="rc108"/>
            <p:cNvSpPr/>
            <p:nvPr/>
          </p:nvSpPr>
          <p:spPr>
            <a:xfrm>
              <a:off x="7653457" y="3088394"/>
              <a:ext cx="203168" cy="1652355"/>
            </a:xfrm>
            <a:prstGeom prst="rect">
              <a:avLst/>
            </a:prstGeom>
            <a:solidFill>
              <a:srgbClr val="FFC20E">
                <a:alpha val="100000"/>
              </a:srgbClr>
            </a:solidFill>
          </p:spPr>
          <p:txBody>
            <a:bodyPr/>
            <a:lstStyle/>
            <a:p/>
          </p:txBody>
        </p:sp>
        <p:sp>
          <p:nvSpPr>
            <p:cNvPr id="109" name="rc109"/>
            <p:cNvSpPr/>
            <p:nvPr/>
          </p:nvSpPr>
          <p:spPr>
            <a:xfrm>
              <a:off x="7879199" y="2865141"/>
              <a:ext cx="203168" cy="163771"/>
            </a:xfrm>
            <a:prstGeom prst="rect">
              <a:avLst/>
            </a:prstGeom>
            <a:solidFill>
              <a:srgbClr val="F26A21">
                <a:alpha val="100000"/>
              </a:srgbClr>
            </a:solidFill>
          </p:spPr>
          <p:txBody>
            <a:bodyPr/>
            <a:lstStyle/>
            <a:p/>
          </p:txBody>
        </p:sp>
        <p:sp>
          <p:nvSpPr>
            <p:cNvPr id="110" name="rc110"/>
            <p:cNvSpPr/>
            <p:nvPr/>
          </p:nvSpPr>
          <p:spPr>
            <a:xfrm>
              <a:off x="7879199" y="3028912"/>
              <a:ext cx="203168" cy="1711837"/>
            </a:xfrm>
            <a:prstGeom prst="rect">
              <a:avLst/>
            </a:prstGeom>
            <a:solidFill>
              <a:srgbClr val="FFC20E">
                <a:alpha val="100000"/>
              </a:srgbClr>
            </a:solidFill>
          </p:spPr>
          <p:txBody>
            <a:bodyPr/>
            <a:lstStyle/>
            <a:p/>
          </p:txBody>
        </p:sp>
        <p:sp>
          <p:nvSpPr>
            <p:cNvPr id="111" name="rc111"/>
            <p:cNvSpPr/>
            <p:nvPr/>
          </p:nvSpPr>
          <p:spPr>
            <a:xfrm>
              <a:off x="8104941" y="2828040"/>
              <a:ext cx="203168" cy="144237"/>
            </a:xfrm>
            <a:prstGeom prst="rect">
              <a:avLst/>
            </a:prstGeom>
            <a:solidFill>
              <a:srgbClr val="F26A21">
                <a:alpha val="100000"/>
              </a:srgbClr>
            </a:solidFill>
          </p:spPr>
          <p:txBody>
            <a:bodyPr/>
            <a:lstStyle/>
            <a:p/>
          </p:txBody>
        </p:sp>
        <p:sp>
          <p:nvSpPr>
            <p:cNvPr id="112" name="rc112"/>
            <p:cNvSpPr/>
            <p:nvPr/>
          </p:nvSpPr>
          <p:spPr>
            <a:xfrm>
              <a:off x="8104941" y="2972277"/>
              <a:ext cx="203168" cy="1768472"/>
            </a:xfrm>
            <a:prstGeom prst="rect">
              <a:avLst/>
            </a:prstGeom>
            <a:solidFill>
              <a:srgbClr val="FFC20E">
                <a:alpha val="100000"/>
              </a:srgbClr>
            </a:solidFill>
          </p:spPr>
          <p:txBody>
            <a:bodyPr/>
            <a:lstStyle/>
            <a:p/>
          </p:txBody>
        </p:sp>
        <p:sp>
          <p:nvSpPr>
            <p:cNvPr id="113" name="pl113"/>
            <p:cNvSpPr/>
            <p:nvPr/>
          </p:nvSpPr>
          <p:spPr>
            <a:xfrm>
              <a:off x="1434255" y="1380653"/>
              <a:ext cx="5417816" cy="1803841"/>
            </a:xfrm>
            <a:custGeom>
              <a:avLst/>
              <a:pathLst>
                <a:path w="5417816" h="1803841">
                  <a:moveTo>
                    <a:pt x="0" y="1768472"/>
                  </a:moveTo>
                  <a:lnTo>
                    <a:pt x="225742" y="1803841"/>
                  </a:lnTo>
                  <a:lnTo>
                    <a:pt x="451484" y="1591624"/>
                  </a:lnTo>
                  <a:lnTo>
                    <a:pt x="677227" y="1167191"/>
                  </a:lnTo>
                  <a:lnTo>
                    <a:pt x="902969" y="990344"/>
                  </a:lnTo>
                  <a:lnTo>
                    <a:pt x="1128711" y="778127"/>
                  </a:lnTo>
                  <a:lnTo>
                    <a:pt x="1354454" y="495172"/>
                  </a:lnTo>
                  <a:lnTo>
                    <a:pt x="1580196" y="530541"/>
                  </a:lnTo>
                  <a:lnTo>
                    <a:pt x="1805938" y="70738"/>
                  </a:lnTo>
                  <a:lnTo>
                    <a:pt x="2031681" y="106108"/>
                  </a:lnTo>
                  <a:lnTo>
                    <a:pt x="2257423" y="176847"/>
                  </a:lnTo>
                  <a:lnTo>
                    <a:pt x="2483165" y="176847"/>
                  </a:lnTo>
                  <a:lnTo>
                    <a:pt x="2708908" y="176847"/>
                  </a:lnTo>
                  <a:lnTo>
                    <a:pt x="2934650" y="176847"/>
                  </a:lnTo>
                  <a:lnTo>
                    <a:pt x="3160393" y="0"/>
                  </a:lnTo>
                  <a:lnTo>
                    <a:pt x="3386135" y="353694"/>
                  </a:lnTo>
                  <a:lnTo>
                    <a:pt x="3611877" y="672019"/>
                  </a:lnTo>
                  <a:lnTo>
                    <a:pt x="3837620" y="707388"/>
                  </a:lnTo>
                  <a:lnTo>
                    <a:pt x="4063362" y="565911"/>
                  </a:lnTo>
                  <a:lnTo>
                    <a:pt x="4289104" y="459802"/>
                  </a:lnTo>
                  <a:lnTo>
                    <a:pt x="4514847" y="636649"/>
                  </a:lnTo>
                  <a:lnTo>
                    <a:pt x="4740589" y="495172"/>
                  </a:lnTo>
                  <a:lnTo>
                    <a:pt x="4966331" y="459802"/>
                  </a:lnTo>
                  <a:lnTo>
                    <a:pt x="5192074" y="459802"/>
                  </a:lnTo>
                  <a:lnTo>
                    <a:pt x="5417816" y="459802"/>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1557500"/>
              <a:ext cx="5417816" cy="2086797"/>
            </a:xfrm>
            <a:custGeom>
              <a:avLst/>
              <a:pathLst>
                <a:path w="5417816" h="2086797">
                  <a:moveTo>
                    <a:pt x="0" y="2016058"/>
                  </a:moveTo>
                  <a:lnTo>
                    <a:pt x="225742" y="2086797"/>
                  </a:lnTo>
                  <a:lnTo>
                    <a:pt x="451484" y="1733102"/>
                  </a:lnTo>
                  <a:lnTo>
                    <a:pt x="677227" y="1414777"/>
                  </a:lnTo>
                  <a:lnTo>
                    <a:pt x="902969" y="813497"/>
                  </a:lnTo>
                  <a:lnTo>
                    <a:pt x="1128711" y="954974"/>
                  </a:lnTo>
                  <a:lnTo>
                    <a:pt x="1354454" y="565911"/>
                  </a:lnTo>
                  <a:lnTo>
                    <a:pt x="1580196" y="601280"/>
                  </a:lnTo>
                  <a:lnTo>
                    <a:pt x="1805938" y="353694"/>
                  </a:lnTo>
                  <a:lnTo>
                    <a:pt x="2031681" y="353694"/>
                  </a:lnTo>
                  <a:lnTo>
                    <a:pt x="2257423" y="495172"/>
                  </a:lnTo>
                  <a:lnTo>
                    <a:pt x="2483165" y="247586"/>
                  </a:lnTo>
                  <a:lnTo>
                    <a:pt x="2708908" y="176847"/>
                  </a:lnTo>
                  <a:lnTo>
                    <a:pt x="2934650" y="176847"/>
                  </a:lnTo>
                  <a:lnTo>
                    <a:pt x="3160393" y="0"/>
                  </a:lnTo>
                  <a:lnTo>
                    <a:pt x="3386135" y="353694"/>
                  </a:lnTo>
                  <a:lnTo>
                    <a:pt x="3611877" y="672019"/>
                  </a:lnTo>
                  <a:lnTo>
                    <a:pt x="3837620" y="742758"/>
                  </a:lnTo>
                  <a:lnTo>
                    <a:pt x="4063362" y="530541"/>
                  </a:lnTo>
                  <a:lnTo>
                    <a:pt x="4289104" y="389063"/>
                  </a:lnTo>
                  <a:lnTo>
                    <a:pt x="4514847" y="601280"/>
                  </a:lnTo>
                  <a:lnTo>
                    <a:pt x="4740589" y="459802"/>
                  </a:lnTo>
                  <a:lnTo>
                    <a:pt x="4966331" y="424433"/>
                  </a:lnTo>
                  <a:lnTo>
                    <a:pt x="5192074" y="424433"/>
                  </a:lnTo>
                  <a:lnTo>
                    <a:pt x="5417816" y="424433"/>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2945351"/>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45</a:t>
              </a:r>
            </a:p>
          </p:txBody>
        </p:sp>
        <p:sp>
          <p:nvSpPr>
            <p:cNvPr id="116" name="tx116"/>
            <p:cNvSpPr/>
            <p:nvPr/>
          </p:nvSpPr>
          <p:spPr>
            <a:xfrm>
              <a:off x="2494638" y="195458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17" name="tx117"/>
            <p:cNvSpPr/>
            <p:nvPr/>
          </p:nvSpPr>
          <p:spPr>
            <a:xfrm>
              <a:off x="3623350" y="135336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8" name="tx118"/>
            <p:cNvSpPr/>
            <p:nvPr/>
          </p:nvSpPr>
          <p:spPr>
            <a:xfrm>
              <a:off x="4752062" y="15302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9" name="tx119"/>
            <p:cNvSpPr/>
            <p:nvPr/>
          </p:nvSpPr>
          <p:spPr>
            <a:xfrm>
              <a:off x="5655031" y="1636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0" name="tx120"/>
            <p:cNvSpPr/>
            <p:nvPr/>
          </p:nvSpPr>
          <p:spPr>
            <a:xfrm>
              <a:off x="5880773" y="1816169"/>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1" name="tx121"/>
            <p:cNvSpPr/>
            <p:nvPr/>
          </p:nvSpPr>
          <p:spPr>
            <a:xfrm>
              <a:off x="6106516" y="16716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2" name="tx122"/>
            <p:cNvSpPr/>
            <p:nvPr/>
          </p:nvSpPr>
          <p:spPr>
            <a:xfrm>
              <a:off x="6332258" y="1636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3" name="tx123"/>
            <p:cNvSpPr/>
            <p:nvPr/>
          </p:nvSpPr>
          <p:spPr>
            <a:xfrm>
              <a:off x="6558000" y="1636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4" name="tx124"/>
            <p:cNvSpPr/>
            <p:nvPr/>
          </p:nvSpPr>
          <p:spPr>
            <a:xfrm>
              <a:off x="6783743" y="1636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5" name="tx125"/>
            <p:cNvSpPr/>
            <p:nvPr/>
          </p:nvSpPr>
          <p:spPr>
            <a:xfrm>
              <a:off x="1365926" y="364199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33</a:t>
              </a:r>
            </a:p>
          </p:txBody>
        </p:sp>
        <p:sp>
          <p:nvSpPr>
            <p:cNvPr id="126" name="tx126"/>
            <p:cNvSpPr/>
            <p:nvPr/>
          </p:nvSpPr>
          <p:spPr>
            <a:xfrm>
              <a:off x="2494638" y="258091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63</a:t>
              </a:r>
            </a:p>
          </p:txBody>
        </p:sp>
        <p:sp>
          <p:nvSpPr>
            <p:cNvPr id="127" name="tx127"/>
            <p:cNvSpPr/>
            <p:nvPr/>
          </p:nvSpPr>
          <p:spPr>
            <a:xfrm>
              <a:off x="3623350" y="2121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28" name="tx128"/>
            <p:cNvSpPr/>
            <p:nvPr/>
          </p:nvSpPr>
          <p:spPr>
            <a:xfrm>
              <a:off x="4752062" y="19796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9" name="tx129"/>
            <p:cNvSpPr/>
            <p:nvPr/>
          </p:nvSpPr>
          <p:spPr>
            <a:xfrm>
              <a:off x="5655031" y="20150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0" name="tx130"/>
            <p:cNvSpPr/>
            <p:nvPr/>
          </p:nvSpPr>
          <p:spPr>
            <a:xfrm>
              <a:off x="5880773" y="222721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1" name="tx131"/>
            <p:cNvSpPr/>
            <p:nvPr/>
          </p:nvSpPr>
          <p:spPr>
            <a:xfrm>
              <a:off x="6106516" y="2088798"/>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2" name="tx132"/>
            <p:cNvSpPr/>
            <p:nvPr/>
          </p:nvSpPr>
          <p:spPr>
            <a:xfrm>
              <a:off x="6332258" y="20504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3" name="tx133"/>
            <p:cNvSpPr/>
            <p:nvPr/>
          </p:nvSpPr>
          <p:spPr>
            <a:xfrm>
              <a:off x="6558000" y="20504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4" name="tx134"/>
            <p:cNvSpPr/>
            <p:nvPr/>
          </p:nvSpPr>
          <p:spPr>
            <a:xfrm>
              <a:off x="6783743" y="20504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5" name="tx135"/>
            <p:cNvSpPr/>
            <p:nvPr/>
          </p:nvSpPr>
          <p:spPr>
            <a:xfrm>
              <a:off x="857700"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08103" y="376973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7" name="tx137"/>
            <p:cNvSpPr/>
            <p:nvPr/>
          </p:nvSpPr>
          <p:spPr>
            <a:xfrm>
              <a:off x="508103" y="285614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8" name="tx138"/>
            <p:cNvSpPr/>
            <p:nvPr/>
          </p:nvSpPr>
          <p:spPr>
            <a:xfrm>
              <a:off x="508103" y="194255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39" name="tx139"/>
            <p:cNvSpPr/>
            <p:nvPr/>
          </p:nvSpPr>
          <p:spPr>
            <a:xfrm>
              <a:off x="508103" y="102896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0" name="tx140"/>
            <p:cNvSpPr/>
            <p:nvPr/>
          </p:nvSpPr>
          <p:spPr>
            <a:xfrm>
              <a:off x="8719511"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8138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9296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46797"/>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6116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06253"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434965"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563677"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692388"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2110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4981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78496"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595358"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2110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46843"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272585"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498299"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2407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104822" y="2832148"/>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59" name="tx159"/>
            <p:cNvSpPr/>
            <p:nvPr/>
          </p:nvSpPr>
          <p:spPr>
            <a:xfrm rot="5400000">
              <a:off x="8566395" y="281830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0" name="rc160"/>
            <p:cNvSpPr/>
            <p:nvPr/>
          </p:nvSpPr>
          <p:spPr>
            <a:xfrm>
              <a:off x="1304261" y="5625304"/>
              <a:ext cx="201455" cy="201456"/>
            </a:xfrm>
            <a:prstGeom prst="rect">
              <a:avLst/>
            </a:prstGeom>
            <a:solidFill>
              <a:srgbClr val="80BD41">
                <a:alpha val="100000"/>
              </a:srgbClr>
            </a:solidFill>
          </p:spPr>
          <p:txBody>
            <a:bodyPr/>
            <a:lstStyle/>
            <a:p/>
          </p:txBody>
        </p:sp>
        <p:sp>
          <p:nvSpPr>
            <p:cNvPr id="161" name="rc161"/>
            <p:cNvSpPr/>
            <p:nvPr/>
          </p:nvSpPr>
          <p:spPr>
            <a:xfrm>
              <a:off x="3277835" y="5625304"/>
              <a:ext cx="201456" cy="201456"/>
            </a:xfrm>
            <a:prstGeom prst="rect">
              <a:avLst/>
            </a:prstGeom>
            <a:solidFill>
              <a:srgbClr val="1CABE2">
                <a:alpha val="100000"/>
              </a:srgbClr>
            </a:solidFill>
          </p:spPr>
          <p:txBody>
            <a:bodyPr/>
            <a:lstStyle/>
            <a:p/>
          </p:txBody>
        </p:sp>
        <p:sp>
          <p:nvSpPr>
            <p:cNvPr id="162" name="rc162"/>
            <p:cNvSpPr/>
            <p:nvPr/>
          </p:nvSpPr>
          <p:spPr>
            <a:xfrm>
              <a:off x="4335174" y="5625304"/>
              <a:ext cx="201456" cy="201456"/>
            </a:xfrm>
            <a:prstGeom prst="rect">
              <a:avLst/>
            </a:prstGeom>
            <a:solidFill>
              <a:srgbClr val="0058AB">
                <a:alpha val="100000"/>
              </a:srgbClr>
            </a:solidFill>
          </p:spPr>
          <p:txBody>
            <a:bodyPr/>
            <a:lstStyle/>
            <a:p/>
          </p:txBody>
        </p:sp>
        <p:sp>
          <p:nvSpPr>
            <p:cNvPr id="163" name="rc163"/>
            <p:cNvSpPr/>
            <p:nvPr/>
          </p:nvSpPr>
          <p:spPr>
            <a:xfrm>
              <a:off x="5322799" y="5625304"/>
              <a:ext cx="201456" cy="201456"/>
            </a:xfrm>
            <a:prstGeom prst="rect">
              <a:avLst/>
            </a:prstGeom>
            <a:solidFill>
              <a:srgbClr val="FFC20E">
                <a:alpha val="100000"/>
              </a:srgbClr>
            </a:solidFill>
          </p:spPr>
          <p:txBody>
            <a:bodyPr/>
            <a:lstStyle/>
            <a:p/>
          </p:txBody>
        </p:sp>
        <p:sp>
          <p:nvSpPr>
            <p:cNvPr id="164" name="rc164"/>
            <p:cNvSpPr/>
            <p:nvPr/>
          </p:nvSpPr>
          <p:spPr>
            <a:xfrm>
              <a:off x="7071544" y="5625304"/>
              <a:ext cx="201455" cy="201456"/>
            </a:xfrm>
            <a:prstGeom prst="rect">
              <a:avLst/>
            </a:prstGeom>
            <a:solidFill>
              <a:srgbClr val="F26A21">
                <a:alpha val="100000"/>
              </a:srgbClr>
            </a:solidFill>
          </p:spPr>
          <p:txBody>
            <a:bodyPr/>
            <a:lstStyle/>
            <a:p/>
          </p:txBody>
        </p:sp>
        <p:sp>
          <p:nvSpPr>
            <p:cNvPr id="165" name="tx165"/>
            <p:cNvSpPr/>
            <p:nvPr/>
          </p:nvSpPr>
          <p:spPr>
            <a:xfrm>
              <a:off x="1584306" y="5646564"/>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6" name="tx166"/>
            <p:cNvSpPr/>
            <p:nvPr/>
          </p:nvSpPr>
          <p:spPr>
            <a:xfrm>
              <a:off x="3557880" y="5648269"/>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67" name="tx167"/>
            <p:cNvSpPr/>
            <p:nvPr/>
          </p:nvSpPr>
          <p:spPr>
            <a:xfrm>
              <a:off x="4615219" y="5673849"/>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68" name="tx168"/>
            <p:cNvSpPr/>
            <p:nvPr/>
          </p:nvSpPr>
          <p:spPr>
            <a:xfrm>
              <a:off x="5602844" y="5672553"/>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69" name="tx169"/>
            <p:cNvSpPr/>
            <p:nvPr/>
          </p:nvSpPr>
          <p:spPr>
            <a:xfrm>
              <a:off x="7351589" y="5673849"/>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0" name="pl170"/>
            <p:cNvSpPr/>
            <p:nvPr/>
          </p:nvSpPr>
          <p:spPr>
            <a:xfrm>
              <a:off x="3462560" y="622384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77130" y="622384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729660" y="6171797"/>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3" name="tx173"/>
            <p:cNvSpPr/>
            <p:nvPr/>
          </p:nvSpPr>
          <p:spPr>
            <a:xfrm>
              <a:off x="5144229" y="6171661"/>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4" name="tx174"/>
            <p:cNvSpPr/>
            <p:nvPr/>
          </p:nvSpPr>
          <p:spPr>
            <a:xfrm>
              <a:off x="983899" y="398022"/>
              <a:ext cx="94339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 entre 2000 et 2024 </a:t>
              </a:r>
            </a:p>
          </p:txBody>
        </p:sp>
        <p:sp>
          <p:nvSpPr>
            <p:cNvPr id="175" name="tx175"/>
            <p:cNvSpPr/>
            <p:nvPr/>
          </p:nvSpPr>
          <p:spPr>
            <a:xfrm>
              <a:off x="983899" y="579074"/>
              <a:ext cx="47569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et projections pour 2030 sur la base de l'objectif IA2030 , Congo</a:t>
              </a:r>
            </a:p>
          </p:txBody>
        </p:sp>
        <p:sp>
          <p:nvSpPr>
            <p:cNvPr id="176" name="tx176"/>
            <p:cNvSpPr/>
            <p:nvPr/>
          </p:nvSpPr>
          <p:spPr>
            <a:xfrm>
              <a:off x="-3195790" y="6447811"/>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2024 ; Nations Unies, Département des affaires économiques et sociales, Division de la population (2024). World Population Prospects 2024, Online Edition.</a:t>
              </a:r>
            </a:p>
          </p:txBody>
        </p:sp>
        <p:sp>
          <p:nvSpPr>
            <p:cNvPr id="177" name="tx177"/>
            <p:cNvSpPr/>
            <p:nvPr/>
          </p:nvSpPr>
          <p:spPr>
            <a:xfrm>
              <a:off x="687215" y="6568567"/>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IA2030 appelle tous les pays à réduire de moitié le nombre d'enfants n'ayant reçu aucune dose de vaccin en 2019 d'ici à 2030. Ce graphique montre le nombre annuel d'enfants à vacciner pour atteindre l'objectif ZD.
Le Congo devrait connaître une augmentation modérée (10 000-50 000) du nombre de nourrissons survivants d'ici 2030. Par conséquent, le maintien de la couverture actuelle nécessite la vaccination d'un nombre croissant d'enfants.
Pour atteindre la cible ZD de l'IA2030, il faut vacciner plus d'enfants (~3,87%) avec le DTC1 chaque année. Pour ce faire, il faudra renforcer les capacités des programmes de vaccination et des systèmes de santé.</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5379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01028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76677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87554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63203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38853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14502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1175865"/>
              <a:ext cx="215906" cy="3699679"/>
            </a:xfrm>
            <a:prstGeom prst="rect">
              <a:avLst/>
            </a:prstGeom>
            <a:solidFill>
              <a:srgbClr val="0058AB">
                <a:alpha val="100000"/>
              </a:srgbClr>
            </a:solidFill>
          </p:spPr>
          <p:txBody>
            <a:bodyPr/>
            <a:lstStyle/>
            <a:p/>
          </p:txBody>
        </p:sp>
        <p:sp>
          <p:nvSpPr>
            <p:cNvPr id="39" name="rc39"/>
            <p:cNvSpPr/>
            <p:nvPr/>
          </p:nvSpPr>
          <p:spPr>
            <a:xfrm>
              <a:off x="1530867" y="860947"/>
              <a:ext cx="215906" cy="4014597"/>
            </a:xfrm>
            <a:prstGeom prst="rect">
              <a:avLst/>
            </a:prstGeom>
            <a:solidFill>
              <a:srgbClr val="0058AB">
                <a:alpha val="100000"/>
              </a:srgbClr>
            </a:solidFill>
          </p:spPr>
          <p:txBody>
            <a:bodyPr/>
            <a:lstStyle/>
            <a:p/>
          </p:txBody>
        </p:sp>
        <p:sp>
          <p:nvSpPr>
            <p:cNvPr id="40" name="rc40"/>
            <p:cNvSpPr/>
            <p:nvPr/>
          </p:nvSpPr>
          <p:spPr>
            <a:xfrm>
              <a:off x="1770763" y="1178539"/>
              <a:ext cx="215906" cy="3697006"/>
            </a:xfrm>
            <a:prstGeom prst="rect">
              <a:avLst/>
            </a:prstGeom>
            <a:solidFill>
              <a:srgbClr val="0058AB">
                <a:alpha val="100000"/>
              </a:srgbClr>
            </a:solidFill>
          </p:spPr>
          <p:txBody>
            <a:bodyPr/>
            <a:lstStyle/>
            <a:p/>
          </p:txBody>
        </p:sp>
        <p:sp>
          <p:nvSpPr>
            <p:cNvPr id="41" name="rc41"/>
            <p:cNvSpPr/>
            <p:nvPr/>
          </p:nvSpPr>
          <p:spPr>
            <a:xfrm>
              <a:off x="2010660" y="2010009"/>
              <a:ext cx="215906" cy="2865535"/>
            </a:xfrm>
            <a:prstGeom prst="rect">
              <a:avLst/>
            </a:prstGeom>
            <a:solidFill>
              <a:srgbClr val="0058AB">
                <a:alpha val="100000"/>
              </a:srgbClr>
            </a:solidFill>
          </p:spPr>
          <p:txBody>
            <a:bodyPr/>
            <a:lstStyle/>
            <a:p/>
          </p:txBody>
        </p:sp>
        <p:sp>
          <p:nvSpPr>
            <p:cNvPr id="42" name="rc42"/>
            <p:cNvSpPr/>
            <p:nvPr/>
          </p:nvSpPr>
          <p:spPr>
            <a:xfrm>
              <a:off x="2250556" y="2284824"/>
              <a:ext cx="215906" cy="2590721"/>
            </a:xfrm>
            <a:prstGeom prst="rect">
              <a:avLst/>
            </a:prstGeom>
            <a:solidFill>
              <a:srgbClr val="0058AB">
                <a:alpha val="100000"/>
              </a:srgbClr>
            </a:solidFill>
          </p:spPr>
          <p:txBody>
            <a:bodyPr/>
            <a:lstStyle/>
            <a:p/>
          </p:txBody>
        </p:sp>
        <p:sp>
          <p:nvSpPr>
            <p:cNvPr id="43" name="rc43"/>
            <p:cNvSpPr/>
            <p:nvPr/>
          </p:nvSpPr>
          <p:spPr>
            <a:xfrm>
              <a:off x="2490453" y="2678580"/>
              <a:ext cx="215906" cy="2196964"/>
            </a:xfrm>
            <a:prstGeom prst="rect">
              <a:avLst/>
            </a:prstGeom>
            <a:solidFill>
              <a:srgbClr val="0058AB">
                <a:alpha val="100000"/>
              </a:srgbClr>
            </a:solidFill>
          </p:spPr>
          <p:txBody>
            <a:bodyPr/>
            <a:lstStyle/>
            <a:p/>
          </p:txBody>
        </p:sp>
        <p:sp>
          <p:nvSpPr>
            <p:cNvPr id="44" name="rc44"/>
            <p:cNvSpPr/>
            <p:nvPr/>
          </p:nvSpPr>
          <p:spPr>
            <a:xfrm>
              <a:off x="2730349" y="3264583"/>
              <a:ext cx="215906" cy="1610962"/>
            </a:xfrm>
            <a:prstGeom prst="rect">
              <a:avLst/>
            </a:prstGeom>
            <a:solidFill>
              <a:srgbClr val="0058AB">
                <a:alpha val="100000"/>
              </a:srgbClr>
            </a:solidFill>
          </p:spPr>
          <p:txBody>
            <a:bodyPr/>
            <a:lstStyle/>
            <a:p/>
          </p:txBody>
        </p:sp>
        <p:sp>
          <p:nvSpPr>
            <p:cNvPr id="45" name="rc45"/>
            <p:cNvSpPr/>
            <p:nvPr/>
          </p:nvSpPr>
          <p:spPr>
            <a:xfrm>
              <a:off x="2970245" y="3107652"/>
              <a:ext cx="215906" cy="1767892"/>
            </a:xfrm>
            <a:prstGeom prst="rect">
              <a:avLst/>
            </a:prstGeom>
            <a:solidFill>
              <a:srgbClr val="0058AB">
                <a:alpha val="100000"/>
              </a:srgbClr>
            </a:solidFill>
          </p:spPr>
          <p:txBody>
            <a:bodyPr/>
            <a:lstStyle/>
            <a:p/>
          </p:txBody>
        </p:sp>
        <p:sp>
          <p:nvSpPr>
            <p:cNvPr id="46" name="rc46"/>
            <p:cNvSpPr/>
            <p:nvPr/>
          </p:nvSpPr>
          <p:spPr>
            <a:xfrm>
              <a:off x="3210142" y="4221461"/>
              <a:ext cx="215906" cy="654084"/>
            </a:xfrm>
            <a:prstGeom prst="rect">
              <a:avLst/>
            </a:prstGeom>
            <a:solidFill>
              <a:srgbClr val="0058AB">
                <a:alpha val="100000"/>
              </a:srgbClr>
            </a:solidFill>
          </p:spPr>
          <p:txBody>
            <a:bodyPr/>
            <a:lstStyle/>
            <a:p/>
          </p:txBody>
        </p:sp>
        <p:sp>
          <p:nvSpPr>
            <p:cNvPr id="47" name="rc47"/>
            <p:cNvSpPr/>
            <p:nvPr/>
          </p:nvSpPr>
          <p:spPr>
            <a:xfrm>
              <a:off x="3450038" y="4096115"/>
              <a:ext cx="215906" cy="779429"/>
            </a:xfrm>
            <a:prstGeom prst="rect">
              <a:avLst/>
            </a:prstGeom>
            <a:solidFill>
              <a:srgbClr val="0058AB">
                <a:alpha val="100000"/>
              </a:srgbClr>
            </a:solidFill>
          </p:spPr>
          <p:txBody>
            <a:bodyPr/>
            <a:lstStyle/>
            <a:p/>
          </p:txBody>
        </p:sp>
        <p:sp>
          <p:nvSpPr>
            <p:cNvPr id="48" name="rc48"/>
            <p:cNvSpPr/>
            <p:nvPr/>
          </p:nvSpPr>
          <p:spPr>
            <a:xfrm>
              <a:off x="3689935" y="3834730"/>
              <a:ext cx="215906" cy="1040814"/>
            </a:xfrm>
            <a:prstGeom prst="rect">
              <a:avLst/>
            </a:prstGeom>
            <a:solidFill>
              <a:srgbClr val="0058AB">
                <a:alpha val="100000"/>
              </a:srgbClr>
            </a:solidFill>
          </p:spPr>
          <p:txBody>
            <a:bodyPr/>
            <a:lstStyle/>
            <a:p/>
          </p:txBody>
        </p:sp>
        <p:sp>
          <p:nvSpPr>
            <p:cNvPr id="49" name="rc49"/>
            <p:cNvSpPr/>
            <p:nvPr/>
          </p:nvSpPr>
          <p:spPr>
            <a:xfrm>
              <a:off x="3929831" y="3813093"/>
              <a:ext cx="215906" cy="1062451"/>
            </a:xfrm>
            <a:prstGeom prst="rect">
              <a:avLst/>
            </a:prstGeom>
            <a:solidFill>
              <a:srgbClr val="0058AB">
                <a:alpha val="100000"/>
              </a:srgbClr>
            </a:solidFill>
          </p:spPr>
          <p:txBody>
            <a:bodyPr/>
            <a:lstStyle/>
            <a:p/>
          </p:txBody>
        </p:sp>
        <p:sp>
          <p:nvSpPr>
            <p:cNvPr id="50" name="rc50"/>
            <p:cNvSpPr/>
            <p:nvPr/>
          </p:nvSpPr>
          <p:spPr>
            <a:xfrm>
              <a:off x="4169728" y="3798482"/>
              <a:ext cx="215906" cy="1077062"/>
            </a:xfrm>
            <a:prstGeom prst="rect">
              <a:avLst/>
            </a:prstGeom>
            <a:solidFill>
              <a:srgbClr val="0058AB">
                <a:alpha val="100000"/>
              </a:srgbClr>
            </a:solidFill>
          </p:spPr>
          <p:txBody>
            <a:bodyPr/>
            <a:lstStyle/>
            <a:p/>
          </p:txBody>
        </p:sp>
        <p:sp>
          <p:nvSpPr>
            <p:cNvPr id="51" name="rc51"/>
            <p:cNvSpPr/>
            <p:nvPr/>
          </p:nvSpPr>
          <p:spPr>
            <a:xfrm>
              <a:off x="4409624" y="3800161"/>
              <a:ext cx="215906" cy="1075384"/>
            </a:xfrm>
            <a:prstGeom prst="rect">
              <a:avLst/>
            </a:prstGeom>
            <a:solidFill>
              <a:srgbClr val="0058AB">
                <a:alpha val="100000"/>
              </a:srgbClr>
            </a:solidFill>
          </p:spPr>
          <p:txBody>
            <a:bodyPr/>
            <a:lstStyle/>
            <a:p/>
          </p:txBody>
        </p:sp>
        <p:sp>
          <p:nvSpPr>
            <p:cNvPr id="52" name="rc52"/>
            <p:cNvSpPr/>
            <p:nvPr/>
          </p:nvSpPr>
          <p:spPr>
            <a:xfrm>
              <a:off x="4649521" y="4339221"/>
              <a:ext cx="215906" cy="536324"/>
            </a:xfrm>
            <a:prstGeom prst="rect">
              <a:avLst/>
            </a:prstGeom>
            <a:solidFill>
              <a:srgbClr val="0058AB">
                <a:alpha val="100000"/>
              </a:srgbClr>
            </a:solidFill>
          </p:spPr>
          <p:txBody>
            <a:bodyPr/>
            <a:lstStyle/>
            <a:p/>
          </p:txBody>
        </p:sp>
        <p:sp>
          <p:nvSpPr>
            <p:cNvPr id="53" name="rc53"/>
            <p:cNvSpPr/>
            <p:nvPr/>
          </p:nvSpPr>
          <p:spPr>
            <a:xfrm>
              <a:off x="4889417" y="3266759"/>
              <a:ext cx="215906" cy="1608786"/>
            </a:xfrm>
            <a:prstGeom prst="rect">
              <a:avLst/>
            </a:prstGeom>
            <a:solidFill>
              <a:srgbClr val="0058AB">
                <a:alpha val="100000"/>
              </a:srgbClr>
            </a:solidFill>
          </p:spPr>
          <p:txBody>
            <a:bodyPr/>
            <a:lstStyle/>
            <a:p/>
          </p:txBody>
        </p:sp>
        <p:sp>
          <p:nvSpPr>
            <p:cNvPr id="54" name="rc54"/>
            <p:cNvSpPr/>
            <p:nvPr/>
          </p:nvSpPr>
          <p:spPr>
            <a:xfrm>
              <a:off x="5129313" y="2299622"/>
              <a:ext cx="215906" cy="2575923"/>
            </a:xfrm>
            <a:prstGeom prst="rect">
              <a:avLst/>
            </a:prstGeom>
            <a:solidFill>
              <a:srgbClr val="0058AB">
                <a:alpha val="100000"/>
              </a:srgbClr>
            </a:solidFill>
          </p:spPr>
          <p:txBody>
            <a:bodyPr/>
            <a:lstStyle/>
            <a:p/>
          </p:txBody>
        </p:sp>
        <p:sp>
          <p:nvSpPr>
            <p:cNvPr id="55" name="rc55"/>
            <p:cNvSpPr/>
            <p:nvPr/>
          </p:nvSpPr>
          <p:spPr>
            <a:xfrm>
              <a:off x="5369210" y="2179002"/>
              <a:ext cx="215906" cy="2696543"/>
            </a:xfrm>
            <a:prstGeom prst="rect">
              <a:avLst/>
            </a:prstGeom>
            <a:solidFill>
              <a:srgbClr val="0058AB">
                <a:alpha val="100000"/>
              </a:srgbClr>
            </a:solidFill>
          </p:spPr>
          <p:txBody>
            <a:bodyPr/>
            <a:lstStyle/>
            <a:p/>
          </p:txBody>
        </p:sp>
        <p:sp>
          <p:nvSpPr>
            <p:cNvPr id="56" name="rc56"/>
            <p:cNvSpPr/>
            <p:nvPr/>
          </p:nvSpPr>
          <p:spPr>
            <a:xfrm>
              <a:off x="5609106" y="2596447"/>
              <a:ext cx="215906" cy="2279098"/>
            </a:xfrm>
            <a:prstGeom prst="rect">
              <a:avLst/>
            </a:prstGeom>
            <a:solidFill>
              <a:srgbClr val="0058AB">
                <a:alpha val="100000"/>
              </a:srgbClr>
            </a:solidFill>
          </p:spPr>
          <p:txBody>
            <a:bodyPr/>
            <a:lstStyle/>
            <a:p/>
          </p:txBody>
        </p:sp>
        <p:sp>
          <p:nvSpPr>
            <p:cNvPr id="57" name="rc57"/>
            <p:cNvSpPr/>
            <p:nvPr/>
          </p:nvSpPr>
          <p:spPr>
            <a:xfrm>
              <a:off x="5849003" y="2912297"/>
              <a:ext cx="215906" cy="1963247"/>
            </a:xfrm>
            <a:prstGeom prst="rect">
              <a:avLst/>
            </a:prstGeom>
            <a:solidFill>
              <a:srgbClr val="0058AB">
                <a:alpha val="100000"/>
              </a:srgbClr>
            </a:solidFill>
          </p:spPr>
          <p:txBody>
            <a:bodyPr/>
            <a:lstStyle/>
            <a:p/>
          </p:txBody>
        </p:sp>
        <p:sp>
          <p:nvSpPr>
            <p:cNvPr id="58" name="rc58"/>
            <p:cNvSpPr/>
            <p:nvPr/>
          </p:nvSpPr>
          <p:spPr>
            <a:xfrm>
              <a:off x="6088899" y="2335932"/>
              <a:ext cx="215906" cy="2539612"/>
            </a:xfrm>
            <a:prstGeom prst="rect">
              <a:avLst/>
            </a:prstGeom>
            <a:solidFill>
              <a:srgbClr val="0058AB">
                <a:alpha val="100000"/>
              </a:srgbClr>
            </a:solidFill>
          </p:spPr>
          <p:txBody>
            <a:bodyPr/>
            <a:lstStyle/>
            <a:p/>
          </p:txBody>
        </p:sp>
        <p:sp>
          <p:nvSpPr>
            <p:cNvPr id="59" name="rc59"/>
            <p:cNvSpPr/>
            <p:nvPr/>
          </p:nvSpPr>
          <p:spPr>
            <a:xfrm>
              <a:off x="6328796" y="2749771"/>
              <a:ext cx="215906" cy="2125774"/>
            </a:xfrm>
            <a:prstGeom prst="rect">
              <a:avLst/>
            </a:prstGeom>
            <a:solidFill>
              <a:srgbClr val="0058AB">
                <a:alpha val="100000"/>
              </a:srgbClr>
            </a:solidFill>
          </p:spPr>
          <p:txBody>
            <a:bodyPr/>
            <a:lstStyle/>
            <a:p/>
          </p:txBody>
        </p:sp>
        <p:sp>
          <p:nvSpPr>
            <p:cNvPr id="60" name="rc60"/>
            <p:cNvSpPr/>
            <p:nvPr/>
          </p:nvSpPr>
          <p:spPr>
            <a:xfrm>
              <a:off x="6568692" y="2839925"/>
              <a:ext cx="215906" cy="2035619"/>
            </a:xfrm>
            <a:prstGeom prst="rect">
              <a:avLst/>
            </a:prstGeom>
            <a:solidFill>
              <a:srgbClr val="0058AB">
                <a:alpha val="100000"/>
              </a:srgbClr>
            </a:solidFill>
          </p:spPr>
          <p:txBody>
            <a:bodyPr/>
            <a:lstStyle/>
            <a:p/>
          </p:txBody>
        </p:sp>
        <p:sp>
          <p:nvSpPr>
            <p:cNvPr id="61" name="rc61"/>
            <p:cNvSpPr/>
            <p:nvPr/>
          </p:nvSpPr>
          <p:spPr>
            <a:xfrm>
              <a:off x="6808589" y="2809708"/>
              <a:ext cx="215906" cy="2065837"/>
            </a:xfrm>
            <a:prstGeom prst="rect">
              <a:avLst/>
            </a:prstGeom>
            <a:solidFill>
              <a:srgbClr val="0058AB">
                <a:alpha val="100000"/>
              </a:srgbClr>
            </a:solidFill>
          </p:spPr>
          <p:txBody>
            <a:bodyPr/>
            <a:lstStyle/>
            <a:p/>
          </p:txBody>
        </p:sp>
        <p:sp>
          <p:nvSpPr>
            <p:cNvPr id="62" name="rc62"/>
            <p:cNvSpPr/>
            <p:nvPr/>
          </p:nvSpPr>
          <p:spPr>
            <a:xfrm>
              <a:off x="7048485" y="2772216"/>
              <a:ext cx="215906" cy="2103328"/>
            </a:xfrm>
            <a:prstGeom prst="rect">
              <a:avLst/>
            </a:prstGeom>
            <a:solidFill>
              <a:srgbClr val="0058AB">
                <a:alpha val="100000"/>
              </a:srgbClr>
            </a:solidFill>
          </p:spPr>
          <p:txBody>
            <a:bodyPr/>
            <a:lstStyle/>
            <a:p/>
          </p:txBody>
        </p:sp>
        <p:sp>
          <p:nvSpPr>
            <p:cNvPr id="63" name="rc63"/>
            <p:cNvSpPr/>
            <p:nvPr/>
          </p:nvSpPr>
          <p:spPr>
            <a:xfrm>
              <a:off x="8487864" y="3893921"/>
              <a:ext cx="215906" cy="981623"/>
            </a:xfrm>
            <a:prstGeom prst="rect">
              <a:avLst/>
            </a:prstGeom>
            <a:solidFill>
              <a:srgbClr val="69DBFF">
                <a:alpha val="100000"/>
              </a:srgbClr>
            </a:solidFill>
          </p:spPr>
          <p:txBody>
            <a:bodyPr/>
            <a:lstStyle/>
            <a:p/>
          </p:txBody>
        </p:sp>
        <p:sp>
          <p:nvSpPr>
            <p:cNvPr id="64" name="pl64"/>
            <p:cNvSpPr/>
            <p:nvPr/>
          </p:nvSpPr>
          <p:spPr>
            <a:xfrm>
              <a:off x="6196853" y="2912297"/>
              <a:ext cx="2398964" cy="981623"/>
            </a:xfrm>
            <a:custGeom>
              <a:avLst/>
              <a:pathLst>
                <a:path w="2398964" h="981623">
                  <a:moveTo>
                    <a:pt x="0" y="0"/>
                  </a:moveTo>
                  <a:lnTo>
                    <a:pt x="239896" y="98162"/>
                  </a:lnTo>
                  <a:lnTo>
                    <a:pt x="479792" y="196324"/>
                  </a:lnTo>
                  <a:lnTo>
                    <a:pt x="719689" y="294487"/>
                  </a:lnTo>
                  <a:lnTo>
                    <a:pt x="959585" y="392649"/>
                  </a:lnTo>
                  <a:lnTo>
                    <a:pt x="1199482" y="490811"/>
                  </a:lnTo>
                  <a:lnTo>
                    <a:pt x="1439378" y="588974"/>
                  </a:lnTo>
                  <a:lnTo>
                    <a:pt x="1679275" y="687136"/>
                  </a:lnTo>
                  <a:lnTo>
                    <a:pt x="1919171" y="785299"/>
                  </a:lnTo>
                  <a:lnTo>
                    <a:pt x="2159067" y="883461"/>
                  </a:lnTo>
                  <a:lnTo>
                    <a:pt x="2398964" y="981623"/>
                  </a:lnTo>
                </a:path>
              </a:pathLst>
            </a:custGeom>
            <a:ln w="13550" cap="flat">
              <a:solidFill>
                <a:srgbClr val="000000">
                  <a:alpha val="100000"/>
                </a:srgbClr>
              </a:solidFill>
              <a:prstDash val="solid"/>
              <a:round/>
            </a:ln>
          </p:spPr>
          <p:txBody>
            <a:bodyPr/>
            <a:lstStyle/>
            <a:p/>
          </p:txBody>
        </p:sp>
        <p:sp>
          <p:nvSpPr>
            <p:cNvPr id="65" name="pt65"/>
            <p:cNvSpPr/>
            <p:nvPr/>
          </p:nvSpPr>
          <p:spPr>
            <a:xfrm>
              <a:off x="6172027" y="28874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11923" y="29856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51820" y="30837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91716" y="31819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31612" y="32801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71509" y="33782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11405" y="34764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51302" y="35746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1198" y="36727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1095" y="37709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0991" y="38690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94132"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57461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8" name="tx78"/>
            <p:cNvSpPr/>
            <p:nvPr/>
          </p:nvSpPr>
          <p:spPr>
            <a:xfrm>
              <a:off x="508103" y="233110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79" name="tx79"/>
            <p:cNvSpPr/>
            <p:nvPr/>
          </p:nvSpPr>
          <p:spPr>
            <a:xfrm>
              <a:off x="508103" y="108759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0" name="tx80"/>
            <p:cNvSpPr/>
            <p:nvPr/>
          </p:nvSpPr>
          <p:spPr>
            <a:xfrm rot="-5400000">
              <a:off x="12780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4900"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33001" y="2816541"/>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08" name="rc108"/>
            <p:cNvSpPr/>
            <p:nvPr/>
          </p:nvSpPr>
          <p:spPr>
            <a:xfrm>
              <a:off x="3661384" y="5761013"/>
              <a:ext cx="201456" cy="201456"/>
            </a:xfrm>
            <a:prstGeom prst="rect">
              <a:avLst/>
            </a:prstGeom>
            <a:solidFill>
              <a:srgbClr val="0058AB">
                <a:alpha val="100000"/>
              </a:srgbClr>
            </a:solidFill>
          </p:spPr>
          <p:txBody>
            <a:bodyPr/>
            <a:lstStyle/>
            <a:p/>
          </p:txBody>
        </p:sp>
        <p:sp>
          <p:nvSpPr>
            <p:cNvPr id="109" name="rc109"/>
            <p:cNvSpPr/>
            <p:nvPr/>
          </p:nvSpPr>
          <p:spPr>
            <a:xfrm>
              <a:off x="4563470" y="5761013"/>
              <a:ext cx="201456" cy="201456"/>
            </a:xfrm>
            <a:prstGeom prst="rect">
              <a:avLst/>
            </a:prstGeom>
            <a:solidFill>
              <a:srgbClr val="69DBFF">
                <a:alpha val="100000"/>
              </a:srgbClr>
            </a:solidFill>
          </p:spPr>
          <p:txBody>
            <a:bodyPr/>
            <a:lstStyle/>
            <a:p/>
          </p:txBody>
        </p:sp>
        <p:sp>
          <p:nvSpPr>
            <p:cNvPr id="110" name="tx110"/>
            <p:cNvSpPr/>
            <p:nvPr/>
          </p:nvSpPr>
          <p:spPr>
            <a:xfrm>
              <a:off x="3941429"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43515"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316698" y="398022"/>
              <a:ext cx="73613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2000-2024 et objectif pour 2030, Congo</a:t>
              </a:r>
            </a:p>
          </p:txBody>
        </p:sp>
        <p:sp>
          <p:nvSpPr>
            <p:cNvPr id="113" name="tx113"/>
            <p:cNvSpPr/>
            <p:nvPr/>
          </p:nvSpPr>
          <p:spPr>
            <a:xfrm>
              <a:off x="4775852" y="609340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4" name="tx114"/>
            <p:cNvSpPr/>
            <p:nvPr/>
          </p:nvSpPr>
          <p:spPr>
            <a:xfrm>
              <a:off x="418195" y="6206464"/>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5" name="tx115"/>
            <p:cNvSpPr/>
            <p:nvPr/>
          </p:nvSpPr>
          <p:spPr>
            <a:xfrm>
              <a:off x="635548" y="6327165"/>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2024, tandis que la barre bleu clair représente l'objectif à</a:t>
              </a:r>
            </a:p>
          </p:txBody>
        </p:sp>
        <p:sp>
          <p:nvSpPr>
            <p:cNvPr id="116" name="tx116"/>
            <p:cNvSpPr/>
            <p:nvPr/>
          </p:nvSpPr>
          <p:spPr>
            <a:xfrm>
              <a:off x="8108680" y="6471004"/>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17" name="tx117"/>
            <p:cNvSpPr/>
            <p:nvPr/>
          </p:nvSpPr>
          <p:spPr>
            <a:xfrm>
              <a:off x="1853448" y="6568567"/>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2024, le nombre d'enfants ne recevant aucune dose était supérieur d'environ 34 % au nombre annuel proposé pour atteindre l'objectif, sur la base d'une trajectoire linéaire de déclin.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46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84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622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460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298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865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703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541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379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217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802677"/>
              <a:ext cx="249522" cy="300019"/>
            </a:xfrm>
            <a:prstGeom prst="rect">
              <a:avLst/>
            </a:prstGeom>
            <a:solidFill>
              <a:srgbClr val="80BD41">
                <a:alpha val="100000"/>
              </a:srgbClr>
            </a:solidFill>
          </p:spPr>
          <p:txBody>
            <a:bodyPr/>
            <a:lstStyle/>
            <a:p/>
          </p:txBody>
        </p:sp>
        <p:sp>
          <p:nvSpPr>
            <p:cNvPr id="27" name="rc27"/>
            <p:cNvSpPr/>
            <p:nvPr/>
          </p:nvSpPr>
          <p:spPr>
            <a:xfrm>
              <a:off x="1296273" y="3436048"/>
              <a:ext cx="249522" cy="366629"/>
            </a:xfrm>
            <a:prstGeom prst="rect">
              <a:avLst/>
            </a:prstGeom>
            <a:solidFill>
              <a:srgbClr val="1CABE2">
                <a:alpha val="100000"/>
              </a:srgbClr>
            </a:solidFill>
          </p:spPr>
          <p:txBody>
            <a:bodyPr/>
            <a:lstStyle/>
            <a:p/>
          </p:txBody>
        </p:sp>
        <p:sp>
          <p:nvSpPr>
            <p:cNvPr id="28" name="rc28"/>
            <p:cNvSpPr/>
            <p:nvPr/>
          </p:nvSpPr>
          <p:spPr>
            <a:xfrm>
              <a:off x="1573521" y="3790107"/>
              <a:ext cx="249522" cy="312589"/>
            </a:xfrm>
            <a:prstGeom prst="rect">
              <a:avLst/>
            </a:prstGeom>
            <a:solidFill>
              <a:srgbClr val="80BD41">
                <a:alpha val="100000"/>
              </a:srgbClr>
            </a:solidFill>
          </p:spPr>
          <p:txBody>
            <a:bodyPr/>
            <a:lstStyle/>
            <a:p/>
          </p:txBody>
        </p:sp>
        <p:sp>
          <p:nvSpPr>
            <p:cNvPr id="29" name="rc29"/>
            <p:cNvSpPr/>
            <p:nvPr/>
          </p:nvSpPr>
          <p:spPr>
            <a:xfrm>
              <a:off x="1573521" y="3392237"/>
              <a:ext cx="249522" cy="397869"/>
            </a:xfrm>
            <a:prstGeom prst="rect">
              <a:avLst/>
            </a:prstGeom>
            <a:solidFill>
              <a:srgbClr val="1CABE2">
                <a:alpha val="100000"/>
              </a:srgbClr>
            </a:solidFill>
          </p:spPr>
          <p:txBody>
            <a:bodyPr/>
            <a:lstStyle/>
            <a:p/>
          </p:txBody>
        </p:sp>
        <p:sp>
          <p:nvSpPr>
            <p:cNvPr id="30" name="rc30"/>
            <p:cNvSpPr/>
            <p:nvPr/>
          </p:nvSpPr>
          <p:spPr>
            <a:xfrm>
              <a:off x="1850769" y="3736314"/>
              <a:ext cx="249522" cy="366382"/>
            </a:xfrm>
            <a:prstGeom prst="rect">
              <a:avLst/>
            </a:prstGeom>
            <a:solidFill>
              <a:srgbClr val="80BD41">
                <a:alpha val="100000"/>
              </a:srgbClr>
            </a:solidFill>
          </p:spPr>
          <p:txBody>
            <a:bodyPr/>
            <a:lstStyle/>
            <a:p/>
          </p:txBody>
        </p:sp>
        <p:sp>
          <p:nvSpPr>
            <p:cNvPr id="31" name="rc31"/>
            <p:cNvSpPr/>
            <p:nvPr/>
          </p:nvSpPr>
          <p:spPr>
            <a:xfrm>
              <a:off x="1850769" y="3369931"/>
              <a:ext cx="249522" cy="366382"/>
            </a:xfrm>
            <a:prstGeom prst="rect">
              <a:avLst/>
            </a:prstGeom>
            <a:solidFill>
              <a:srgbClr val="1CABE2">
                <a:alpha val="100000"/>
              </a:srgbClr>
            </a:solidFill>
          </p:spPr>
          <p:txBody>
            <a:bodyPr/>
            <a:lstStyle/>
            <a:p/>
          </p:txBody>
        </p:sp>
        <p:sp>
          <p:nvSpPr>
            <p:cNvPr id="32" name="rc32"/>
            <p:cNvSpPr/>
            <p:nvPr/>
          </p:nvSpPr>
          <p:spPr>
            <a:xfrm>
              <a:off x="2128016" y="3639388"/>
              <a:ext cx="249522" cy="463308"/>
            </a:xfrm>
            <a:prstGeom prst="rect">
              <a:avLst/>
            </a:prstGeom>
            <a:solidFill>
              <a:srgbClr val="80BD41">
                <a:alpha val="100000"/>
              </a:srgbClr>
            </a:solidFill>
          </p:spPr>
          <p:txBody>
            <a:bodyPr/>
            <a:lstStyle/>
            <a:p/>
          </p:txBody>
        </p:sp>
        <p:sp>
          <p:nvSpPr>
            <p:cNvPr id="33" name="rc33"/>
            <p:cNvSpPr/>
            <p:nvPr/>
          </p:nvSpPr>
          <p:spPr>
            <a:xfrm>
              <a:off x="2128016" y="3355389"/>
              <a:ext cx="249522" cy="283998"/>
            </a:xfrm>
            <a:prstGeom prst="rect">
              <a:avLst/>
            </a:prstGeom>
            <a:solidFill>
              <a:srgbClr val="1CABE2">
                <a:alpha val="100000"/>
              </a:srgbClr>
            </a:solidFill>
          </p:spPr>
          <p:txBody>
            <a:bodyPr/>
            <a:lstStyle/>
            <a:p/>
          </p:txBody>
        </p:sp>
        <p:sp>
          <p:nvSpPr>
            <p:cNvPr id="34" name="rc34"/>
            <p:cNvSpPr/>
            <p:nvPr/>
          </p:nvSpPr>
          <p:spPr>
            <a:xfrm>
              <a:off x="2405264" y="3581406"/>
              <a:ext cx="249522" cy="521291"/>
            </a:xfrm>
            <a:prstGeom prst="rect">
              <a:avLst/>
            </a:prstGeom>
            <a:solidFill>
              <a:srgbClr val="80BD41">
                <a:alpha val="100000"/>
              </a:srgbClr>
            </a:solidFill>
          </p:spPr>
          <p:txBody>
            <a:bodyPr/>
            <a:lstStyle/>
            <a:p/>
          </p:txBody>
        </p:sp>
        <p:sp>
          <p:nvSpPr>
            <p:cNvPr id="35" name="rc35"/>
            <p:cNvSpPr/>
            <p:nvPr/>
          </p:nvSpPr>
          <p:spPr>
            <a:xfrm>
              <a:off x="2405264" y="3324642"/>
              <a:ext cx="249522" cy="256763"/>
            </a:xfrm>
            <a:prstGeom prst="rect">
              <a:avLst/>
            </a:prstGeom>
            <a:solidFill>
              <a:srgbClr val="1CABE2">
                <a:alpha val="100000"/>
              </a:srgbClr>
            </a:solidFill>
          </p:spPr>
          <p:txBody>
            <a:bodyPr/>
            <a:lstStyle/>
            <a:p/>
          </p:txBody>
        </p:sp>
        <p:sp>
          <p:nvSpPr>
            <p:cNvPr id="36" name="rc36"/>
            <p:cNvSpPr/>
            <p:nvPr/>
          </p:nvSpPr>
          <p:spPr>
            <a:xfrm>
              <a:off x="2682512" y="3514057"/>
              <a:ext cx="249522" cy="588640"/>
            </a:xfrm>
            <a:prstGeom prst="rect">
              <a:avLst/>
            </a:prstGeom>
            <a:solidFill>
              <a:srgbClr val="80BD41">
                <a:alpha val="100000"/>
              </a:srgbClr>
            </a:solidFill>
          </p:spPr>
          <p:txBody>
            <a:bodyPr/>
            <a:lstStyle/>
            <a:p/>
          </p:txBody>
        </p:sp>
        <p:sp>
          <p:nvSpPr>
            <p:cNvPr id="37" name="rc37"/>
            <p:cNvSpPr/>
            <p:nvPr/>
          </p:nvSpPr>
          <p:spPr>
            <a:xfrm>
              <a:off x="2682512" y="3296297"/>
              <a:ext cx="249522" cy="217759"/>
            </a:xfrm>
            <a:prstGeom prst="rect">
              <a:avLst/>
            </a:prstGeom>
            <a:solidFill>
              <a:srgbClr val="1CABE2">
                <a:alpha val="100000"/>
              </a:srgbClr>
            </a:solidFill>
          </p:spPr>
          <p:txBody>
            <a:bodyPr/>
            <a:lstStyle/>
            <a:p/>
          </p:txBody>
        </p:sp>
        <p:sp>
          <p:nvSpPr>
            <p:cNvPr id="38" name="rc38"/>
            <p:cNvSpPr/>
            <p:nvPr/>
          </p:nvSpPr>
          <p:spPr>
            <a:xfrm>
              <a:off x="2959759" y="3422060"/>
              <a:ext cx="249522" cy="680636"/>
            </a:xfrm>
            <a:prstGeom prst="rect">
              <a:avLst/>
            </a:prstGeom>
            <a:solidFill>
              <a:srgbClr val="80BD41">
                <a:alpha val="100000"/>
              </a:srgbClr>
            </a:solidFill>
          </p:spPr>
          <p:txBody>
            <a:bodyPr/>
            <a:lstStyle/>
            <a:p/>
          </p:txBody>
        </p:sp>
        <p:sp>
          <p:nvSpPr>
            <p:cNvPr id="39" name="rc39"/>
            <p:cNvSpPr/>
            <p:nvPr/>
          </p:nvSpPr>
          <p:spPr>
            <a:xfrm>
              <a:off x="2959759" y="3262407"/>
              <a:ext cx="249522" cy="159653"/>
            </a:xfrm>
            <a:prstGeom prst="rect">
              <a:avLst/>
            </a:prstGeom>
            <a:solidFill>
              <a:srgbClr val="1CABE2">
                <a:alpha val="100000"/>
              </a:srgbClr>
            </a:solidFill>
          </p:spPr>
          <p:txBody>
            <a:bodyPr/>
            <a:lstStyle/>
            <a:p/>
          </p:txBody>
        </p:sp>
        <p:sp>
          <p:nvSpPr>
            <p:cNvPr id="40" name="rc40"/>
            <p:cNvSpPr/>
            <p:nvPr/>
          </p:nvSpPr>
          <p:spPr>
            <a:xfrm>
              <a:off x="3237007" y="3401911"/>
              <a:ext cx="249522" cy="700785"/>
            </a:xfrm>
            <a:prstGeom prst="rect">
              <a:avLst/>
            </a:prstGeom>
            <a:solidFill>
              <a:srgbClr val="80BD41">
                <a:alpha val="100000"/>
              </a:srgbClr>
            </a:solidFill>
          </p:spPr>
          <p:txBody>
            <a:bodyPr/>
            <a:lstStyle/>
            <a:p/>
          </p:txBody>
        </p:sp>
        <p:sp>
          <p:nvSpPr>
            <p:cNvPr id="41" name="rc41"/>
            <p:cNvSpPr/>
            <p:nvPr/>
          </p:nvSpPr>
          <p:spPr>
            <a:xfrm>
              <a:off x="3237007" y="3226730"/>
              <a:ext cx="249522" cy="175180"/>
            </a:xfrm>
            <a:prstGeom prst="rect">
              <a:avLst/>
            </a:prstGeom>
            <a:solidFill>
              <a:srgbClr val="1CABE2">
                <a:alpha val="100000"/>
              </a:srgbClr>
            </a:solidFill>
          </p:spPr>
          <p:txBody>
            <a:bodyPr/>
            <a:lstStyle/>
            <a:p/>
          </p:txBody>
        </p:sp>
        <p:sp>
          <p:nvSpPr>
            <p:cNvPr id="42" name="rc42"/>
            <p:cNvSpPr/>
            <p:nvPr/>
          </p:nvSpPr>
          <p:spPr>
            <a:xfrm>
              <a:off x="3514255" y="3241457"/>
              <a:ext cx="249522" cy="861239"/>
            </a:xfrm>
            <a:prstGeom prst="rect">
              <a:avLst/>
            </a:prstGeom>
            <a:solidFill>
              <a:srgbClr val="80BD41">
                <a:alpha val="100000"/>
              </a:srgbClr>
            </a:solidFill>
          </p:spPr>
          <p:txBody>
            <a:bodyPr/>
            <a:lstStyle/>
            <a:p/>
          </p:txBody>
        </p:sp>
        <p:sp>
          <p:nvSpPr>
            <p:cNvPr id="43" name="rc43"/>
            <p:cNvSpPr/>
            <p:nvPr/>
          </p:nvSpPr>
          <p:spPr>
            <a:xfrm>
              <a:off x="3514255" y="3176635"/>
              <a:ext cx="249522" cy="64822"/>
            </a:xfrm>
            <a:prstGeom prst="rect">
              <a:avLst/>
            </a:prstGeom>
            <a:solidFill>
              <a:srgbClr val="1CABE2">
                <a:alpha val="100000"/>
              </a:srgbClr>
            </a:solidFill>
          </p:spPr>
          <p:txBody>
            <a:bodyPr/>
            <a:lstStyle/>
            <a:p/>
          </p:txBody>
        </p:sp>
        <p:sp>
          <p:nvSpPr>
            <p:cNvPr id="44" name="rc44"/>
            <p:cNvSpPr/>
            <p:nvPr/>
          </p:nvSpPr>
          <p:spPr>
            <a:xfrm>
              <a:off x="3791502" y="3214407"/>
              <a:ext cx="249522" cy="888290"/>
            </a:xfrm>
            <a:prstGeom prst="rect">
              <a:avLst/>
            </a:prstGeom>
            <a:solidFill>
              <a:srgbClr val="80BD41">
                <a:alpha val="100000"/>
              </a:srgbClr>
            </a:solidFill>
          </p:spPr>
          <p:txBody>
            <a:bodyPr/>
            <a:lstStyle/>
            <a:p/>
          </p:txBody>
        </p:sp>
        <p:sp>
          <p:nvSpPr>
            <p:cNvPr id="45" name="rc45"/>
            <p:cNvSpPr/>
            <p:nvPr/>
          </p:nvSpPr>
          <p:spPr>
            <a:xfrm>
              <a:off x="3791502" y="3137137"/>
              <a:ext cx="249522" cy="77269"/>
            </a:xfrm>
            <a:prstGeom prst="rect">
              <a:avLst/>
            </a:prstGeom>
            <a:solidFill>
              <a:srgbClr val="1CABE2">
                <a:alpha val="100000"/>
              </a:srgbClr>
            </a:solidFill>
          </p:spPr>
          <p:txBody>
            <a:bodyPr/>
            <a:lstStyle/>
            <a:p/>
          </p:txBody>
        </p:sp>
        <p:sp>
          <p:nvSpPr>
            <p:cNvPr id="46" name="rc46"/>
            <p:cNvSpPr/>
            <p:nvPr/>
          </p:nvSpPr>
          <p:spPr>
            <a:xfrm>
              <a:off x="4068750" y="3174355"/>
              <a:ext cx="249522" cy="928342"/>
            </a:xfrm>
            <a:prstGeom prst="rect">
              <a:avLst/>
            </a:prstGeom>
            <a:solidFill>
              <a:srgbClr val="80BD41">
                <a:alpha val="100000"/>
              </a:srgbClr>
            </a:solidFill>
          </p:spPr>
          <p:txBody>
            <a:bodyPr/>
            <a:lstStyle/>
            <a:p/>
          </p:txBody>
        </p:sp>
        <p:sp>
          <p:nvSpPr>
            <p:cNvPr id="47" name="rc47"/>
            <p:cNvSpPr/>
            <p:nvPr/>
          </p:nvSpPr>
          <p:spPr>
            <a:xfrm>
              <a:off x="4068750" y="3071206"/>
              <a:ext cx="249522" cy="103149"/>
            </a:xfrm>
            <a:prstGeom prst="rect">
              <a:avLst/>
            </a:prstGeom>
            <a:solidFill>
              <a:srgbClr val="1CABE2">
                <a:alpha val="100000"/>
              </a:srgbClr>
            </a:solidFill>
          </p:spPr>
          <p:txBody>
            <a:bodyPr/>
            <a:lstStyle/>
            <a:p/>
          </p:txBody>
        </p:sp>
        <p:sp>
          <p:nvSpPr>
            <p:cNvPr id="48" name="rc48"/>
            <p:cNvSpPr/>
            <p:nvPr/>
          </p:nvSpPr>
          <p:spPr>
            <a:xfrm>
              <a:off x="4345998" y="3155006"/>
              <a:ext cx="249522" cy="947690"/>
            </a:xfrm>
            <a:prstGeom prst="rect">
              <a:avLst/>
            </a:prstGeom>
            <a:solidFill>
              <a:srgbClr val="80BD41">
                <a:alpha val="100000"/>
              </a:srgbClr>
            </a:solidFill>
          </p:spPr>
          <p:txBody>
            <a:bodyPr/>
            <a:lstStyle/>
            <a:p/>
          </p:txBody>
        </p:sp>
        <p:sp>
          <p:nvSpPr>
            <p:cNvPr id="49" name="rc49"/>
            <p:cNvSpPr/>
            <p:nvPr/>
          </p:nvSpPr>
          <p:spPr>
            <a:xfrm>
              <a:off x="4345998" y="3049701"/>
              <a:ext cx="249522" cy="105305"/>
            </a:xfrm>
            <a:prstGeom prst="rect">
              <a:avLst/>
            </a:prstGeom>
            <a:solidFill>
              <a:srgbClr val="1CABE2">
                <a:alpha val="100000"/>
              </a:srgbClr>
            </a:solidFill>
          </p:spPr>
          <p:txBody>
            <a:bodyPr/>
            <a:lstStyle/>
            <a:p/>
          </p:txBody>
        </p:sp>
        <p:sp>
          <p:nvSpPr>
            <p:cNvPr id="50" name="rc50"/>
            <p:cNvSpPr/>
            <p:nvPr/>
          </p:nvSpPr>
          <p:spPr>
            <a:xfrm>
              <a:off x="4623245" y="3142067"/>
              <a:ext cx="249522" cy="960630"/>
            </a:xfrm>
            <a:prstGeom prst="rect">
              <a:avLst/>
            </a:prstGeom>
            <a:solidFill>
              <a:srgbClr val="80BD41">
                <a:alpha val="100000"/>
              </a:srgbClr>
            </a:solidFill>
          </p:spPr>
          <p:txBody>
            <a:bodyPr/>
            <a:lstStyle/>
            <a:p/>
          </p:txBody>
        </p:sp>
        <p:sp>
          <p:nvSpPr>
            <p:cNvPr id="51" name="rc51"/>
            <p:cNvSpPr/>
            <p:nvPr/>
          </p:nvSpPr>
          <p:spPr>
            <a:xfrm>
              <a:off x="4623245" y="3035344"/>
              <a:ext cx="249522" cy="106722"/>
            </a:xfrm>
            <a:prstGeom prst="rect">
              <a:avLst/>
            </a:prstGeom>
            <a:solidFill>
              <a:srgbClr val="1CABE2">
                <a:alpha val="100000"/>
              </a:srgbClr>
            </a:solidFill>
          </p:spPr>
          <p:txBody>
            <a:bodyPr/>
            <a:lstStyle/>
            <a:p/>
          </p:txBody>
        </p:sp>
        <p:sp>
          <p:nvSpPr>
            <p:cNvPr id="52" name="rc52"/>
            <p:cNvSpPr/>
            <p:nvPr/>
          </p:nvSpPr>
          <p:spPr>
            <a:xfrm>
              <a:off x="4900493" y="3143545"/>
              <a:ext cx="249522" cy="959151"/>
            </a:xfrm>
            <a:prstGeom prst="rect">
              <a:avLst/>
            </a:prstGeom>
            <a:solidFill>
              <a:srgbClr val="80BD41">
                <a:alpha val="100000"/>
              </a:srgbClr>
            </a:solidFill>
          </p:spPr>
          <p:txBody>
            <a:bodyPr/>
            <a:lstStyle/>
            <a:p/>
          </p:txBody>
        </p:sp>
        <p:sp>
          <p:nvSpPr>
            <p:cNvPr id="53" name="rc53"/>
            <p:cNvSpPr/>
            <p:nvPr/>
          </p:nvSpPr>
          <p:spPr>
            <a:xfrm>
              <a:off x="4900493" y="3036946"/>
              <a:ext cx="249522" cy="106599"/>
            </a:xfrm>
            <a:prstGeom prst="rect">
              <a:avLst/>
            </a:prstGeom>
            <a:solidFill>
              <a:srgbClr val="1CABE2">
                <a:alpha val="100000"/>
              </a:srgbClr>
            </a:solidFill>
          </p:spPr>
          <p:txBody>
            <a:bodyPr/>
            <a:lstStyle/>
            <a:p/>
          </p:txBody>
        </p:sp>
        <p:sp>
          <p:nvSpPr>
            <p:cNvPr id="54" name="rc54"/>
            <p:cNvSpPr/>
            <p:nvPr/>
          </p:nvSpPr>
          <p:spPr>
            <a:xfrm>
              <a:off x="5177741" y="3092834"/>
              <a:ext cx="249522" cy="1009863"/>
            </a:xfrm>
            <a:prstGeom prst="rect">
              <a:avLst/>
            </a:prstGeom>
            <a:solidFill>
              <a:srgbClr val="80BD41">
                <a:alpha val="100000"/>
              </a:srgbClr>
            </a:solidFill>
          </p:spPr>
          <p:txBody>
            <a:bodyPr/>
            <a:lstStyle/>
            <a:p/>
          </p:txBody>
        </p:sp>
        <p:sp>
          <p:nvSpPr>
            <p:cNvPr id="55" name="rc55"/>
            <p:cNvSpPr/>
            <p:nvPr/>
          </p:nvSpPr>
          <p:spPr>
            <a:xfrm>
              <a:off x="5177741" y="3039657"/>
              <a:ext cx="249522" cy="53176"/>
            </a:xfrm>
            <a:prstGeom prst="rect">
              <a:avLst/>
            </a:prstGeom>
            <a:solidFill>
              <a:srgbClr val="1CABE2">
                <a:alpha val="100000"/>
              </a:srgbClr>
            </a:solidFill>
          </p:spPr>
          <p:txBody>
            <a:bodyPr/>
            <a:lstStyle/>
            <a:p/>
          </p:txBody>
        </p:sp>
        <p:sp>
          <p:nvSpPr>
            <p:cNvPr id="56" name="rc56"/>
            <p:cNvSpPr/>
            <p:nvPr/>
          </p:nvSpPr>
          <p:spPr>
            <a:xfrm>
              <a:off x="5454988" y="3199187"/>
              <a:ext cx="249522" cy="903509"/>
            </a:xfrm>
            <a:prstGeom prst="rect">
              <a:avLst/>
            </a:prstGeom>
            <a:solidFill>
              <a:srgbClr val="80BD41">
                <a:alpha val="100000"/>
              </a:srgbClr>
            </a:solidFill>
          </p:spPr>
          <p:txBody>
            <a:bodyPr/>
            <a:lstStyle/>
            <a:p/>
          </p:txBody>
        </p:sp>
        <p:sp>
          <p:nvSpPr>
            <p:cNvPr id="57" name="rc57"/>
            <p:cNvSpPr/>
            <p:nvPr/>
          </p:nvSpPr>
          <p:spPr>
            <a:xfrm>
              <a:off x="5454988" y="3039719"/>
              <a:ext cx="249522" cy="159468"/>
            </a:xfrm>
            <a:prstGeom prst="rect">
              <a:avLst/>
            </a:prstGeom>
            <a:solidFill>
              <a:srgbClr val="1CABE2">
                <a:alpha val="100000"/>
              </a:srgbClr>
            </a:solidFill>
          </p:spPr>
          <p:txBody>
            <a:bodyPr/>
            <a:lstStyle/>
            <a:p/>
          </p:txBody>
        </p:sp>
        <p:sp>
          <p:nvSpPr>
            <p:cNvPr id="58" name="rc58"/>
            <p:cNvSpPr/>
            <p:nvPr/>
          </p:nvSpPr>
          <p:spPr>
            <a:xfrm>
              <a:off x="5732236" y="3294326"/>
              <a:ext cx="249522" cy="808371"/>
            </a:xfrm>
            <a:prstGeom prst="rect">
              <a:avLst/>
            </a:prstGeom>
            <a:solidFill>
              <a:srgbClr val="80BD41">
                <a:alpha val="100000"/>
              </a:srgbClr>
            </a:solidFill>
          </p:spPr>
          <p:txBody>
            <a:bodyPr/>
            <a:lstStyle/>
            <a:p/>
          </p:txBody>
        </p:sp>
        <p:sp>
          <p:nvSpPr>
            <p:cNvPr id="59" name="rc59"/>
            <p:cNvSpPr/>
            <p:nvPr/>
          </p:nvSpPr>
          <p:spPr>
            <a:xfrm>
              <a:off x="5732236" y="3039041"/>
              <a:ext cx="249522" cy="255284"/>
            </a:xfrm>
            <a:prstGeom prst="rect">
              <a:avLst/>
            </a:prstGeom>
            <a:solidFill>
              <a:srgbClr val="1CABE2">
                <a:alpha val="100000"/>
              </a:srgbClr>
            </a:solidFill>
          </p:spPr>
          <p:txBody>
            <a:bodyPr/>
            <a:lstStyle/>
            <a:p/>
          </p:txBody>
        </p:sp>
        <p:sp>
          <p:nvSpPr>
            <p:cNvPr id="60" name="rc60"/>
            <p:cNvSpPr/>
            <p:nvPr/>
          </p:nvSpPr>
          <p:spPr>
            <a:xfrm>
              <a:off x="6009484" y="3300980"/>
              <a:ext cx="249522" cy="801716"/>
            </a:xfrm>
            <a:prstGeom prst="rect">
              <a:avLst/>
            </a:prstGeom>
            <a:solidFill>
              <a:srgbClr val="80BD41">
                <a:alpha val="100000"/>
              </a:srgbClr>
            </a:solidFill>
          </p:spPr>
          <p:txBody>
            <a:bodyPr/>
            <a:lstStyle/>
            <a:p/>
          </p:txBody>
        </p:sp>
        <p:sp>
          <p:nvSpPr>
            <p:cNvPr id="61" name="rc61"/>
            <p:cNvSpPr/>
            <p:nvPr/>
          </p:nvSpPr>
          <p:spPr>
            <a:xfrm>
              <a:off x="6009484" y="3033742"/>
              <a:ext cx="249522" cy="267238"/>
            </a:xfrm>
            <a:prstGeom prst="rect">
              <a:avLst/>
            </a:prstGeom>
            <a:solidFill>
              <a:srgbClr val="1CABE2">
                <a:alpha val="100000"/>
              </a:srgbClr>
            </a:solidFill>
          </p:spPr>
          <p:txBody>
            <a:bodyPr/>
            <a:lstStyle/>
            <a:p/>
          </p:txBody>
        </p:sp>
        <p:sp>
          <p:nvSpPr>
            <p:cNvPr id="62" name="rc62"/>
            <p:cNvSpPr/>
            <p:nvPr/>
          </p:nvSpPr>
          <p:spPr>
            <a:xfrm>
              <a:off x="6286731" y="3252980"/>
              <a:ext cx="249522" cy="849717"/>
            </a:xfrm>
            <a:prstGeom prst="rect">
              <a:avLst/>
            </a:prstGeom>
            <a:solidFill>
              <a:srgbClr val="80BD41">
                <a:alpha val="100000"/>
              </a:srgbClr>
            </a:solidFill>
          </p:spPr>
          <p:txBody>
            <a:bodyPr/>
            <a:lstStyle/>
            <a:p/>
          </p:txBody>
        </p:sp>
        <p:sp>
          <p:nvSpPr>
            <p:cNvPr id="63" name="rc63"/>
            <p:cNvSpPr/>
            <p:nvPr/>
          </p:nvSpPr>
          <p:spPr>
            <a:xfrm>
              <a:off x="6286731" y="3027087"/>
              <a:ext cx="249522" cy="225892"/>
            </a:xfrm>
            <a:prstGeom prst="rect">
              <a:avLst/>
            </a:prstGeom>
            <a:solidFill>
              <a:srgbClr val="1CABE2">
                <a:alpha val="100000"/>
              </a:srgbClr>
            </a:solidFill>
          </p:spPr>
          <p:txBody>
            <a:bodyPr/>
            <a:lstStyle/>
            <a:p/>
          </p:txBody>
        </p:sp>
        <p:sp>
          <p:nvSpPr>
            <p:cNvPr id="64" name="rc64"/>
            <p:cNvSpPr/>
            <p:nvPr/>
          </p:nvSpPr>
          <p:spPr>
            <a:xfrm>
              <a:off x="6563979" y="3216317"/>
              <a:ext cx="249522" cy="886380"/>
            </a:xfrm>
            <a:prstGeom prst="rect">
              <a:avLst/>
            </a:prstGeom>
            <a:solidFill>
              <a:srgbClr val="80BD41">
                <a:alpha val="100000"/>
              </a:srgbClr>
            </a:solidFill>
          </p:spPr>
          <p:txBody>
            <a:bodyPr/>
            <a:lstStyle/>
            <a:p/>
          </p:txBody>
        </p:sp>
        <p:sp>
          <p:nvSpPr>
            <p:cNvPr id="65" name="rc65"/>
            <p:cNvSpPr/>
            <p:nvPr/>
          </p:nvSpPr>
          <p:spPr>
            <a:xfrm>
              <a:off x="6563979" y="3021726"/>
              <a:ext cx="249522" cy="194590"/>
            </a:xfrm>
            <a:prstGeom prst="rect">
              <a:avLst/>
            </a:prstGeom>
            <a:solidFill>
              <a:srgbClr val="1CABE2">
                <a:alpha val="100000"/>
              </a:srgbClr>
            </a:solidFill>
          </p:spPr>
          <p:txBody>
            <a:bodyPr/>
            <a:lstStyle/>
            <a:p/>
          </p:txBody>
        </p:sp>
        <p:sp>
          <p:nvSpPr>
            <p:cNvPr id="66" name="rc66"/>
            <p:cNvSpPr/>
            <p:nvPr/>
          </p:nvSpPr>
          <p:spPr>
            <a:xfrm>
              <a:off x="6841227" y="3260127"/>
              <a:ext cx="249522" cy="842569"/>
            </a:xfrm>
            <a:prstGeom prst="rect">
              <a:avLst/>
            </a:prstGeom>
            <a:solidFill>
              <a:srgbClr val="80BD41">
                <a:alpha val="100000"/>
              </a:srgbClr>
            </a:solidFill>
          </p:spPr>
          <p:txBody>
            <a:bodyPr/>
            <a:lstStyle/>
            <a:p/>
          </p:txBody>
        </p:sp>
        <p:sp>
          <p:nvSpPr>
            <p:cNvPr id="67" name="rc67"/>
            <p:cNvSpPr/>
            <p:nvPr/>
          </p:nvSpPr>
          <p:spPr>
            <a:xfrm>
              <a:off x="6841227" y="3008416"/>
              <a:ext cx="249522" cy="251710"/>
            </a:xfrm>
            <a:prstGeom prst="rect">
              <a:avLst/>
            </a:prstGeom>
            <a:solidFill>
              <a:srgbClr val="1CABE2">
                <a:alpha val="100000"/>
              </a:srgbClr>
            </a:solidFill>
          </p:spPr>
          <p:txBody>
            <a:bodyPr/>
            <a:lstStyle/>
            <a:p/>
          </p:txBody>
        </p:sp>
        <p:sp>
          <p:nvSpPr>
            <p:cNvPr id="68" name="rc68"/>
            <p:cNvSpPr/>
            <p:nvPr/>
          </p:nvSpPr>
          <p:spPr>
            <a:xfrm>
              <a:off x="7118474" y="3204548"/>
              <a:ext cx="249522" cy="898149"/>
            </a:xfrm>
            <a:prstGeom prst="rect">
              <a:avLst/>
            </a:prstGeom>
            <a:solidFill>
              <a:srgbClr val="80BD41">
                <a:alpha val="100000"/>
              </a:srgbClr>
            </a:solidFill>
          </p:spPr>
          <p:txBody>
            <a:bodyPr/>
            <a:lstStyle/>
            <a:p/>
          </p:txBody>
        </p:sp>
        <p:sp>
          <p:nvSpPr>
            <p:cNvPr id="69" name="rc69"/>
            <p:cNvSpPr/>
            <p:nvPr/>
          </p:nvSpPr>
          <p:spPr>
            <a:xfrm>
              <a:off x="7118474" y="2993875"/>
              <a:ext cx="249522" cy="210673"/>
            </a:xfrm>
            <a:prstGeom prst="rect">
              <a:avLst/>
            </a:prstGeom>
            <a:solidFill>
              <a:srgbClr val="1CABE2">
                <a:alpha val="100000"/>
              </a:srgbClr>
            </a:solidFill>
          </p:spPr>
          <p:txBody>
            <a:bodyPr/>
            <a:lstStyle/>
            <a:p/>
          </p:txBody>
        </p:sp>
        <p:sp>
          <p:nvSpPr>
            <p:cNvPr id="70" name="rc70"/>
            <p:cNvSpPr/>
            <p:nvPr/>
          </p:nvSpPr>
          <p:spPr>
            <a:xfrm>
              <a:off x="7395722" y="3183659"/>
              <a:ext cx="249522" cy="919037"/>
            </a:xfrm>
            <a:prstGeom prst="rect">
              <a:avLst/>
            </a:prstGeom>
            <a:solidFill>
              <a:srgbClr val="80BD41">
                <a:alpha val="100000"/>
              </a:srgbClr>
            </a:solidFill>
          </p:spPr>
          <p:txBody>
            <a:bodyPr/>
            <a:lstStyle/>
            <a:p/>
          </p:txBody>
        </p:sp>
        <p:sp>
          <p:nvSpPr>
            <p:cNvPr id="71" name="rc71"/>
            <p:cNvSpPr/>
            <p:nvPr/>
          </p:nvSpPr>
          <p:spPr>
            <a:xfrm>
              <a:off x="7395722" y="2981921"/>
              <a:ext cx="249522" cy="201738"/>
            </a:xfrm>
            <a:prstGeom prst="rect">
              <a:avLst/>
            </a:prstGeom>
            <a:solidFill>
              <a:srgbClr val="1CABE2">
                <a:alpha val="100000"/>
              </a:srgbClr>
            </a:solidFill>
          </p:spPr>
          <p:txBody>
            <a:bodyPr/>
            <a:lstStyle/>
            <a:p/>
          </p:txBody>
        </p:sp>
        <p:sp>
          <p:nvSpPr>
            <p:cNvPr id="72" name="rc72"/>
            <p:cNvSpPr/>
            <p:nvPr/>
          </p:nvSpPr>
          <p:spPr>
            <a:xfrm>
              <a:off x="7672970" y="3170041"/>
              <a:ext cx="249522" cy="932655"/>
            </a:xfrm>
            <a:prstGeom prst="rect">
              <a:avLst/>
            </a:prstGeom>
            <a:solidFill>
              <a:srgbClr val="80BD41">
                <a:alpha val="100000"/>
              </a:srgbClr>
            </a:solidFill>
          </p:spPr>
          <p:txBody>
            <a:bodyPr/>
            <a:lstStyle/>
            <a:p/>
          </p:txBody>
        </p:sp>
        <p:sp>
          <p:nvSpPr>
            <p:cNvPr id="73" name="rc73"/>
            <p:cNvSpPr/>
            <p:nvPr/>
          </p:nvSpPr>
          <p:spPr>
            <a:xfrm>
              <a:off x="7672970" y="2965284"/>
              <a:ext cx="249522" cy="204757"/>
            </a:xfrm>
            <a:prstGeom prst="rect">
              <a:avLst/>
            </a:prstGeom>
            <a:solidFill>
              <a:srgbClr val="1CABE2">
                <a:alpha val="100000"/>
              </a:srgbClr>
            </a:solidFill>
          </p:spPr>
          <p:txBody>
            <a:bodyPr/>
            <a:lstStyle/>
            <a:p/>
          </p:txBody>
        </p:sp>
        <p:sp>
          <p:nvSpPr>
            <p:cNvPr id="74" name="rc74"/>
            <p:cNvSpPr/>
            <p:nvPr/>
          </p:nvSpPr>
          <p:spPr>
            <a:xfrm>
              <a:off x="7950217" y="3153096"/>
              <a:ext cx="249522" cy="949600"/>
            </a:xfrm>
            <a:prstGeom prst="rect">
              <a:avLst/>
            </a:prstGeom>
            <a:solidFill>
              <a:srgbClr val="80BD41">
                <a:alpha val="100000"/>
              </a:srgbClr>
            </a:solidFill>
          </p:spPr>
          <p:txBody>
            <a:bodyPr/>
            <a:lstStyle/>
            <a:p/>
          </p:txBody>
        </p:sp>
        <p:sp>
          <p:nvSpPr>
            <p:cNvPr id="75" name="rc75"/>
            <p:cNvSpPr/>
            <p:nvPr/>
          </p:nvSpPr>
          <p:spPr>
            <a:xfrm>
              <a:off x="7950217" y="2944641"/>
              <a:ext cx="249522" cy="208454"/>
            </a:xfrm>
            <a:prstGeom prst="rect">
              <a:avLst/>
            </a:prstGeom>
            <a:solidFill>
              <a:srgbClr val="1CABE2">
                <a:alpha val="100000"/>
              </a:srgbClr>
            </a:solidFill>
          </p:spPr>
          <p:txBody>
            <a:bodyPr/>
            <a:lstStyle/>
            <a:p/>
          </p:txBody>
        </p:sp>
        <p:sp>
          <p:nvSpPr>
            <p:cNvPr id="76" name="pl76"/>
            <p:cNvSpPr/>
            <p:nvPr/>
          </p:nvSpPr>
          <p:spPr>
            <a:xfrm>
              <a:off x="1421035" y="1352359"/>
              <a:ext cx="6653943" cy="1476497"/>
            </a:xfrm>
            <a:custGeom>
              <a:avLst/>
              <a:pathLst>
                <a:path w="6653943" h="1476497">
                  <a:moveTo>
                    <a:pt x="0" y="1447546"/>
                  </a:moveTo>
                  <a:lnTo>
                    <a:pt x="277247" y="1476497"/>
                  </a:lnTo>
                  <a:lnTo>
                    <a:pt x="554495" y="1302791"/>
                  </a:lnTo>
                  <a:lnTo>
                    <a:pt x="831742" y="955380"/>
                  </a:lnTo>
                  <a:lnTo>
                    <a:pt x="1108990" y="810625"/>
                  </a:lnTo>
                  <a:lnTo>
                    <a:pt x="1386238" y="636920"/>
                  </a:lnTo>
                  <a:lnTo>
                    <a:pt x="1663485" y="405312"/>
                  </a:lnTo>
                  <a:lnTo>
                    <a:pt x="1940733" y="434263"/>
                  </a:lnTo>
                  <a:lnTo>
                    <a:pt x="2217981" y="57901"/>
                  </a:lnTo>
                  <a:lnTo>
                    <a:pt x="2495228" y="86852"/>
                  </a:lnTo>
                  <a:lnTo>
                    <a:pt x="2772476" y="144754"/>
                  </a:lnTo>
                  <a:lnTo>
                    <a:pt x="3049724" y="144754"/>
                  </a:lnTo>
                  <a:lnTo>
                    <a:pt x="3326971" y="144754"/>
                  </a:lnTo>
                  <a:lnTo>
                    <a:pt x="3604219" y="144754"/>
                  </a:lnTo>
                  <a:lnTo>
                    <a:pt x="3881467" y="0"/>
                  </a:lnTo>
                  <a:lnTo>
                    <a:pt x="4158714" y="289509"/>
                  </a:lnTo>
                  <a:lnTo>
                    <a:pt x="4435962" y="550067"/>
                  </a:lnTo>
                  <a:lnTo>
                    <a:pt x="4713210" y="579018"/>
                  </a:lnTo>
                  <a:lnTo>
                    <a:pt x="4990457" y="463214"/>
                  </a:lnTo>
                  <a:lnTo>
                    <a:pt x="5267705" y="376361"/>
                  </a:lnTo>
                  <a:lnTo>
                    <a:pt x="5544953" y="521116"/>
                  </a:lnTo>
                  <a:lnTo>
                    <a:pt x="5822200" y="405312"/>
                  </a:lnTo>
                  <a:lnTo>
                    <a:pt x="6099448" y="376361"/>
                  </a:lnTo>
                  <a:lnTo>
                    <a:pt x="6376696" y="376361"/>
                  </a:lnTo>
                  <a:lnTo>
                    <a:pt x="6653943" y="376361"/>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7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8" name="tx78"/>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6905698"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7" name="tx87"/>
            <p:cNvSpPr/>
            <p:nvPr/>
          </p:nvSpPr>
          <p:spPr>
            <a:xfrm>
              <a:off x="1303481" y="33001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108.2</a:t>
              </a:r>
            </a:p>
          </p:txBody>
        </p:sp>
        <p:sp>
          <p:nvSpPr>
            <p:cNvPr id="88" name="tx88"/>
            <p:cNvSpPr/>
            <p:nvPr/>
          </p:nvSpPr>
          <p:spPr>
            <a:xfrm>
              <a:off x="2689720" y="31603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130.9</a:t>
              </a:r>
            </a:p>
          </p:txBody>
        </p:sp>
        <p:sp>
          <p:nvSpPr>
            <p:cNvPr id="89" name="tx89"/>
            <p:cNvSpPr/>
            <p:nvPr/>
          </p:nvSpPr>
          <p:spPr>
            <a:xfrm>
              <a:off x="4075958" y="29352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167.4</a:t>
              </a:r>
            </a:p>
          </p:txBody>
        </p:sp>
        <p:sp>
          <p:nvSpPr>
            <p:cNvPr id="90" name="tx90"/>
            <p:cNvSpPr/>
            <p:nvPr/>
          </p:nvSpPr>
          <p:spPr>
            <a:xfrm>
              <a:off x="5462196" y="29038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172.5</a:t>
              </a:r>
            </a:p>
          </p:txBody>
        </p:sp>
        <p:sp>
          <p:nvSpPr>
            <p:cNvPr id="91" name="tx91"/>
            <p:cNvSpPr/>
            <p:nvPr/>
          </p:nvSpPr>
          <p:spPr>
            <a:xfrm>
              <a:off x="6571187" y="28858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175.4</a:t>
              </a:r>
            </a:p>
          </p:txBody>
        </p:sp>
        <p:sp>
          <p:nvSpPr>
            <p:cNvPr id="92" name="tx92"/>
            <p:cNvSpPr/>
            <p:nvPr/>
          </p:nvSpPr>
          <p:spPr>
            <a:xfrm>
              <a:off x="6848435" y="28724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177.6</a:t>
              </a:r>
            </a:p>
          </p:txBody>
        </p:sp>
        <p:sp>
          <p:nvSpPr>
            <p:cNvPr id="93" name="tx93"/>
            <p:cNvSpPr/>
            <p:nvPr/>
          </p:nvSpPr>
          <p:spPr>
            <a:xfrm>
              <a:off x="7125682" y="28579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179.9</a:t>
              </a:r>
            </a:p>
          </p:txBody>
        </p:sp>
        <p:sp>
          <p:nvSpPr>
            <p:cNvPr id="94" name="tx94"/>
            <p:cNvSpPr/>
            <p:nvPr/>
          </p:nvSpPr>
          <p:spPr>
            <a:xfrm>
              <a:off x="7402930" y="28459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181.9</a:t>
              </a:r>
            </a:p>
          </p:txBody>
        </p:sp>
        <p:sp>
          <p:nvSpPr>
            <p:cNvPr id="95" name="tx95"/>
            <p:cNvSpPr/>
            <p:nvPr/>
          </p:nvSpPr>
          <p:spPr>
            <a:xfrm>
              <a:off x="7680178" y="28293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184.6</a:t>
              </a:r>
            </a:p>
          </p:txBody>
        </p:sp>
        <p:sp>
          <p:nvSpPr>
            <p:cNvPr id="96" name="tx96"/>
            <p:cNvSpPr/>
            <p:nvPr/>
          </p:nvSpPr>
          <p:spPr>
            <a:xfrm>
              <a:off x="7957425" y="2808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187.9</a:t>
              </a:r>
            </a:p>
          </p:txBody>
        </p:sp>
        <p:sp>
          <p:nvSpPr>
            <p:cNvPr id="97" name="pl97"/>
            <p:cNvSpPr/>
            <p:nvPr/>
          </p:nvSpPr>
          <p:spPr>
            <a:xfrm>
              <a:off x="1421035" y="1207605"/>
              <a:ext cx="0" cy="1592300"/>
            </a:xfrm>
            <a:custGeom>
              <a:avLst/>
              <a:pathLst>
                <a:path w="0" h="1592300">
                  <a:moveTo>
                    <a:pt x="0" y="15923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29607" y="39176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48.7</a:t>
              </a:r>
            </a:p>
          </p:txBody>
        </p:sp>
        <p:sp>
          <p:nvSpPr>
            <p:cNvPr id="108" name="tx108"/>
            <p:cNvSpPr/>
            <p:nvPr/>
          </p:nvSpPr>
          <p:spPr>
            <a:xfrm>
              <a:off x="1329607" y="35843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59.5</a:t>
              </a:r>
            </a:p>
          </p:txBody>
        </p:sp>
        <p:sp>
          <p:nvSpPr>
            <p:cNvPr id="109" name="tx109"/>
            <p:cNvSpPr/>
            <p:nvPr/>
          </p:nvSpPr>
          <p:spPr>
            <a:xfrm>
              <a:off x="2715845" y="37733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95.5</a:t>
              </a:r>
            </a:p>
          </p:txBody>
        </p:sp>
        <p:sp>
          <p:nvSpPr>
            <p:cNvPr id="110" name="tx110"/>
            <p:cNvSpPr/>
            <p:nvPr/>
          </p:nvSpPr>
          <p:spPr>
            <a:xfrm>
              <a:off x="2715845" y="33700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35.3</a:t>
              </a:r>
            </a:p>
          </p:txBody>
        </p:sp>
        <p:sp>
          <p:nvSpPr>
            <p:cNvPr id="111" name="tx111"/>
            <p:cNvSpPr/>
            <p:nvPr/>
          </p:nvSpPr>
          <p:spPr>
            <a:xfrm>
              <a:off x="4075958" y="36034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150.7</a:t>
              </a:r>
            </a:p>
          </p:txBody>
        </p:sp>
        <p:sp>
          <p:nvSpPr>
            <p:cNvPr id="112" name="tx112"/>
            <p:cNvSpPr/>
            <p:nvPr/>
          </p:nvSpPr>
          <p:spPr>
            <a:xfrm>
              <a:off x="4102084" y="30877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13" name="tx113"/>
            <p:cNvSpPr/>
            <p:nvPr/>
          </p:nvSpPr>
          <p:spPr>
            <a:xfrm>
              <a:off x="5462196" y="36158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146.6</a:t>
              </a:r>
            </a:p>
          </p:txBody>
        </p:sp>
        <p:sp>
          <p:nvSpPr>
            <p:cNvPr id="114" name="tx114"/>
            <p:cNvSpPr/>
            <p:nvPr/>
          </p:nvSpPr>
          <p:spPr>
            <a:xfrm>
              <a:off x="5488322" y="30844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25.9</a:t>
              </a:r>
            </a:p>
          </p:txBody>
        </p:sp>
        <p:sp>
          <p:nvSpPr>
            <p:cNvPr id="115" name="tx115"/>
            <p:cNvSpPr/>
            <p:nvPr/>
          </p:nvSpPr>
          <p:spPr>
            <a:xfrm>
              <a:off x="6571187" y="36244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143.8</a:t>
              </a:r>
            </a:p>
          </p:txBody>
        </p:sp>
        <p:sp>
          <p:nvSpPr>
            <p:cNvPr id="116" name="tx116"/>
            <p:cNvSpPr/>
            <p:nvPr/>
          </p:nvSpPr>
          <p:spPr>
            <a:xfrm>
              <a:off x="6597312" y="30839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a:t>
              </a:r>
            </a:p>
          </p:txBody>
        </p:sp>
        <p:sp>
          <p:nvSpPr>
            <p:cNvPr id="117" name="tx117"/>
            <p:cNvSpPr/>
            <p:nvPr/>
          </p:nvSpPr>
          <p:spPr>
            <a:xfrm>
              <a:off x="6848435" y="36463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136.7</a:t>
              </a:r>
            </a:p>
          </p:txBody>
        </p:sp>
        <p:sp>
          <p:nvSpPr>
            <p:cNvPr id="118" name="tx118"/>
            <p:cNvSpPr/>
            <p:nvPr/>
          </p:nvSpPr>
          <p:spPr>
            <a:xfrm>
              <a:off x="6874560" y="30992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40.9</a:t>
              </a:r>
            </a:p>
          </p:txBody>
        </p:sp>
        <p:sp>
          <p:nvSpPr>
            <p:cNvPr id="119" name="tx119"/>
            <p:cNvSpPr/>
            <p:nvPr/>
          </p:nvSpPr>
          <p:spPr>
            <a:xfrm>
              <a:off x="7125682" y="36185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145.8</a:t>
              </a:r>
            </a:p>
          </p:txBody>
        </p:sp>
        <p:sp>
          <p:nvSpPr>
            <p:cNvPr id="120" name="tx120"/>
            <p:cNvSpPr/>
            <p:nvPr/>
          </p:nvSpPr>
          <p:spPr>
            <a:xfrm>
              <a:off x="7151808" y="30641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a:t>
              </a:r>
            </a:p>
          </p:txBody>
        </p:sp>
        <p:sp>
          <p:nvSpPr>
            <p:cNvPr id="121" name="tx121"/>
            <p:cNvSpPr/>
            <p:nvPr/>
          </p:nvSpPr>
          <p:spPr>
            <a:xfrm>
              <a:off x="7402930" y="36081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149.2</a:t>
              </a:r>
            </a:p>
          </p:txBody>
        </p:sp>
        <p:sp>
          <p:nvSpPr>
            <p:cNvPr id="122" name="tx122"/>
            <p:cNvSpPr/>
            <p:nvPr/>
          </p:nvSpPr>
          <p:spPr>
            <a:xfrm>
              <a:off x="7429055" y="30476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a:t>
              </a:r>
            </a:p>
          </p:txBody>
        </p:sp>
        <p:sp>
          <p:nvSpPr>
            <p:cNvPr id="123" name="tx123"/>
            <p:cNvSpPr/>
            <p:nvPr/>
          </p:nvSpPr>
          <p:spPr>
            <a:xfrm>
              <a:off x="7680178" y="36013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151.4</a:t>
              </a:r>
            </a:p>
          </p:txBody>
        </p:sp>
        <p:sp>
          <p:nvSpPr>
            <p:cNvPr id="124" name="tx124"/>
            <p:cNvSpPr/>
            <p:nvPr/>
          </p:nvSpPr>
          <p:spPr>
            <a:xfrm>
              <a:off x="7706303" y="30325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a:t>
              </a:r>
            </a:p>
          </p:txBody>
        </p:sp>
        <p:sp>
          <p:nvSpPr>
            <p:cNvPr id="125" name="tx125"/>
            <p:cNvSpPr/>
            <p:nvPr/>
          </p:nvSpPr>
          <p:spPr>
            <a:xfrm>
              <a:off x="7957425" y="35928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154.1</a:t>
              </a:r>
            </a:p>
          </p:txBody>
        </p:sp>
        <p:sp>
          <p:nvSpPr>
            <p:cNvPr id="126" name="tx126"/>
            <p:cNvSpPr/>
            <p:nvPr/>
          </p:nvSpPr>
          <p:spPr>
            <a:xfrm>
              <a:off x="7983551" y="30137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a:t>
              </a:r>
            </a:p>
          </p:txBody>
        </p:sp>
        <p:sp>
          <p:nvSpPr>
            <p:cNvPr id="127" name="tx12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55386" y="34343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a:off x="655386" y="28182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655386" y="220196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1" name="tx131"/>
            <p:cNvSpPr/>
            <p:nvPr/>
          </p:nvSpPr>
          <p:spPr>
            <a:xfrm>
              <a:off x="655386" y="158584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2" name="tx132"/>
            <p:cNvSpPr/>
            <p:nvPr/>
          </p:nvSpPr>
          <p:spPr>
            <a:xfrm>
              <a:off x="655386" y="9696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9" name="tx149"/>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0" name="pl150"/>
            <p:cNvSpPr/>
            <p:nvPr/>
          </p:nvSpPr>
          <p:spPr>
            <a:xfrm>
              <a:off x="2547370"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2814469" y="5058740"/>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52" name="rc152"/>
            <p:cNvSpPr/>
            <p:nvPr/>
          </p:nvSpPr>
          <p:spPr>
            <a:xfrm>
              <a:off x="4157761" y="5010059"/>
              <a:ext cx="201456" cy="201456"/>
            </a:xfrm>
            <a:prstGeom prst="rect">
              <a:avLst/>
            </a:prstGeom>
            <a:solidFill>
              <a:srgbClr val="1CABE2">
                <a:alpha val="100000"/>
              </a:srgbClr>
            </a:solidFill>
          </p:spPr>
          <p:txBody>
            <a:bodyPr/>
            <a:lstStyle/>
            <a:p/>
          </p:txBody>
        </p:sp>
        <p:sp>
          <p:nvSpPr>
            <p:cNvPr id="153" name="rc153"/>
            <p:cNvSpPr/>
            <p:nvPr/>
          </p:nvSpPr>
          <p:spPr>
            <a:xfrm>
              <a:off x="6123695" y="5010059"/>
              <a:ext cx="201456" cy="201456"/>
            </a:xfrm>
            <a:prstGeom prst="rect">
              <a:avLst/>
            </a:prstGeom>
            <a:solidFill>
              <a:srgbClr val="80BD41">
                <a:alpha val="100000"/>
              </a:srgbClr>
            </a:solidFill>
          </p:spPr>
          <p:txBody>
            <a:bodyPr/>
            <a:lstStyle/>
            <a:p/>
          </p:txBody>
        </p:sp>
        <p:sp>
          <p:nvSpPr>
            <p:cNvPr id="154" name="tx154"/>
            <p:cNvSpPr/>
            <p:nvPr/>
          </p:nvSpPr>
          <p:spPr>
            <a:xfrm>
              <a:off x="4437806" y="5029682"/>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5" name="tx155"/>
            <p:cNvSpPr/>
            <p:nvPr/>
          </p:nvSpPr>
          <p:spPr>
            <a:xfrm>
              <a:off x="6403740"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6" name="tx156"/>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57" name="tx157"/>
            <p:cNvSpPr/>
            <p:nvPr/>
          </p:nvSpPr>
          <p:spPr>
            <a:xfrm>
              <a:off x="951100" y="648663"/>
              <a:ext cx="13888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Congo, 2000-2024</a:t>
              </a:r>
            </a:p>
          </p:txBody>
        </p:sp>
        <p:sp>
          <p:nvSpPr>
            <p:cNvPr id="158" name="pl158"/>
            <p:cNvSpPr/>
            <p:nvPr/>
          </p:nvSpPr>
          <p:spPr>
            <a:xfrm>
              <a:off x="21708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92000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66916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41832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04543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79458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54374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29290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889059"/>
              <a:ext cx="5032323" cy="167191"/>
            </a:xfrm>
            <a:prstGeom prst="rect">
              <a:avLst/>
            </a:prstGeom>
            <a:solidFill>
              <a:srgbClr val="80BD41">
                <a:alpha val="100000"/>
              </a:srgbClr>
            </a:solidFill>
          </p:spPr>
          <p:txBody>
            <a:bodyPr/>
            <a:lstStyle/>
            <a:p/>
          </p:txBody>
        </p:sp>
        <p:sp>
          <p:nvSpPr>
            <p:cNvPr id="171" name="rc171"/>
            <p:cNvSpPr/>
            <p:nvPr/>
          </p:nvSpPr>
          <p:spPr>
            <a:xfrm>
              <a:off x="6328597" y="5889059"/>
              <a:ext cx="1104767" cy="167191"/>
            </a:xfrm>
            <a:prstGeom prst="rect">
              <a:avLst/>
            </a:prstGeom>
            <a:solidFill>
              <a:srgbClr val="1CABE2">
                <a:alpha val="100000"/>
              </a:srgbClr>
            </a:solidFill>
          </p:spPr>
          <p:txBody>
            <a:bodyPr/>
            <a:lstStyle/>
            <a:p/>
          </p:txBody>
        </p:sp>
        <p:sp>
          <p:nvSpPr>
            <p:cNvPr id="172" name="rc172"/>
            <p:cNvSpPr/>
            <p:nvPr/>
          </p:nvSpPr>
          <p:spPr>
            <a:xfrm>
              <a:off x="1296273" y="5680069"/>
              <a:ext cx="5295047" cy="167191"/>
            </a:xfrm>
            <a:prstGeom prst="rect">
              <a:avLst/>
            </a:prstGeom>
            <a:solidFill>
              <a:srgbClr val="80BD41">
                <a:alpha val="100000"/>
              </a:srgbClr>
            </a:solidFill>
          </p:spPr>
          <p:txBody>
            <a:bodyPr/>
            <a:lstStyle/>
            <a:p/>
          </p:txBody>
        </p:sp>
        <p:sp>
          <p:nvSpPr>
            <p:cNvPr id="173" name="rc173"/>
            <p:cNvSpPr/>
            <p:nvPr/>
          </p:nvSpPr>
          <p:spPr>
            <a:xfrm>
              <a:off x="6591321" y="5680069"/>
              <a:ext cx="1162489" cy="167191"/>
            </a:xfrm>
            <a:prstGeom prst="rect">
              <a:avLst/>
            </a:prstGeom>
            <a:solidFill>
              <a:srgbClr val="1CABE2">
                <a:alpha val="100000"/>
              </a:srgbClr>
            </a:solidFill>
          </p:spPr>
          <p:txBody>
            <a:bodyPr/>
            <a:lstStyle/>
            <a:p/>
          </p:txBody>
        </p:sp>
        <p:sp>
          <p:nvSpPr>
            <p:cNvPr id="174" name="rc174"/>
            <p:cNvSpPr/>
            <p:nvPr/>
          </p:nvSpPr>
          <p:spPr>
            <a:xfrm>
              <a:off x="1296273" y="5471080"/>
              <a:ext cx="5391250" cy="167191"/>
            </a:xfrm>
            <a:prstGeom prst="rect">
              <a:avLst/>
            </a:prstGeom>
            <a:solidFill>
              <a:srgbClr val="80BD41">
                <a:alpha val="100000"/>
              </a:srgbClr>
            </a:solidFill>
          </p:spPr>
          <p:txBody>
            <a:bodyPr/>
            <a:lstStyle/>
            <a:p/>
          </p:txBody>
        </p:sp>
        <p:sp>
          <p:nvSpPr>
            <p:cNvPr id="175" name="rc175"/>
            <p:cNvSpPr/>
            <p:nvPr/>
          </p:nvSpPr>
          <p:spPr>
            <a:xfrm>
              <a:off x="6687524" y="5471080"/>
              <a:ext cx="1183479" cy="167191"/>
            </a:xfrm>
            <a:prstGeom prst="rect">
              <a:avLst/>
            </a:prstGeom>
            <a:solidFill>
              <a:srgbClr val="1CABE2">
                <a:alpha val="100000"/>
              </a:srgbClr>
            </a:solidFill>
          </p:spPr>
          <p:txBody>
            <a:bodyPr/>
            <a:lstStyle/>
            <a:p/>
          </p:txBody>
        </p:sp>
        <p:sp>
          <p:nvSpPr>
            <p:cNvPr id="176" name="tx176"/>
            <p:cNvSpPr/>
            <p:nvPr/>
          </p:nvSpPr>
          <p:spPr>
            <a:xfrm>
              <a:off x="7595171"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175.4</a:t>
              </a:r>
            </a:p>
          </p:txBody>
        </p:sp>
        <p:sp>
          <p:nvSpPr>
            <p:cNvPr id="177" name="tx177"/>
            <p:cNvSpPr/>
            <p:nvPr/>
          </p:nvSpPr>
          <p:spPr>
            <a:xfrm>
              <a:off x="7932006"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184.6</a:t>
              </a:r>
            </a:p>
          </p:txBody>
        </p:sp>
        <p:sp>
          <p:nvSpPr>
            <p:cNvPr id="178" name="tx178"/>
            <p:cNvSpPr/>
            <p:nvPr/>
          </p:nvSpPr>
          <p:spPr>
            <a:xfrm>
              <a:off x="8055059"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187.9</a:t>
              </a:r>
            </a:p>
          </p:txBody>
        </p:sp>
        <p:sp>
          <p:nvSpPr>
            <p:cNvPr id="179" name="tx179"/>
            <p:cNvSpPr/>
            <p:nvPr/>
          </p:nvSpPr>
          <p:spPr>
            <a:xfrm>
              <a:off x="3676797"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143.8</a:t>
              </a:r>
            </a:p>
          </p:txBody>
        </p:sp>
        <p:sp>
          <p:nvSpPr>
            <p:cNvPr id="180" name="tx180"/>
            <p:cNvSpPr/>
            <p:nvPr/>
          </p:nvSpPr>
          <p:spPr>
            <a:xfrm>
              <a:off x="6775487"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31.6</a:t>
              </a:r>
            </a:p>
          </p:txBody>
        </p:sp>
        <p:sp>
          <p:nvSpPr>
            <p:cNvPr id="181" name="tx181"/>
            <p:cNvSpPr/>
            <p:nvPr/>
          </p:nvSpPr>
          <p:spPr>
            <a:xfrm>
              <a:off x="3808158"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151.4</a:t>
              </a:r>
            </a:p>
          </p:txBody>
        </p:sp>
        <p:sp>
          <p:nvSpPr>
            <p:cNvPr id="182" name="tx182"/>
            <p:cNvSpPr/>
            <p:nvPr/>
          </p:nvSpPr>
          <p:spPr>
            <a:xfrm>
              <a:off x="7067072"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33.2</a:t>
              </a:r>
            </a:p>
          </p:txBody>
        </p:sp>
        <p:sp>
          <p:nvSpPr>
            <p:cNvPr id="183" name="tx183"/>
            <p:cNvSpPr/>
            <p:nvPr/>
          </p:nvSpPr>
          <p:spPr>
            <a:xfrm>
              <a:off x="3856260"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154.1</a:t>
              </a:r>
            </a:p>
          </p:txBody>
        </p:sp>
        <p:sp>
          <p:nvSpPr>
            <p:cNvPr id="184" name="tx184"/>
            <p:cNvSpPr/>
            <p:nvPr/>
          </p:nvSpPr>
          <p:spPr>
            <a:xfrm>
              <a:off x="7173770"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33.8</a:t>
              </a:r>
            </a:p>
          </p:txBody>
        </p:sp>
        <p:sp>
          <p:nvSpPr>
            <p:cNvPr id="185" name="tx18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296773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0" name="tx190"/>
            <p:cNvSpPr/>
            <p:nvPr/>
          </p:nvSpPr>
          <p:spPr>
            <a:xfrm>
              <a:off x="467804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1" name="tx191"/>
            <p:cNvSpPr/>
            <p:nvPr/>
          </p:nvSpPr>
          <p:spPr>
            <a:xfrm>
              <a:off x="642720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2" name="tx192"/>
            <p:cNvSpPr/>
            <p:nvPr/>
          </p:nvSpPr>
          <p:spPr>
            <a:xfrm>
              <a:off x="817635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3" name="tx193"/>
            <p:cNvSpPr/>
            <p:nvPr/>
          </p:nvSpPr>
          <p:spPr>
            <a:xfrm>
              <a:off x="4006567"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4" name="tx194"/>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DTC1 en 2024 (82 %) était la même qu'en 2019 (82 %).
Le nombre d'enfants vaccinés avec le DTP1 a augmenté de 7% par rapport à 2019.
Le nombre de nourrissons survivants a augmenté d'environ 7 % par rapport à 2019.
En 2024, plus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Congo</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2024,
Publié le 15 juillet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76332"/>
              <a:ext cx="3397293" cy="1633473"/>
            </a:xfrm>
            <a:custGeom>
              <a:avLst/>
              <a:pathLst>
                <a:path w="3397293" h="1633473">
                  <a:moveTo>
                    <a:pt x="0" y="1578101"/>
                  </a:moveTo>
                  <a:lnTo>
                    <a:pt x="141553" y="1633473"/>
                  </a:lnTo>
                  <a:lnTo>
                    <a:pt x="283107" y="1356613"/>
                  </a:lnTo>
                  <a:lnTo>
                    <a:pt x="424661" y="1107439"/>
                  </a:lnTo>
                  <a:lnTo>
                    <a:pt x="566215" y="636777"/>
                  </a:lnTo>
                  <a:lnTo>
                    <a:pt x="707769" y="747521"/>
                  </a:lnTo>
                  <a:lnTo>
                    <a:pt x="849323" y="442975"/>
                  </a:lnTo>
                  <a:lnTo>
                    <a:pt x="990877" y="470661"/>
                  </a:lnTo>
                  <a:lnTo>
                    <a:pt x="1132431" y="276859"/>
                  </a:lnTo>
                  <a:lnTo>
                    <a:pt x="1273984" y="276859"/>
                  </a:lnTo>
                  <a:lnTo>
                    <a:pt x="1415538" y="387603"/>
                  </a:lnTo>
                  <a:lnTo>
                    <a:pt x="1557092" y="193801"/>
                  </a:lnTo>
                  <a:lnTo>
                    <a:pt x="1698646" y="138429"/>
                  </a:lnTo>
                  <a:lnTo>
                    <a:pt x="1840200" y="138429"/>
                  </a:lnTo>
                  <a:lnTo>
                    <a:pt x="1981754" y="0"/>
                  </a:lnTo>
                  <a:lnTo>
                    <a:pt x="2123308" y="276859"/>
                  </a:lnTo>
                  <a:lnTo>
                    <a:pt x="2264862" y="526033"/>
                  </a:lnTo>
                  <a:lnTo>
                    <a:pt x="2406416" y="581405"/>
                  </a:lnTo>
                  <a:lnTo>
                    <a:pt x="2547969" y="415289"/>
                  </a:lnTo>
                  <a:lnTo>
                    <a:pt x="2689523" y="304545"/>
                  </a:lnTo>
                  <a:lnTo>
                    <a:pt x="2831077" y="470661"/>
                  </a:lnTo>
                  <a:lnTo>
                    <a:pt x="2972631" y="359917"/>
                  </a:lnTo>
                  <a:lnTo>
                    <a:pt x="3114185" y="332231"/>
                  </a:lnTo>
                  <a:lnTo>
                    <a:pt x="3255739" y="332231"/>
                  </a:lnTo>
                  <a:lnTo>
                    <a:pt x="3397293" y="33223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774679"/>
              <a:ext cx="3397293" cy="885951"/>
            </a:xfrm>
            <a:custGeom>
              <a:avLst/>
              <a:pathLst>
                <a:path w="3397293" h="885951">
                  <a:moveTo>
                    <a:pt x="0" y="858265"/>
                  </a:moveTo>
                  <a:lnTo>
                    <a:pt x="141553" y="885951"/>
                  </a:lnTo>
                  <a:lnTo>
                    <a:pt x="283107" y="830579"/>
                  </a:lnTo>
                  <a:lnTo>
                    <a:pt x="424661" y="719835"/>
                  </a:lnTo>
                  <a:lnTo>
                    <a:pt x="566215" y="581405"/>
                  </a:lnTo>
                  <a:lnTo>
                    <a:pt x="707769" y="470661"/>
                  </a:lnTo>
                  <a:lnTo>
                    <a:pt x="849323" y="387603"/>
                  </a:lnTo>
                  <a:lnTo>
                    <a:pt x="990877" y="332231"/>
                  </a:lnTo>
                  <a:lnTo>
                    <a:pt x="1132431" y="193801"/>
                  </a:lnTo>
                  <a:lnTo>
                    <a:pt x="1273984" y="55371"/>
                  </a:lnTo>
                  <a:lnTo>
                    <a:pt x="1415538" y="166115"/>
                  </a:lnTo>
                  <a:lnTo>
                    <a:pt x="1557092" y="193801"/>
                  </a:lnTo>
                  <a:lnTo>
                    <a:pt x="1698646" y="332231"/>
                  </a:lnTo>
                  <a:lnTo>
                    <a:pt x="1840200" y="332231"/>
                  </a:lnTo>
                  <a:lnTo>
                    <a:pt x="1981754" y="249173"/>
                  </a:lnTo>
                  <a:lnTo>
                    <a:pt x="2123308" y="276859"/>
                  </a:lnTo>
                  <a:lnTo>
                    <a:pt x="2264862" y="138429"/>
                  </a:lnTo>
                  <a:lnTo>
                    <a:pt x="2406416" y="110743"/>
                  </a:lnTo>
                  <a:lnTo>
                    <a:pt x="2547969" y="55371"/>
                  </a:lnTo>
                  <a:lnTo>
                    <a:pt x="2689523" y="0"/>
                  </a:lnTo>
                  <a:lnTo>
                    <a:pt x="2831077" y="83057"/>
                  </a:lnTo>
                  <a:lnTo>
                    <a:pt x="2972631" y="83057"/>
                  </a:lnTo>
                  <a:lnTo>
                    <a:pt x="3114185" y="83057"/>
                  </a:lnTo>
                  <a:lnTo>
                    <a:pt x="3255739" y="27685"/>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76332"/>
              <a:ext cx="3397293" cy="1633473"/>
            </a:xfrm>
            <a:custGeom>
              <a:avLst/>
              <a:pathLst>
                <a:path w="3397293" h="1633473">
                  <a:moveTo>
                    <a:pt x="0" y="1578101"/>
                  </a:moveTo>
                  <a:lnTo>
                    <a:pt x="141553" y="1633473"/>
                  </a:lnTo>
                  <a:lnTo>
                    <a:pt x="283107" y="1356613"/>
                  </a:lnTo>
                  <a:lnTo>
                    <a:pt x="424661" y="1107439"/>
                  </a:lnTo>
                  <a:lnTo>
                    <a:pt x="566215" y="636777"/>
                  </a:lnTo>
                  <a:lnTo>
                    <a:pt x="707769" y="747521"/>
                  </a:lnTo>
                  <a:lnTo>
                    <a:pt x="849323" y="442975"/>
                  </a:lnTo>
                  <a:lnTo>
                    <a:pt x="990877" y="470661"/>
                  </a:lnTo>
                  <a:lnTo>
                    <a:pt x="1132431" y="276859"/>
                  </a:lnTo>
                  <a:lnTo>
                    <a:pt x="1273984" y="276859"/>
                  </a:lnTo>
                  <a:lnTo>
                    <a:pt x="1415538" y="387603"/>
                  </a:lnTo>
                  <a:lnTo>
                    <a:pt x="1557092" y="193801"/>
                  </a:lnTo>
                  <a:lnTo>
                    <a:pt x="1698646" y="138429"/>
                  </a:lnTo>
                  <a:lnTo>
                    <a:pt x="1840200" y="138429"/>
                  </a:lnTo>
                  <a:lnTo>
                    <a:pt x="1981754" y="0"/>
                  </a:lnTo>
                  <a:lnTo>
                    <a:pt x="2123308" y="276859"/>
                  </a:lnTo>
                  <a:lnTo>
                    <a:pt x="2264862" y="526033"/>
                  </a:lnTo>
                  <a:lnTo>
                    <a:pt x="2406416" y="581405"/>
                  </a:lnTo>
                  <a:lnTo>
                    <a:pt x="2547969" y="415289"/>
                  </a:lnTo>
                  <a:lnTo>
                    <a:pt x="2689523" y="304545"/>
                  </a:lnTo>
                  <a:lnTo>
                    <a:pt x="2831077" y="470661"/>
                  </a:lnTo>
                  <a:lnTo>
                    <a:pt x="2972631" y="359917"/>
                  </a:lnTo>
                  <a:lnTo>
                    <a:pt x="3114185" y="332231"/>
                  </a:lnTo>
                  <a:lnTo>
                    <a:pt x="3255739" y="332231"/>
                  </a:lnTo>
                  <a:lnTo>
                    <a:pt x="3397293" y="33223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910333"/>
            </a:xfrm>
            <a:custGeom>
              <a:avLst/>
              <a:pathLst>
                <a:path w="0" h="1910333">
                  <a:moveTo>
                    <a:pt x="0" y="0"/>
                  </a:moveTo>
                  <a:lnTo>
                    <a:pt x="0" y="1910333"/>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079753"/>
            </a:xfrm>
            <a:custGeom>
              <a:avLst/>
              <a:pathLst>
                <a:path w="0" h="1079753">
                  <a:moveTo>
                    <a:pt x="0" y="0"/>
                  </a:moveTo>
                  <a:lnTo>
                    <a:pt x="0" y="1079753"/>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719835"/>
            </a:xfrm>
            <a:custGeom>
              <a:avLst/>
              <a:pathLst>
                <a:path w="0" h="719835">
                  <a:moveTo>
                    <a:pt x="0" y="0"/>
                  </a:moveTo>
                  <a:lnTo>
                    <a:pt x="0" y="719835"/>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609091"/>
            </a:xfrm>
            <a:custGeom>
              <a:avLst/>
              <a:pathLst>
                <a:path w="0" h="609091">
                  <a:moveTo>
                    <a:pt x="0" y="0"/>
                  </a:moveTo>
                  <a:lnTo>
                    <a:pt x="0" y="609091"/>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636777"/>
            </a:xfrm>
            <a:custGeom>
              <a:avLst/>
              <a:pathLst>
                <a:path w="0" h="636777">
                  <a:moveTo>
                    <a:pt x="0" y="0"/>
                  </a:moveTo>
                  <a:lnTo>
                    <a:pt x="0" y="636777"/>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664463"/>
            </a:xfrm>
            <a:custGeom>
              <a:avLst/>
              <a:pathLst>
                <a:path w="0" h="664463">
                  <a:moveTo>
                    <a:pt x="0" y="0"/>
                  </a:moveTo>
                  <a:lnTo>
                    <a:pt x="0" y="664463"/>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664463"/>
            </a:xfrm>
            <a:custGeom>
              <a:avLst/>
              <a:pathLst>
                <a:path w="0" h="664463">
                  <a:moveTo>
                    <a:pt x="0" y="0"/>
                  </a:moveTo>
                  <a:lnTo>
                    <a:pt x="0" y="664463"/>
                  </a:lnTo>
                </a:path>
              </a:pathLst>
            </a:custGeom>
            <a:ln w="13550" cap="flat">
              <a:solidFill>
                <a:srgbClr val="0058AB">
                  <a:alpha val="100000"/>
                </a:srgbClr>
              </a:solidFill>
              <a:prstDash val="dot"/>
              <a:round/>
            </a:ln>
          </p:spPr>
          <p:txBody>
            <a:bodyPr/>
            <a:lstStyle/>
            <a:p/>
          </p:txBody>
        </p:sp>
        <p:sp>
          <p:nvSpPr>
            <p:cNvPr id="32" name="pl32"/>
            <p:cNvSpPr/>
            <p:nvPr/>
          </p:nvSpPr>
          <p:spPr>
            <a:xfrm>
              <a:off x="1120965" y="1276332"/>
              <a:ext cx="3397293" cy="1633473"/>
            </a:xfrm>
            <a:custGeom>
              <a:avLst/>
              <a:pathLst>
                <a:path w="3397293" h="1633473">
                  <a:moveTo>
                    <a:pt x="0" y="1578101"/>
                  </a:moveTo>
                  <a:lnTo>
                    <a:pt x="141553" y="1633473"/>
                  </a:lnTo>
                  <a:lnTo>
                    <a:pt x="283107" y="1356613"/>
                  </a:lnTo>
                  <a:lnTo>
                    <a:pt x="424661" y="1107439"/>
                  </a:lnTo>
                  <a:lnTo>
                    <a:pt x="566215" y="636777"/>
                  </a:lnTo>
                  <a:lnTo>
                    <a:pt x="707769" y="747521"/>
                  </a:lnTo>
                  <a:lnTo>
                    <a:pt x="849323" y="442975"/>
                  </a:lnTo>
                  <a:lnTo>
                    <a:pt x="990877" y="470661"/>
                  </a:lnTo>
                  <a:lnTo>
                    <a:pt x="1132431" y="276859"/>
                  </a:lnTo>
                  <a:lnTo>
                    <a:pt x="1273984" y="276859"/>
                  </a:lnTo>
                  <a:lnTo>
                    <a:pt x="1415538" y="387603"/>
                  </a:lnTo>
                  <a:lnTo>
                    <a:pt x="1557092" y="193801"/>
                  </a:lnTo>
                  <a:lnTo>
                    <a:pt x="1698646" y="138429"/>
                  </a:lnTo>
                  <a:lnTo>
                    <a:pt x="1840200" y="138429"/>
                  </a:lnTo>
                  <a:lnTo>
                    <a:pt x="1981754" y="0"/>
                  </a:lnTo>
                  <a:lnTo>
                    <a:pt x="2123308" y="276859"/>
                  </a:lnTo>
                  <a:lnTo>
                    <a:pt x="2264862" y="526033"/>
                  </a:lnTo>
                  <a:lnTo>
                    <a:pt x="2406416" y="581405"/>
                  </a:lnTo>
                  <a:lnTo>
                    <a:pt x="2547969" y="415289"/>
                  </a:lnTo>
                  <a:lnTo>
                    <a:pt x="2689523" y="304545"/>
                  </a:lnTo>
                  <a:lnTo>
                    <a:pt x="2831077" y="470661"/>
                  </a:lnTo>
                  <a:lnTo>
                    <a:pt x="2972631" y="359917"/>
                  </a:lnTo>
                  <a:lnTo>
                    <a:pt x="3114185" y="332231"/>
                  </a:lnTo>
                  <a:lnTo>
                    <a:pt x="3255739" y="332231"/>
                  </a:lnTo>
                  <a:lnTo>
                    <a:pt x="3397293" y="33223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34" name="tx34"/>
            <p:cNvSpPr/>
            <p:nvPr/>
          </p:nvSpPr>
          <p:spPr>
            <a:xfrm>
              <a:off x="176844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355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1725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25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7553"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0007"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353" y="470017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60" name="tx60"/>
            <p:cNvSpPr/>
            <p:nvPr/>
          </p:nvSpPr>
          <p:spPr>
            <a:xfrm>
              <a:off x="2754652"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7106"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70013" y="471005"/>
              <a:ext cx="249919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Congo, 2000-2024</a:t>
              </a:r>
            </a:p>
          </p:txBody>
        </p:sp>
        <p:sp>
          <p:nvSpPr>
            <p:cNvPr id="63" name="pl63"/>
            <p:cNvSpPr/>
            <p:nvPr/>
          </p:nvSpPr>
          <p:spPr>
            <a:xfrm>
              <a:off x="5267799" y="38523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097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670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244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310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884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7457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9031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282350"/>
              <a:ext cx="3397293" cy="2485720"/>
            </a:xfrm>
            <a:custGeom>
              <a:avLst/>
              <a:pathLst>
                <a:path w="3397293" h="2485720">
                  <a:moveTo>
                    <a:pt x="0" y="2401459"/>
                  </a:moveTo>
                  <a:lnTo>
                    <a:pt x="141553" y="2485720"/>
                  </a:lnTo>
                  <a:lnTo>
                    <a:pt x="283107" y="2064412"/>
                  </a:lnTo>
                  <a:lnTo>
                    <a:pt x="424661" y="1685234"/>
                  </a:lnTo>
                  <a:lnTo>
                    <a:pt x="566215" y="969009"/>
                  </a:lnTo>
                  <a:lnTo>
                    <a:pt x="707769" y="1137533"/>
                  </a:lnTo>
                  <a:lnTo>
                    <a:pt x="849323" y="674093"/>
                  </a:lnTo>
                  <a:lnTo>
                    <a:pt x="990877" y="716224"/>
                  </a:lnTo>
                  <a:lnTo>
                    <a:pt x="1132431" y="421308"/>
                  </a:lnTo>
                  <a:lnTo>
                    <a:pt x="1273984" y="421308"/>
                  </a:lnTo>
                  <a:lnTo>
                    <a:pt x="1415538" y="589832"/>
                  </a:lnTo>
                  <a:lnTo>
                    <a:pt x="1557092" y="294916"/>
                  </a:lnTo>
                  <a:lnTo>
                    <a:pt x="1698646" y="210654"/>
                  </a:lnTo>
                  <a:lnTo>
                    <a:pt x="1840200" y="210654"/>
                  </a:lnTo>
                  <a:lnTo>
                    <a:pt x="1981754" y="0"/>
                  </a:lnTo>
                  <a:lnTo>
                    <a:pt x="2123308" y="421308"/>
                  </a:lnTo>
                  <a:lnTo>
                    <a:pt x="2264862" y="800486"/>
                  </a:lnTo>
                  <a:lnTo>
                    <a:pt x="2406416" y="884748"/>
                  </a:lnTo>
                  <a:lnTo>
                    <a:pt x="2547969" y="631962"/>
                  </a:lnTo>
                  <a:lnTo>
                    <a:pt x="2689523" y="463439"/>
                  </a:lnTo>
                  <a:lnTo>
                    <a:pt x="2831077" y="716224"/>
                  </a:lnTo>
                  <a:lnTo>
                    <a:pt x="2972631" y="547701"/>
                  </a:lnTo>
                  <a:lnTo>
                    <a:pt x="3114185" y="505570"/>
                  </a:lnTo>
                  <a:lnTo>
                    <a:pt x="3255739" y="505570"/>
                  </a:lnTo>
                  <a:lnTo>
                    <a:pt x="3397293" y="505570"/>
                  </a:lnTo>
                </a:path>
              </a:pathLst>
            </a:custGeom>
            <a:ln w="27101" cap="flat">
              <a:solidFill>
                <a:srgbClr val="0058AB">
                  <a:alpha val="100000"/>
                </a:srgbClr>
              </a:solidFill>
              <a:prstDash val="solid"/>
              <a:round/>
            </a:ln>
          </p:spPr>
          <p:txBody>
            <a:bodyPr/>
            <a:lstStyle/>
            <a:p/>
          </p:txBody>
        </p:sp>
        <p:sp>
          <p:nvSpPr>
            <p:cNvPr id="79" name="pl79"/>
            <p:cNvSpPr/>
            <p:nvPr/>
          </p:nvSpPr>
          <p:spPr>
            <a:xfrm>
              <a:off x="5437664" y="1745790"/>
              <a:ext cx="3397293" cy="589832"/>
            </a:xfrm>
            <a:custGeom>
              <a:avLst/>
              <a:pathLst>
                <a:path w="3397293" h="589832">
                  <a:moveTo>
                    <a:pt x="0" y="589832"/>
                  </a:moveTo>
                  <a:lnTo>
                    <a:pt x="141553" y="589832"/>
                  </a:lnTo>
                  <a:lnTo>
                    <a:pt x="283107" y="589832"/>
                  </a:lnTo>
                  <a:lnTo>
                    <a:pt x="424661" y="505570"/>
                  </a:lnTo>
                  <a:lnTo>
                    <a:pt x="566215" y="421308"/>
                  </a:lnTo>
                  <a:lnTo>
                    <a:pt x="707769" y="379177"/>
                  </a:lnTo>
                  <a:lnTo>
                    <a:pt x="849323" y="337046"/>
                  </a:lnTo>
                  <a:lnTo>
                    <a:pt x="990877" y="337046"/>
                  </a:lnTo>
                  <a:lnTo>
                    <a:pt x="1132431" y="210654"/>
                  </a:lnTo>
                  <a:lnTo>
                    <a:pt x="1273984" y="126392"/>
                  </a:lnTo>
                  <a:lnTo>
                    <a:pt x="1415538" y="126392"/>
                  </a:lnTo>
                  <a:lnTo>
                    <a:pt x="1557092" y="84261"/>
                  </a:lnTo>
                  <a:lnTo>
                    <a:pt x="1698646" y="84261"/>
                  </a:lnTo>
                  <a:lnTo>
                    <a:pt x="1840200" y="126392"/>
                  </a:lnTo>
                  <a:lnTo>
                    <a:pt x="1981754" y="84261"/>
                  </a:lnTo>
                  <a:lnTo>
                    <a:pt x="2123308" y="42130"/>
                  </a:lnTo>
                  <a:lnTo>
                    <a:pt x="2264862" y="0"/>
                  </a:lnTo>
                  <a:lnTo>
                    <a:pt x="2406416" y="0"/>
                  </a:lnTo>
                  <a:lnTo>
                    <a:pt x="2547969" y="0"/>
                  </a:lnTo>
                  <a:lnTo>
                    <a:pt x="2689523" y="0"/>
                  </a:lnTo>
                  <a:lnTo>
                    <a:pt x="2831077" y="126392"/>
                  </a:lnTo>
                  <a:lnTo>
                    <a:pt x="2972631" y="168523"/>
                  </a:lnTo>
                  <a:lnTo>
                    <a:pt x="3114185" y="42130"/>
                  </a:lnTo>
                  <a:lnTo>
                    <a:pt x="3255739" y="84261"/>
                  </a:lnTo>
                  <a:lnTo>
                    <a:pt x="3397293" y="42130"/>
                  </a:lnTo>
                </a:path>
              </a:pathLst>
            </a:custGeom>
            <a:ln w="27101" cap="flat">
              <a:solidFill>
                <a:srgbClr val="80BD41">
                  <a:alpha val="100000"/>
                </a:srgbClr>
              </a:solidFill>
              <a:prstDash val="solid"/>
              <a:round/>
            </a:ln>
          </p:spPr>
          <p:txBody>
            <a:bodyPr/>
            <a:lstStyle/>
            <a:p/>
          </p:txBody>
        </p:sp>
        <p:sp>
          <p:nvSpPr>
            <p:cNvPr id="80" name="pl80"/>
            <p:cNvSpPr/>
            <p:nvPr/>
          </p:nvSpPr>
          <p:spPr>
            <a:xfrm>
              <a:off x="5437664" y="1745790"/>
              <a:ext cx="3397293" cy="1348187"/>
            </a:xfrm>
            <a:custGeom>
              <a:avLst/>
              <a:pathLst>
                <a:path w="3397293" h="1348187">
                  <a:moveTo>
                    <a:pt x="0" y="1306056"/>
                  </a:moveTo>
                  <a:lnTo>
                    <a:pt x="141553" y="1348187"/>
                  </a:lnTo>
                  <a:lnTo>
                    <a:pt x="283107" y="1263925"/>
                  </a:lnTo>
                  <a:lnTo>
                    <a:pt x="424661" y="1095402"/>
                  </a:lnTo>
                  <a:lnTo>
                    <a:pt x="566215" y="884748"/>
                  </a:lnTo>
                  <a:lnTo>
                    <a:pt x="707769" y="716224"/>
                  </a:lnTo>
                  <a:lnTo>
                    <a:pt x="849323" y="589832"/>
                  </a:lnTo>
                  <a:lnTo>
                    <a:pt x="990877" y="505570"/>
                  </a:lnTo>
                  <a:lnTo>
                    <a:pt x="1132431" y="294916"/>
                  </a:lnTo>
                  <a:lnTo>
                    <a:pt x="1273984" y="84261"/>
                  </a:lnTo>
                  <a:lnTo>
                    <a:pt x="1415538" y="252785"/>
                  </a:lnTo>
                  <a:lnTo>
                    <a:pt x="1557092" y="294916"/>
                  </a:lnTo>
                  <a:lnTo>
                    <a:pt x="1698646" y="505570"/>
                  </a:lnTo>
                  <a:lnTo>
                    <a:pt x="1840200" y="505570"/>
                  </a:lnTo>
                  <a:lnTo>
                    <a:pt x="1981754" y="379177"/>
                  </a:lnTo>
                  <a:lnTo>
                    <a:pt x="2123308" y="421308"/>
                  </a:lnTo>
                  <a:lnTo>
                    <a:pt x="2264862" y="210654"/>
                  </a:lnTo>
                  <a:lnTo>
                    <a:pt x="2406416" y="168523"/>
                  </a:lnTo>
                  <a:lnTo>
                    <a:pt x="2547969" y="84261"/>
                  </a:lnTo>
                  <a:lnTo>
                    <a:pt x="2689523" y="0"/>
                  </a:lnTo>
                  <a:lnTo>
                    <a:pt x="2831077" y="126392"/>
                  </a:lnTo>
                  <a:lnTo>
                    <a:pt x="2972631" y="126392"/>
                  </a:lnTo>
                  <a:lnTo>
                    <a:pt x="3114185" y="126392"/>
                  </a:lnTo>
                  <a:lnTo>
                    <a:pt x="3255739" y="42130"/>
                  </a:lnTo>
                  <a:lnTo>
                    <a:pt x="3397293" y="0"/>
                  </a:lnTo>
                </a:path>
              </a:pathLst>
            </a:custGeom>
            <a:ln w="27101" cap="flat">
              <a:solidFill>
                <a:srgbClr val="961A49">
                  <a:alpha val="100000"/>
                </a:srgbClr>
              </a:solidFill>
              <a:prstDash val="solid"/>
              <a:round/>
            </a:ln>
          </p:spPr>
          <p:txBody>
            <a:bodyPr/>
            <a:lstStyle/>
            <a:p/>
          </p:txBody>
        </p:sp>
        <p:sp>
          <p:nvSpPr>
            <p:cNvPr id="81" name="pl81"/>
            <p:cNvSpPr/>
            <p:nvPr/>
          </p:nvSpPr>
          <p:spPr>
            <a:xfrm>
              <a:off x="5437664" y="174579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282350"/>
              <a:ext cx="3397293" cy="2485720"/>
            </a:xfrm>
            <a:custGeom>
              <a:avLst/>
              <a:pathLst>
                <a:path w="3397293" h="2485720">
                  <a:moveTo>
                    <a:pt x="0" y="2401459"/>
                  </a:moveTo>
                  <a:lnTo>
                    <a:pt x="141553" y="2485720"/>
                  </a:lnTo>
                  <a:lnTo>
                    <a:pt x="283107" y="2064412"/>
                  </a:lnTo>
                  <a:lnTo>
                    <a:pt x="424661" y="1685234"/>
                  </a:lnTo>
                  <a:lnTo>
                    <a:pt x="566215" y="969009"/>
                  </a:lnTo>
                  <a:lnTo>
                    <a:pt x="707769" y="1137533"/>
                  </a:lnTo>
                  <a:lnTo>
                    <a:pt x="849323" y="674093"/>
                  </a:lnTo>
                  <a:lnTo>
                    <a:pt x="990877" y="716224"/>
                  </a:lnTo>
                  <a:lnTo>
                    <a:pt x="1132431" y="421308"/>
                  </a:lnTo>
                  <a:lnTo>
                    <a:pt x="1273984" y="421308"/>
                  </a:lnTo>
                  <a:lnTo>
                    <a:pt x="1415538" y="589832"/>
                  </a:lnTo>
                  <a:lnTo>
                    <a:pt x="1557092" y="294916"/>
                  </a:lnTo>
                  <a:lnTo>
                    <a:pt x="1698646" y="210654"/>
                  </a:lnTo>
                  <a:lnTo>
                    <a:pt x="1840200" y="210654"/>
                  </a:lnTo>
                  <a:lnTo>
                    <a:pt x="1981754" y="0"/>
                  </a:lnTo>
                  <a:lnTo>
                    <a:pt x="2123308" y="421308"/>
                  </a:lnTo>
                  <a:lnTo>
                    <a:pt x="2264862" y="800486"/>
                  </a:lnTo>
                  <a:lnTo>
                    <a:pt x="2406416" y="884748"/>
                  </a:lnTo>
                  <a:lnTo>
                    <a:pt x="2547969" y="631962"/>
                  </a:lnTo>
                  <a:lnTo>
                    <a:pt x="2689523" y="463439"/>
                  </a:lnTo>
                  <a:lnTo>
                    <a:pt x="2831077" y="716224"/>
                  </a:lnTo>
                  <a:lnTo>
                    <a:pt x="2972631" y="547701"/>
                  </a:lnTo>
                  <a:lnTo>
                    <a:pt x="3114185" y="505570"/>
                  </a:lnTo>
                  <a:lnTo>
                    <a:pt x="3255739" y="505570"/>
                  </a:lnTo>
                  <a:lnTo>
                    <a:pt x="3397293" y="505570"/>
                  </a:lnTo>
                </a:path>
              </a:pathLst>
            </a:custGeom>
            <a:ln w="43362" cap="flat">
              <a:solidFill>
                <a:srgbClr val="000000">
                  <a:alpha val="100000"/>
                </a:srgbClr>
              </a:solidFill>
              <a:prstDash val="solid"/>
              <a:round/>
            </a:ln>
          </p:spPr>
          <p:txBody>
            <a:bodyPr/>
            <a:lstStyle/>
            <a:p/>
          </p:txBody>
        </p:sp>
        <p:sp>
          <p:nvSpPr>
            <p:cNvPr id="83" name="pl83"/>
            <p:cNvSpPr/>
            <p:nvPr/>
          </p:nvSpPr>
          <p:spPr>
            <a:xfrm>
              <a:off x="5437664" y="1257072"/>
              <a:ext cx="0" cy="2426737"/>
            </a:xfrm>
            <a:custGeom>
              <a:avLst/>
              <a:pathLst>
                <a:path w="0" h="2426737">
                  <a:moveTo>
                    <a:pt x="0" y="242673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257072"/>
              <a:ext cx="0" cy="1162811"/>
            </a:xfrm>
            <a:custGeom>
              <a:avLst/>
              <a:pathLst>
                <a:path w="0" h="1162811">
                  <a:moveTo>
                    <a:pt x="0" y="116281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257072"/>
              <a:ext cx="0" cy="615110"/>
            </a:xfrm>
            <a:custGeom>
              <a:avLst/>
              <a:pathLst>
                <a:path w="0" h="615110">
                  <a:moveTo>
                    <a:pt x="0" y="61511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257072"/>
              <a:ext cx="0" cy="446587"/>
            </a:xfrm>
            <a:custGeom>
              <a:avLst/>
              <a:pathLst>
                <a:path w="0" h="446587">
                  <a:moveTo>
                    <a:pt x="0" y="44658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257072"/>
              <a:ext cx="0" cy="488718"/>
            </a:xfrm>
            <a:custGeom>
              <a:avLst/>
              <a:pathLst>
                <a:path w="0" h="488718">
                  <a:moveTo>
                    <a:pt x="0" y="48871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257072"/>
              <a:ext cx="0" cy="530848"/>
            </a:xfrm>
            <a:custGeom>
              <a:avLst/>
              <a:pathLst>
                <a:path w="0" h="530848">
                  <a:moveTo>
                    <a:pt x="0" y="53084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257072"/>
              <a:ext cx="0" cy="530848"/>
            </a:xfrm>
            <a:custGeom>
              <a:avLst/>
              <a:pathLst>
                <a:path w="0" h="530848">
                  <a:moveTo>
                    <a:pt x="0" y="53084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282350"/>
              <a:ext cx="3397293" cy="2485720"/>
            </a:xfrm>
            <a:custGeom>
              <a:avLst/>
              <a:pathLst>
                <a:path w="3397293" h="2485720">
                  <a:moveTo>
                    <a:pt x="0" y="2401459"/>
                  </a:moveTo>
                  <a:lnTo>
                    <a:pt x="141553" y="2485720"/>
                  </a:lnTo>
                  <a:lnTo>
                    <a:pt x="283107" y="2064412"/>
                  </a:lnTo>
                  <a:lnTo>
                    <a:pt x="424661" y="1685234"/>
                  </a:lnTo>
                  <a:lnTo>
                    <a:pt x="566215" y="969009"/>
                  </a:lnTo>
                  <a:lnTo>
                    <a:pt x="707769" y="1137533"/>
                  </a:lnTo>
                  <a:lnTo>
                    <a:pt x="849323" y="674093"/>
                  </a:lnTo>
                  <a:lnTo>
                    <a:pt x="990877" y="716224"/>
                  </a:lnTo>
                  <a:lnTo>
                    <a:pt x="1132431" y="421308"/>
                  </a:lnTo>
                  <a:lnTo>
                    <a:pt x="1273984" y="421308"/>
                  </a:lnTo>
                  <a:lnTo>
                    <a:pt x="1415538" y="589832"/>
                  </a:lnTo>
                  <a:lnTo>
                    <a:pt x="1557092" y="294916"/>
                  </a:lnTo>
                  <a:lnTo>
                    <a:pt x="1698646" y="210654"/>
                  </a:lnTo>
                  <a:lnTo>
                    <a:pt x="1840200" y="210654"/>
                  </a:lnTo>
                  <a:lnTo>
                    <a:pt x="1981754" y="0"/>
                  </a:lnTo>
                  <a:lnTo>
                    <a:pt x="2123308" y="421308"/>
                  </a:lnTo>
                  <a:lnTo>
                    <a:pt x="2264862" y="800486"/>
                  </a:lnTo>
                  <a:lnTo>
                    <a:pt x="2406416" y="884748"/>
                  </a:lnTo>
                  <a:lnTo>
                    <a:pt x="2547969" y="631962"/>
                  </a:lnTo>
                  <a:lnTo>
                    <a:pt x="2689523" y="463439"/>
                  </a:lnTo>
                  <a:lnTo>
                    <a:pt x="2831077" y="716224"/>
                  </a:lnTo>
                  <a:lnTo>
                    <a:pt x="2972631" y="547701"/>
                  </a:lnTo>
                  <a:lnTo>
                    <a:pt x="3114185" y="505570"/>
                  </a:lnTo>
                  <a:lnTo>
                    <a:pt x="3255739" y="505570"/>
                  </a:lnTo>
                  <a:lnTo>
                    <a:pt x="3397293" y="505570"/>
                  </a:lnTo>
                </a:path>
              </a:pathLst>
            </a:custGeom>
            <a:ln w="27101" cap="flat">
              <a:solidFill>
                <a:srgbClr val="0058AB">
                  <a:alpha val="100000"/>
                </a:srgbClr>
              </a:solidFill>
              <a:prstDash val="solid"/>
              <a:round/>
            </a:ln>
          </p:spPr>
          <p:txBody>
            <a:bodyPr/>
            <a:lstStyle/>
            <a:p/>
          </p:txBody>
        </p:sp>
        <p:sp>
          <p:nvSpPr>
            <p:cNvPr id="91" name="tx91"/>
            <p:cNvSpPr/>
            <p:nvPr/>
          </p:nvSpPr>
          <p:spPr>
            <a:xfrm>
              <a:off x="5359324" y="119977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92" name="tx92"/>
            <p:cNvSpPr/>
            <p:nvPr/>
          </p:nvSpPr>
          <p:spPr>
            <a:xfrm>
              <a:off x="6067093" y="119977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3" name="tx93"/>
            <p:cNvSpPr/>
            <p:nvPr/>
          </p:nvSpPr>
          <p:spPr>
            <a:xfrm>
              <a:off x="6805008" y="119972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530827" y="1201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7042" y="11997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20110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86762" y="120110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17488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17053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3789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1" name="tx101"/>
            <p:cNvSpPr/>
            <p:nvPr/>
          </p:nvSpPr>
          <p:spPr>
            <a:xfrm>
              <a:off x="5003259" y="25362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127474" y="16936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8510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2" name="pl112"/>
            <p:cNvSpPr/>
            <p:nvPr/>
          </p:nvSpPr>
          <p:spPr>
            <a:xfrm>
              <a:off x="603395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3395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04251"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66706"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01052" y="470017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117" name="tx117"/>
            <p:cNvSpPr/>
            <p:nvPr/>
          </p:nvSpPr>
          <p:spPr>
            <a:xfrm>
              <a:off x="7071351"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33805"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9" name="tx119"/>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0" name="pl120"/>
            <p:cNvSpPr/>
            <p:nvPr/>
          </p:nvSpPr>
          <p:spPr>
            <a:xfrm>
              <a:off x="220258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97338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74418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51499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08798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85878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62958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40039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710248"/>
              <a:ext cx="6523463" cy="145351"/>
            </a:xfrm>
            <a:prstGeom prst="rect">
              <a:avLst/>
            </a:prstGeom>
            <a:solidFill>
              <a:srgbClr val="1CABE2">
                <a:alpha val="80000"/>
              </a:srgbClr>
            </a:solidFill>
          </p:spPr>
          <p:txBody>
            <a:bodyPr/>
            <a:lstStyle/>
            <a:p/>
          </p:txBody>
        </p:sp>
        <p:sp>
          <p:nvSpPr>
            <p:cNvPr id="133" name="rc133"/>
            <p:cNvSpPr/>
            <p:nvPr/>
          </p:nvSpPr>
          <p:spPr>
            <a:xfrm>
              <a:off x="1317178" y="5528559"/>
              <a:ext cx="7191056" cy="145351"/>
            </a:xfrm>
            <a:prstGeom prst="rect">
              <a:avLst/>
            </a:prstGeom>
            <a:solidFill>
              <a:srgbClr val="1CABE2">
                <a:alpha val="80000"/>
              </a:srgbClr>
            </a:solidFill>
          </p:spPr>
          <p:txBody>
            <a:bodyPr/>
            <a:lstStyle/>
            <a:p/>
          </p:txBody>
        </p:sp>
        <p:sp>
          <p:nvSpPr>
            <p:cNvPr id="134" name="rc134"/>
            <p:cNvSpPr/>
            <p:nvPr/>
          </p:nvSpPr>
          <p:spPr>
            <a:xfrm>
              <a:off x="1317178" y="5346869"/>
              <a:ext cx="7321564" cy="145351"/>
            </a:xfrm>
            <a:prstGeom prst="rect">
              <a:avLst/>
            </a:prstGeom>
            <a:solidFill>
              <a:srgbClr val="1CABE2">
                <a:alpha val="80000"/>
              </a:srgbClr>
            </a:solidFill>
          </p:spPr>
          <p:txBody>
            <a:bodyPr/>
            <a:lstStyle/>
            <a:p/>
          </p:txBody>
        </p:sp>
        <p:sp>
          <p:nvSpPr>
            <p:cNvPr id="135" name="tx135"/>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660696"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0" name="tx140"/>
            <p:cNvSpPr/>
            <p:nvPr/>
          </p:nvSpPr>
          <p:spPr>
            <a:xfrm>
              <a:off x="4431500"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6202304"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2" name="tx142"/>
            <p:cNvSpPr/>
            <p:nvPr/>
          </p:nvSpPr>
          <p:spPr>
            <a:xfrm>
              <a:off x="7973107"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3" name="tx143"/>
            <p:cNvSpPr/>
            <p:nvPr/>
          </p:nvSpPr>
          <p:spPr>
            <a:xfrm>
              <a:off x="951100" y="5076339"/>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2023 et 2024</a:t>
              </a:r>
            </a:p>
          </p:txBody>
        </p:sp>
        <p:sp>
          <p:nvSpPr>
            <p:cNvPr id="144" name="tx144"/>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5" name="tx145"/>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6" name="tx146"/>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du DTC3 au Congo (78%) était inférieure de 7 points de pourcentage à la moyenne mondiale (85%) et supérieure de 6 points de pourcentage à la moyenne de l'ensemble des pays du site WCAR (72%).
La couverture nationale en DTC3 était inférieure de 1 point de pourcentage à celle de 2019 (79%).
Cela équivaut à 41 000 enfants non vaccinés et sous-vaccinés en 2024 contre 37 000 enfants non vaccinés et sous-vaccinés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49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012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346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0566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75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73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79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3176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566664"/>
              <a:ext cx="307584" cy="1256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1998334"/>
              <a:ext cx="307584" cy="182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818862"/>
              <a:ext cx="307584" cy="20041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8916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0564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489829"/>
              <a:ext cx="307584" cy="233314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30005"/>
              <a:ext cx="307584" cy="2392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566664"/>
              <a:ext cx="307584" cy="1256307"/>
            </a:xfrm>
            <a:prstGeom prst="rect">
              <a:avLst/>
            </a:prstGeom>
            <a:solidFill>
              <a:srgbClr val="0083CF">
                <a:alpha val="100000"/>
              </a:srgbClr>
            </a:solidFill>
          </p:spPr>
          <p:txBody>
            <a:bodyPr/>
            <a:lstStyle/>
            <a:p/>
          </p:txBody>
        </p:sp>
        <p:sp>
          <p:nvSpPr>
            <p:cNvPr id="38" name="rc38"/>
            <p:cNvSpPr/>
            <p:nvPr/>
          </p:nvSpPr>
          <p:spPr>
            <a:xfrm>
              <a:off x="1880361" y="1938510"/>
              <a:ext cx="307584" cy="1884461"/>
            </a:xfrm>
            <a:prstGeom prst="rect">
              <a:avLst/>
            </a:prstGeom>
            <a:solidFill>
              <a:srgbClr val="0083CF">
                <a:alpha val="100000"/>
              </a:srgbClr>
            </a:solidFill>
          </p:spPr>
          <p:txBody>
            <a:bodyPr/>
            <a:lstStyle/>
            <a:p/>
          </p:txBody>
        </p:sp>
        <p:sp>
          <p:nvSpPr>
            <p:cNvPr id="39" name="rc39"/>
            <p:cNvSpPr/>
            <p:nvPr/>
          </p:nvSpPr>
          <p:spPr>
            <a:xfrm>
              <a:off x="1538601" y="1938510"/>
              <a:ext cx="307584" cy="1884461"/>
            </a:xfrm>
            <a:prstGeom prst="rect">
              <a:avLst/>
            </a:prstGeom>
            <a:solidFill>
              <a:srgbClr val="0083CF">
                <a:alpha val="100000"/>
              </a:srgbClr>
            </a:solidFill>
          </p:spPr>
          <p:txBody>
            <a:bodyPr/>
            <a:lstStyle/>
            <a:p/>
          </p:txBody>
        </p:sp>
        <p:sp>
          <p:nvSpPr>
            <p:cNvPr id="40" name="rc40"/>
            <p:cNvSpPr/>
            <p:nvPr/>
          </p:nvSpPr>
          <p:spPr>
            <a:xfrm>
              <a:off x="2222121" y="1878686"/>
              <a:ext cx="307584" cy="1944285"/>
            </a:xfrm>
            <a:prstGeom prst="rect">
              <a:avLst/>
            </a:prstGeom>
            <a:solidFill>
              <a:srgbClr val="0083CF">
                <a:alpha val="100000"/>
              </a:srgbClr>
            </a:solidFill>
          </p:spPr>
          <p:txBody>
            <a:bodyPr/>
            <a:lstStyle/>
            <a:p/>
          </p:txBody>
        </p:sp>
        <p:sp>
          <p:nvSpPr>
            <p:cNvPr id="41" name="rc41"/>
            <p:cNvSpPr/>
            <p:nvPr/>
          </p:nvSpPr>
          <p:spPr>
            <a:xfrm>
              <a:off x="2563881" y="1818862"/>
              <a:ext cx="307584" cy="2004109"/>
            </a:xfrm>
            <a:prstGeom prst="rect">
              <a:avLst/>
            </a:prstGeom>
            <a:solidFill>
              <a:srgbClr val="0083CF">
                <a:alpha val="100000"/>
              </a:srgbClr>
            </a:solidFill>
          </p:spPr>
          <p:txBody>
            <a:bodyPr/>
            <a:lstStyle/>
            <a:p/>
          </p:txBody>
        </p:sp>
        <p:sp>
          <p:nvSpPr>
            <p:cNvPr id="42" name="rc42"/>
            <p:cNvSpPr/>
            <p:nvPr/>
          </p:nvSpPr>
          <p:spPr>
            <a:xfrm>
              <a:off x="3589161" y="1788950"/>
              <a:ext cx="307584" cy="2034021"/>
            </a:xfrm>
            <a:prstGeom prst="rect">
              <a:avLst/>
            </a:prstGeom>
            <a:solidFill>
              <a:srgbClr val="0083CF">
                <a:alpha val="100000"/>
              </a:srgbClr>
            </a:solidFill>
          </p:spPr>
          <p:txBody>
            <a:bodyPr/>
            <a:lstStyle/>
            <a:p/>
          </p:txBody>
        </p:sp>
        <p:sp>
          <p:nvSpPr>
            <p:cNvPr id="43" name="rc43"/>
            <p:cNvSpPr/>
            <p:nvPr/>
          </p:nvSpPr>
          <p:spPr>
            <a:xfrm>
              <a:off x="4272681" y="1519741"/>
              <a:ext cx="307584" cy="2303230"/>
            </a:xfrm>
            <a:prstGeom prst="rect">
              <a:avLst/>
            </a:prstGeom>
            <a:solidFill>
              <a:srgbClr val="0083CF">
                <a:alpha val="100000"/>
              </a:srgbClr>
            </a:solidFill>
          </p:spPr>
          <p:txBody>
            <a:bodyPr/>
            <a:lstStyle/>
            <a:p/>
          </p:txBody>
        </p:sp>
        <p:sp>
          <p:nvSpPr>
            <p:cNvPr id="44" name="rc44"/>
            <p:cNvSpPr/>
            <p:nvPr/>
          </p:nvSpPr>
          <p:spPr>
            <a:xfrm>
              <a:off x="3930921" y="1519741"/>
              <a:ext cx="307584" cy="2303230"/>
            </a:xfrm>
            <a:prstGeom prst="rect">
              <a:avLst/>
            </a:prstGeom>
            <a:solidFill>
              <a:srgbClr val="0083CF">
                <a:alpha val="100000"/>
              </a:srgbClr>
            </a:solidFill>
          </p:spPr>
          <p:txBody>
            <a:bodyPr/>
            <a:lstStyle/>
            <a:p/>
          </p:txBody>
        </p:sp>
        <p:sp>
          <p:nvSpPr>
            <p:cNvPr id="45" name="rc45"/>
            <p:cNvSpPr/>
            <p:nvPr/>
          </p:nvSpPr>
          <p:spPr>
            <a:xfrm>
              <a:off x="5297962" y="1370181"/>
              <a:ext cx="307584" cy="2452790"/>
            </a:xfrm>
            <a:prstGeom prst="rect">
              <a:avLst/>
            </a:prstGeom>
            <a:solidFill>
              <a:srgbClr val="0083CF">
                <a:alpha val="100000"/>
              </a:srgbClr>
            </a:solidFill>
          </p:spPr>
          <p:txBody>
            <a:bodyPr/>
            <a:lstStyle/>
            <a:p/>
          </p:txBody>
        </p:sp>
        <p:sp>
          <p:nvSpPr>
            <p:cNvPr id="46" name="rc46"/>
            <p:cNvSpPr/>
            <p:nvPr/>
          </p:nvSpPr>
          <p:spPr>
            <a:xfrm>
              <a:off x="6323242" y="1250532"/>
              <a:ext cx="307584" cy="2572439"/>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66664"/>
              <a:ext cx="277744" cy="277744"/>
            </a:xfrm>
            <a:custGeom>
              <a:avLst/>
              <a:pathLst>
                <a:path w="277744" h="277744">
                  <a:moveTo>
                    <a:pt x="268372" y="0"/>
                  </a:moveTo>
                  <a:lnTo>
                    <a:pt x="277744" y="0"/>
                  </a:lnTo>
                  <a:lnTo>
                    <a:pt x="0" y="277744"/>
                  </a:lnTo>
                  <a:lnTo>
                    <a:pt x="0" y="2683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66664"/>
              <a:ext cx="184028" cy="184028"/>
            </a:xfrm>
            <a:custGeom>
              <a:avLst/>
              <a:pathLst>
                <a:path w="184028" h="184028">
                  <a:moveTo>
                    <a:pt x="174656" y="0"/>
                  </a:moveTo>
                  <a:lnTo>
                    <a:pt x="184028" y="0"/>
                  </a:lnTo>
                  <a:lnTo>
                    <a:pt x="0" y="184028"/>
                  </a:lnTo>
                  <a:lnTo>
                    <a:pt x="0" y="174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566664"/>
              <a:ext cx="90312" cy="90312"/>
            </a:xfrm>
            <a:custGeom>
              <a:avLst/>
              <a:pathLst>
                <a:path w="90312" h="90312">
                  <a:moveTo>
                    <a:pt x="80940" y="0"/>
                  </a:moveTo>
                  <a:lnTo>
                    <a:pt x="90312" y="0"/>
                  </a:lnTo>
                  <a:lnTo>
                    <a:pt x="0" y="90312"/>
                  </a:lnTo>
                  <a:lnTo>
                    <a:pt x="0" y="80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16330" y="3751357"/>
              <a:ext cx="71614" cy="71614"/>
            </a:xfrm>
            <a:custGeom>
              <a:avLst/>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22614" y="3657641"/>
              <a:ext cx="165330" cy="165330"/>
            </a:xfrm>
            <a:custGeom>
              <a:avLst/>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28898" y="3563925"/>
              <a:ext cx="259046" cy="259046"/>
            </a:xfrm>
            <a:custGeom>
              <a:avLst/>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4702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3764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2827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1890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0953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0016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29079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8141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7204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6267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5330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4393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3456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2519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1581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0644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19707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1938510"/>
              <a:ext cx="255481" cy="255481"/>
            </a:xfrm>
            <a:custGeom>
              <a:avLst/>
              <a:pathLst>
                <a:path w="255481" h="255481">
                  <a:moveTo>
                    <a:pt x="246110" y="0"/>
                  </a:moveTo>
                  <a:lnTo>
                    <a:pt x="255481" y="0"/>
                  </a:lnTo>
                  <a:lnTo>
                    <a:pt x="0" y="255481"/>
                  </a:lnTo>
                  <a:lnTo>
                    <a:pt x="0" y="246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1938510"/>
              <a:ext cx="161765" cy="161765"/>
            </a:xfrm>
            <a:custGeom>
              <a:avLst/>
              <a:pathLst>
                <a:path w="161765" h="161765">
                  <a:moveTo>
                    <a:pt x="152394" y="0"/>
                  </a:moveTo>
                  <a:lnTo>
                    <a:pt x="161765" y="0"/>
                  </a:lnTo>
                  <a:lnTo>
                    <a:pt x="0" y="161765"/>
                  </a:lnTo>
                  <a:lnTo>
                    <a:pt x="0" y="152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1938510"/>
              <a:ext cx="68049" cy="68049"/>
            </a:xfrm>
            <a:custGeom>
              <a:avLst/>
              <a:pathLst>
                <a:path w="68049" h="68049">
                  <a:moveTo>
                    <a:pt x="58678" y="0"/>
                  </a:moveTo>
                  <a:lnTo>
                    <a:pt x="68049" y="0"/>
                  </a:lnTo>
                  <a:lnTo>
                    <a:pt x="0" y="68049"/>
                  </a:lnTo>
                  <a:lnTo>
                    <a:pt x="0" y="58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35182" y="3811969"/>
              <a:ext cx="11002" cy="11002"/>
            </a:xfrm>
            <a:custGeom>
              <a:avLst/>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41466" y="3718253"/>
              <a:ext cx="104718" cy="104718"/>
            </a:xfrm>
            <a:custGeom>
              <a:avLst/>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7750" y="3624537"/>
              <a:ext cx="198434" cy="198434"/>
            </a:xfrm>
            <a:custGeom>
              <a:avLst/>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54034" y="3530821"/>
              <a:ext cx="292150" cy="292150"/>
            </a:xfrm>
            <a:custGeom>
              <a:avLst/>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4371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3433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2496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1559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0622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29685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28748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7810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6873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5936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4999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4062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3125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2187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1250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0313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1938510"/>
              <a:ext cx="307584" cy="316093"/>
            </a:xfrm>
            <a:custGeom>
              <a:avLst/>
              <a:pathLst>
                <a:path w="307584" h="316093">
                  <a:moveTo>
                    <a:pt x="306722" y="0"/>
                  </a:moveTo>
                  <a:lnTo>
                    <a:pt x="307584" y="0"/>
                  </a:lnTo>
                  <a:lnTo>
                    <a:pt x="307584" y="8509"/>
                  </a:lnTo>
                  <a:lnTo>
                    <a:pt x="0" y="316093"/>
                  </a:lnTo>
                  <a:lnTo>
                    <a:pt x="0" y="306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1938510"/>
              <a:ext cx="222377" cy="222377"/>
            </a:xfrm>
            <a:custGeom>
              <a:avLst/>
              <a:pathLst>
                <a:path w="222377" h="222377">
                  <a:moveTo>
                    <a:pt x="213006" y="0"/>
                  </a:moveTo>
                  <a:lnTo>
                    <a:pt x="222377" y="0"/>
                  </a:lnTo>
                  <a:lnTo>
                    <a:pt x="0" y="222377"/>
                  </a:lnTo>
                  <a:lnTo>
                    <a:pt x="0" y="213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1938510"/>
              <a:ext cx="128661" cy="128661"/>
            </a:xfrm>
            <a:custGeom>
              <a:avLst/>
              <a:pathLst>
                <a:path w="128661" h="128661">
                  <a:moveTo>
                    <a:pt x="119290" y="0"/>
                  </a:moveTo>
                  <a:lnTo>
                    <a:pt x="128661" y="0"/>
                  </a:lnTo>
                  <a:lnTo>
                    <a:pt x="0" y="128661"/>
                  </a:lnTo>
                  <a:lnTo>
                    <a:pt x="0" y="119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538601" y="1938510"/>
              <a:ext cx="34945" cy="34945"/>
            </a:xfrm>
            <a:custGeom>
              <a:avLst/>
              <a:pathLst>
                <a:path w="34945" h="34945">
                  <a:moveTo>
                    <a:pt x="25574" y="0"/>
                  </a:moveTo>
                  <a:lnTo>
                    <a:pt x="34945" y="0"/>
                  </a:lnTo>
                  <a:lnTo>
                    <a:pt x="0" y="34945"/>
                  </a:lnTo>
                  <a:lnTo>
                    <a:pt x="0" y="25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91194" y="3784461"/>
              <a:ext cx="38510" cy="38510"/>
            </a:xfrm>
            <a:custGeom>
              <a:avLst/>
              <a:pathLst>
                <a:path w="38510" h="38510">
                  <a:moveTo>
                    <a:pt x="38510" y="0"/>
                  </a:moveTo>
                  <a:lnTo>
                    <a:pt x="38510" y="9371"/>
                  </a:lnTo>
                  <a:lnTo>
                    <a:pt x="9371" y="38510"/>
                  </a:lnTo>
                  <a:lnTo>
                    <a:pt x="0" y="3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97478" y="3690745"/>
              <a:ext cx="132226" cy="132226"/>
            </a:xfrm>
            <a:custGeom>
              <a:avLst/>
              <a:pathLst>
                <a:path w="132226" h="132226">
                  <a:moveTo>
                    <a:pt x="132226" y="0"/>
                  </a:moveTo>
                  <a:lnTo>
                    <a:pt x="132226" y="9371"/>
                  </a:lnTo>
                  <a:lnTo>
                    <a:pt x="9371" y="132226"/>
                  </a:lnTo>
                  <a:lnTo>
                    <a:pt x="0" y="1322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303762" y="3597029"/>
              <a:ext cx="225942" cy="225942"/>
            </a:xfrm>
            <a:custGeom>
              <a:avLst/>
              <a:pathLst>
                <a:path w="225942" h="225942">
                  <a:moveTo>
                    <a:pt x="225942" y="0"/>
                  </a:moveTo>
                  <a:lnTo>
                    <a:pt x="225942" y="9371"/>
                  </a:lnTo>
                  <a:lnTo>
                    <a:pt x="9371" y="225942"/>
                  </a:lnTo>
                  <a:lnTo>
                    <a:pt x="0" y="225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5033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4095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3158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2221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1284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0347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29410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8473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7535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6598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5661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4724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3787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2850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1912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0975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038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101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878686"/>
              <a:ext cx="254694" cy="254694"/>
            </a:xfrm>
            <a:custGeom>
              <a:avLst/>
              <a:pathLst>
                <a:path w="254694" h="254694">
                  <a:moveTo>
                    <a:pt x="245322" y="0"/>
                  </a:moveTo>
                  <a:lnTo>
                    <a:pt x="254694" y="0"/>
                  </a:lnTo>
                  <a:lnTo>
                    <a:pt x="0" y="254694"/>
                  </a:lnTo>
                  <a:lnTo>
                    <a:pt x="0" y="2453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878686"/>
              <a:ext cx="160978" cy="160978"/>
            </a:xfrm>
            <a:custGeom>
              <a:avLst/>
              <a:pathLst>
                <a:path w="160978" h="160978">
                  <a:moveTo>
                    <a:pt x="151606" y="0"/>
                  </a:moveTo>
                  <a:lnTo>
                    <a:pt x="160978" y="0"/>
                  </a:lnTo>
                  <a:lnTo>
                    <a:pt x="0" y="160978"/>
                  </a:lnTo>
                  <a:lnTo>
                    <a:pt x="0" y="151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222121" y="1878686"/>
              <a:ext cx="67261" cy="67261"/>
            </a:xfrm>
            <a:custGeom>
              <a:avLst/>
              <a:pathLst>
                <a:path w="67261" h="67261">
                  <a:moveTo>
                    <a:pt x="57890" y="0"/>
                  </a:moveTo>
                  <a:lnTo>
                    <a:pt x="67261" y="0"/>
                  </a:lnTo>
                  <a:lnTo>
                    <a:pt x="0" y="67261"/>
                  </a:lnTo>
                  <a:lnTo>
                    <a:pt x="0" y="57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2036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43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8495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818862"/>
              <a:ext cx="253906" cy="253906"/>
            </a:xfrm>
            <a:custGeom>
              <a:avLst/>
              <a:pathLst>
                <a:path w="253906" h="253906">
                  <a:moveTo>
                    <a:pt x="244534" y="0"/>
                  </a:moveTo>
                  <a:lnTo>
                    <a:pt x="253906" y="0"/>
                  </a:lnTo>
                  <a:lnTo>
                    <a:pt x="0" y="253906"/>
                  </a:lnTo>
                  <a:lnTo>
                    <a:pt x="0" y="244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563881" y="1818862"/>
              <a:ext cx="160190" cy="160190"/>
            </a:xfrm>
            <a:custGeom>
              <a:avLst/>
              <a:pathLst>
                <a:path w="160190" h="160190">
                  <a:moveTo>
                    <a:pt x="150818" y="0"/>
                  </a:moveTo>
                  <a:lnTo>
                    <a:pt x="160190" y="0"/>
                  </a:lnTo>
                  <a:lnTo>
                    <a:pt x="0" y="160190"/>
                  </a:lnTo>
                  <a:lnTo>
                    <a:pt x="0" y="150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563881" y="1818862"/>
              <a:ext cx="66474" cy="66474"/>
            </a:xfrm>
            <a:custGeom>
              <a:avLst/>
              <a:pathLst>
                <a:path w="66474" h="66474">
                  <a:moveTo>
                    <a:pt x="57102" y="0"/>
                  </a:moveTo>
                  <a:lnTo>
                    <a:pt x="66474" y="0"/>
                  </a:lnTo>
                  <a:lnTo>
                    <a:pt x="0" y="66474"/>
                  </a:lnTo>
                  <a:lnTo>
                    <a:pt x="0" y="571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89161" y="1788950"/>
              <a:ext cx="289414" cy="289414"/>
            </a:xfrm>
            <a:custGeom>
              <a:avLst/>
              <a:pathLst>
                <a:path w="289414" h="289414">
                  <a:moveTo>
                    <a:pt x="280042" y="0"/>
                  </a:moveTo>
                  <a:lnTo>
                    <a:pt x="289414" y="0"/>
                  </a:lnTo>
                  <a:lnTo>
                    <a:pt x="0" y="289414"/>
                  </a:lnTo>
                  <a:lnTo>
                    <a:pt x="0" y="280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89161" y="1788950"/>
              <a:ext cx="195698" cy="195698"/>
            </a:xfrm>
            <a:custGeom>
              <a:avLst/>
              <a:pathLst>
                <a:path w="195698" h="195698">
                  <a:moveTo>
                    <a:pt x="186326" y="0"/>
                  </a:moveTo>
                  <a:lnTo>
                    <a:pt x="195698" y="0"/>
                  </a:lnTo>
                  <a:lnTo>
                    <a:pt x="0" y="195698"/>
                  </a:lnTo>
                  <a:lnTo>
                    <a:pt x="0" y="1863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89161" y="1788950"/>
              <a:ext cx="101982" cy="101982"/>
            </a:xfrm>
            <a:custGeom>
              <a:avLst/>
              <a:pathLst>
                <a:path w="101982" h="101982">
                  <a:moveTo>
                    <a:pt x="92610" y="0"/>
                  </a:moveTo>
                  <a:lnTo>
                    <a:pt x="101982" y="0"/>
                  </a:lnTo>
                  <a:lnTo>
                    <a:pt x="0" y="101982"/>
                  </a:lnTo>
                  <a:lnTo>
                    <a:pt x="0" y="926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89161" y="1788950"/>
              <a:ext cx="8266" cy="8266"/>
            </a:xfrm>
            <a:custGeom>
              <a:avLst/>
              <a:pathLst>
                <a:path w="8266" h="8266">
                  <a:moveTo>
                    <a:pt x="0" y="8266"/>
                  </a:moveTo>
                  <a:lnTo>
                    <a:pt x="0" y="0"/>
                  </a:lnTo>
                  <a:lnTo>
                    <a:pt x="826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2946" y="3795653"/>
              <a:ext cx="27318" cy="27318"/>
            </a:xfrm>
            <a:custGeom>
              <a:avLst/>
              <a:pathLst>
                <a:path w="27318" h="27318">
                  <a:moveTo>
                    <a:pt x="27318" y="0"/>
                  </a:moveTo>
                  <a:lnTo>
                    <a:pt x="27318" y="9371"/>
                  </a:lnTo>
                  <a:lnTo>
                    <a:pt x="9371" y="27318"/>
                  </a:lnTo>
                  <a:lnTo>
                    <a:pt x="0" y="273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459230" y="3701937"/>
              <a:ext cx="121034" cy="121034"/>
            </a:xfrm>
            <a:custGeom>
              <a:avLst/>
              <a:pathLst>
                <a:path w="121034" h="121034">
                  <a:moveTo>
                    <a:pt x="121034" y="0"/>
                  </a:moveTo>
                  <a:lnTo>
                    <a:pt x="121034" y="9371"/>
                  </a:lnTo>
                  <a:lnTo>
                    <a:pt x="9371" y="121034"/>
                  </a:lnTo>
                  <a:lnTo>
                    <a:pt x="0" y="121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365514" y="3608221"/>
              <a:ext cx="214750" cy="214750"/>
            </a:xfrm>
            <a:custGeom>
              <a:avLst/>
              <a:pathLst>
                <a:path w="214750" h="214750">
                  <a:moveTo>
                    <a:pt x="214750" y="0"/>
                  </a:moveTo>
                  <a:lnTo>
                    <a:pt x="214750" y="9371"/>
                  </a:lnTo>
                  <a:lnTo>
                    <a:pt x="9371" y="214750"/>
                  </a:lnTo>
                  <a:lnTo>
                    <a:pt x="0" y="2147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514505"/>
              <a:ext cx="307584" cy="308466"/>
            </a:xfrm>
            <a:custGeom>
              <a:avLst/>
              <a:pathLst>
                <a:path w="307584" h="308466">
                  <a:moveTo>
                    <a:pt x="307584" y="0"/>
                  </a:moveTo>
                  <a:lnTo>
                    <a:pt x="307584" y="9371"/>
                  </a:lnTo>
                  <a:lnTo>
                    <a:pt x="8488" y="308466"/>
                  </a:lnTo>
                  <a:lnTo>
                    <a:pt x="0" y="308466"/>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4207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3270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2333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31396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30459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9522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8584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7647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6710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5773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4836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3899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2961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22024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21087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20150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9213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8276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7339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6401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464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72681" y="1519741"/>
              <a:ext cx="249966" cy="249966"/>
            </a:xfrm>
            <a:custGeom>
              <a:avLst/>
              <a:pathLst>
                <a:path w="249966" h="249966">
                  <a:moveTo>
                    <a:pt x="240595" y="0"/>
                  </a:moveTo>
                  <a:lnTo>
                    <a:pt x="249966" y="0"/>
                  </a:lnTo>
                  <a:lnTo>
                    <a:pt x="0" y="249966"/>
                  </a:lnTo>
                  <a:lnTo>
                    <a:pt x="0" y="240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272681" y="1519741"/>
              <a:ext cx="156250" cy="156250"/>
            </a:xfrm>
            <a:custGeom>
              <a:avLst/>
              <a:pathLst>
                <a:path w="156250" h="156250">
                  <a:moveTo>
                    <a:pt x="146879" y="0"/>
                  </a:moveTo>
                  <a:lnTo>
                    <a:pt x="156250" y="0"/>
                  </a:lnTo>
                  <a:lnTo>
                    <a:pt x="0" y="156250"/>
                  </a:lnTo>
                  <a:lnTo>
                    <a:pt x="0" y="146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272681" y="1519741"/>
              <a:ext cx="62534" cy="62534"/>
            </a:xfrm>
            <a:custGeom>
              <a:avLst/>
              <a:pathLst>
                <a:path w="62534" h="62534">
                  <a:moveTo>
                    <a:pt x="53163" y="0"/>
                  </a:moveTo>
                  <a:lnTo>
                    <a:pt x="62534" y="0"/>
                  </a:lnTo>
                  <a:lnTo>
                    <a:pt x="0" y="62534"/>
                  </a:lnTo>
                  <a:lnTo>
                    <a:pt x="0" y="53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78082" y="3762549"/>
              <a:ext cx="60422" cy="60422"/>
            </a:xfrm>
            <a:custGeom>
              <a:avLst/>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084366" y="3668833"/>
              <a:ext cx="154138" cy="154138"/>
            </a:xfrm>
            <a:custGeom>
              <a:avLst/>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90650" y="3575117"/>
              <a:ext cx="247854" cy="247854"/>
            </a:xfrm>
            <a:custGeom>
              <a:avLst/>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814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876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939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2002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1065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30128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919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825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731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637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544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450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356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263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169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2075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981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888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794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7007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6070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19741"/>
              <a:ext cx="307584" cy="310578"/>
            </a:xfrm>
            <a:custGeom>
              <a:avLst/>
              <a:pathLst>
                <a:path w="307584" h="310578">
                  <a:moveTo>
                    <a:pt x="301207" y="0"/>
                  </a:moveTo>
                  <a:lnTo>
                    <a:pt x="307584" y="0"/>
                  </a:lnTo>
                  <a:lnTo>
                    <a:pt x="307584" y="2994"/>
                  </a:lnTo>
                  <a:lnTo>
                    <a:pt x="0" y="310578"/>
                  </a:lnTo>
                  <a:lnTo>
                    <a:pt x="0" y="301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930921" y="1519741"/>
              <a:ext cx="216862" cy="216862"/>
            </a:xfrm>
            <a:custGeom>
              <a:avLst/>
              <a:pathLst>
                <a:path w="216862" h="216862">
                  <a:moveTo>
                    <a:pt x="207491" y="0"/>
                  </a:moveTo>
                  <a:lnTo>
                    <a:pt x="216862" y="0"/>
                  </a:lnTo>
                  <a:lnTo>
                    <a:pt x="0" y="216862"/>
                  </a:lnTo>
                  <a:lnTo>
                    <a:pt x="0" y="207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930921" y="1519741"/>
              <a:ext cx="123146" cy="123146"/>
            </a:xfrm>
            <a:custGeom>
              <a:avLst/>
              <a:pathLst>
                <a:path w="123146" h="123146">
                  <a:moveTo>
                    <a:pt x="113775" y="0"/>
                  </a:moveTo>
                  <a:lnTo>
                    <a:pt x="123146" y="0"/>
                  </a:lnTo>
                  <a:lnTo>
                    <a:pt x="0" y="123146"/>
                  </a:lnTo>
                  <a:lnTo>
                    <a:pt x="0" y="113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930921" y="1519741"/>
              <a:ext cx="29430" cy="29430"/>
            </a:xfrm>
            <a:custGeom>
              <a:avLst/>
              <a:pathLst>
                <a:path w="29430" h="29430">
                  <a:moveTo>
                    <a:pt x="20059" y="0"/>
                  </a:moveTo>
                  <a:lnTo>
                    <a:pt x="29430" y="0"/>
                  </a:lnTo>
                  <a:lnTo>
                    <a:pt x="0" y="29430"/>
                  </a:lnTo>
                  <a:lnTo>
                    <a:pt x="0" y="20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83823" y="3801249"/>
              <a:ext cx="21723" cy="21723"/>
            </a:xfrm>
            <a:custGeom>
              <a:avLst/>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90107" y="3707533"/>
              <a:ext cx="115439" cy="115439"/>
            </a:xfrm>
            <a:custGeom>
              <a:avLst/>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96391" y="3613816"/>
              <a:ext cx="209155" cy="209155"/>
            </a:xfrm>
            <a:custGeom>
              <a:avLst/>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02675" y="3520100"/>
              <a:ext cx="302871" cy="302871"/>
            </a:xfrm>
            <a:custGeom>
              <a:avLst/>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426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332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238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3145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3051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957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864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770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676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582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489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395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301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208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114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020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926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833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739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645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552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58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370181"/>
              <a:ext cx="307584" cy="311407"/>
            </a:xfrm>
            <a:custGeom>
              <a:avLst/>
              <a:pathLst>
                <a:path w="307584" h="311407">
                  <a:moveTo>
                    <a:pt x="302035" y="0"/>
                  </a:moveTo>
                  <a:lnTo>
                    <a:pt x="307584" y="0"/>
                  </a:lnTo>
                  <a:lnTo>
                    <a:pt x="307584" y="3823"/>
                  </a:lnTo>
                  <a:lnTo>
                    <a:pt x="0" y="311407"/>
                  </a:lnTo>
                  <a:lnTo>
                    <a:pt x="0" y="302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370181"/>
              <a:ext cx="217691" cy="217691"/>
            </a:xfrm>
            <a:custGeom>
              <a:avLst/>
              <a:pathLst>
                <a:path w="217691" h="217691">
                  <a:moveTo>
                    <a:pt x="208319" y="0"/>
                  </a:moveTo>
                  <a:lnTo>
                    <a:pt x="217691" y="0"/>
                  </a:lnTo>
                  <a:lnTo>
                    <a:pt x="0" y="217691"/>
                  </a:lnTo>
                  <a:lnTo>
                    <a:pt x="0" y="208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370181"/>
              <a:ext cx="123975" cy="123975"/>
            </a:xfrm>
            <a:custGeom>
              <a:avLst/>
              <a:pathLst>
                <a:path w="123975" h="123975">
                  <a:moveTo>
                    <a:pt x="114603" y="0"/>
                  </a:moveTo>
                  <a:lnTo>
                    <a:pt x="123975" y="0"/>
                  </a:lnTo>
                  <a:lnTo>
                    <a:pt x="0" y="123975"/>
                  </a:lnTo>
                  <a:lnTo>
                    <a:pt x="0" y="114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370181"/>
              <a:ext cx="30259" cy="30259"/>
            </a:xfrm>
            <a:custGeom>
              <a:avLst/>
              <a:pathLst>
                <a:path w="30259" h="30259">
                  <a:moveTo>
                    <a:pt x="20887" y="0"/>
                  </a:moveTo>
                  <a:lnTo>
                    <a:pt x="30259" y="0"/>
                  </a:lnTo>
                  <a:lnTo>
                    <a:pt x="0" y="30259"/>
                  </a:lnTo>
                  <a:lnTo>
                    <a:pt x="0" y="208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14699" y="3806844"/>
              <a:ext cx="16127" cy="16127"/>
            </a:xfrm>
            <a:custGeom>
              <a:avLst/>
              <a:pathLst>
                <a:path w="16127" h="16127">
                  <a:moveTo>
                    <a:pt x="16127" y="0"/>
                  </a:moveTo>
                  <a:lnTo>
                    <a:pt x="16127" y="9371"/>
                  </a:lnTo>
                  <a:lnTo>
                    <a:pt x="9371" y="16127"/>
                  </a:lnTo>
                  <a:lnTo>
                    <a:pt x="0" y="16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20983" y="3713128"/>
              <a:ext cx="109843" cy="109843"/>
            </a:xfrm>
            <a:custGeom>
              <a:avLst/>
              <a:pathLst>
                <a:path w="109843" h="109843">
                  <a:moveTo>
                    <a:pt x="109843" y="0"/>
                  </a:moveTo>
                  <a:lnTo>
                    <a:pt x="109843" y="9371"/>
                  </a:lnTo>
                  <a:lnTo>
                    <a:pt x="9371" y="109843"/>
                  </a:lnTo>
                  <a:lnTo>
                    <a:pt x="0" y="109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427267" y="3619412"/>
              <a:ext cx="203559" cy="203559"/>
            </a:xfrm>
            <a:custGeom>
              <a:avLst/>
              <a:pathLst>
                <a:path w="203559" h="203559">
                  <a:moveTo>
                    <a:pt x="203559" y="0"/>
                  </a:moveTo>
                  <a:lnTo>
                    <a:pt x="203559" y="9371"/>
                  </a:lnTo>
                  <a:lnTo>
                    <a:pt x="9371" y="203559"/>
                  </a:lnTo>
                  <a:lnTo>
                    <a:pt x="0" y="203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33551" y="3525696"/>
              <a:ext cx="297275" cy="297275"/>
            </a:xfrm>
            <a:custGeom>
              <a:avLst/>
              <a:pathLst>
                <a:path w="297275" h="297275">
                  <a:moveTo>
                    <a:pt x="297275" y="0"/>
                  </a:moveTo>
                  <a:lnTo>
                    <a:pt x="297275" y="9371"/>
                  </a:lnTo>
                  <a:lnTo>
                    <a:pt x="9371" y="297275"/>
                  </a:lnTo>
                  <a:lnTo>
                    <a:pt x="0" y="297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4319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3382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32445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31508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30571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9634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8696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7759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6822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5885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4948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401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2307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2213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2119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2026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932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838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745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651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557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463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323242" y="1370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323242" y="1276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323242" y="1250532"/>
              <a:ext cx="249219" cy="249219"/>
            </a:xfrm>
            <a:custGeom>
              <a:avLst/>
              <a:pathLst>
                <a:path w="249219" h="249219">
                  <a:moveTo>
                    <a:pt x="239847" y="0"/>
                  </a:moveTo>
                  <a:lnTo>
                    <a:pt x="249219" y="0"/>
                  </a:lnTo>
                  <a:lnTo>
                    <a:pt x="0" y="249219"/>
                  </a:lnTo>
                  <a:lnTo>
                    <a:pt x="0" y="239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323242" y="1250532"/>
              <a:ext cx="155503" cy="155503"/>
            </a:xfrm>
            <a:custGeom>
              <a:avLst/>
              <a:pathLst>
                <a:path w="155503" h="155503">
                  <a:moveTo>
                    <a:pt x="146131" y="0"/>
                  </a:moveTo>
                  <a:lnTo>
                    <a:pt x="155503" y="0"/>
                  </a:lnTo>
                  <a:lnTo>
                    <a:pt x="0" y="155503"/>
                  </a:lnTo>
                  <a:lnTo>
                    <a:pt x="0" y="146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323242" y="1250532"/>
              <a:ext cx="61787" cy="61787"/>
            </a:xfrm>
            <a:custGeom>
              <a:avLst/>
              <a:pathLst>
                <a:path w="61787" h="61787">
                  <a:moveTo>
                    <a:pt x="52415" y="0"/>
                  </a:moveTo>
                  <a:lnTo>
                    <a:pt x="61787" y="0"/>
                  </a:lnTo>
                  <a:lnTo>
                    <a:pt x="0" y="61787"/>
                  </a:lnTo>
                  <a:lnTo>
                    <a:pt x="0" y="52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rc301"/>
            <p:cNvSpPr/>
            <p:nvPr/>
          </p:nvSpPr>
          <p:spPr>
            <a:xfrm>
              <a:off x="855081" y="2566664"/>
              <a:ext cx="307584" cy="1256307"/>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1880361" y="1938510"/>
              <a:ext cx="307584" cy="1884461"/>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1538601" y="1938510"/>
              <a:ext cx="307584" cy="1884461"/>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2222121" y="1878686"/>
              <a:ext cx="307584" cy="1944285"/>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2563881" y="1818862"/>
              <a:ext cx="307584" cy="2004109"/>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3589161" y="1788950"/>
              <a:ext cx="307584" cy="2034021"/>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4272681" y="1519741"/>
              <a:ext cx="307584" cy="2303230"/>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3930921" y="1519741"/>
              <a:ext cx="307584" cy="2303230"/>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5297962" y="1370181"/>
              <a:ext cx="307584" cy="2452790"/>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6323242" y="1250532"/>
              <a:ext cx="307584" cy="2572439"/>
            </a:xfrm>
            <a:prstGeom prst="rect">
              <a:avLst/>
            </a:prstGeom>
            <a:ln w="1355" cap="flat">
              <a:solidFill>
                <a:srgbClr val="000000">
                  <a:alpha val="100000"/>
                </a:srgbClr>
              </a:solidFill>
              <a:prstDash val="solid"/>
              <a:miter/>
            </a:ln>
          </p:spPr>
          <p:txBody>
            <a:bodyPr/>
            <a:lstStyle/>
            <a:p/>
          </p:txBody>
        </p:sp>
        <p:sp>
          <p:nvSpPr>
            <p:cNvPr id="311" name="tx311"/>
            <p:cNvSpPr/>
            <p:nvPr/>
          </p:nvSpPr>
          <p:spPr>
            <a:xfrm>
              <a:off x="928486" y="24391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12" name="tx312"/>
            <p:cNvSpPr/>
            <p:nvPr/>
          </p:nvSpPr>
          <p:spPr>
            <a:xfrm>
              <a:off x="1270246" y="18349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13" name="tx313"/>
            <p:cNvSpPr/>
            <p:nvPr/>
          </p:nvSpPr>
          <p:spPr>
            <a:xfrm>
              <a:off x="1953767" y="177145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4" name="tx314"/>
            <p:cNvSpPr/>
            <p:nvPr/>
          </p:nvSpPr>
          <p:spPr>
            <a:xfrm>
              <a:off x="1612006" y="177145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5" name="tx315"/>
            <p:cNvSpPr/>
            <p:nvPr/>
          </p:nvSpPr>
          <p:spPr>
            <a:xfrm>
              <a:off x="2295527" y="17081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6" name="tx316"/>
            <p:cNvSpPr/>
            <p:nvPr/>
          </p:nvSpPr>
          <p:spPr>
            <a:xfrm>
              <a:off x="2637287" y="16446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7" name="tx317"/>
            <p:cNvSpPr/>
            <p:nvPr/>
          </p:nvSpPr>
          <p:spPr>
            <a:xfrm>
              <a:off x="366256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8" name="tx318"/>
            <p:cNvSpPr/>
            <p:nvPr/>
          </p:nvSpPr>
          <p:spPr>
            <a:xfrm>
              <a:off x="297904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9" name="tx319"/>
            <p:cNvSpPr/>
            <p:nvPr/>
          </p:nvSpPr>
          <p:spPr>
            <a:xfrm>
              <a:off x="332080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20" name="tx320"/>
            <p:cNvSpPr/>
            <p:nvPr/>
          </p:nvSpPr>
          <p:spPr>
            <a:xfrm>
              <a:off x="4346087" y="133115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1" name="tx321"/>
            <p:cNvSpPr/>
            <p:nvPr/>
          </p:nvSpPr>
          <p:spPr>
            <a:xfrm>
              <a:off x="4004327" y="133115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2" name="tx322"/>
            <p:cNvSpPr/>
            <p:nvPr/>
          </p:nvSpPr>
          <p:spPr>
            <a:xfrm>
              <a:off x="4687847" y="129592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23" name="tx323"/>
            <p:cNvSpPr/>
            <p:nvPr/>
          </p:nvSpPr>
          <p:spPr>
            <a:xfrm>
              <a:off x="5029607" y="12325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24" name="tx324"/>
            <p:cNvSpPr/>
            <p:nvPr/>
          </p:nvSpPr>
          <p:spPr>
            <a:xfrm>
              <a:off x="5371367" y="11690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5" name="tx325"/>
            <p:cNvSpPr/>
            <p:nvPr/>
          </p:nvSpPr>
          <p:spPr>
            <a:xfrm>
              <a:off x="5713127" y="11373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6396648" y="1042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7" name="tx327"/>
            <p:cNvSpPr/>
            <p:nvPr/>
          </p:nvSpPr>
          <p:spPr>
            <a:xfrm>
              <a:off x="6054888" y="1042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673840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9" name="tx329"/>
            <p:cNvSpPr/>
            <p:nvPr/>
          </p:nvSpPr>
          <p:spPr>
            <a:xfrm>
              <a:off x="708016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0" name="tx330"/>
            <p:cNvSpPr/>
            <p:nvPr/>
          </p:nvSpPr>
          <p:spPr>
            <a:xfrm>
              <a:off x="742192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76368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810544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8447208" y="8202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34" name="tx334"/>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pg335"/>
            <p:cNvSpPr/>
            <p:nvPr/>
          </p:nvSpPr>
          <p:spPr>
            <a:xfrm>
              <a:off x="916061" y="30935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6" name="tx336"/>
            <p:cNvSpPr/>
            <p:nvPr/>
          </p:nvSpPr>
          <p:spPr>
            <a:xfrm>
              <a:off x="948583" y="31244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7" name="pg337"/>
            <p:cNvSpPr/>
            <p:nvPr/>
          </p:nvSpPr>
          <p:spPr>
            <a:xfrm>
              <a:off x="1971486" y="27795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2004008" y="28103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9" name="pg339"/>
            <p:cNvSpPr/>
            <p:nvPr/>
          </p:nvSpPr>
          <p:spPr>
            <a:xfrm>
              <a:off x="1629726" y="27795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662248" y="281303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1" name="pg341"/>
            <p:cNvSpPr/>
            <p:nvPr/>
          </p:nvSpPr>
          <p:spPr>
            <a:xfrm>
              <a:off x="2313247" y="274959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2345768" y="27818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3" name="pg343"/>
            <p:cNvSpPr/>
            <p:nvPr/>
          </p:nvSpPr>
          <p:spPr>
            <a:xfrm>
              <a:off x="2655007" y="271968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687528" y="27518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5" name="pg345"/>
            <p:cNvSpPr/>
            <p:nvPr/>
          </p:nvSpPr>
          <p:spPr>
            <a:xfrm>
              <a:off x="3680287" y="27047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3712808" y="273555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7" name="pg347"/>
            <p:cNvSpPr/>
            <p:nvPr/>
          </p:nvSpPr>
          <p:spPr>
            <a:xfrm>
              <a:off x="4363807" y="2570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4396329" y="260264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9" name="pg349"/>
            <p:cNvSpPr/>
            <p:nvPr/>
          </p:nvSpPr>
          <p:spPr>
            <a:xfrm>
              <a:off x="4022047" y="2570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4054568" y="260238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1" name="pg351"/>
            <p:cNvSpPr/>
            <p:nvPr/>
          </p:nvSpPr>
          <p:spPr>
            <a:xfrm>
              <a:off x="5389087" y="249534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5421609" y="25262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3" name="pg353"/>
            <p:cNvSpPr/>
            <p:nvPr/>
          </p:nvSpPr>
          <p:spPr>
            <a:xfrm>
              <a:off x="6414367" y="24355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446889" y="24664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5" name="tx355"/>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6" name="tx356"/>
            <p:cNvSpPr/>
            <p:nvPr/>
          </p:nvSpPr>
          <p:spPr>
            <a:xfrm>
              <a:off x="585797" y="3023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7" name="tx357"/>
            <p:cNvSpPr/>
            <p:nvPr/>
          </p:nvSpPr>
          <p:spPr>
            <a:xfrm>
              <a:off x="585797" y="227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8" name="tx358"/>
            <p:cNvSpPr/>
            <p:nvPr/>
          </p:nvSpPr>
          <p:spPr>
            <a:xfrm>
              <a:off x="585797" y="15291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9" name="tx359"/>
            <p:cNvSpPr/>
            <p:nvPr/>
          </p:nvSpPr>
          <p:spPr>
            <a:xfrm>
              <a:off x="508103" y="779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0" name="tx360"/>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61" name="tx361"/>
            <p:cNvSpPr/>
            <p:nvPr/>
          </p:nvSpPr>
          <p:spPr>
            <a:xfrm rot="-5400000">
              <a:off x="113920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62" name="tx362"/>
            <p:cNvSpPr/>
            <p:nvPr/>
          </p:nvSpPr>
          <p:spPr>
            <a:xfrm rot="-5400000">
              <a:off x="151265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63" name="tx363"/>
            <p:cNvSpPr/>
            <p:nvPr/>
          </p:nvSpPr>
          <p:spPr>
            <a:xfrm rot="-5400000">
              <a:off x="180720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64" name="tx364"/>
            <p:cNvSpPr/>
            <p:nvPr/>
          </p:nvSpPr>
          <p:spPr>
            <a:xfrm rot="-5400000">
              <a:off x="2222877"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65" name="tx365"/>
            <p:cNvSpPr/>
            <p:nvPr/>
          </p:nvSpPr>
          <p:spPr>
            <a:xfrm rot="-5400000">
              <a:off x="2481418"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66" name="tx366"/>
            <p:cNvSpPr/>
            <p:nvPr/>
          </p:nvSpPr>
          <p:spPr>
            <a:xfrm rot="-5400000">
              <a:off x="259957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67" name="tx367"/>
            <p:cNvSpPr/>
            <p:nvPr/>
          </p:nvSpPr>
          <p:spPr>
            <a:xfrm rot="-5400000">
              <a:off x="2796179"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68" name="tx368"/>
            <p:cNvSpPr/>
            <p:nvPr/>
          </p:nvSpPr>
          <p:spPr>
            <a:xfrm rot="-5400000">
              <a:off x="354800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69" name="tx369"/>
            <p:cNvSpPr/>
            <p:nvPr/>
          </p:nvSpPr>
          <p:spPr>
            <a:xfrm rot="-5400000">
              <a:off x="375688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70" name="tx370"/>
            <p:cNvSpPr/>
            <p:nvPr/>
          </p:nvSpPr>
          <p:spPr>
            <a:xfrm rot="-5400000">
              <a:off x="403482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71" name="tx371"/>
            <p:cNvSpPr/>
            <p:nvPr/>
          </p:nvSpPr>
          <p:spPr>
            <a:xfrm rot="-5400000">
              <a:off x="4546849"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72" name="tx372"/>
            <p:cNvSpPr/>
            <p:nvPr/>
          </p:nvSpPr>
          <p:spPr>
            <a:xfrm rot="-5400000">
              <a:off x="486371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73" name="tx373"/>
            <p:cNvSpPr/>
            <p:nvPr/>
          </p:nvSpPr>
          <p:spPr>
            <a:xfrm rot="-5400000">
              <a:off x="5322865"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74" name="tx374"/>
            <p:cNvSpPr/>
            <p:nvPr/>
          </p:nvSpPr>
          <p:spPr>
            <a:xfrm rot="-5400000">
              <a:off x="558273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75" name="tx375"/>
            <p:cNvSpPr/>
            <p:nvPr/>
          </p:nvSpPr>
          <p:spPr>
            <a:xfrm rot="-5400000">
              <a:off x="5808329"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376" name="tx376"/>
            <p:cNvSpPr/>
            <p:nvPr/>
          </p:nvSpPr>
          <p:spPr>
            <a:xfrm rot="-5400000">
              <a:off x="629541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7" name="tx377"/>
            <p:cNvSpPr/>
            <p:nvPr/>
          </p:nvSpPr>
          <p:spPr>
            <a:xfrm rot="-5400000">
              <a:off x="6124694"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78" name="tx378"/>
            <p:cNvSpPr/>
            <p:nvPr/>
          </p:nvSpPr>
          <p:spPr>
            <a:xfrm rot="-5400000">
              <a:off x="698664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9" name="tx379"/>
            <p:cNvSpPr/>
            <p:nvPr/>
          </p:nvSpPr>
          <p:spPr>
            <a:xfrm rot="-5400000">
              <a:off x="708996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80" name="tx380"/>
            <p:cNvSpPr/>
            <p:nvPr/>
          </p:nvSpPr>
          <p:spPr>
            <a:xfrm rot="-5400000">
              <a:off x="7572178"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381" name="tx381"/>
            <p:cNvSpPr/>
            <p:nvPr/>
          </p:nvSpPr>
          <p:spPr>
            <a:xfrm rot="-5400000">
              <a:off x="7784163"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82" name="tx382"/>
            <p:cNvSpPr/>
            <p:nvPr/>
          </p:nvSpPr>
          <p:spPr>
            <a:xfrm rot="-5400000">
              <a:off x="8153106"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83" name="tx383"/>
            <p:cNvSpPr/>
            <p:nvPr/>
          </p:nvSpPr>
          <p:spPr>
            <a:xfrm rot="-5400000">
              <a:off x="8657929"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84" name="tx384"/>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85" name="rc385"/>
            <p:cNvSpPr/>
            <p:nvPr/>
          </p:nvSpPr>
          <p:spPr>
            <a:xfrm>
              <a:off x="3680231" y="5993415"/>
              <a:ext cx="219455" cy="219455"/>
            </a:xfrm>
            <a:prstGeom prst="rect">
              <a:avLst/>
            </a:prstGeom>
            <a:solidFill>
              <a:srgbClr val="FFFFFF">
                <a:alpha val="100000"/>
              </a:srgbClr>
            </a:solidFill>
          </p:spPr>
          <p:txBody>
            <a:bodyPr/>
            <a:lstStyle/>
            <a:p/>
          </p:txBody>
        </p:sp>
        <p:sp>
          <p:nvSpPr>
            <p:cNvPr id="386" name="pg386"/>
            <p:cNvSpPr/>
            <p:nvPr/>
          </p:nvSpPr>
          <p:spPr>
            <a:xfrm>
              <a:off x="3864782"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70172"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680293"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680293"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pg390"/>
            <p:cNvSpPr/>
            <p:nvPr/>
          </p:nvSpPr>
          <p:spPr>
            <a:xfrm>
              <a:off x="3680293"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1" name="rc391"/>
            <p:cNvSpPr/>
            <p:nvPr/>
          </p:nvSpPr>
          <p:spPr>
            <a:xfrm>
              <a:off x="3680231" y="5993415"/>
              <a:ext cx="219455" cy="219455"/>
            </a:xfrm>
            <a:prstGeom prst="rect">
              <a:avLst/>
            </a:prstGeom>
            <a:ln w="476" cap="sq">
              <a:solidFill>
                <a:srgbClr val="000000">
                  <a:alpha val="100000"/>
                </a:srgbClr>
              </a:solidFill>
              <a:prstDash val="solid"/>
              <a:miter/>
            </a:ln>
          </p:spPr>
          <p:txBody>
            <a:bodyPr/>
            <a:lstStyle/>
            <a:p/>
          </p:txBody>
        </p:sp>
        <p:sp>
          <p:nvSpPr>
            <p:cNvPr id="392" name="tx392"/>
            <p:cNvSpPr/>
            <p:nvPr/>
          </p:nvSpPr>
          <p:spPr>
            <a:xfrm>
              <a:off x="3969276" y="6024834"/>
              <a:ext cx="2228719"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 et sous-vacciné</a:t>
              </a:r>
            </a:p>
          </p:txBody>
        </p:sp>
        <p:sp>
          <p:nvSpPr>
            <p:cNvPr id="393" name="tx393"/>
            <p:cNvSpPr/>
            <p:nvPr/>
          </p:nvSpPr>
          <p:spPr>
            <a:xfrm>
              <a:off x="803816" y="398022"/>
              <a:ext cx="7156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couverture et classement du nombre non vacciné et sous-vacciné, par pays, WCAR, 2024</a:t>
              </a:r>
            </a:p>
          </p:txBody>
        </p:sp>
        <p:sp>
          <p:nvSpPr>
            <p:cNvPr id="394" name="tx394"/>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95" name="tx395"/>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96" name="tx396"/>
            <p:cNvSpPr/>
            <p:nvPr/>
          </p:nvSpPr>
          <p:spPr>
            <a:xfrm>
              <a:off x="6387859" y="6590777"/>
              <a:ext cx="268655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 et sous-vacciné.</a:t>
              </a:r>
            </a:p>
          </p:txBody>
        </p:sp>
      </p:grpSp>
      <p:sp>
        <p:nvSpPr>
          <p:cNvPr id="3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2024, le Congo se classera au 12e rang sur 24 pays pour la plus faible couverture en DTC3 (sur la base d'un classement ex æquo).
Le Congo n'était pas dans le top 10 des pays ayant le plus grand nombre d'enfants non vaccinés ou sous-vaccinés.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78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102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125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149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172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090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113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137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160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184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793324"/>
              <a:ext cx="249522" cy="213360"/>
            </a:xfrm>
            <a:prstGeom prst="rect">
              <a:avLst/>
            </a:prstGeom>
            <a:solidFill>
              <a:srgbClr val="80BD41">
                <a:alpha val="100000"/>
              </a:srgbClr>
            </a:solidFill>
          </p:spPr>
          <p:txBody>
            <a:bodyPr/>
            <a:lstStyle/>
            <a:p/>
          </p:txBody>
        </p:sp>
        <p:sp>
          <p:nvSpPr>
            <p:cNvPr id="27" name="rc27"/>
            <p:cNvSpPr/>
            <p:nvPr/>
          </p:nvSpPr>
          <p:spPr>
            <a:xfrm>
              <a:off x="1296273" y="3360089"/>
              <a:ext cx="249522" cy="433235"/>
            </a:xfrm>
            <a:prstGeom prst="rect">
              <a:avLst/>
            </a:prstGeom>
            <a:solidFill>
              <a:srgbClr val="1CABE2">
                <a:alpha val="100000"/>
              </a:srgbClr>
            </a:solidFill>
          </p:spPr>
          <p:txBody>
            <a:bodyPr/>
            <a:lstStyle/>
            <a:p/>
          </p:txBody>
        </p:sp>
        <p:sp>
          <p:nvSpPr>
            <p:cNvPr id="28" name="rc28"/>
            <p:cNvSpPr/>
            <p:nvPr/>
          </p:nvSpPr>
          <p:spPr>
            <a:xfrm>
              <a:off x="1573521" y="3793085"/>
              <a:ext cx="249522" cy="213599"/>
            </a:xfrm>
            <a:prstGeom prst="rect">
              <a:avLst/>
            </a:prstGeom>
            <a:solidFill>
              <a:srgbClr val="80BD41">
                <a:alpha val="100000"/>
              </a:srgbClr>
            </a:solidFill>
          </p:spPr>
          <p:txBody>
            <a:bodyPr/>
            <a:lstStyle/>
            <a:p/>
          </p:txBody>
        </p:sp>
        <p:sp>
          <p:nvSpPr>
            <p:cNvPr id="29" name="rc29"/>
            <p:cNvSpPr/>
            <p:nvPr/>
          </p:nvSpPr>
          <p:spPr>
            <a:xfrm>
              <a:off x="1573521" y="3317596"/>
              <a:ext cx="249522" cy="475489"/>
            </a:xfrm>
            <a:prstGeom prst="rect">
              <a:avLst/>
            </a:prstGeom>
            <a:solidFill>
              <a:srgbClr val="1CABE2">
                <a:alpha val="100000"/>
              </a:srgbClr>
            </a:solidFill>
          </p:spPr>
          <p:txBody>
            <a:bodyPr/>
            <a:lstStyle/>
            <a:p/>
          </p:txBody>
        </p:sp>
        <p:sp>
          <p:nvSpPr>
            <p:cNvPr id="30" name="rc30"/>
            <p:cNvSpPr/>
            <p:nvPr/>
          </p:nvSpPr>
          <p:spPr>
            <a:xfrm>
              <a:off x="1850769" y="3715271"/>
              <a:ext cx="249522" cy="291413"/>
            </a:xfrm>
            <a:prstGeom prst="rect">
              <a:avLst/>
            </a:prstGeom>
            <a:solidFill>
              <a:srgbClr val="80BD41">
                <a:alpha val="100000"/>
              </a:srgbClr>
            </a:solidFill>
          </p:spPr>
          <p:txBody>
            <a:bodyPr/>
            <a:lstStyle/>
            <a:p/>
          </p:txBody>
        </p:sp>
        <p:sp>
          <p:nvSpPr>
            <p:cNvPr id="31" name="rc31"/>
            <p:cNvSpPr/>
            <p:nvPr/>
          </p:nvSpPr>
          <p:spPr>
            <a:xfrm>
              <a:off x="1850769" y="3295961"/>
              <a:ext cx="249522" cy="419310"/>
            </a:xfrm>
            <a:prstGeom prst="rect">
              <a:avLst/>
            </a:prstGeom>
            <a:solidFill>
              <a:srgbClr val="1CABE2">
                <a:alpha val="100000"/>
              </a:srgbClr>
            </a:solidFill>
          </p:spPr>
          <p:txBody>
            <a:bodyPr/>
            <a:lstStyle/>
            <a:p/>
          </p:txBody>
        </p:sp>
        <p:sp>
          <p:nvSpPr>
            <p:cNvPr id="32" name="rc32"/>
            <p:cNvSpPr/>
            <p:nvPr/>
          </p:nvSpPr>
          <p:spPr>
            <a:xfrm>
              <a:off x="2128016" y="3644271"/>
              <a:ext cx="249522" cy="362414"/>
            </a:xfrm>
            <a:prstGeom prst="rect">
              <a:avLst/>
            </a:prstGeom>
            <a:solidFill>
              <a:srgbClr val="80BD41">
                <a:alpha val="100000"/>
              </a:srgbClr>
            </a:solidFill>
          </p:spPr>
          <p:txBody>
            <a:bodyPr/>
            <a:lstStyle/>
            <a:p/>
          </p:txBody>
        </p:sp>
        <p:sp>
          <p:nvSpPr>
            <p:cNvPr id="33" name="rc33"/>
            <p:cNvSpPr/>
            <p:nvPr/>
          </p:nvSpPr>
          <p:spPr>
            <a:xfrm>
              <a:off x="2128016" y="3281857"/>
              <a:ext cx="249522" cy="362414"/>
            </a:xfrm>
            <a:prstGeom prst="rect">
              <a:avLst/>
            </a:prstGeom>
            <a:solidFill>
              <a:srgbClr val="1CABE2">
                <a:alpha val="100000"/>
              </a:srgbClr>
            </a:solidFill>
          </p:spPr>
          <p:txBody>
            <a:bodyPr/>
            <a:lstStyle/>
            <a:p/>
          </p:txBody>
        </p:sp>
        <p:sp>
          <p:nvSpPr>
            <p:cNvPr id="34" name="rc34"/>
            <p:cNvSpPr/>
            <p:nvPr/>
          </p:nvSpPr>
          <p:spPr>
            <a:xfrm>
              <a:off x="2405264" y="3501074"/>
              <a:ext cx="249522" cy="505610"/>
            </a:xfrm>
            <a:prstGeom prst="rect">
              <a:avLst/>
            </a:prstGeom>
            <a:solidFill>
              <a:srgbClr val="80BD41">
                <a:alpha val="100000"/>
              </a:srgbClr>
            </a:solidFill>
          </p:spPr>
          <p:txBody>
            <a:bodyPr/>
            <a:lstStyle/>
            <a:p/>
          </p:txBody>
        </p:sp>
        <p:sp>
          <p:nvSpPr>
            <p:cNvPr id="35" name="rc35"/>
            <p:cNvSpPr/>
            <p:nvPr/>
          </p:nvSpPr>
          <p:spPr>
            <a:xfrm>
              <a:off x="2405264" y="3252034"/>
              <a:ext cx="249522" cy="249040"/>
            </a:xfrm>
            <a:prstGeom prst="rect">
              <a:avLst/>
            </a:prstGeom>
            <a:solidFill>
              <a:srgbClr val="1CABE2">
                <a:alpha val="100000"/>
              </a:srgbClr>
            </a:solidFill>
          </p:spPr>
          <p:txBody>
            <a:bodyPr/>
            <a:lstStyle/>
            <a:p/>
          </p:txBody>
        </p:sp>
        <p:sp>
          <p:nvSpPr>
            <p:cNvPr id="36" name="rc36"/>
            <p:cNvSpPr/>
            <p:nvPr/>
          </p:nvSpPr>
          <p:spPr>
            <a:xfrm>
              <a:off x="2682512" y="3513924"/>
              <a:ext cx="249522" cy="492761"/>
            </a:xfrm>
            <a:prstGeom prst="rect">
              <a:avLst/>
            </a:prstGeom>
            <a:solidFill>
              <a:srgbClr val="80BD41">
                <a:alpha val="100000"/>
              </a:srgbClr>
            </a:solidFill>
          </p:spPr>
          <p:txBody>
            <a:bodyPr/>
            <a:lstStyle/>
            <a:p/>
          </p:txBody>
        </p:sp>
        <p:sp>
          <p:nvSpPr>
            <p:cNvPr id="37" name="rc37"/>
            <p:cNvSpPr/>
            <p:nvPr/>
          </p:nvSpPr>
          <p:spPr>
            <a:xfrm>
              <a:off x="2682512" y="3224542"/>
              <a:ext cx="249522" cy="289381"/>
            </a:xfrm>
            <a:prstGeom prst="rect">
              <a:avLst/>
            </a:prstGeom>
            <a:solidFill>
              <a:srgbClr val="1CABE2">
                <a:alpha val="100000"/>
              </a:srgbClr>
            </a:solidFill>
          </p:spPr>
          <p:txBody>
            <a:bodyPr/>
            <a:lstStyle/>
            <a:p/>
          </p:txBody>
        </p:sp>
        <p:sp>
          <p:nvSpPr>
            <p:cNvPr id="38" name="rc38"/>
            <p:cNvSpPr/>
            <p:nvPr/>
          </p:nvSpPr>
          <p:spPr>
            <a:xfrm>
              <a:off x="2959759" y="3403598"/>
              <a:ext cx="249522" cy="603087"/>
            </a:xfrm>
            <a:prstGeom prst="rect">
              <a:avLst/>
            </a:prstGeom>
            <a:solidFill>
              <a:srgbClr val="80BD41">
                <a:alpha val="100000"/>
              </a:srgbClr>
            </a:solidFill>
          </p:spPr>
          <p:txBody>
            <a:bodyPr/>
            <a:lstStyle/>
            <a:p/>
          </p:txBody>
        </p:sp>
        <p:sp>
          <p:nvSpPr>
            <p:cNvPr id="39" name="rc39"/>
            <p:cNvSpPr/>
            <p:nvPr/>
          </p:nvSpPr>
          <p:spPr>
            <a:xfrm>
              <a:off x="2959759" y="3191731"/>
              <a:ext cx="249522" cy="211866"/>
            </a:xfrm>
            <a:prstGeom prst="rect">
              <a:avLst/>
            </a:prstGeom>
            <a:solidFill>
              <a:srgbClr val="1CABE2">
                <a:alpha val="100000"/>
              </a:srgbClr>
            </a:solidFill>
          </p:spPr>
          <p:txBody>
            <a:bodyPr/>
            <a:lstStyle/>
            <a:p/>
          </p:txBody>
        </p:sp>
        <p:sp>
          <p:nvSpPr>
            <p:cNvPr id="40" name="rc40"/>
            <p:cNvSpPr/>
            <p:nvPr/>
          </p:nvSpPr>
          <p:spPr>
            <a:xfrm>
              <a:off x="3237007" y="3386445"/>
              <a:ext cx="249522" cy="620239"/>
            </a:xfrm>
            <a:prstGeom prst="rect">
              <a:avLst/>
            </a:prstGeom>
            <a:solidFill>
              <a:srgbClr val="80BD41">
                <a:alpha val="100000"/>
              </a:srgbClr>
            </a:solidFill>
          </p:spPr>
          <p:txBody>
            <a:bodyPr/>
            <a:lstStyle/>
            <a:p/>
          </p:txBody>
        </p:sp>
        <p:sp>
          <p:nvSpPr>
            <p:cNvPr id="41" name="rc41"/>
            <p:cNvSpPr/>
            <p:nvPr/>
          </p:nvSpPr>
          <p:spPr>
            <a:xfrm>
              <a:off x="3237007" y="3157068"/>
              <a:ext cx="249522" cy="229377"/>
            </a:xfrm>
            <a:prstGeom prst="rect">
              <a:avLst/>
            </a:prstGeom>
            <a:solidFill>
              <a:srgbClr val="1CABE2">
                <a:alpha val="100000"/>
              </a:srgbClr>
            </a:solidFill>
          </p:spPr>
          <p:txBody>
            <a:bodyPr/>
            <a:lstStyle/>
            <a:p/>
          </p:txBody>
        </p:sp>
        <p:sp>
          <p:nvSpPr>
            <p:cNvPr id="42" name="rc42"/>
            <p:cNvSpPr/>
            <p:nvPr/>
          </p:nvSpPr>
          <p:spPr>
            <a:xfrm>
              <a:off x="3514255" y="3288132"/>
              <a:ext cx="249522" cy="718552"/>
            </a:xfrm>
            <a:prstGeom prst="rect">
              <a:avLst/>
            </a:prstGeom>
            <a:solidFill>
              <a:srgbClr val="80BD41">
                <a:alpha val="100000"/>
              </a:srgbClr>
            </a:solidFill>
          </p:spPr>
          <p:txBody>
            <a:bodyPr/>
            <a:lstStyle/>
            <a:p/>
          </p:txBody>
        </p:sp>
        <p:sp>
          <p:nvSpPr>
            <p:cNvPr id="43" name="rc43"/>
            <p:cNvSpPr/>
            <p:nvPr/>
          </p:nvSpPr>
          <p:spPr>
            <a:xfrm>
              <a:off x="3514255" y="3108479"/>
              <a:ext cx="249522" cy="179653"/>
            </a:xfrm>
            <a:prstGeom prst="rect">
              <a:avLst/>
            </a:prstGeom>
            <a:solidFill>
              <a:srgbClr val="1CABE2">
                <a:alpha val="100000"/>
              </a:srgbClr>
            </a:solidFill>
          </p:spPr>
          <p:txBody>
            <a:bodyPr/>
            <a:lstStyle/>
            <a:p/>
          </p:txBody>
        </p:sp>
        <p:sp>
          <p:nvSpPr>
            <p:cNvPr id="44" name="rc44"/>
            <p:cNvSpPr/>
            <p:nvPr/>
          </p:nvSpPr>
          <p:spPr>
            <a:xfrm>
              <a:off x="3791502" y="3257473"/>
              <a:ext cx="249522" cy="749212"/>
            </a:xfrm>
            <a:prstGeom prst="rect">
              <a:avLst/>
            </a:prstGeom>
            <a:solidFill>
              <a:srgbClr val="80BD41">
                <a:alpha val="100000"/>
              </a:srgbClr>
            </a:solidFill>
          </p:spPr>
          <p:txBody>
            <a:bodyPr/>
            <a:lstStyle/>
            <a:p/>
          </p:txBody>
        </p:sp>
        <p:sp>
          <p:nvSpPr>
            <p:cNvPr id="45" name="rc45"/>
            <p:cNvSpPr/>
            <p:nvPr/>
          </p:nvSpPr>
          <p:spPr>
            <a:xfrm>
              <a:off x="3791502" y="3070170"/>
              <a:ext cx="249522" cy="187303"/>
            </a:xfrm>
            <a:prstGeom prst="rect">
              <a:avLst/>
            </a:prstGeom>
            <a:solidFill>
              <a:srgbClr val="1CABE2">
                <a:alpha val="100000"/>
              </a:srgbClr>
            </a:solidFill>
          </p:spPr>
          <p:txBody>
            <a:bodyPr/>
            <a:lstStyle/>
            <a:p/>
          </p:txBody>
        </p:sp>
        <p:sp>
          <p:nvSpPr>
            <p:cNvPr id="46" name="rc46"/>
            <p:cNvSpPr/>
            <p:nvPr/>
          </p:nvSpPr>
          <p:spPr>
            <a:xfrm>
              <a:off x="4068750" y="3246297"/>
              <a:ext cx="249522" cy="760388"/>
            </a:xfrm>
            <a:prstGeom prst="rect">
              <a:avLst/>
            </a:prstGeom>
            <a:solidFill>
              <a:srgbClr val="80BD41">
                <a:alpha val="100000"/>
              </a:srgbClr>
            </a:solidFill>
          </p:spPr>
          <p:txBody>
            <a:bodyPr/>
            <a:lstStyle/>
            <a:p/>
          </p:txBody>
        </p:sp>
        <p:sp>
          <p:nvSpPr>
            <p:cNvPr id="47" name="rc47"/>
            <p:cNvSpPr/>
            <p:nvPr/>
          </p:nvSpPr>
          <p:spPr>
            <a:xfrm>
              <a:off x="4068750" y="3006162"/>
              <a:ext cx="249522" cy="240135"/>
            </a:xfrm>
            <a:prstGeom prst="rect">
              <a:avLst/>
            </a:prstGeom>
            <a:solidFill>
              <a:srgbClr val="1CABE2">
                <a:alpha val="100000"/>
              </a:srgbClr>
            </a:solidFill>
          </p:spPr>
          <p:txBody>
            <a:bodyPr/>
            <a:lstStyle/>
            <a:p/>
          </p:txBody>
        </p:sp>
        <p:sp>
          <p:nvSpPr>
            <p:cNvPr id="48" name="rc48"/>
            <p:cNvSpPr/>
            <p:nvPr/>
          </p:nvSpPr>
          <p:spPr>
            <a:xfrm>
              <a:off x="4345998" y="3159040"/>
              <a:ext cx="249522" cy="847644"/>
            </a:xfrm>
            <a:prstGeom prst="rect">
              <a:avLst/>
            </a:prstGeom>
            <a:solidFill>
              <a:srgbClr val="80BD41">
                <a:alpha val="100000"/>
              </a:srgbClr>
            </a:solidFill>
          </p:spPr>
          <p:txBody>
            <a:bodyPr/>
            <a:lstStyle/>
            <a:p/>
          </p:txBody>
        </p:sp>
        <p:sp>
          <p:nvSpPr>
            <p:cNvPr id="49" name="rc49"/>
            <p:cNvSpPr/>
            <p:nvPr/>
          </p:nvSpPr>
          <p:spPr>
            <a:xfrm>
              <a:off x="4345998" y="2985423"/>
              <a:ext cx="249522" cy="173616"/>
            </a:xfrm>
            <a:prstGeom prst="rect">
              <a:avLst/>
            </a:prstGeom>
            <a:solidFill>
              <a:srgbClr val="1CABE2">
                <a:alpha val="100000"/>
              </a:srgbClr>
            </a:solidFill>
          </p:spPr>
          <p:txBody>
            <a:bodyPr/>
            <a:lstStyle/>
            <a:p/>
          </p:txBody>
        </p:sp>
        <p:sp>
          <p:nvSpPr>
            <p:cNvPr id="50" name="rc50"/>
            <p:cNvSpPr/>
            <p:nvPr/>
          </p:nvSpPr>
          <p:spPr>
            <a:xfrm>
              <a:off x="4623245" y="3126707"/>
              <a:ext cx="249522" cy="879977"/>
            </a:xfrm>
            <a:prstGeom prst="rect">
              <a:avLst/>
            </a:prstGeom>
            <a:solidFill>
              <a:srgbClr val="80BD41">
                <a:alpha val="100000"/>
              </a:srgbClr>
            </a:solidFill>
          </p:spPr>
          <p:txBody>
            <a:bodyPr/>
            <a:lstStyle/>
            <a:p/>
          </p:txBody>
        </p:sp>
        <p:sp>
          <p:nvSpPr>
            <p:cNvPr id="51" name="rc51"/>
            <p:cNvSpPr/>
            <p:nvPr/>
          </p:nvSpPr>
          <p:spPr>
            <a:xfrm>
              <a:off x="4623245" y="2971438"/>
              <a:ext cx="249522" cy="155269"/>
            </a:xfrm>
            <a:prstGeom prst="rect">
              <a:avLst/>
            </a:prstGeom>
            <a:solidFill>
              <a:srgbClr val="1CABE2">
                <a:alpha val="100000"/>
              </a:srgbClr>
            </a:solidFill>
          </p:spPr>
          <p:txBody>
            <a:bodyPr/>
            <a:lstStyle/>
            <a:p/>
          </p:txBody>
        </p:sp>
        <p:sp>
          <p:nvSpPr>
            <p:cNvPr id="52" name="rc52"/>
            <p:cNvSpPr/>
            <p:nvPr/>
          </p:nvSpPr>
          <p:spPr>
            <a:xfrm>
              <a:off x="4900493" y="3128022"/>
              <a:ext cx="249522" cy="878662"/>
            </a:xfrm>
            <a:prstGeom prst="rect">
              <a:avLst/>
            </a:prstGeom>
            <a:solidFill>
              <a:srgbClr val="80BD41">
                <a:alpha val="100000"/>
              </a:srgbClr>
            </a:solidFill>
          </p:spPr>
          <p:txBody>
            <a:bodyPr/>
            <a:lstStyle/>
            <a:p/>
          </p:txBody>
        </p:sp>
        <p:sp>
          <p:nvSpPr>
            <p:cNvPr id="53" name="rc53"/>
            <p:cNvSpPr/>
            <p:nvPr/>
          </p:nvSpPr>
          <p:spPr>
            <a:xfrm>
              <a:off x="4900493" y="2972992"/>
              <a:ext cx="249522" cy="155030"/>
            </a:xfrm>
            <a:prstGeom prst="rect">
              <a:avLst/>
            </a:prstGeom>
            <a:solidFill>
              <a:srgbClr val="1CABE2">
                <a:alpha val="100000"/>
              </a:srgbClr>
            </a:solidFill>
          </p:spPr>
          <p:txBody>
            <a:bodyPr/>
            <a:lstStyle/>
            <a:p/>
          </p:txBody>
        </p:sp>
        <p:sp>
          <p:nvSpPr>
            <p:cNvPr id="54" name="rc54"/>
            <p:cNvSpPr/>
            <p:nvPr/>
          </p:nvSpPr>
          <p:spPr>
            <a:xfrm>
              <a:off x="5177741" y="3078776"/>
              <a:ext cx="249522" cy="927909"/>
            </a:xfrm>
            <a:prstGeom prst="rect">
              <a:avLst/>
            </a:prstGeom>
            <a:solidFill>
              <a:srgbClr val="80BD41">
                <a:alpha val="100000"/>
              </a:srgbClr>
            </a:solidFill>
          </p:spPr>
          <p:txBody>
            <a:bodyPr/>
            <a:lstStyle/>
            <a:p/>
          </p:txBody>
        </p:sp>
        <p:sp>
          <p:nvSpPr>
            <p:cNvPr id="55" name="rc55"/>
            <p:cNvSpPr/>
            <p:nvPr/>
          </p:nvSpPr>
          <p:spPr>
            <a:xfrm>
              <a:off x="5177741" y="2975681"/>
              <a:ext cx="249522" cy="103094"/>
            </a:xfrm>
            <a:prstGeom prst="rect">
              <a:avLst/>
            </a:prstGeom>
            <a:solidFill>
              <a:srgbClr val="1CABE2">
                <a:alpha val="100000"/>
              </a:srgbClr>
            </a:solidFill>
          </p:spPr>
          <p:txBody>
            <a:bodyPr/>
            <a:lstStyle/>
            <a:p/>
          </p:txBody>
        </p:sp>
        <p:sp>
          <p:nvSpPr>
            <p:cNvPr id="56" name="rc56"/>
            <p:cNvSpPr/>
            <p:nvPr/>
          </p:nvSpPr>
          <p:spPr>
            <a:xfrm>
              <a:off x="5454988" y="3181930"/>
              <a:ext cx="249522" cy="824754"/>
            </a:xfrm>
            <a:prstGeom prst="rect">
              <a:avLst/>
            </a:prstGeom>
            <a:solidFill>
              <a:srgbClr val="80BD41">
                <a:alpha val="100000"/>
              </a:srgbClr>
            </a:solidFill>
          </p:spPr>
          <p:txBody>
            <a:bodyPr/>
            <a:lstStyle/>
            <a:p/>
          </p:txBody>
        </p:sp>
        <p:sp>
          <p:nvSpPr>
            <p:cNvPr id="57" name="rc57"/>
            <p:cNvSpPr/>
            <p:nvPr/>
          </p:nvSpPr>
          <p:spPr>
            <a:xfrm>
              <a:off x="5454988" y="2975741"/>
              <a:ext cx="249522" cy="206188"/>
            </a:xfrm>
            <a:prstGeom prst="rect">
              <a:avLst/>
            </a:prstGeom>
            <a:solidFill>
              <a:srgbClr val="1CABE2">
                <a:alpha val="100000"/>
              </a:srgbClr>
            </a:solidFill>
          </p:spPr>
          <p:txBody>
            <a:bodyPr/>
            <a:lstStyle/>
            <a:p/>
          </p:txBody>
        </p:sp>
        <p:sp>
          <p:nvSpPr>
            <p:cNvPr id="58" name="rc58"/>
            <p:cNvSpPr/>
            <p:nvPr/>
          </p:nvSpPr>
          <p:spPr>
            <a:xfrm>
              <a:off x="5732236" y="3274207"/>
              <a:ext cx="249522" cy="732477"/>
            </a:xfrm>
            <a:prstGeom prst="rect">
              <a:avLst/>
            </a:prstGeom>
            <a:solidFill>
              <a:srgbClr val="80BD41">
                <a:alpha val="100000"/>
              </a:srgbClr>
            </a:solidFill>
          </p:spPr>
          <p:txBody>
            <a:bodyPr/>
            <a:lstStyle/>
            <a:p/>
          </p:txBody>
        </p:sp>
        <p:sp>
          <p:nvSpPr>
            <p:cNvPr id="59" name="rc59"/>
            <p:cNvSpPr/>
            <p:nvPr/>
          </p:nvSpPr>
          <p:spPr>
            <a:xfrm>
              <a:off x="5732236" y="2975024"/>
              <a:ext cx="249522" cy="299182"/>
            </a:xfrm>
            <a:prstGeom prst="rect">
              <a:avLst/>
            </a:prstGeom>
            <a:solidFill>
              <a:srgbClr val="1CABE2">
                <a:alpha val="100000"/>
              </a:srgbClr>
            </a:solidFill>
          </p:spPr>
          <p:txBody>
            <a:bodyPr/>
            <a:lstStyle/>
            <a:p/>
          </p:txBody>
        </p:sp>
        <p:sp>
          <p:nvSpPr>
            <p:cNvPr id="60" name="rc60"/>
            <p:cNvSpPr/>
            <p:nvPr/>
          </p:nvSpPr>
          <p:spPr>
            <a:xfrm>
              <a:off x="6009484" y="3291300"/>
              <a:ext cx="249522" cy="715385"/>
            </a:xfrm>
            <a:prstGeom prst="rect">
              <a:avLst/>
            </a:prstGeom>
            <a:solidFill>
              <a:srgbClr val="80BD41">
                <a:alpha val="100000"/>
              </a:srgbClr>
            </a:solidFill>
          </p:spPr>
          <p:txBody>
            <a:bodyPr/>
            <a:lstStyle/>
            <a:p/>
          </p:txBody>
        </p:sp>
        <p:sp>
          <p:nvSpPr>
            <p:cNvPr id="61" name="rc61"/>
            <p:cNvSpPr/>
            <p:nvPr/>
          </p:nvSpPr>
          <p:spPr>
            <a:xfrm>
              <a:off x="6009484" y="2969884"/>
              <a:ext cx="249522" cy="321415"/>
            </a:xfrm>
            <a:prstGeom prst="rect">
              <a:avLst/>
            </a:prstGeom>
            <a:solidFill>
              <a:srgbClr val="1CABE2">
                <a:alpha val="100000"/>
              </a:srgbClr>
            </a:solidFill>
          </p:spPr>
          <p:txBody>
            <a:bodyPr/>
            <a:lstStyle/>
            <a:p/>
          </p:txBody>
        </p:sp>
        <p:sp>
          <p:nvSpPr>
            <p:cNvPr id="62" name="rc62"/>
            <p:cNvSpPr/>
            <p:nvPr/>
          </p:nvSpPr>
          <p:spPr>
            <a:xfrm>
              <a:off x="6286731" y="3224243"/>
              <a:ext cx="249522" cy="782441"/>
            </a:xfrm>
            <a:prstGeom prst="rect">
              <a:avLst/>
            </a:prstGeom>
            <a:solidFill>
              <a:srgbClr val="80BD41">
                <a:alpha val="100000"/>
              </a:srgbClr>
            </a:solidFill>
          </p:spPr>
          <p:txBody>
            <a:bodyPr/>
            <a:lstStyle/>
            <a:p/>
          </p:txBody>
        </p:sp>
        <p:sp>
          <p:nvSpPr>
            <p:cNvPr id="63" name="rc63"/>
            <p:cNvSpPr/>
            <p:nvPr/>
          </p:nvSpPr>
          <p:spPr>
            <a:xfrm>
              <a:off x="6286731" y="2963430"/>
              <a:ext cx="249522" cy="260813"/>
            </a:xfrm>
            <a:prstGeom prst="rect">
              <a:avLst/>
            </a:prstGeom>
            <a:solidFill>
              <a:srgbClr val="1CABE2">
                <a:alpha val="100000"/>
              </a:srgbClr>
            </a:solidFill>
          </p:spPr>
          <p:txBody>
            <a:bodyPr/>
            <a:lstStyle/>
            <a:p/>
          </p:txBody>
        </p:sp>
        <p:sp>
          <p:nvSpPr>
            <p:cNvPr id="64" name="rc64"/>
            <p:cNvSpPr/>
            <p:nvPr/>
          </p:nvSpPr>
          <p:spPr>
            <a:xfrm>
              <a:off x="6563979" y="3178464"/>
              <a:ext cx="249522" cy="828221"/>
            </a:xfrm>
            <a:prstGeom prst="rect">
              <a:avLst/>
            </a:prstGeom>
            <a:solidFill>
              <a:srgbClr val="80BD41">
                <a:alpha val="100000"/>
              </a:srgbClr>
            </a:solidFill>
          </p:spPr>
          <p:txBody>
            <a:bodyPr/>
            <a:lstStyle/>
            <a:p/>
          </p:txBody>
        </p:sp>
        <p:sp>
          <p:nvSpPr>
            <p:cNvPr id="65" name="rc65"/>
            <p:cNvSpPr/>
            <p:nvPr/>
          </p:nvSpPr>
          <p:spPr>
            <a:xfrm>
              <a:off x="6563979" y="2958290"/>
              <a:ext cx="249522" cy="220173"/>
            </a:xfrm>
            <a:prstGeom prst="rect">
              <a:avLst/>
            </a:prstGeom>
            <a:solidFill>
              <a:srgbClr val="1CABE2">
                <a:alpha val="100000"/>
              </a:srgbClr>
            </a:solidFill>
          </p:spPr>
          <p:txBody>
            <a:bodyPr/>
            <a:lstStyle/>
            <a:p/>
          </p:txBody>
        </p:sp>
        <p:sp>
          <p:nvSpPr>
            <p:cNvPr id="66" name="rc66"/>
            <p:cNvSpPr/>
            <p:nvPr/>
          </p:nvSpPr>
          <p:spPr>
            <a:xfrm>
              <a:off x="6841227" y="3231893"/>
              <a:ext cx="249522" cy="774791"/>
            </a:xfrm>
            <a:prstGeom prst="rect">
              <a:avLst/>
            </a:prstGeom>
            <a:solidFill>
              <a:srgbClr val="80BD41">
                <a:alpha val="100000"/>
              </a:srgbClr>
            </a:solidFill>
          </p:spPr>
          <p:txBody>
            <a:bodyPr/>
            <a:lstStyle/>
            <a:p/>
          </p:txBody>
        </p:sp>
        <p:sp>
          <p:nvSpPr>
            <p:cNvPr id="67" name="rc67"/>
            <p:cNvSpPr/>
            <p:nvPr/>
          </p:nvSpPr>
          <p:spPr>
            <a:xfrm>
              <a:off x="6841227" y="2945321"/>
              <a:ext cx="249522" cy="286572"/>
            </a:xfrm>
            <a:prstGeom prst="rect">
              <a:avLst/>
            </a:prstGeom>
            <a:solidFill>
              <a:srgbClr val="1CABE2">
                <a:alpha val="100000"/>
              </a:srgbClr>
            </a:solidFill>
          </p:spPr>
          <p:txBody>
            <a:bodyPr/>
            <a:lstStyle/>
            <a:p/>
          </p:txBody>
        </p:sp>
        <p:sp>
          <p:nvSpPr>
            <p:cNvPr id="68" name="rc68"/>
            <p:cNvSpPr/>
            <p:nvPr/>
          </p:nvSpPr>
          <p:spPr>
            <a:xfrm>
              <a:off x="7118474" y="3178583"/>
              <a:ext cx="249522" cy="828101"/>
            </a:xfrm>
            <a:prstGeom prst="rect">
              <a:avLst/>
            </a:prstGeom>
            <a:solidFill>
              <a:srgbClr val="80BD41">
                <a:alpha val="100000"/>
              </a:srgbClr>
            </a:solidFill>
          </p:spPr>
          <p:txBody>
            <a:bodyPr/>
            <a:lstStyle/>
            <a:p/>
          </p:txBody>
        </p:sp>
        <p:sp>
          <p:nvSpPr>
            <p:cNvPr id="69" name="rc69"/>
            <p:cNvSpPr/>
            <p:nvPr/>
          </p:nvSpPr>
          <p:spPr>
            <a:xfrm>
              <a:off x="7118474" y="2931216"/>
              <a:ext cx="249522" cy="247366"/>
            </a:xfrm>
            <a:prstGeom prst="rect">
              <a:avLst/>
            </a:prstGeom>
            <a:solidFill>
              <a:srgbClr val="1CABE2">
                <a:alpha val="100000"/>
              </a:srgbClr>
            </a:solidFill>
          </p:spPr>
          <p:txBody>
            <a:bodyPr/>
            <a:lstStyle/>
            <a:p/>
          </p:txBody>
        </p:sp>
        <p:sp>
          <p:nvSpPr>
            <p:cNvPr id="70" name="rc70"/>
            <p:cNvSpPr/>
            <p:nvPr/>
          </p:nvSpPr>
          <p:spPr>
            <a:xfrm>
              <a:off x="7395722" y="3158801"/>
              <a:ext cx="249522" cy="847883"/>
            </a:xfrm>
            <a:prstGeom prst="rect">
              <a:avLst/>
            </a:prstGeom>
            <a:solidFill>
              <a:srgbClr val="80BD41">
                <a:alpha val="100000"/>
              </a:srgbClr>
            </a:solidFill>
          </p:spPr>
          <p:txBody>
            <a:bodyPr/>
            <a:lstStyle/>
            <a:p/>
          </p:txBody>
        </p:sp>
        <p:sp>
          <p:nvSpPr>
            <p:cNvPr id="71" name="rc71"/>
            <p:cNvSpPr/>
            <p:nvPr/>
          </p:nvSpPr>
          <p:spPr>
            <a:xfrm>
              <a:off x="7395722" y="2919622"/>
              <a:ext cx="249522" cy="239178"/>
            </a:xfrm>
            <a:prstGeom prst="rect">
              <a:avLst/>
            </a:prstGeom>
            <a:solidFill>
              <a:srgbClr val="1CABE2">
                <a:alpha val="100000"/>
              </a:srgbClr>
            </a:solidFill>
          </p:spPr>
          <p:txBody>
            <a:bodyPr/>
            <a:lstStyle/>
            <a:p/>
          </p:txBody>
        </p:sp>
        <p:sp>
          <p:nvSpPr>
            <p:cNvPr id="72" name="rc72"/>
            <p:cNvSpPr/>
            <p:nvPr/>
          </p:nvSpPr>
          <p:spPr>
            <a:xfrm>
              <a:off x="7672970" y="3146191"/>
              <a:ext cx="249522" cy="860494"/>
            </a:xfrm>
            <a:prstGeom prst="rect">
              <a:avLst/>
            </a:prstGeom>
            <a:solidFill>
              <a:srgbClr val="80BD41">
                <a:alpha val="100000"/>
              </a:srgbClr>
            </a:solidFill>
          </p:spPr>
          <p:txBody>
            <a:bodyPr/>
            <a:lstStyle/>
            <a:p/>
          </p:txBody>
        </p:sp>
        <p:sp>
          <p:nvSpPr>
            <p:cNvPr id="73" name="rc73"/>
            <p:cNvSpPr/>
            <p:nvPr/>
          </p:nvSpPr>
          <p:spPr>
            <a:xfrm>
              <a:off x="7672970" y="2903486"/>
              <a:ext cx="249522" cy="242705"/>
            </a:xfrm>
            <a:prstGeom prst="rect">
              <a:avLst/>
            </a:prstGeom>
            <a:solidFill>
              <a:srgbClr val="1CABE2">
                <a:alpha val="100000"/>
              </a:srgbClr>
            </a:solidFill>
          </p:spPr>
          <p:txBody>
            <a:bodyPr/>
            <a:lstStyle/>
            <a:p/>
          </p:txBody>
        </p:sp>
        <p:sp>
          <p:nvSpPr>
            <p:cNvPr id="74" name="rc74"/>
            <p:cNvSpPr/>
            <p:nvPr/>
          </p:nvSpPr>
          <p:spPr>
            <a:xfrm>
              <a:off x="7950217" y="3130592"/>
              <a:ext cx="249522" cy="876092"/>
            </a:xfrm>
            <a:prstGeom prst="rect">
              <a:avLst/>
            </a:prstGeom>
            <a:solidFill>
              <a:srgbClr val="80BD41">
                <a:alpha val="100000"/>
              </a:srgbClr>
            </a:solidFill>
          </p:spPr>
          <p:txBody>
            <a:bodyPr/>
            <a:lstStyle/>
            <a:p/>
          </p:txBody>
        </p:sp>
        <p:sp>
          <p:nvSpPr>
            <p:cNvPr id="75" name="rc75"/>
            <p:cNvSpPr/>
            <p:nvPr/>
          </p:nvSpPr>
          <p:spPr>
            <a:xfrm>
              <a:off x="7950217" y="2883464"/>
              <a:ext cx="249522" cy="247127"/>
            </a:xfrm>
            <a:prstGeom prst="rect">
              <a:avLst/>
            </a:prstGeom>
            <a:solidFill>
              <a:srgbClr val="1CABE2">
                <a:alpha val="100000"/>
              </a:srgbClr>
            </a:solidFill>
          </p:spPr>
          <p:txBody>
            <a:bodyPr/>
            <a:lstStyle/>
            <a:p/>
          </p:txBody>
        </p:sp>
        <p:sp>
          <p:nvSpPr>
            <p:cNvPr id="76" name="pl76"/>
            <p:cNvSpPr/>
            <p:nvPr/>
          </p:nvSpPr>
          <p:spPr>
            <a:xfrm>
              <a:off x="1421035" y="1479479"/>
              <a:ext cx="6653943" cy="1656723"/>
            </a:xfrm>
            <a:custGeom>
              <a:avLst/>
              <a:pathLst>
                <a:path w="6653943" h="1656723">
                  <a:moveTo>
                    <a:pt x="0" y="1600563"/>
                  </a:moveTo>
                  <a:lnTo>
                    <a:pt x="277247" y="1656723"/>
                  </a:lnTo>
                  <a:lnTo>
                    <a:pt x="554495" y="1375923"/>
                  </a:lnTo>
                  <a:lnTo>
                    <a:pt x="831742" y="1123202"/>
                  </a:lnTo>
                  <a:lnTo>
                    <a:pt x="1108990" y="645841"/>
                  </a:lnTo>
                  <a:lnTo>
                    <a:pt x="1386238" y="758161"/>
                  </a:lnTo>
                  <a:lnTo>
                    <a:pt x="1663485" y="449281"/>
                  </a:lnTo>
                  <a:lnTo>
                    <a:pt x="1940733" y="477361"/>
                  </a:lnTo>
                  <a:lnTo>
                    <a:pt x="2217981" y="280800"/>
                  </a:lnTo>
                  <a:lnTo>
                    <a:pt x="2495228" y="280800"/>
                  </a:lnTo>
                  <a:lnTo>
                    <a:pt x="2772476" y="393120"/>
                  </a:lnTo>
                  <a:lnTo>
                    <a:pt x="3049724" y="196560"/>
                  </a:lnTo>
                  <a:lnTo>
                    <a:pt x="3326971" y="140400"/>
                  </a:lnTo>
                  <a:lnTo>
                    <a:pt x="3604219" y="140400"/>
                  </a:lnTo>
                  <a:lnTo>
                    <a:pt x="3881467" y="0"/>
                  </a:lnTo>
                  <a:lnTo>
                    <a:pt x="4158714" y="280800"/>
                  </a:lnTo>
                  <a:lnTo>
                    <a:pt x="4435962" y="533521"/>
                  </a:lnTo>
                  <a:lnTo>
                    <a:pt x="4713210" y="589681"/>
                  </a:lnTo>
                  <a:lnTo>
                    <a:pt x="4990457" y="421200"/>
                  </a:lnTo>
                  <a:lnTo>
                    <a:pt x="5267705" y="308880"/>
                  </a:lnTo>
                  <a:lnTo>
                    <a:pt x="5544953" y="477361"/>
                  </a:lnTo>
                  <a:lnTo>
                    <a:pt x="5822200" y="365040"/>
                  </a:lnTo>
                  <a:lnTo>
                    <a:pt x="6099448" y="336960"/>
                  </a:lnTo>
                  <a:lnTo>
                    <a:pt x="6376696" y="336960"/>
                  </a:lnTo>
                  <a:lnTo>
                    <a:pt x="6653943" y="33696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78" name="tx78"/>
            <p:cNvSpPr/>
            <p:nvPr/>
          </p:nvSpPr>
          <p:spPr>
            <a:xfrm>
              <a:off x="2746983"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79" name="tx79"/>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0" name="tx80"/>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2" name="tx82"/>
            <p:cNvSpPr/>
            <p:nvPr/>
          </p:nvSpPr>
          <p:spPr>
            <a:xfrm>
              <a:off x="690569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3" name="tx83"/>
            <p:cNvSpPr/>
            <p:nvPr/>
          </p:nvSpPr>
          <p:spPr>
            <a:xfrm>
              <a:off x="7182946"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4" name="tx84"/>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5" name="tx85"/>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6" name="tx86"/>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7" name="tx87"/>
            <p:cNvSpPr/>
            <p:nvPr/>
          </p:nvSpPr>
          <p:spPr>
            <a:xfrm>
              <a:off x="1303481" y="32241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108.2</a:t>
              </a:r>
            </a:p>
          </p:txBody>
        </p:sp>
        <p:sp>
          <p:nvSpPr>
            <p:cNvPr id="88" name="tx88"/>
            <p:cNvSpPr/>
            <p:nvPr/>
          </p:nvSpPr>
          <p:spPr>
            <a:xfrm>
              <a:off x="2689720" y="30885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130.9</a:t>
              </a:r>
            </a:p>
          </p:txBody>
        </p:sp>
        <p:sp>
          <p:nvSpPr>
            <p:cNvPr id="89" name="tx89"/>
            <p:cNvSpPr/>
            <p:nvPr/>
          </p:nvSpPr>
          <p:spPr>
            <a:xfrm>
              <a:off x="4075958" y="28702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167.4</a:t>
              </a:r>
            </a:p>
          </p:txBody>
        </p:sp>
        <p:sp>
          <p:nvSpPr>
            <p:cNvPr id="90" name="tx90"/>
            <p:cNvSpPr/>
            <p:nvPr/>
          </p:nvSpPr>
          <p:spPr>
            <a:xfrm>
              <a:off x="5462196" y="28398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172.5</a:t>
              </a:r>
            </a:p>
          </p:txBody>
        </p:sp>
        <p:sp>
          <p:nvSpPr>
            <p:cNvPr id="91" name="tx91"/>
            <p:cNvSpPr/>
            <p:nvPr/>
          </p:nvSpPr>
          <p:spPr>
            <a:xfrm>
              <a:off x="6571187" y="28223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175.4</a:t>
              </a:r>
            </a:p>
          </p:txBody>
        </p:sp>
        <p:sp>
          <p:nvSpPr>
            <p:cNvPr id="92" name="tx92"/>
            <p:cNvSpPr/>
            <p:nvPr/>
          </p:nvSpPr>
          <p:spPr>
            <a:xfrm>
              <a:off x="6848435" y="28093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177.6</a:t>
              </a:r>
            </a:p>
          </p:txBody>
        </p:sp>
        <p:sp>
          <p:nvSpPr>
            <p:cNvPr id="93" name="tx93"/>
            <p:cNvSpPr/>
            <p:nvPr/>
          </p:nvSpPr>
          <p:spPr>
            <a:xfrm>
              <a:off x="7125682" y="27952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179.9</a:t>
              </a:r>
            </a:p>
          </p:txBody>
        </p:sp>
        <p:sp>
          <p:nvSpPr>
            <p:cNvPr id="94" name="tx94"/>
            <p:cNvSpPr/>
            <p:nvPr/>
          </p:nvSpPr>
          <p:spPr>
            <a:xfrm>
              <a:off x="7402930" y="27836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181.9</a:t>
              </a:r>
            </a:p>
          </p:txBody>
        </p:sp>
        <p:sp>
          <p:nvSpPr>
            <p:cNvPr id="95" name="tx95"/>
            <p:cNvSpPr/>
            <p:nvPr/>
          </p:nvSpPr>
          <p:spPr>
            <a:xfrm>
              <a:off x="7680178" y="27675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184.6</a:t>
              </a:r>
            </a:p>
          </p:txBody>
        </p:sp>
        <p:sp>
          <p:nvSpPr>
            <p:cNvPr id="96" name="tx96"/>
            <p:cNvSpPr/>
            <p:nvPr/>
          </p:nvSpPr>
          <p:spPr>
            <a:xfrm>
              <a:off x="7957425" y="27475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187.9</a:t>
              </a:r>
            </a:p>
          </p:txBody>
        </p:sp>
        <p:sp>
          <p:nvSpPr>
            <p:cNvPr id="97" name="pl97"/>
            <p:cNvSpPr/>
            <p:nvPr/>
          </p:nvSpPr>
          <p:spPr>
            <a:xfrm>
              <a:off x="1421035" y="1198678"/>
              <a:ext cx="0" cy="1881364"/>
            </a:xfrm>
            <a:custGeom>
              <a:avLst/>
              <a:pathLst>
                <a:path w="0" h="1881364">
                  <a:moveTo>
                    <a:pt x="0" y="188136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198678"/>
              <a:ext cx="0" cy="1038962"/>
            </a:xfrm>
            <a:custGeom>
              <a:avLst/>
              <a:pathLst>
                <a:path w="0" h="1038962">
                  <a:moveTo>
                    <a:pt x="0" y="103896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198678"/>
              <a:ext cx="0" cy="673921"/>
            </a:xfrm>
            <a:custGeom>
              <a:avLst/>
              <a:pathLst>
                <a:path w="0" h="673921">
                  <a:moveTo>
                    <a:pt x="0" y="6739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198678"/>
              <a:ext cx="0" cy="589681"/>
            </a:xfrm>
            <a:custGeom>
              <a:avLst/>
              <a:pathLst>
                <a:path w="0" h="589681">
                  <a:moveTo>
                    <a:pt x="0" y="58968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29607" y="38649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35.7</a:t>
              </a:r>
            </a:p>
          </p:txBody>
        </p:sp>
        <p:sp>
          <p:nvSpPr>
            <p:cNvPr id="108" name="tx108"/>
            <p:cNvSpPr/>
            <p:nvPr/>
          </p:nvSpPr>
          <p:spPr>
            <a:xfrm>
              <a:off x="1329607" y="35416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72.5</a:t>
              </a:r>
            </a:p>
          </p:txBody>
        </p:sp>
        <p:sp>
          <p:nvSpPr>
            <p:cNvPr id="109" name="tx109"/>
            <p:cNvSpPr/>
            <p:nvPr/>
          </p:nvSpPr>
          <p:spPr>
            <a:xfrm>
              <a:off x="2715845" y="37252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82.4</a:t>
              </a:r>
            </a:p>
          </p:txBody>
        </p:sp>
        <p:sp>
          <p:nvSpPr>
            <p:cNvPr id="110" name="tx110"/>
            <p:cNvSpPr/>
            <p:nvPr/>
          </p:nvSpPr>
          <p:spPr>
            <a:xfrm>
              <a:off x="2715845" y="33341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48.4</a:t>
              </a:r>
            </a:p>
          </p:txBody>
        </p:sp>
        <p:sp>
          <p:nvSpPr>
            <p:cNvPr id="111" name="tx111"/>
            <p:cNvSpPr/>
            <p:nvPr/>
          </p:nvSpPr>
          <p:spPr>
            <a:xfrm>
              <a:off x="4075958" y="359258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127.2</a:t>
              </a:r>
            </a:p>
          </p:txBody>
        </p:sp>
        <p:sp>
          <p:nvSpPr>
            <p:cNvPr id="112" name="tx112"/>
            <p:cNvSpPr/>
            <p:nvPr/>
          </p:nvSpPr>
          <p:spPr>
            <a:xfrm>
              <a:off x="4102084" y="30911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a:t>
              </a:r>
            </a:p>
          </p:txBody>
        </p:sp>
        <p:sp>
          <p:nvSpPr>
            <p:cNvPr id="113" name="tx113"/>
            <p:cNvSpPr/>
            <p:nvPr/>
          </p:nvSpPr>
          <p:spPr>
            <a:xfrm>
              <a:off x="5501373" y="355921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14" name="tx114"/>
            <p:cNvSpPr/>
            <p:nvPr/>
          </p:nvSpPr>
          <p:spPr>
            <a:xfrm>
              <a:off x="5488322" y="30437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a:t>
              </a:r>
            </a:p>
          </p:txBody>
        </p:sp>
        <p:sp>
          <p:nvSpPr>
            <p:cNvPr id="115" name="tx115"/>
            <p:cNvSpPr/>
            <p:nvPr/>
          </p:nvSpPr>
          <p:spPr>
            <a:xfrm>
              <a:off x="6571187" y="35574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138.6</a:t>
              </a:r>
            </a:p>
          </p:txBody>
        </p:sp>
        <p:sp>
          <p:nvSpPr>
            <p:cNvPr id="116" name="tx116"/>
            <p:cNvSpPr/>
            <p:nvPr/>
          </p:nvSpPr>
          <p:spPr>
            <a:xfrm>
              <a:off x="6597312" y="30332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36.8</a:t>
              </a:r>
            </a:p>
          </p:txBody>
        </p:sp>
        <p:sp>
          <p:nvSpPr>
            <p:cNvPr id="117" name="tx117"/>
            <p:cNvSpPr/>
            <p:nvPr/>
          </p:nvSpPr>
          <p:spPr>
            <a:xfrm>
              <a:off x="6848435" y="35842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129.6</a:t>
              </a:r>
            </a:p>
          </p:txBody>
        </p:sp>
        <p:sp>
          <p:nvSpPr>
            <p:cNvPr id="118" name="tx118"/>
            <p:cNvSpPr/>
            <p:nvPr/>
          </p:nvSpPr>
          <p:spPr>
            <a:xfrm>
              <a:off x="6913737" y="305355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9" name="tx119"/>
            <p:cNvSpPr/>
            <p:nvPr/>
          </p:nvSpPr>
          <p:spPr>
            <a:xfrm>
              <a:off x="7125682" y="35575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138.6</a:t>
              </a:r>
            </a:p>
          </p:txBody>
        </p:sp>
        <p:sp>
          <p:nvSpPr>
            <p:cNvPr id="120" name="tx120"/>
            <p:cNvSpPr/>
            <p:nvPr/>
          </p:nvSpPr>
          <p:spPr>
            <a:xfrm>
              <a:off x="7151808" y="302099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a:t>
              </a:r>
            </a:p>
          </p:txBody>
        </p:sp>
        <p:sp>
          <p:nvSpPr>
            <p:cNvPr id="121" name="tx121"/>
            <p:cNvSpPr/>
            <p:nvPr/>
          </p:nvSpPr>
          <p:spPr>
            <a:xfrm>
              <a:off x="7402930" y="35476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141.9</a:t>
              </a:r>
            </a:p>
          </p:txBody>
        </p:sp>
        <p:sp>
          <p:nvSpPr>
            <p:cNvPr id="122" name="tx122"/>
            <p:cNvSpPr/>
            <p:nvPr/>
          </p:nvSpPr>
          <p:spPr>
            <a:xfrm>
              <a:off x="7468232" y="300416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a:t>
              </a:r>
            </a:p>
          </p:txBody>
        </p:sp>
        <p:sp>
          <p:nvSpPr>
            <p:cNvPr id="123" name="tx123"/>
            <p:cNvSpPr/>
            <p:nvPr/>
          </p:nvSpPr>
          <p:spPr>
            <a:xfrm>
              <a:off x="7719354" y="3542536"/>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a:t>
              </a:r>
            </a:p>
          </p:txBody>
        </p:sp>
        <p:sp>
          <p:nvSpPr>
            <p:cNvPr id="124" name="tx124"/>
            <p:cNvSpPr/>
            <p:nvPr/>
          </p:nvSpPr>
          <p:spPr>
            <a:xfrm>
              <a:off x="7706303" y="29897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40.6</a:t>
              </a:r>
            </a:p>
          </p:txBody>
        </p:sp>
        <p:sp>
          <p:nvSpPr>
            <p:cNvPr id="125" name="tx125"/>
            <p:cNvSpPr/>
            <p:nvPr/>
          </p:nvSpPr>
          <p:spPr>
            <a:xfrm>
              <a:off x="7957425" y="35335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146.6</a:t>
              </a:r>
            </a:p>
          </p:txBody>
        </p:sp>
        <p:sp>
          <p:nvSpPr>
            <p:cNvPr id="126" name="tx126"/>
            <p:cNvSpPr/>
            <p:nvPr/>
          </p:nvSpPr>
          <p:spPr>
            <a:xfrm>
              <a:off x="7983551" y="297312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a:t>
              </a:r>
            </a:p>
          </p:txBody>
        </p:sp>
        <p:sp>
          <p:nvSpPr>
            <p:cNvPr id="127" name="tx127"/>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55386" y="335692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a:off x="655386" y="27592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655386" y="216155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1" name="tx131"/>
            <p:cNvSpPr/>
            <p:nvPr/>
          </p:nvSpPr>
          <p:spPr>
            <a:xfrm>
              <a:off x="655386" y="1563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2" name="tx132"/>
            <p:cNvSpPr/>
            <p:nvPr/>
          </p:nvSpPr>
          <p:spPr>
            <a:xfrm>
              <a:off x="655386" y="9663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93494" y="246692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9" name="tx149"/>
            <p:cNvSpPr/>
            <p:nvPr/>
          </p:nvSpPr>
          <p:spPr>
            <a:xfrm rot="5400000">
              <a:off x="8496806" y="246692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0" name="pl150"/>
            <p:cNvSpPr/>
            <p:nvPr/>
          </p:nvSpPr>
          <p:spPr>
            <a:xfrm>
              <a:off x="292005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87150" y="4958020"/>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52" name="rc152"/>
            <p:cNvSpPr/>
            <p:nvPr/>
          </p:nvSpPr>
          <p:spPr>
            <a:xfrm>
              <a:off x="4530442" y="4909475"/>
              <a:ext cx="201456" cy="201456"/>
            </a:xfrm>
            <a:prstGeom prst="rect">
              <a:avLst/>
            </a:prstGeom>
            <a:solidFill>
              <a:srgbClr val="1CABE2">
                <a:alpha val="100000"/>
              </a:srgbClr>
            </a:solidFill>
          </p:spPr>
          <p:txBody>
            <a:bodyPr/>
            <a:lstStyle/>
            <a:p/>
          </p:txBody>
        </p:sp>
        <p:sp>
          <p:nvSpPr>
            <p:cNvPr id="153" name="rc153"/>
            <p:cNvSpPr/>
            <p:nvPr/>
          </p:nvSpPr>
          <p:spPr>
            <a:xfrm>
              <a:off x="5751014" y="4909475"/>
              <a:ext cx="201456" cy="201456"/>
            </a:xfrm>
            <a:prstGeom prst="rect">
              <a:avLst/>
            </a:prstGeom>
            <a:solidFill>
              <a:srgbClr val="80BD41">
                <a:alpha val="100000"/>
              </a:srgbClr>
            </a:solidFill>
          </p:spPr>
          <p:txBody>
            <a:bodyPr/>
            <a:lstStyle/>
            <a:p/>
          </p:txBody>
        </p:sp>
        <p:sp>
          <p:nvSpPr>
            <p:cNvPr id="154" name="tx154"/>
            <p:cNvSpPr/>
            <p:nvPr/>
          </p:nvSpPr>
          <p:spPr>
            <a:xfrm>
              <a:off x="4810487" y="4958020"/>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5" name="tx155"/>
            <p:cNvSpPr/>
            <p:nvPr/>
          </p:nvSpPr>
          <p:spPr>
            <a:xfrm>
              <a:off x="6031059" y="4958020"/>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6" name="tx156"/>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57" name="tx157"/>
            <p:cNvSpPr/>
            <p:nvPr/>
          </p:nvSpPr>
          <p:spPr>
            <a:xfrm>
              <a:off x="951100" y="648663"/>
              <a:ext cx="13888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Congo, 2000-2024</a:t>
              </a:r>
            </a:p>
          </p:txBody>
        </p:sp>
        <p:sp>
          <p:nvSpPr>
            <p:cNvPr id="158" name="pl158"/>
            <p:cNvSpPr/>
            <p:nvPr/>
          </p:nvSpPr>
          <p:spPr>
            <a:xfrm>
              <a:off x="21708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92000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66916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41832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04543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79458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54374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29290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774644"/>
              <a:ext cx="4847962" cy="162162"/>
            </a:xfrm>
            <a:prstGeom prst="rect">
              <a:avLst/>
            </a:prstGeom>
            <a:solidFill>
              <a:srgbClr val="80BD41">
                <a:alpha val="100000"/>
              </a:srgbClr>
            </a:solidFill>
          </p:spPr>
          <p:txBody>
            <a:bodyPr/>
            <a:lstStyle/>
            <a:p/>
          </p:txBody>
        </p:sp>
        <p:sp>
          <p:nvSpPr>
            <p:cNvPr id="171" name="rc171"/>
            <p:cNvSpPr/>
            <p:nvPr/>
          </p:nvSpPr>
          <p:spPr>
            <a:xfrm>
              <a:off x="6144236" y="5774644"/>
              <a:ext cx="1288778" cy="162162"/>
            </a:xfrm>
            <a:prstGeom prst="rect">
              <a:avLst/>
            </a:prstGeom>
            <a:solidFill>
              <a:srgbClr val="1CABE2">
                <a:alpha val="100000"/>
              </a:srgbClr>
            </a:solidFill>
          </p:spPr>
          <p:txBody>
            <a:bodyPr/>
            <a:lstStyle/>
            <a:p/>
          </p:txBody>
        </p:sp>
        <p:sp>
          <p:nvSpPr>
            <p:cNvPr id="172" name="rc172"/>
            <p:cNvSpPr/>
            <p:nvPr/>
          </p:nvSpPr>
          <p:spPr>
            <a:xfrm>
              <a:off x="1296273" y="5571941"/>
              <a:ext cx="5036871" cy="162162"/>
            </a:xfrm>
            <a:prstGeom prst="rect">
              <a:avLst/>
            </a:prstGeom>
            <a:solidFill>
              <a:srgbClr val="80BD41">
                <a:alpha val="100000"/>
              </a:srgbClr>
            </a:solidFill>
          </p:spPr>
          <p:txBody>
            <a:bodyPr/>
            <a:lstStyle/>
            <a:p/>
          </p:txBody>
        </p:sp>
        <p:sp>
          <p:nvSpPr>
            <p:cNvPr id="173" name="rc173"/>
            <p:cNvSpPr/>
            <p:nvPr/>
          </p:nvSpPr>
          <p:spPr>
            <a:xfrm>
              <a:off x="6333145" y="5571941"/>
              <a:ext cx="1420665" cy="162162"/>
            </a:xfrm>
            <a:prstGeom prst="rect">
              <a:avLst/>
            </a:prstGeom>
            <a:solidFill>
              <a:srgbClr val="1CABE2">
                <a:alpha val="100000"/>
              </a:srgbClr>
            </a:solidFill>
          </p:spPr>
          <p:txBody>
            <a:bodyPr/>
            <a:lstStyle/>
            <a:p/>
          </p:txBody>
        </p:sp>
        <p:sp>
          <p:nvSpPr>
            <p:cNvPr id="174" name="rc174"/>
            <p:cNvSpPr/>
            <p:nvPr/>
          </p:nvSpPr>
          <p:spPr>
            <a:xfrm>
              <a:off x="1296273" y="5369238"/>
              <a:ext cx="5128177" cy="162162"/>
            </a:xfrm>
            <a:prstGeom prst="rect">
              <a:avLst/>
            </a:prstGeom>
            <a:solidFill>
              <a:srgbClr val="80BD41">
                <a:alpha val="100000"/>
              </a:srgbClr>
            </a:solidFill>
          </p:spPr>
          <p:txBody>
            <a:bodyPr/>
            <a:lstStyle/>
            <a:p/>
          </p:txBody>
        </p:sp>
        <p:sp>
          <p:nvSpPr>
            <p:cNvPr id="175" name="rc175"/>
            <p:cNvSpPr/>
            <p:nvPr/>
          </p:nvSpPr>
          <p:spPr>
            <a:xfrm>
              <a:off x="6424451" y="5369238"/>
              <a:ext cx="1446552" cy="162162"/>
            </a:xfrm>
            <a:prstGeom prst="rect">
              <a:avLst/>
            </a:prstGeom>
            <a:solidFill>
              <a:srgbClr val="1CABE2">
                <a:alpha val="100000"/>
              </a:srgbClr>
            </a:solidFill>
          </p:spPr>
          <p:txBody>
            <a:bodyPr/>
            <a:lstStyle/>
            <a:p/>
          </p:txBody>
        </p:sp>
        <p:sp>
          <p:nvSpPr>
            <p:cNvPr id="176" name="tx176"/>
            <p:cNvSpPr/>
            <p:nvPr/>
          </p:nvSpPr>
          <p:spPr>
            <a:xfrm>
              <a:off x="7595171"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175.4</a:t>
              </a:r>
            </a:p>
          </p:txBody>
        </p:sp>
        <p:sp>
          <p:nvSpPr>
            <p:cNvPr id="177" name="tx177"/>
            <p:cNvSpPr/>
            <p:nvPr/>
          </p:nvSpPr>
          <p:spPr>
            <a:xfrm>
              <a:off x="7932006"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184.6</a:t>
              </a:r>
            </a:p>
          </p:txBody>
        </p:sp>
        <p:sp>
          <p:nvSpPr>
            <p:cNvPr id="178" name="tx178"/>
            <p:cNvSpPr/>
            <p:nvPr/>
          </p:nvSpPr>
          <p:spPr>
            <a:xfrm>
              <a:off x="8055059"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187.9</a:t>
              </a:r>
            </a:p>
          </p:txBody>
        </p:sp>
        <p:sp>
          <p:nvSpPr>
            <p:cNvPr id="179" name="tx179"/>
            <p:cNvSpPr/>
            <p:nvPr/>
          </p:nvSpPr>
          <p:spPr>
            <a:xfrm>
              <a:off x="3584616"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138.6</a:t>
              </a:r>
            </a:p>
          </p:txBody>
        </p:sp>
        <p:sp>
          <p:nvSpPr>
            <p:cNvPr id="180" name="tx180"/>
            <p:cNvSpPr/>
            <p:nvPr/>
          </p:nvSpPr>
          <p:spPr>
            <a:xfrm>
              <a:off x="6683132"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36.8</a:t>
              </a:r>
            </a:p>
          </p:txBody>
        </p:sp>
        <p:sp>
          <p:nvSpPr>
            <p:cNvPr id="181" name="tx181"/>
            <p:cNvSpPr/>
            <p:nvPr/>
          </p:nvSpPr>
          <p:spPr>
            <a:xfrm>
              <a:off x="3724275" y="561390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182" name="tx182"/>
            <p:cNvSpPr/>
            <p:nvPr/>
          </p:nvSpPr>
          <p:spPr>
            <a:xfrm>
              <a:off x="6937984"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40.6</a:t>
              </a:r>
            </a:p>
          </p:txBody>
        </p:sp>
        <p:sp>
          <p:nvSpPr>
            <p:cNvPr id="183" name="tx183"/>
            <p:cNvSpPr/>
            <p:nvPr/>
          </p:nvSpPr>
          <p:spPr>
            <a:xfrm>
              <a:off x="3724724"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146.6</a:t>
              </a:r>
            </a:p>
          </p:txBody>
        </p:sp>
        <p:sp>
          <p:nvSpPr>
            <p:cNvPr id="184" name="tx184"/>
            <p:cNvSpPr/>
            <p:nvPr/>
          </p:nvSpPr>
          <p:spPr>
            <a:xfrm>
              <a:off x="7042234" y="541120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41.4</a:t>
              </a:r>
            </a:p>
          </p:txBody>
        </p:sp>
        <p:sp>
          <p:nvSpPr>
            <p:cNvPr id="185" name="tx185"/>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2967736"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0" name="tx190"/>
            <p:cNvSpPr/>
            <p:nvPr/>
          </p:nvSpPr>
          <p:spPr>
            <a:xfrm>
              <a:off x="467804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1" name="tx191"/>
            <p:cNvSpPr/>
            <p:nvPr/>
          </p:nvSpPr>
          <p:spPr>
            <a:xfrm>
              <a:off x="642720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2" name="tx192"/>
            <p:cNvSpPr/>
            <p:nvPr/>
          </p:nvSpPr>
          <p:spPr>
            <a:xfrm>
              <a:off x="817635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3" name="tx193"/>
            <p:cNvSpPr/>
            <p:nvPr/>
          </p:nvSpPr>
          <p:spPr>
            <a:xfrm>
              <a:off x="4006567" y="617306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4" name="tx194"/>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5" name="tx195"/>
            <p:cNvSpPr/>
            <p:nvPr/>
          </p:nvSpPr>
          <p:spPr>
            <a:xfrm>
              <a:off x="3550093" y="6500287"/>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DTC3 en 2024 (78%) était relativement constante à 1% près par rapport à 2019 (79%).
Le nombre d'enfants vaccinés avec le DTP3 a augmenté de 6% par rapport à 2019.
Le nombre de nourrissons survivants a augmenté d'environ 7 % par rapport à 2019.
En 2024, plus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4445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1998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19551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47104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28221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5577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8332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10880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489378"/>
              <a:ext cx="249014" cy="517307"/>
            </a:xfrm>
            <a:prstGeom prst="rect">
              <a:avLst/>
            </a:prstGeom>
            <a:solidFill>
              <a:srgbClr val="E2231A">
                <a:alpha val="100000"/>
              </a:srgbClr>
            </a:solidFill>
          </p:spPr>
          <p:txBody>
            <a:bodyPr/>
            <a:lstStyle/>
            <a:p/>
          </p:txBody>
        </p:sp>
        <p:sp>
          <p:nvSpPr>
            <p:cNvPr id="25" name="rc25"/>
            <p:cNvSpPr/>
            <p:nvPr/>
          </p:nvSpPr>
          <p:spPr>
            <a:xfrm>
              <a:off x="1587736" y="3463724"/>
              <a:ext cx="249014" cy="542960"/>
            </a:xfrm>
            <a:prstGeom prst="rect">
              <a:avLst/>
            </a:prstGeom>
            <a:solidFill>
              <a:srgbClr val="E2231A">
                <a:alpha val="100000"/>
              </a:srgbClr>
            </a:solidFill>
          </p:spPr>
          <p:txBody>
            <a:bodyPr/>
            <a:lstStyle/>
            <a:p/>
          </p:txBody>
        </p:sp>
        <p:sp>
          <p:nvSpPr>
            <p:cNvPr id="26" name="rc26"/>
            <p:cNvSpPr/>
            <p:nvPr/>
          </p:nvSpPr>
          <p:spPr>
            <a:xfrm>
              <a:off x="1864419" y="3463905"/>
              <a:ext cx="249014" cy="542779"/>
            </a:xfrm>
            <a:prstGeom prst="rect">
              <a:avLst/>
            </a:prstGeom>
            <a:solidFill>
              <a:srgbClr val="E2231A">
                <a:alpha val="100000"/>
              </a:srgbClr>
            </a:solidFill>
          </p:spPr>
          <p:txBody>
            <a:bodyPr/>
            <a:lstStyle/>
            <a:p/>
          </p:txBody>
        </p:sp>
        <p:sp>
          <p:nvSpPr>
            <p:cNvPr id="27" name="rc27"/>
            <p:cNvSpPr/>
            <p:nvPr/>
          </p:nvSpPr>
          <p:spPr>
            <a:xfrm>
              <a:off x="2141101" y="3567359"/>
              <a:ext cx="249014" cy="439325"/>
            </a:xfrm>
            <a:prstGeom prst="rect">
              <a:avLst/>
            </a:prstGeom>
            <a:solidFill>
              <a:srgbClr val="E2231A">
                <a:alpha val="100000"/>
              </a:srgbClr>
            </a:solidFill>
          </p:spPr>
          <p:txBody>
            <a:bodyPr/>
            <a:lstStyle/>
            <a:p/>
          </p:txBody>
        </p:sp>
        <p:sp>
          <p:nvSpPr>
            <p:cNvPr id="28" name="rc28"/>
            <p:cNvSpPr/>
            <p:nvPr/>
          </p:nvSpPr>
          <p:spPr>
            <a:xfrm>
              <a:off x="2417783" y="3686513"/>
              <a:ext cx="249014" cy="320171"/>
            </a:xfrm>
            <a:prstGeom prst="rect">
              <a:avLst/>
            </a:prstGeom>
            <a:solidFill>
              <a:srgbClr val="E2231A">
                <a:alpha val="100000"/>
              </a:srgbClr>
            </a:solidFill>
          </p:spPr>
          <p:txBody>
            <a:bodyPr/>
            <a:lstStyle/>
            <a:p/>
          </p:txBody>
        </p:sp>
        <p:sp>
          <p:nvSpPr>
            <p:cNvPr id="29" name="rc29"/>
            <p:cNvSpPr/>
            <p:nvPr/>
          </p:nvSpPr>
          <p:spPr>
            <a:xfrm>
              <a:off x="2694466" y="3570554"/>
              <a:ext cx="249014" cy="436130"/>
            </a:xfrm>
            <a:prstGeom prst="rect">
              <a:avLst/>
            </a:prstGeom>
            <a:solidFill>
              <a:srgbClr val="E2231A">
                <a:alpha val="100000"/>
              </a:srgbClr>
            </a:solidFill>
          </p:spPr>
          <p:txBody>
            <a:bodyPr/>
            <a:lstStyle/>
            <a:p/>
          </p:txBody>
        </p:sp>
        <p:sp>
          <p:nvSpPr>
            <p:cNvPr id="30" name="rc30"/>
            <p:cNvSpPr/>
            <p:nvPr/>
          </p:nvSpPr>
          <p:spPr>
            <a:xfrm>
              <a:off x="2971148" y="3621390"/>
              <a:ext cx="249014" cy="385294"/>
            </a:xfrm>
            <a:prstGeom prst="rect">
              <a:avLst/>
            </a:prstGeom>
            <a:solidFill>
              <a:srgbClr val="E2231A">
                <a:alpha val="100000"/>
              </a:srgbClr>
            </a:solidFill>
          </p:spPr>
          <p:txBody>
            <a:bodyPr/>
            <a:lstStyle/>
            <a:p/>
          </p:txBody>
        </p:sp>
        <p:sp>
          <p:nvSpPr>
            <p:cNvPr id="31" name="rc31"/>
            <p:cNvSpPr/>
            <p:nvPr/>
          </p:nvSpPr>
          <p:spPr>
            <a:xfrm>
              <a:off x="3247830" y="3584399"/>
              <a:ext cx="249014" cy="422285"/>
            </a:xfrm>
            <a:prstGeom prst="rect">
              <a:avLst/>
            </a:prstGeom>
            <a:solidFill>
              <a:srgbClr val="E2231A">
                <a:alpha val="100000"/>
              </a:srgbClr>
            </a:solidFill>
          </p:spPr>
          <p:txBody>
            <a:bodyPr/>
            <a:lstStyle/>
            <a:p/>
          </p:txBody>
        </p:sp>
        <p:sp>
          <p:nvSpPr>
            <p:cNvPr id="32" name="rc32"/>
            <p:cNvSpPr/>
            <p:nvPr/>
          </p:nvSpPr>
          <p:spPr>
            <a:xfrm>
              <a:off x="3524513" y="3669162"/>
              <a:ext cx="249014" cy="337522"/>
            </a:xfrm>
            <a:prstGeom prst="rect">
              <a:avLst/>
            </a:prstGeom>
            <a:solidFill>
              <a:srgbClr val="E2231A">
                <a:alpha val="100000"/>
              </a:srgbClr>
            </a:solidFill>
          </p:spPr>
          <p:txBody>
            <a:bodyPr/>
            <a:lstStyle/>
            <a:p/>
          </p:txBody>
        </p:sp>
        <p:sp>
          <p:nvSpPr>
            <p:cNvPr id="33" name="rc33"/>
            <p:cNvSpPr/>
            <p:nvPr/>
          </p:nvSpPr>
          <p:spPr>
            <a:xfrm>
              <a:off x="3801195" y="3586659"/>
              <a:ext cx="249014" cy="420025"/>
            </a:xfrm>
            <a:prstGeom prst="rect">
              <a:avLst/>
            </a:prstGeom>
            <a:solidFill>
              <a:srgbClr val="E2231A">
                <a:alpha val="100000"/>
              </a:srgbClr>
            </a:solidFill>
          </p:spPr>
          <p:txBody>
            <a:bodyPr/>
            <a:lstStyle/>
            <a:p/>
          </p:txBody>
        </p:sp>
        <p:sp>
          <p:nvSpPr>
            <p:cNvPr id="34" name="rc34"/>
            <p:cNvSpPr/>
            <p:nvPr/>
          </p:nvSpPr>
          <p:spPr>
            <a:xfrm>
              <a:off x="4077877" y="3703487"/>
              <a:ext cx="249014" cy="303197"/>
            </a:xfrm>
            <a:prstGeom prst="rect">
              <a:avLst/>
            </a:prstGeom>
            <a:solidFill>
              <a:srgbClr val="E2231A">
                <a:alpha val="100000"/>
              </a:srgbClr>
            </a:solidFill>
          </p:spPr>
          <p:txBody>
            <a:bodyPr/>
            <a:lstStyle/>
            <a:p/>
          </p:txBody>
        </p:sp>
        <p:sp>
          <p:nvSpPr>
            <p:cNvPr id="35" name="rc35"/>
            <p:cNvSpPr/>
            <p:nvPr/>
          </p:nvSpPr>
          <p:spPr>
            <a:xfrm>
              <a:off x="4354560" y="3796226"/>
              <a:ext cx="249014" cy="210458"/>
            </a:xfrm>
            <a:prstGeom prst="rect">
              <a:avLst/>
            </a:prstGeom>
            <a:solidFill>
              <a:srgbClr val="E2231A">
                <a:alpha val="100000"/>
              </a:srgbClr>
            </a:solidFill>
          </p:spPr>
          <p:txBody>
            <a:bodyPr/>
            <a:lstStyle/>
            <a:p/>
          </p:txBody>
        </p:sp>
        <p:sp>
          <p:nvSpPr>
            <p:cNvPr id="36" name="rc36"/>
            <p:cNvSpPr/>
            <p:nvPr/>
          </p:nvSpPr>
          <p:spPr>
            <a:xfrm>
              <a:off x="4631242" y="3755692"/>
              <a:ext cx="249014" cy="250992"/>
            </a:xfrm>
            <a:prstGeom prst="rect">
              <a:avLst/>
            </a:prstGeom>
            <a:solidFill>
              <a:srgbClr val="E2231A">
                <a:alpha val="100000"/>
              </a:srgbClr>
            </a:solidFill>
          </p:spPr>
          <p:txBody>
            <a:bodyPr/>
            <a:lstStyle/>
            <a:p/>
          </p:txBody>
        </p:sp>
        <p:sp>
          <p:nvSpPr>
            <p:cNvPr id="37" name="rc37"/>
            <p:cNvSpPr/>
            <p:nvPr/>
          </p:nvSpPr>
          <p:spPr>
            <a:xfrm>
              <a:off x="4907924" y="3756076"/>
              <a:ext cx="249014" cy="250608"/>
            </a:xfrm>
            <a:prstGeom prst="rect">
              <a:avLst/>
            </a:prstGeom>
            <a:solidFill>
              <a:srgbClr val="E2231A">
                <a:alpha val="100000"/>
              </a:srgbClr>
            </a:solidFill>
          </p:spPr>
          <p:txBody>
            <a:bodyPr/>
            <a:lstStyle/>
            <a:p/>
          </p:txBody>
        </p:sp>
        <p:sp>
          <p:nvSpPr>
            <p:cNvPr id="38" name="rc38"/>
            <p:cNvSpPr/>
            <p:nvPr/>
          </p:nvSpPr>
          <p:spPr>
            <a:xfrm>
              <a:off x="5184607" y="3756721"/>
              <a:ext cx="249014" cy="249963"/>
            </a:xfrm>
            <a:prstGeom prst="rect">
              <a:avLst/>
            </a:prstGeom>
            <a:solidFill>
              <a:srgbClr val="E2231A">
                <a:alpha val="100000"/>
              </a:srgbClr>
            </a:solidFill>
          </p:spPr>
          <p:txBody>
            <a:bodyPr/>
            <a:lstStyle/>
            <a:p/>
          </p:txBody>
        </p:sp>
        <p:sp>
          <p:nvSpPr>
            <p:cNvPr id="39" name="rc39"/>
            <p:cNvSpPr/>
            <p:nvPr/>
          </p:nvSpPr>
          <p:spPr>
            <a:xfrm>
              <a:off x="5461289" y="3756743"/>
              <a:ext cx="249014" cy="249941"/>
            </a:xfrm>
            <a:prstGeom prst="rect">
              <a:avLst/>
            </a:prstGeom>
            <a:solidFill>
              <a:srgbClr val="E2231A">
                <a:alpha val="100000"/>
              </a:srgbClr>
            </a:solidFill>
          </p:spPr>
          <p:txBody>
            <a:bodyPr/>
            <a:lstStyle/>
            <a:p/>
          </p:txBody>
        </p:sp>
        <p:sp>
          <p:nvSpPr>
            <p:cNvPr id="40" name="rc40"/>
            <p:cNvSpPr/>
            <p:nvPr/>
          </p:nvSpPr>
          <p:spPr>
            <a:xfrm>
              <a:off x="5737971" y="3593984"/>
              <a:ext cx="249014" cy="412701"/>
            </a:xfrm>
            <a:prstGeom prst="rect">
              <a:avLst/>
            </a:prstGeom>
            <a:solidFill>
              <a:srgbClr val="E2231A">
                <a:alpha val="100000"/>
              </a:srgbClr>
            </a:solidFill>
          </p:spPr>
          <p:txBody>
            <a:bodyPr/>
            <a:lstStyle/>
            <a:p/>
          </p:txBody>
        </p:sp>
        <p:sp>
          <p:nvSpPr>
            <p:cNvPr id="41" name="rc41"/>
            <p:cNvSpPr/>
            <p:nvPr/>
          </p:nvSpPr>
          <p:spPr>
            <a:xfrm>
              <a:off x="6014654" y="3629642"/>
              <a:ext cx="249014" cy="377042"/>
            </a:xfrm>
            <a:prstGeom prst="rect">
              <a:avLst/>
            </a:prstGeom>
            <a:solidFill>
              <a:srgbClr val="E2231A">
                <a:alpha val="100000"/>
              </a:srgbClr>
            </a:solidFill>
          </p:spPr>
          <p:txBody>
            <a:bodyPr/>
            <a:lstStyle/>
            <a:p/>
          </p:txBody>
        </p:sp>
        <p:sp>
          <p:nvSpPr>
            <p:cNvPr id="42" name="rc42"/>
            <p:cNvSpPr/>
            <p:nvPr/>
          </p:nvSpPr>
          <p:spPr>
            <a:xfrm>
              <a:off x="6291336" y="3690541"/>
              <a:ext cx="249014" cy="316143"/>
            </a:xfrm>
            <a:prstGeom prst="rect">
              <a:avLst/>
            </a:prstGeom>
            <a:solidFill>
              <a:srgbClr val="E2231A">
                <a:alpha val="100000"/>
              </a:srgbClr>
            </a:solidFill>
          </p:spPr>
          <p:txBody>
            <a:bodyPr/>
            <a:lstStyle/>
            <a:p/>
          </p:txBody>
        </p:sp>
        <p:sp>
          <p:nvSpPr>
            <p:cNvPr id="43" name="rc43"/>
            <p:cNvSpPr/>
            <p:nvPr/>
          </p:nvSpPr>
          <p:spPr>
            <a:xfrm>
              <a:off x="6568018" y="3663547"/>
              <a:ext cx="249014" cy="343137"/>
            </a:xfrm>
            <a:prstGeom prst="rect">
              <a:avLst/>
            </a:prstGeom>
            <a:solidFill>
              <a:srgbClr val="E2231A">
                <a:alpha val="100000"/>
              </a:srgbClr>
            </a:solidFill>
          </p:spPr>
          <p:txBody>
            <a:bodyPr/>
            <a:lstStyle/>
            <a:p/>
          </p:txBody>
        </p:sp>
        <p:sp>
          <p:nvSpPr>
            <p:cNvPr id="44" name="rc44"/>
            <p:cNvSpPr/>
            <p:nvPr/>
          </p:nvSpPr>
          <p:spPr>
            <a:xfrm>
              <a:off x="6844701" y="3594976"/>
              <a:ext cx="249014" cy="411708"/>
            </a:xfrm>
            <a:prstGeom prst="rect">
              <a:avLst/>
            </a:prstGeom>
            <a:solidFill>
              <a:srgbClr val="E2231A">
                <a:alpha val="100000"/>
              </a:srgbClr>
            </a:solidFill>
          </p:spPr>
          <p:txBody>
            <a:bodyPr/>
            <a:lstStyle/>
            <a:p/>
          </p:txBody>
        </p:sp>
        <p:sp>
          <p:nvSpPr>
            <p:cNvPr id="45" name="rc45"/>
            <p:cNvSpPr/>
            <p:nvPr/>
          </p:nvSpPr>
          <p:spPr>
            <a:xfrm>
              <a:off x="7121383" y="3589514"/>
              <a:ext cx="249014" cy="417171"/>
            </a:xfrm>
            <a:prstGeom prst="rect">
              <a:avLst/>
            </a:prstGeom>
            <a:solidFill>
              <a:srgbClr val="E2231A">
                <a:alpha val="100000"/>
              </a:srgbClr>
            </a:solidFill>
          </p:spPr>
          <p:txBody>
            <a:bodyPr/>
            <a:lstStyle/>
            <a:p/>
          </p:txBody>
        </p:sp>
        <p:sp>
          <p:nvSpPr>
            <p:cNvPr id="46" name="rc46"/>
            <p:cNvSpPr/>
            <p:nvPr/>
          </p:nvSpPr>
          <p:spPr>
            <a:xfrm>
              <a:off x="7398065" y="3545480"/>
              <a:ext cx="249014" cy="461204"/>
            </a:xfrm>
            <a:prstGeom prst="rect">
              <a:avLst/>
            </a:prstGeom>
            <a:solidFill>
              <a:srgbClr val="E2231A">
                <a:alpha val="100000"/>
              </a:srgbClr>
            </a:solidFill>
          </p:spPr>
          <p:txBody>
            <a:bodyPr/>
            <a:lstStyle/>
            <a:p/>
          </p:txBody>
        </p:sp>
        <p:sp>
          <p:nvSpPr>
            <p:cNvPr id="47" name="rc47"/>
            <p:cNvSpPr/>
            <p:nvPr/>
          </p:nvSpPr>
          <p:spPr>
            <a:xfrm>
              <a:off x="7674748" y="3538634"/>
              <a:ext cx="249014" cy="468050"/>
            </a:xfrm>
            <a:prstGeom prst="rect">
              <a:avLst/>
            </a:prstGeom>
            <a:solidFill>
              <a:srgbClr val="E2231A">
                <a:alpha val="100000"/>
              </a:srgbClr>
            </a:solidFill>
          </p:spPr>
          <p:txBody>
            <a:bodyPr/>
            <a:lstStyle/>
            <a:p/>
          </p:txBody>
        </p:sp>
        <p:sp>
          <p:nvSpPr>
            <p:cNvPr id="48" name="rc48"/>
            <p:cNvSpPr/>
            <p:nvPr/>
          </p:nvSpPr>
          <p:spPr>
            <a:xfrm>
              <a:off x="7951430" y="3625455"/>
              <a:ext cx="249014" cy="381230"/>
            </a:xfrm>
            <a:prstGeom prst="rect">
              <a:avLst/>
            </a:prstGeom>
            <a:solidFill>
              <a:srgbClr val="E2231A">
                <a:alpha val="100000"/>
              </a:srgbClr>
            </a:solidFill>
          </p:spPr>
          <p:txBody>
            <a:bodyPr/>
            <a:lstStyle/>
            <a:p/>
          </p:txBody>
        </p:sp>
        <p:sp>
          <p:nvSpPr>
            <p:cNvPr id="49" name="rc49"/>
            <p:cNvSpPr/>
            <p:nvPr/>
          </p:nvSpPr>
          <p:spPr>
            <a:xfrm>
              <a:off x="6568018" y="2883482"/>
              <a:ext cx="249014" cy="780064"/>
            </a:xfrm>
            <a:prstGeom prst="rect">
              <a:avLst/>
            </a:prstGeom>
            <a:solidFill>
              <a:srgbClr val="B3B3B3">
                <a:alpha val="100000"/>
              </a:srgbClr>
            </a:solidFill>
          </p:spPr>
          <p:txBody>
            <a:bodyPr/>
            <a:lstStyle/>
            <a:p/>
          </p:txBody>
        </p:sp>
        <p:sp>
          <p:nvSpPr>
            <p:cNvPr id="50" name="rc50"/>
            <p:cNvSpPr/>
            <p:nvPr/>
          </p:nvSpPr>
          <p:spPr>
            <a:xfrm>
              <a:off x="6844701" y="3124897"/>
              <a:ext cx="249014" cy="470079"/>
            </a:xfrm>
            <a:prstGeom prst="rect">
              <a:avLst/>
            </a:prstGeom>
            <a:solidFill>
              <a:srgbClr val="B3B3B3">
                <a:alpha val="100000"/>
              </a:srgbClr>
            </a:solidFill>
          </p:spPr>
          <p:txBody>
            <a:bodyPr/>
            <a:lstStyle/>
            <a:p/>
          </p:txBody>
        </p:sp>
        <p:sp>
          <p:nvSpPr>
            <p:cNvPr id="51" name="rc51"/>
            <p:cNvSpPr/>
            <p:nvPr/>
          </p:nvSpPr>
          <p:spPr>
            <a:xfrm>
              <a:off x="7121383" y="3143494"/>
              <a:ext cx="249014" cy="446019"/>
            </a:xfrm>
            <a:prstGeom prst="rect">
              <a:avLst/>
            </a:prstGeom>
            <a:solidFill>
              <a:srgbClr val="B3B3B3">
                <a:alpha val="100000"/>
              </a:srgbClr>
            </a:solidFill>
          </p:spPr>
          <p:txBody>
            <a:bodyPr/>
            <a:lstStyle/>
            <a:p/>
          </p:txBody>
        </p:sp>
        <p:sp>
          <p:nvSpPr>
            <p:cNvPr id="52" name="rc52"/>
            <p:cNvSpPr/>
            <p:nvPr/>
          </p:nvSpPr>
          <p:spPr>
            <a:xfrm>
              <a:off x="7398065" y="3172654"/>
              <a:ext cx="249014" cy="372826"/>
            </a:xfrm>
            <a:prstGeom prst="rect">
              <a:avLst/>
            </a:prstGeom>
            <a:solidFill>
              <a:srgbClr val="B3B3B3">
                <a:alpha val="100000"/>
              </a:srgbClr>
            </a:solidFill>
          </p:spPr>
          <p:txBody>
            <a:bodyPr/>
            <a:lstStyle/>
            <a:p/>
          </p:txBody>
        </p:sp>
        <p:sp>
          <p:nvSpPr>
            <p:cNvPr id="53" name="rc53"/>
            <p:cNvSpPr/>
            <p:nvPr/>
          </p:nvSpPr>
          <p:spPr>
            <a:xfrm>
              <a:off x="7674748" y="3161186"/>
              <a:ext cx="249014" cy="377448"/>
            </a:xfrm>
            <a:prstGeom prst="rect">
              <a:avLst/>
            </a:prstGeom>
            <a:solidFill>
              <a:srgbClr val="B3B3B3">
                <a:alpha val="100000"/>
              </a:srgbClr>
            </a:solidFill>
          </p:spPr>
          <p:txBody>
            <a:bodyPr/>
            <a:lstStyle/>
            <a:p/>
          </p:txBody>
        </p:sp>
        <p:sp>
          <p:nvSpPr>
            <p:cNvPr id="54" name="rc54"/>
            <p:cNvSpPr/>
            <p:nvPr/>
          </p:nvSpPr>
          <p:spPr>
            <a:xfrm>
              <a:off x="7951430" y="3319337"/>
              <a:ext cx="249014" cy="306117"/>
            </a:xfrm>
            <a:prstGeom prst="rect">
              <a:avLst/>
            </a:prstGeom>
            <a:solidFill>
              <a:srgbClr val="B3B3B3">
                <a:alpha val="100000"/>
              </a:srgbClr>
            </a:solidFill>
          </p:spPr>
          <p:txBody>
            <a:bodyPr/>
            <a:lstStyle/>
            <a:p/>
          </p:txBody>
        </p:sp>
        <p:sp>
          <p:nvSpPr>
            <p:cNvPr id="55" name="pl55"/>
            <p:cNvSpPr/>
            <p:nvPr/>
          </p:nvSpPr>
          <p:spPr>
            <a:xfrm>
              <a:off x="1435561" y="1676039"/>
              <a:ext cx="6640376" cy="1375923"/>
            </a:xfrm>
            <a:custGeom>
              <a:avLst/>
              <a:pathLst>
                <a:path w="6640376" h="1375923">
                  <a:moveTo>
                    <a:pt x="0" y="1375923"/>
                  </a:moveTo>
                  <a:lnTo>
                    <a:pt x="276682" y="1347843"/>
                  </a:lnTo>
                  <a:lnTo>
                    <a:pt x="553364" y="1291682"/>
                  </a:lnTo>
                  <a:lnTo>
                    <a:pt x="830047" y="926642"/>
                  </a:lnTo>
                  <a:lnTo>
                    <a:pt x="1106729" y="505441"/>
                  </a:lnTo>
                  <a:lnTo>
                    <a:pt x="1383411" y="814321"/>
                  </a:lnTo>
                  <a:lnTo>
                    <a:pt x="1660094" y="617761"/>
                  </a:lnTo>
                  <a:lnTo>
                    <a:pt x="1936776" y="673921"/>
                  </a:lnTo>
                  <a:lnTo>
                    <a:pt x="2213458" y="393120"/>
                  </a:lnTo>
                  <a:lnTo>
                    <a:pt x="2490141" y="561601"/>
                  </a:lnTo>
                  <a:lnTo>
                    <a:pt x="2766823" y="224640"/>
                  </a:lnTo>
                  <a:lnTo>
                    <a:pt x="3043505" y="0"/>
                  </a:lnTo>
                  <a:lnTo>
                    <a:pt x="3320188" y="84240"/>
                  </a:lnTo>
                  <a:lnTo>
                    <a:pt x="3596870" y="84240"/>
                  </a:lnTo>
                  <a:lnTo>
                    <a:pt x="3873552" y="84240"/>
                  </a:lnTo>
                  <a:lnTo>
                    <a:pt x="4150235" y="84240"/>
                  </a:lnTo>
                  <a:lnTo>
                    <a:pt x="4426917" y="449281"/>
                  </a:lnTo>
                  <a:lnTo>
                    <a:pt x="4703599" y="365040"/>
                  </a:lnTo>
                  <a:lnTo>
                    <a:pt x="4980282" y="224640"/>
                  </a:lnTo>
                  <a:lnTo>
                    <a:pt x="5256964" y="280800"/>
                  </a:lnTo>
                  <a:lnTo>
                    <a:pt x="5533646" y="421200"/>
                  </a:lnTo>
                  <a:lnTo>
                    <a:pt x="5810329" y="421200"/>
                  </a:lnTo>
                  <a:lnTo>
                    <a:pt x="6087011" y="505441"/>
                  </a:lnTo>
                  <a:lnTo>
                    <a:pt x="6363693" y="505441"/>
                  </a:lnTo>
                  <a:lnTo>
                    <a:pt x="6640376" y="308880"/>
                  </a:lnTo>
                </a:path>
              </a:pathLst>
            </a:custGeom>
            <a:ln w="27101" cap="flat">
              <a:solidFill>
                <a:srgbClr val="0058AB">
                  <a:alpha val="100000"/>
                </a:srgbClr>
              </a:solidFill>
              <a:prstDash val="solid"/>
              <a:round/>
            </a:ln>
          </p:spPr>
          <p:txBody>
            <a:bodyPr/>
            <a:lstStyle/>
            <a:p/>
          </p:txBody>
        </p:sp>
        <p:sp>
          <p:nvSpPr>
            <p:cNvPr id="56" name="pl56"/>
            <p:cNvSpPr/>
            <p:nvPr/>
          </p:nvSpPr>
          <p:spPr>
            <a:xfrm>
              <a:off x="6692525" y="2686922"/>
              <a:ext cx="1383411" cy="1067042"/>
            </a:xfrm>
            <a:custGeom>
              <a:avLst/>
              <a:pathLst>
                <a:path w="1383411" h="1067042">
                  <a:moveTo>
                    <a:pt x="0" y="1067042"/>
                  </a:moveTo>
                  <a:lnTo>
                    <a:pt x="276682" y="505441"/>
                  </a:lnTo>
                  <a:lnTo>
                    <a:pt x="553364" y="449281"/>
                  </a:lnTo>
                  <a:lnTo>
                    <a:pt x="830047" y="365040"/>
                  </a:lnTo>
                  <a:lnTo>
                    <a:pt x="1106729" y="365040"/>
                  </a:lnTo>
                  <a:lnTo>
                    <a:pt x="1383411" y="0"/>
                  </a:lnTo>
                </a:path>
              </a:pathLst>
            </a:custGeom>
            <a:ln w="27101" cap="flat">
              <a:solidFill>
                <a:srgbClr val="333333">
                  <a:alpha val="100000"/>
                </a:srgbClr>
              </a:solidFill>
              <a:prstDash val="solid"/>
              <a:round/>
            </a:ln>
          </p:spPr>
          <p:txBody>
            <a:bodyPr/>
            <a:lstStyle/>
            <a:p/>
          </p:txBody>
        </p:sp>
        <p:sp>
          <p:nvSpPr>
            <p:cNvPr id="57" name="tx57"/>
            <p:cNvSpPr/>
            <p:nvPr/>
          </p:nvSpPr>
          <p:spPr>
            <a:xfrm>
              <a:off x="6622187" y="177380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73</a:t>
              </a:r>
            </a:p>
          </p:txBody>
        </p:sp>
        <p:sp>
          <p:nvSpPr>
            <p:cNvPr id="58" name="tx58"/>
            <p:cNvSpPr/>
            <p:nvPr/>
          </p:nvSpPr>
          <p:spPr>
            <a:xfrm>
              <a:off x="6898870" y="19142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68</a:t>
              </a:r>
            </a:p>
          </p:txBody>
        </p:sp>
        <p:sp>
          <p:nvSpPr>
            <p:cNvPr id="59" name="tx59"/>
            <p:cNvSpPr/>
            <p:nvPr/>
          </p:nvSpPr>
          <p:spPr>
            <a:xfrm>
              <a:off x="7175552" y="19142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68</a:t>
              </a:r>
            </a:p>
          </p:txBody>
        </p:sp>
        <p:sp>
          <p:nvSpPr>
            <p:cNvPr id="60" name="tx60"/>
            <p:cNvSpPr/>
            <p:nvPr/>
          </p:nvSpPr>
          <p:spPr>
            <a:xfrm>
              <a:off x="7452234" y="19985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65</a:t>
              </a:r>
            </a:p>
          </p:txBody>
        </p:sp>
        <p:sp>
          <p:nvSpPr>
            <p:cNvPr id="61" name="tx61"/>
            <p:cNvSpPr/>
            <p:nvPr/>
          </p:nvSpPr>
          <p:spPr>
            <a:xfrm>
              <a:off x="7728917" y="19985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65</a:t>
              </a:r>
            </a:p>
          </p:txBody>
        </p:sp>
        <p:sp>
          <p:nvSpPr>
            <p:cNvPr id="62" name="tx62"/>
            <p:cNvSpPr/>
            <p:nvPr/>
          </p:nvSpPr>
          <p:spPr>
            <a:xfrm>
              <a:off x="8005599" y="18034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72</a:t>
              </a:r>
            </a:p>
          </p:txBody>
        </p:sp>
        <p:sp>
          <p:nvSpPr>
            <p:cNvPr id="63" name="tx63"/>
            <p:cNvSpPr/>
            <p:nvPr/>
          </p:nvSpPr>
          <p:spPr>
            <a:xfrm>
              <a:off x="6657356" y="3815422"/>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a:t>
              </a:r>
            </a:p>
          </p:txBody>
        </p:sp>
        <p:sp>
          <p:nvSpPr>
            <p:cNvPr id="64" name="tx64"/>
            <p:cNvSpPr/>
            <p:nvPr/>
          </p:nvSpPr>
          <p:spPr>
            <a:xfrm>
              <a:off x="6898870" y="32538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29</a:t>
              </a:r>
            </a:p>
          </p:txBody>
        </p:sp>
        <p:sp>
          <p:nvSpPr>
            <p:cNvPr id="65" name="tx65"/>
            <p:cNvSpPr/>
            <p:nvPr/>
          </p:nvSpPr>
          <p:spPr>
            <a:xfrm>
              <a:off x="7175552" y="31975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31</a:t>
              </a:r>
            </a:p>
          </p:txBody>
        </p:sp>
        <p:sp>
          <p:nvSpPr>
            <p:cNvPr id="66" name="tx66"/>
            <p:cNvSpPr/>
            <p:nvPr/>
          </p:nvSpPr>
          <p:spPr>
            <a:xfrm>
              <a:off x="7452234" y="311335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34</a:t>
              </a:r>
            </a:p>
          </p:txBody>
        </p:sp>
        <p:sp>
          <p:nvSpPr>
            <p:cNvPr id="67" name="tx67"/>
            <p:cNvSpPr/>
            <p:nvPr/>
          </p:nvSpPr>
          <p:spPr>
            <a:xfrm>
              <a:off x="7728917" y="311335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34</a:t>
              </a:r>
            </a:p>
          </p:txBody>
        </p:sp>
        <p:sp>
          <p:nvSpPr>
            <p:cNvPr id="68" name="tx68"/>
            <p:cNvSpPr/>
            <p:nvPr/>
          </p:nvSpPr>
          <p:spPr>
            <a:xfrm>
              <a:off x="8005599" y="275029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47</a:t>
              </a:r>
            </a:p>
          </p:txBody>
        </p:sp>
        <p:sp>
          <p:nvSpPr>
            <p:cNvPr id="69" name="tx69"/>
            <p:cNvSpPr/>
            <p:nvPr/>
          </p:nvSpPr>
          <p:spPr>
            <a:xfrm>
              <a:off x="1375271" y="37089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70" name="tx70"/>
            <p:cNvSpPr/>
            <p:nvPr/>
          </p:nvSpPr>
          <p:spPr>
            <a:xfrm>
              <a:off x="2758683" y="37481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71" name="tx71"/>
            <p:cNvSpPr/>
            <p:nvPr/>
          </p:nvSpPr>
          <p:spPr>
            <a:xfrm>
              <a:off x="4142095" y="38159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72" name="tx72"/>
            <p:cNvSpPr/>
            <p:nvPr/>
          </p:nvSpPr>
          <p:spPr>
            <a:xfrm>
              <a:off x="5525506" y="38412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73" name="tx73"/>
            <p:cNvSpPr/>
            <p:nvPr/>
          </p:nvSpPr>
          <p:spPr>
            <a:xfrm>
              <a:off x="6632236" y="37963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74" name="tx74"/>
            <p:cNvSpPr/>
            <p:nvPr/>
          </p:nvSpPr>
          <p:spPr>
            <a:xfrm>
              <a:off x="6908918" y="37617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75" name="tx75"/>
            <p:cNvSpPr/>
            <p:nvPr/>
          </p:nvSpPr>
          <p:spPr>
            <a:xfrm>
              <a:off x="7185600" y="375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76" name="tx76"/>
            <p:cNvSpPr/>
            <p:nvPr/>
          </p:nvSpPr>
          <p:spPr>
            <a:xfrm>
              <a:off x="7462283" y="37356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77" name="tx77"/>
            <p:cNvSpPr/>
            <p:nvPr/>
          </p:nvSpPr>
          <p:spPr>
            <a:xfrm>
              <a:off x="7738965" y="3732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78" name="tx78"/>
            <p:cNvSpPr/>
            <p:nvPr/>
          </p:nvSpPr>
          <p:spPr>
            <a:xfrm>
              <a:off x="8015647" y="37755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79" name="tx79"/>
            <p:cNvSpPr/>
            <p:nvPr/>
          </p:nvSpPr>
          <p:spPr>
            <a:xfrm>
              <a:off x="6602091" y="323307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80" name="tx80"/>
            <p:cNvSpPr/>
            <p:nvPr/>
          </p:nvSpPr>
          <p:spPr>
            <a:xfrm>
              <a:off x="6908918" y="3319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81" name="tx81"/>
            <p:cNvSpPr/>
            <p:nvPr/>
          </p:nvSpPr>
          <p:spPr>
            <a:xfrm>
              <a:off x="7185600" y="33260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82" name="tx82"/>
            <p:cNvSpPr/>
            <p:nvPr/>
          </p:nvSpPr>
          <p:spPr>
            <a:xfrm>
              <a:off x="7462283" y="3318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83" name="tx83"/>
            <p:cNvSpPr/>
            <p:nvPr/>
          </p:nvSpPr>
          <p:spPr>
            <a:xfrm>
              <a:off x="7738965" y="3309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84" name="tx84"/>
            <p:cNvSpPr/>
            <p:nvPr/>
          </p:nvSpPr>
          <p:spPr>
            <a:xfrm>
              <a:off x="8015647" y="34332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85" name="tx85"/>
            <p:cNvSpPr/>
            <p:nvPr/>
          </p:nvSpPr>
          <p:spPr>
            <a:xfrm>
              <a:off x="6611134" y="277724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155</a:t>
              </a:r>
            </a:p>
          </p:txBody>
        </p:sp>
        <p:sp>
          <p:nvSpPr>
            <p:cNvPr id="86" name="tx86"/>
            <p:cNvSpPr/>
            <p:nvPr/>
          </p:nvSpPr>
          <p:spPr>
            <a:xfrm>
              <a:off x="6887816" y="3019853"/>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122</a:t>
              </a:r>
            </a:p>
          </p:txBody>
        </p:sp>
        <p:sp>
          <p:nvSpPr>
            <p:cNvPr id="87" name="tx87"/>
            <p:cNvSpPr/>
            <p:nvPr/>
          </p:nvSpPr>
          <p:spPr>
            <a:xfrm>
              <a:off x="7164499" y="303725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119</a:t>
              </a:r>
            </a:p>
          </p:txBody>
        </p:sp>
        <p:sp>
          <p:nvSpPr>
            <p:cNvPr id="88" name="tx88"/>
            <p:cNvSpPr/>
            <p:nvPr/>
          </p:nvSpPr>
          <p:spPr>
            <a:xfrm>
              <a:off x="7441181" y="306641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115</a:t>
              </a:r>
            </a:p>
          </p:txBody>
        </p:sp>
        <p:sp>
          <p:nvSpPr>
            <p:cNvPr id="89" name="tx89"/>
            <p:cNvSpPr/>
            <p:nvPr/>
          </p:nvSpPr>
          <p:spPr>
            <a:xfrm>
              <a:off x="7717863" y="3056142"/>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117</a:t>
              </a:r>
            </a:p>
          </p:txBody>
        </p:sp>
        <p:sp>
          <p:nvSpPr>
            <p:cNvPr id="90" name="tx90"/>
            <p:cNvSpPr/>
            <p:nvPr/>
          </p:nvSpPr>
          <p:spPr>
            <a:xfrm>
              <a:off x="8021676" y="32131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1" name="tx91"/>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2" name="tx92"/>
            <p:cNvSpPr/>
            <p:nvPr/>
          </p:nvSpPr>
          <p:spPr>
            <a:xfrm>
              <a:off x="577692" y="323010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93" name="tx93"/>
            <p:cNvSpPr/>
            <p:nvPr/>
          </p:nvSpPr>
          <p:spPr>
            <a:xfrm>
              <a:off x="577692" y="250563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94" name="tx94"/>
            <p:cNvSpPr/>
            <p:nvPr/>
          </p:nvSpPr>
          <p:spPr>
            <a:xfrm>
              <a:off x="577692" y="1781094"/>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95" name="tx95"/>
            <p:cNvSpPr/>
            <p:nvPr/>
          </p:nvSpPr>
          <p:spPr>
            <a:xfrm>
              <a:off x="577692" y="105669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96" name="tx9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7" name="tx9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8" name="tx9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9" name="tx9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0" name="tx10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1" name="tx101"/>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988345" y="2466929"/>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12" name="tx112"/>
            <p:cNvSpPr/>
            <p:nvPr/>
          </p:nvSpPr>
          <p:spPr>
            <a:xfrm rot="5400000">
              <a:off x="8322181" y="2466929"/>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13" name="pl113"/>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5" name="tx115"/>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6" name="tx116"/>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7" name="rc117"/>
            <p:cNvSpPr/>
            <p:nvPr/>
          </p:nvSpPr>
          <p:spPr>
            <a:xfrm>
              <a:off x="4686533" y="4909475"/>
              <a:ext cx="201456" cy="201456"/>
            </a:xfrm>
            <a:prstGeom prst="rect">
              <a:avLst/>
            </a:prstGeom>
            <a:solidFill>
              <a:srgbClr val="E2231A">
                <a:alpha val="100000"/>
              </a:srgbClr>
            </a:solidFill>
          </p:spPr>
          <p:txBody>
            <a:bodyPr/>
            <a:lstStyle/>
            <a:p/>
          </p:txBody>
        </p:sp>
        <p:sp>
          <p:nvSpPr>
            <p:cNvPr id="118" name="rc118"/>
            <p:cNvSpPr/>
            <p:nvPr/>
          </p:nvSpPr>
          <p:spPr>
            <a:xfrm>
              <a:off x="5650692" y="4909475"/>
              <a:ext cx="201456" cy="201456"/>
            </a:xfrm>
            <a:prstGeom prst="rect">
              <a:avLst/>
            </a:prstGeom>
            <a:solidFill>
              <a:srgbClr val="B3B3B3">
                <a:alpha val="100000"/>
              </a:srgbClr>
            </a:solidFill>
          </p:spPr>
          <p:txBody>
            <a:bodyPr/>
            <a:lstStyle/>
            <a:p/>
          </p:txBody>
        </p:sp>
        <p:sp>
          <p:nvSpPr>
            <p:cNvPr id="119" name="tx119"/>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0" name="tx120"/>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1" name="tx121"/>
            <p:cNvSpPr/>
            <p:nvPr/>
          </p:nvSpPr>
          <p:spPr>
            <a:xfrm>
              <a:off x="966584" y="469576"/>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22" name="tx122"/>
            <p:cNvSpPr/>
            <p:nvPr/>
          </p:nvSpPr>
          <p:spPr>
            <a:xfrm>
              <a:off x="966584" y="648663"/>
              <a:ext cx="13888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Congo, 2000-2024</a:t>
              </a:r>
            </a:p>
          </p:txBody>
        </p:sp>
        <p:sp>
          <p:nvSpPr>
            <p:cNvPr id="123" name="pl123"/>
            <p:cNvSpPr/>
            <p:nvPr/>
          </p:nvSpPr>
          <p:spPr>
            <a:xfrm>
              <a:off x="242197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64381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8656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7" name="pl127"/>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8" name="pl128"/>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9" name="pl129"/>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53289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75473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97657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1054" y="5774644"/>
              <a:ext cx="2104703" cy="162162"/>
            </a:xfrm>
            <a:prstGeom prst="rect">
              <a:avLst/>
            </a:prstGeom>
            <a:solidFill>
              <a:srgbClr val="E2231A">
                <a:alpha val="100000"/>
              </a:srgbClr>
            </a:solidFill>
          </p:spPr>
          <p:txBody>
            <a:bodyPr/>
            <a:lstStyle/>
            <a:p/>
          </p:txBody>
        </p:sp>
        <p:sp>
          <p:nvSpPr>
            <p:cNvPr id="134" name="rc134"/>
            <p:cNvSpPr/>
            <p:nvPr/>
          </p:nvSpPr>
          <p:spPr>
            <a:xfrm>
              <a:off x="1311054" y="5571941"/>
              <a:ext cx="2870882" cy="162162"/>
            </a:xfrm>
            <a:prstGeom prst="rect">
              <a:avLst/>
            </a:prstGeom>
            <a:solidFill>
              <a:srgbClr val="E2231A">
                <a:alpha val="100000"/>
              </a:srgbClr>
            </a:solidFill>
          </p:spPr>
          <p:txBody>
            <a:bodyPr/>
            <a:lstStyle/>
            <a:p/>
          </p:txBody>
        </p:sp>
        <p:sp>
          <p:nvSpPr>
            <p:cNvPr id="135" name="rc135"/>
            <p:cNvSpPr/>
            <p:nvPr/>
          </p:nvSpPr>
          <p:spPr>
            <a:xfrm>
              <a:off x="1311054" y="5369238"/>
              <a:ext cx="2338352" cy="162162"/>
            </a:xfrm>
            <a:prstGeom prst="rect">
              <a:avLst/>
            </a:prstGeom>
            <a:solidFill>
              <a:srgbClr val="E2231A">
                <a:alpha val="100000"/>
              </a:srgbClr>
            </a:solidFill>
          </p:spPr>
          <p:txBody>
            <a:bodyPr/>
            <a:lstStyle/>
            <a:p/>
          </p:txBody>
        </p:sp>
        <p:sp>
          <p:nvSpPr>
            <p:cNvPr id="136" name="rc136"/>
            <p:cNvSpPr/>
            <p:nvPr/>
          </p:nvSpPr>
          <p:spPr>
            <a:xfrm>
              <a:off x="3415758" y="5774644"/>
              <a:ext cx="4784686" cy="162162"/>
            </a:xfrm>
            <a:prstGeom prst="rect">
              <a:avLst/>
            </a:prstGeom>
            <a:solidFill>
              <a:srgbClr val="B3B3B3">
                <a:alpha val="100000"/>
              </a:srgbClr>
            </a:solidFill>
          </p:spPr>
          <p:txBody>
            <a:bodyPr/>
            <a:lstStyle/>
            <a:p/>
          </p:txBody>
        </p:sp>
        <p:sp>
          <p:nvSpPr>
            <p:cNvPr id="137" name="rc137"/>
            <p:cNvSpPr/>
            <p:nvPr/>
          </p:nvSpPr>
          <p:spPr>
            <a:xfrm>
              <a:off x="4181937" y="5571941"/>
              <a:ext cx="2315156" cy="162162"/>
            </a:xfrm>
            <a:prstGeom prst="rect">
              <a:avLst/>
            </a:prstGeom>
            <a:solidFill>
              <a:srgbClr val="B3B3B3">
                <a:alpha val="100000"/>
              </a:srgbClr>
            </a:solidFill>
          </p:spPr>
          <p:txBody>
            <a:bodyPr/>
            <a:lstStyle/>
            <a:p/>
          </p:txBody>
        </p:sp>
        <p:sp>
          <p:nvSpPr>
            <p:cNvPr id="138" name="rc138"/>
            <p:cNvSpPr/>
            <p:nvPr/>
          </p:nvSpPr>
          <p:spPr>
            <a:xfrm>
              <a:off x="3649406" y="5369238"/>
              <a:ext cx="1877631" cy="162162"/>
            </a:xfrm>
            <a:prstGeom prst="rect">
              <a:avLst/>
            </a:prstGeom>
            <a:solidFill>
              <a:srgbClr val="B3B3B3">
                <a:alpha val="100000"/>
              </a:srgbClr>
            </a:solidFill>
          </p:spPr>
          <p:txBody>
            <a:bodyPr/>
            <a:lstStyle/>
            <a:p/>
          </p:txBody>
        </p:sp>
        <p:sp>
          <p:nvSpPr>
            <p:cNvPr id="139" name="tx139"/>
            <p:cNvSpPr/>
            <p:nvPr/>
          </p:nvSpPr>
          <p:spPr>
            <a:xfrm>
              <a:off x="8296907" y="581258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155</a:t>
              </a:r>
            </a:p>
          </p:txBody>
        </p:sp>
        <p:sp>
          <p:nvSpPr>
            <p:cNvPr id="140" name="tx140"/>
            <p:cNvSpPr/>
            <p:nvPr/>
          </p:nvSpPr>
          <p:spPr>
            <a:xfrm>
              <a:off x="6641774"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116.7</a:t>
              </a:r>
            </a:p>
          </p:txBody>
        </p:sp>
        <p:sp>
          <p:nvSpPr>
            <p:cNvPr id="141" name="tx141"/>
            <p:cNvSpPr/>
            <p:nvPr/>
          </p:nvSpPr>
          <p:spPr>
            <a:xfrm>
              <a:off x="5639565"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94.9</a:t>
              </a:r>
            </a:p>
          </p:txBody>
        </p:sp>
        <p:sp>
          <p:nvSpPr>
            <p:cNvPr id="142" name="tx142"/>
            <p:cNvSpPr/>
            <p:nvPr/>
          </p:nvSpPr>
          <p:spPr>
            <a:xfrm>
              <a:off x="2250879" y="5814340"/>
              <a:ext cx="225053"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47.4</a:t>
              </a:r>
            </a:p>
          </p:txBody>
        </p:sp>
        <p:sp>
          <p:nvSpPr>
            <p:cNvPr id="143" name="tx143"/>
            <p:cNvSpPr/>
            <p:nvPr/>
          </p:nvSpPr>
          <p:spPr>
            <a:xfrm>
              <a:off x="2633969"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64.6</a:t>
              </a:r>
            </a:p>
          </p:txBody>
        </p:sp>
        <p:sp>
          <p:nvSpPr>
            <p:cNvPr id="144" name="tx144"/>
            <p:cNvSpPr/>
            <p:nvPr/>
          </p:nvSpPr>
          <p:spPr>
            <a:xfrm>
              <a:off x="236770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52.6</a:t>
              </a:r>
            </a:p>
          </p:txBody>
        </p:sp>
        <p:sp>
          <p:nvSpPr>
            <p:cNvPr id="145" name="tx145"/>
            <p:cNvSpPr/>
            <p:nvPr/>
          </p:nvSpPr>
          <p:spPr>
            <a:xfrm>
              <a:off x="5663420"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107.7</a:t>
              </a:r>
            </a:p>
          </p:txBody>
        </p:sp>
        <p:sp>
          <p:nvSpPr>
            <p:cNvPr id="146" name="tx146"/>
            <p:cNvSpPr/>
            <p:nvPr/>
          </p:nvSpPr>
          <p:spPr>
            <a:xfrm>
              <a:off x="5226988"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52.1</a:t>
              </a:r>
            </a:p>
          </p:txBody>
        </p:sp>
        <p:sp>
          <p:nvSpPr>
            <p:cNvPr id="147" name="tx147"/>
            <p:cNvSpPr/>
            <p:nvPr/>
          </p:nvSpPr>
          <p:spPr>
            <a:xfrm>
              <a:off x="4475696"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42.3</a:t>
              </a:r>
            </a:p>
          </p:txBody>
        </p:sp>
        <p:sp>
          <p:nvSpPr>
            <p:cNvPr id="148" name="tx148"/>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2" name="tx152"/>
            <p:cNvSpPr/>
            <p:nvPr/>
          </p:nvSpPr>
          <p:spPr>
            <a:xfrm>
              <a:off x="3408609"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53" name="tx153"/>
            <p:cNvSpPr/>
            <p:nvPr/>
          </p:nvSpPr>
          <p:spPr>
            <a:xfrm>
              <a:off x="5591601"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54" name="tx154"/>
            <p:cNvSpPr/>
            <p:nvPr/>
          </p:nvSpPr>
          <p:spPr>
            <a:xfrm>
              <a:off x="7813440"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55" name="tx155"/>
            <p:cNvSpPr/>
            <p:nvPr/>
          </p:nvSpPr>
          <p:spPr>
            <a:xfrm>
              <a:off x="3319458" y="617306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56" name="tx156"/>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7" name="tx157"/>
            <p:cNvSpPr/>
            <p:nvPr/>
          </p:nvSpPr>
          <p:spPr>
            <a:xfrm>
              <a:off x="4367447" y="6498977"/>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recevant le MCV1 - généralement à 9 ou 12 mois selon le calendrier national de vaccination - a augmenté pour atteindre 72%. Ce chiffre est similaire à celui de 2019, où la couverture était de 73 %.
53 000 enfants ont manqué leur première dose de routine du vaccin contre la rougeole.
Le MCV2 est généralement administré aux enfants âgés de 18 mois à cinq ans. La couverture par le MCV2 est passée à 47 %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70133"/>
              <a:ext cx="3397293" cy="1356613"/>
            </a:xfrm>
            <a:custGeom>
              <a:avLst/>
              <a:pathLst>
                <a:path w="3397293" h="1356613">
                  <a:moveTo>
                    <a:pt x="0" y="1356613"/>
                  </a:moveTo>
                  <a:lnTo>
                    <a:pt x="141553" y="1328927"/>
                  </a:lnTo>
                  <a:lnTo>
                    <a:pt x="283107" y="1273555"/>
                  </a:lnTo>
                  <a:lnTo>
                    <a:pt x="424661" y="913637"/>
                  </a:lnTo>
                  <a:lnTo>
                    <a:pt x="566215" y="498347"/>
                  </a:lnTo>
                  <a:lnTo>
                    <a:pt x="707769" y="802893"/>
                  </a:lnTo>
                  <a:lnTo>
                    <a:pt x="849323" y="609091"/>
                  </a:lnTo>
                  <a:lnTo>
                    <a:pt x="990877" y="664463"/>
                  </a:lnTo>
                  <a:lnTo>
                    <a:pt x="1132431" y="387603"/>
                  </a:lnTo>
                  <a:lnTo>
                    <a:pt x="1273984" y="553719"/>
                  </a:lnTo>
                  <a:lnTo>
                    <a:pt x="1415538" y="221487"/>
                  </a:lnTo>
                  <a:lnTo>
                    <a:pt x="1557092" y="0"/>
                  </a:lnTo>
                  <a:lnTo>
                    <a:pt x="1698646" y="83057"/>
                  </a:lnTo>
                  <a:lnTo>
                    <a:pt x="1840200" y="83057"/>
                  </a:lnTo>
                  <a:lnTo>
                    <a:pt x="1981754" y="83057"/>
                  </a:lnTo>
                  <a:lnTo>
                    <a:pt x="2123308" y="83057"/>
                  </a:lnTo>
                  <a:lnTo>
                    <a:pt x="2264862" y="442975"/>
                  </a:lnTo>
                  <a:lnTo>
                    <a:pt x="2406416" y="359917"/>
                  </a:lnTo>
                  <a:lnTo>
                    <a:pt x="2547969" y="221487"/>
                  </a:lnTo>
                  <a:lnTo>
                    <a:pt x="2689523" y="276859"/>
                  </a:lnTo>
                  <a:lnTo>
                    <a:pt x="2831077" y="415289"/>
                  </a:lnTo>
                  <a:lnTo>
                    <a:pt x="2972631" y="415289"/>
                  </a:lnTo>
                  <a:lnTo>
                    <a:pt x="3114185" y="498347"/>
                  </a:lnTo>
                  <a:lnTo>
                    <a:pt x="3255739" y="498347"/>
                  </a:lnTo>
                  <a:lnTo>
                    <a:pt x="3397293" y="30454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85423"/>
              <a:ext cx="3397293" cy="747521"/>
            </a:xfrm>
            <a:custGeom>
              <a:avLst/>
              <a:pathLst>
                <a:path w="3397293" h="747521">
                  <a:moveTo>
                    <a:pt x="0" y="747521"/>
                  </a:moveTo>
                  <a:lnTo>
                    <a:pt x="141553" y="692149"/>
                  </a:lnTo>
                  <a:lnTo>
                    <a:pt x="283107" y="664463"/>
                  </a:lnTo>
                  <a:lnTo>
                    <a:pt x="424661" y="553719"/>
                  </a:lnTo>
                  <a:lnTo>
                    <a:pt x="566215" y="442975"/>
                  </a:lnTo>
                  <a:lnTo>
                    <a:pt x="707769" y="332231"/>
                  </a:lnTo>
                  <a:lnTo>
                    <a:pt x="849323" y="276859"/>
                  </a:lnTo>
                  <a:lnTo>
                    <a:pt x="990877" y="276859"/>
                  </a:lnTo>
                  <a:lnTo>
                    <a:pt x="1132431" y="166115"/>
                  </a:lnTo>
                  <a:lnTo>
                    <a:pt x="1273984" y="0"/>
                  </a:lnTo>
                  <a:lnTo>
                    <a:pt x="1415538" y="83057"/>
                  </a:lnTo>
                  <a:lnTo>
                    <a:pt x="1557092" y="110743"/>
                  </a:lnTo>
                  <a:lnTo>
                    <a:pt x="1698646" y="193801"/>
                  </a:lnTo>
                  <a:lnTo>
                    <a:pt x="1840200" y="221487"/>
                  </a:lnTo>
                  <a:lnTo>
                    <a:pt x="1981754" y="221487"/>
                  </a:lnTo>
                  <a:lnTo>
                    <a:pt x="2123308" y="221487"/>
                  </a:lnTo>
                  <a:lnTo>
                    <a:pt x="2264862" y="166115"/>
                  </a:lnTo>
                  <a:lnTo>
                    <a:pt x="2406416" y="110743"/>
                  </a:lnTo>
                  <a:lnTo>
                    <a:pt x="2547969" y="110743"/>
                  </a:lnTo>
                  <a:lnTo>
                    <a:pt x="2689523" y="83057"/>
                  </a:lnTo>
                  <a:lnTo>
                    <a:pt x="2831077" y="110743"/>
                  </a:lnTo>
                  <a:lnTo>
                    <a:pt x="2972631" y="138429"/>
                  </a:lnTo>
                  <a:lnTo>
                    <a:pt x="3114185" y="221487"/>
                  </a:lnTo>
                  <a:lnTo>
                    <a:pt x="3255739" y="166115"/>
                  </a:lnTo>
                  <a:lnTo>
                    <a:pt x="3397293" y="83057"/>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70133"/>
              <a:ext cx="3397293" cy="1356613"/>
            </a:xfrm>
            <a:custGeom>
              <a:avLst/>
              <a:pathLst>
                <a:path w="3397293" h="1356613">
                  <a:moveTo>
                    <a:pt x="0" y="1356613"/>
                  </a:moveTo>
                  <a:lnTo>
                    <a:pt x="141553" y="1328927"/>
                  </a:lnTo>
                  <a:lnTo>
                    <a:pt x="283107" y="1273555"/>
                  </a:lnTo>
                  <a:lnTo>
                    <a:pt x="424661" y="913637"/>
                  </a:lnTo>
                  <a:lnTo>
                    <a:pt x="566215" y="498347"/>
                  </a:lnTo>
                  <a:lnTo>
                    <a:pt x="707769" y="802893"/>
                  </a:lnTo>
                  <a:lnTo>
                    <a:pt x="849323" y="609091"/>
                  </a:lnTo>
                  <a:lnTo>
                    <a:pt x="990877" y="664463"/>
                  </a:lnTo>
                  <a:lnTo>
                    <a:pt x="1132431" y="387603"/>
                  </a:lnTo>
                  <a:lnTo>
                    <a:pt x="1273984" y="553719"/>
                  </a:lnTo>
                  <a:lnTo>
                    <a:pt x="1415538" y="221487"/>
                  </a:lnTo>
                  <a:lnTo>
                    <a:pt x="1557092" y="0"/>
                  </a:lnTo>
                  <a:lnTo>
                    <a:pt x="1698646" y="83057"/>
                  </a:lnTo>
                  <a:lnTo>
                    <a:pt x="1840200" y="83057"/>
                  </a:lnTo>
                  <a:lnTo>
                    <a:pt x="1981754" y="83057"/>
                  </a:lnTo>
                  <a:lnTo>
                    <a:pt x="2123308" y="83057"/>
                  </a:lnTo>
                  <a:lnTo>
                    <a:pt x="2264862" y="442975"/>
                  </a:lnTo>
                  <a:lnTo>
                    <a:pt x="2406416" y="359917"/>
                  </a:lnTo>
                  <a:lnTo>
                    <a:pt x="2547969" y="221487"/>
                  </a:lnTo>
                  <a:lnTo>
                    <a:pt x="2689523" y="276859"/>
                  </a:lnTo>
                  <a:lnTo>
                    <a:pt x="2831077" y="415289"/>
                  </a:lnTo>
                  <a:lnTo>
                    <a:pt x="2972631" y="415289"/>
                  </a:lnTo>
                  <a:lnTo>
                    <a:pt x="3114185" y="498347"/>
                  </a:lnTo>
                  <a:lnTo>
                    <a:pt x="3255739" y="498347"/>
                  </a:lnTo>
                  <a:lnTo>
                    <a:pt x="3397293" y="30454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882647"/>
            </a:xfrm>
            <a:custGeom>
              <a:avLst/>
              <a:pathLst>
                <a:path w="0" h="1882647">
                  <a:moveTo>
                    <a:pt x="0" y="0"/>
                  </a:moveTo>
                  <a:lnTo>
                    <a:pt x="0" y="1882647"/>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328927"/>
            </a:xfrm>
            <a:custGeom>
              <a:avLst/>
              <a:pathLst>
                <a:path w="0" h="1328927">
                  <a:moveTo>
                    <a:pt x="0" y="0"/>
                  </a:moveTo>
                  <a:lnTo>
                    <a:pt x="0" y="1328927"/>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747521"/>
            </a:xfrm>
            <a:custGeom>
              <a:avLst/>
              <a:pathLst>
                <a:path w="0" h="747521">
                  <a:moveTo>
                    <a:pt x="0" y="0"/>
                  </a:moveTo>
                  <a:lnTo>
                    <a:pt x="0" y="747521"/>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609091"/>
            </a:xfrm>
            <a:custGeom>
              <a:avLst/>
              <a:pathLst>
                <a:path w="0" h="609091">
                  <a:moveTo>
                    <a:pt x="0" y="0"/>
                  </a:moveTo>
                  <a:lnTo>
                    <a:pt x="0" y="609091"/>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802893"/>
            </a:xfrm>
            <a:custGeom>
              <a:avLst/>
              <a:pathLst>
                <a:path w="0" h="802893">
                  <a:moveTo>
                    <a:pt x="0" y="0"/>
                  </a:moveTo>
                  <a:lnTo>
                    <a:pt x="0" y="802893"/>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1024381"/>
            </a:xfrm>
            <a:custGeom>
              <a:avLst/>
              <a:pathLst>
                <a:path w="0" h="1024381">
                  <a:moveTo>
                    <a:pt x="0" y="0"/>
                  </a:moveTo>
                  <a:lnTo>
                    <a:pt x="0" y="1024381"/>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830579"/>
            </a:xfrm>
            <a:custGeom>
              <a:avLst/>
              <a:pathLst>
                <a:path w="0" h="830579">
                  <a:moveTo>
                    <a:pt x="0" y="0"/>
                  </a:moveTo>
                  <a:lnTo>
                    <a:pt x="0" y="830579"/>
                  </a:lnTo>
                </a:path>
              </a:pathLst>
            </a:custGeom>
            <a:ln w="13550" cap="flat">
              <a:solidFill>
                <a:srgbClr val="0058AB">
                  <a:alpha val="100000"/>
                </a:srgbClr>
              </a:solidFill>
              <a:prstDash val="dot"/>
              <a:round/>
            </a:ln>
          </p:spPr>
          <p:txBody>
            <a:bodyPr/>
            <a:lstStyle/>
            <a:p/>
          </p:txBody>
        </p:sp>
        <p:sp>
          <p:nvSpPr>
            <p:cNvPr id="32" name="pl32"/>
            <p:cNvSpPr/>
            <p:nvPr/>
          </p:nvSpPr>
          <p:spPr>
            <a:xfrm>
              <a:off x="1120965" y="1470133"/>
              <a:ext cx="3397293" cy="1356613"/>
            </a:xfrm>
            <a:custGeom>
              <a:avLst/>
              <a:pathLst>
                <a:path w="3397293" h="1356613">
                  <a:moveTo>
                    <a:pt x="0" y="1356613"/>
                  </a:moveTo>
                  <a:lnTo>
                    <a:pt x="141553" y="1328927"/>
                  </a:lnTo>
                  <a:lnTo>
                    <a:pt x="283107" y="1273555"/>
                  </a:lnTo>
                  <a:lnTo>
                    <a:pt x="424661" y="913637"/>
                  </a:lnTo>
                  <a:lnTo>
                    <a:pt x="566215" y="498347"/>
                  </a:lnTo>
                  <a:lnTo>
                    <a:pt x="707769" y="802893"/>
                  </a:lnTo>
                  <a:lnTo>
                    <a:pt x="849323" y="609091"/>
                  </a:lnTo>
                  <a:lnTo>
                    <a:pt x="990877" y="664463"/>
                  </a:lnTo>
                  <a:lnTo>
                    <a:pt x="1132431" y="387603"/>
                  </a:lnTo>
                  <a:lnTo>
                    <a:pt x="1273984" y="553719"/>
                  </a:lnTo>
                  <a:lnTo>
                    <a:pt x="1415538" y="221487"/>
                  </a:lnTo>
                  <a:lnTo>
                    <a:pt x="1557092" y="0"/>
                  </a:lnTo>
                  <a:lnTo>
                    <a:pt x="1698646" y="83057"/>
                  </a:lnTo>
                  <a:lnTo>
                    <a:pt x="1840200" y="83057"/>
                  </a:lnTo>
                  <a:lnTo>
                    <a:pt x="1981754" y="83057"/>
                  </a:lnTo>
                  <a:lnTo>
                    <a:pt x="2123308" y="83057"/>
                  </a:lnTo>
                  <a:lnTo>
                    <a:pt x="2264862" y="442975"/>
                  </a:lnTo>
                  <a:lnTo>
                    <a:pt x="2406416" y="359917"/>
                  </a:lnTo>
                  <a:lnTo>
                    <a:pt x="2547969" y="221487"/>
                  </a:lnTo>
                  <a:lnTo>
                    <a:pt x="2689523" y="276859"/>
                  </a:lnTo>
                  <a:lnTo>
                    <a:pt x="2831077" y="415289"/>
                  </a:lnTo>
                  <a:lnTo>
                    <a:pt x="2972631" y="415289"/>
                  </a:lnTo>
                  <a:lnTo>
                    <a:pt x="3114185" y="498347"/>
                  </a:lnTo>
                  <a:lnTo>
                    <a:pt x="3255739" y="498347"/>
                  </a:lnTo>
                  <a:lnTo>
                    <a:pt x="3397293" y="30454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34" name="tx34"/>
            <p:cNvSpPr/>
            <p:nvPr/>
          </p:nvSpPr>
          <p:spPr>
            <a:xfrm>
              <a:off x="1768444" y="82743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5" name="tx35"/>
            <p:cNvSpPr/>
            <p:nvPr/>
          </p:nvSpPr>
          <p:spPr>
            <a:xfrm>
              <a:off x="2476214"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750199"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9" name="tx39"/>
            <p:cNvSpPr/>
            <p:nvPr/>
          </p:nvSpPr>
          <p:spPr>
            <a:xfrm>
              <a:off x="4457968"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280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1725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25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7553"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0007"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353" y="470017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60" name="tx60"/>
            <p:cNvSpPr/>
            <p:nvPr/>
          </p:nvSpPr>
          <p:spPr>
            <a:xfrm>
              <a:off x="2754652"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7106"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53084" y="471005"/>
              <a:ext cx="25330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Congo, 2000-2024</a:t>
              </a:r>
            </a:p>
          </p:txBody>
        </p:sp>
        <p:sp>
          <p:nvSpPr>
            <p:cNvPr id="63" name="pl63"/>
            <p:cNvSpPr/>
            <p:nvPr/>
          </p:nvSpPr>
          <p:spPr>
            <a:xfrm>
              <a:off x="5267799" y="33246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3391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3537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17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8319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464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8610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353758"/>
              <a:ext cx="3397293" cy="2414312"/>
            </a:xfrm>
            <a:custGeom>
              <a:avLst/>
              <a:pathLst>
                <a:path w="3397293" h="2414312">
                  <a:moveTo>
                    <a:pt x="0" y="2414312"/>
                  </a:moveTo>
                  <a:lnTo>
                    <a:pt x="141553" y="2365041"/>
                  </a:lnTo>
                  <a:lnTo>
                    <a:pt x="283107" y="2266497"/>
                  </a:lnTo>
                  <a:lnTo>
                    <a:pt x="424661" y="1625965"/>
                  </a:lnTo>
                  <a:lnTo>
                    <a:pt x="566215" y="886890"/>
                  </a:lnTo>
                  <a:lnTo>
                    <a:pt x="707769" y="1428878"/>
                  </a:lnTo>
                  <a:lnTo>
                    <a:pt x="849323" y="1083977"/>
                  </a:lnTo>
                  <a:lnTo>
                    <a:pt x="990877" y="1182520"/>
                  </a:lnTo>
                  <a:lnTo>
                    <a:pt x="1132431" y="689803"/>
                  </a:lnTo>
                  <a:lnTo>
                    <a:pt x="1273984" y="985433"/>
                  </a:lnTo>
                  <a:lnTo>
                    <a:pt x="1415538" y="394173"/>
                  </a:lnTo>
                  <a:lnTo>
                    <a:pt x="1557092" y="0"/>
                  </a:lnTo>
                  <a:lnTo>
                    <a:pt x="1698646" y="147815"/>
                  </a:lnTo>
                  <a:lnTo>
                    <a:pt x="1840200" y="147815"/>
                  </a:lnTo>
                  <a:lnTo>
                    <a:pt x="1981754" y="147815"/>
                  </a:lnTo>
                  <a:lnTo>
                    <a:pt x="2123308" y="147815"/>
                  </a:lnTo>
                  <a:lnTo>
                    <a:pt x="2264862" y="788347"/>
                  </a:lnTo>
                  <a:lnTo>
                    <a:pt x="2406416" y="640531"/>
                  </a:lnTo>
                  <a:lnTo>
                    <a:pt x="2547969" y="394173"/>
                  </a:lnTo>
                  <a:lnTo>
                    <a:pt x="2689523" y="492716"/>
                  </a:lnTo>
                  <a:lnTo>
                    <a:pt x="2831077" y="739075"/>
                  </a:lnTo>
                  <a:lnTo>
                    <a:pt x="2972631" y="739075"/>
                  </a:lnTo>
                  <a:lnTo>
                    <a:pt x="3114185" y="886890"/>
                  </a:lnTo>
                  <a:lnTo>
                    <a:pt x="3255739" y="886890"/>
                  </a:lnTo>
                  <a:lnTo>
                    <a:pt x="3397293" y="541988"/>
                  </a:lnTo>
                </a:path>
              </a:pathLst>
            </a:custGeom>
            <a:ln w="27101" cap="flat">
              <a:solidFill>
                <a:srgbClr val="0058AB">
                  <a:alpha val="100000"/>
                </a:srgbClr>
              </a:solidFill>
              <a:prstDash val="solid"/>
              <a:round/>
            </a:ln>
          </p:spPr>
          <p:txBody>
            <a:bodyPr/>
            <a:lstStyle/>
            <a:p/>
          </p:txBody>
        </p:sp>
        <p:sp>
          <p:nvSpPr>
            <p:cNvPr id="78" name="pl78"/>
            <p:cNvSpPr/>
            <p:nvPr/>
          </p:nvSpPr>
          <p:spPr>
            <a:xfrm>
              <a:off x="5437664" y="1846475"/>
              <a:ext cx="3397293" cy="739075"/>
            </a:xfrm>
            <a:custGeom>
              <a:avLst/>
              <a:pathLst>
                <a:path w="3397293" h="739075">
                  <a:moveTo>
                    <a:pt x="0" y="739075"/>
                  </a:moveTo>
                  <a:lnTo>
                    <a:pt x="141553" y="689803"/>
                  </a:lnTo>
                  <a:lnTo>
                    <a:pt x="283107" y="689803"/>
                  </a:lnTo>
                  <a:lnTo>
                    <a:pt x="424661" y="640531"/>
                  </a:lnTo>
                  <a:lnTo>
                    <a:pt x="566215" y="541988"/>
                  </a:lnTo>
                  <a:lnTo>
                    <a:pt x="707769" y="443445"/>
                  </a:lnTo>
                  <a:lnTo>
                    <a:pt x="849323" y="344901"/>
                  </a:lnTo>
                  <a:lnTo>
                    <a:pt x="990877" y="344901"/>
                  </a:lnTo>
                  <a:lnTo>
                    <a:pt x="1132431" y="246358"/>
                  </a:lnTo>
                  <a:lnTo>
                    <a:pt x="1273984" y="147815"/>
                  </a:lnTo>
                  <a:lnTo>
                    <a:pt x="1415538" y="98543"/>
                  </a:lnTo>
                  <a:lnTo>
                    <a:pt x="1557092" y="98543"/>
                  </a:lnTo>
                  <a:lnTo>
                    <a:pt x="1698646" y="98543"/>
                  </a:lnTo>
                  <a:lnTo>
                    <a:pt x="1840200" y="98543"/>
                  </a:lnTo>
                  <a:lnTo>
                    <a:pt x="1981754" y="98543"/>
                  </a:lnTo>
                  <a:lnTo>
                    <a:pt x="2123308" y="98543"/>
                  </a:lnTo>
                  <a:lnTo>
                    <a:pt x="2264862" y="49271"/>
                  </a:lnTo>
                  <a:lnTo>
                    <a:pt x="2406416" y="49271"/>
                  </a:lnTo>
                  <a:lnTo>
                    <a:pt x="2547969" y="0"/>
                  </a:lnTo>
                  <a:lnTo>
                    <a:pt x="2689523" y="0"/>
                  </a:lnTo>
                  <a:lnTo>
                    <a:pt x="2831077" y="147815"/>
                  </a:lnTo>
                  <a:lnTo>
                    <a:pt x="2972631" y="246358"/>
                  </a:lnTo>
                  <a:lnTo>
                    <a:pt x="3114185" y="147815"/>
                  </a:lnTo>
                  <a:lnTo>
                    <a:pt x="3255739" y="147815"/>
                  </a:lnTo>
                  <a:lnTo>
                    <a:pt x="3397293" y="98543"/>
                  </a:lnTo>
                </a:path>
              </a:pathLst>
            </a:custGeom>
            <a:ln w="27101" cap="flat">
              <a:solidFill>
                <a:srgbClr val="80BD41">
                  <a:alpha val="100000"/>
                </a:srgbClr>
              </a:solidFill>
              <a:prstDash val="solid"/>
              <a:round/>
            </a:ln>
          </p:spPr>
          <p:txBody>
            <a:bodyPr/>
            <a:lstStyle/>
            <a:p/>
          </p:txBody>
        </p:sp>
        <p:sp>
          <p:nvSpPr>
            <p:cNvPr id="79" name="pl79"/>
            <p:cNvSpPr/>
            <p:nvPr/>
          </p:nvSpPr>
          <p:spPr>
            <a:xfrm>
              <a:off x="5437664" y="1698660"/>
              <a:ext cx="3397293" cy="1330335"/>
            </a:xfrm>
            <a:custGeom>
              <a:avLst/>
              <a:pathLst>
                <a:path w="3397293" h="1330335">
                  <a:moveTo>
                    <a:pt x="0" y="1330335"/>
                  </a:moveTo>
                  <a:lnTo>
                    <a:pt x="141553" y="1231792"/>
                  </a:lnTo>
                  <a:lnTo>
                    <a:pt x="283107" y="1182520"/>
                  </a:lnTo>
                  <a:lnTo>
                    <a:pt x="424661" y="985433"/>
                  </a:lnTo>
                  <a:lnTo>
                    <a:pt x="566215" y="788347"/>
                  </a:lnTo>
                  <a:lnTo>
                    <a:pt x="707769" y="591260"/>
                  </a:lnTo>
                  <a:lnTo>
                    <a:pt x="849323" y="492716"/>
                  </a:lnTo>
                  <a:lnTo>
                    <a:pt x="990877" y="492716"/>
                  </a:lnTo>
                  <a:lnTo>
                    <a:pt x="1132431" y="295630"/>
                  </a:lnTo>
                  <a:lnTo>
                    <a:pt x="1273984" y="0"/>
                  </a:lnTo>
                  <a:lnTo>
                    <a:pt x="1415538" y="147815"/>
                  </a:lnTo>
                  <a:lnTo>
                    <a:pt x="1557092" y="197086"/>
                  </a:lnTo>
                  <a:lnTo>
                    <a:pt x="1698646" y="344901"/>
                  </a:lnTo>
                  <a:lnTo>
                    <a:pt x="1840200" y="394173"/>
                  </a:lnTo>
                  <a:lnTo>
                    <a:pt x="1981754" y="394173"/>
                  </a:lnTo>
                  <a:lnTo>
                    <a:pt x="2123308" y="394173"/>
                  </a:lnTo>
                  <a:lnTo>
                    <a:pt x="2264862" y="295630"/>
                  </a:lnTo>
                  <a:lnTo>
                    <a:pt x="2406416" y="197086"/>
                  </a:lnTo>
                  <a:lnTo>
                    <a:pt x="2547969" y="197086"/>
                  </a:lnTo>
                  <a:lnTo>
                    <a:pt x="2689523" y="147815"/>
                  </a:lnTo>
                  <a:lnTo>
                    <a:pt x="2831077" y="197086"/>
                  </a:lnTo>
                  <a:lnTo>
                    <a:pt x="2972631" y="246358"/>
                  </a:lnTo>
                  <a:lnTo>
                    <a:pt x="3114185" y="394173"/>
                  </a:lnTo>
                  <a:lnTo>
                    <a:pt x="3255739" y="295630"/>
                  </a:lnTo>
                  <a:lnTo>
                    <a:pt x="3397293" y="147815"/>
                  </a:lnTo>
                </a:path>
              </a:pathLst>
            </a:custGeom>
            <a:ln w="27101" cap="flat">
              <a:solidFill>
                <a:srgbClr val="961A49">
                  <a:alpha val="100000"/>
                </a:srgbClr>
              </a:solidFill>
              <a:prstDash val="solid"/>
              <a:round/>
            </a:ln>
          </p:spPr>
          <p:txBody>
            <a:bodyPr/>
            <a:lstStyle/>
            <a:p/>
          </p:txBody>
        </p:sp>
        <p:sp>
          <p:nvSpPr>
            <p:cNvPr id="80" name="pl80"/>
            <p:cNvSpPr/>
            <p:nvPr/>
          </p:nvSpPr>
          <p:spPr>
            <a:xfrm>
              <a:off x="5437664" y="184647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353758"/>
              <a:ext cx="3397293" cy="2414312"/>
            </a:xfrm>
            <a:custGeom>
              <a:avLst/>
              <a:pathLst>
                <a:path w="3397293" h="2414312">
                  <a:moveTo>
                    <a:pt x="0" y="2414312"/>
                  </a:moveTo>
                  <a:lnTo>
                    <a:pt x="141553" y="2365041"/>
                  </a:lnTo>
                  <a:lnTo>
                    <a:pt x="283107" y="2266497"/>
                  </a:lnTo>
                  <a:lnTo>
                    <a:pt x="424661" y="1625965"/>
                  </a:lnTo>
                  <a:lnTo>
                    <a:pt x="566215" y="886890"/>
                  </a:lnTo>
                  <a:lnTo>
                    <a:pt x="707769" y="1428878"/>
                  </a:lnTo>
                  <a:lnTo>
                    <a:pt x="849323" y="1083977"/>
                  </a:lnTo>
                  <a:lnTo>
                    <a:pt x="990877" y="1182520"/>
                  </a:lnTo>
                  <a:lnTo>
                    <a:pt x="1132431" y="689803"/>
                  </a:lnTo>
                  <a:lnTo>
                    <a:pt x="1273984" y="985433"/>
                  </a:lnTo>
                  <a:lnTo>
                    <a:pt x="1415538" y="394173"/>
                  </a:lnTo>
                  <a:lnTo>
                    <a:pt x="1557092" y="0"/>
                  </a:lnTo>
                  <a:lnTo>
                    <a:pt x="1698646" y="147815"/>
                  </a:lnTo>
                  <a:lnTo>
                    <a:pt x="1840200" y="147815"/>
                  </a:lnTo>
                  <a:lnTo>
                    <a:pt x="1981754" y="147815"/>
                  </a:lnTo>
                  <a:lnTo>
                    <a:pt x="2123308" y="147815"/>
                  </a:lnTo>
                  <a:lnTo>
                    <a:pt x="2264862" y="788347"/>
                  </a:lnTo>
                  <a:lnTo>
                    <a:pt x="2406416" y="640531"/>
                  </a:lnTo>
                  <a:lnTo>
                    <a:pt x="2547969" y="394173"/>
                  </a:lnTo>
                  <a:lnTo>
                    <a:pt x="2689523" y="492716"/>
                  </a:lnTo>
                  <a:lnTo>
                    <a:pt x="2831077" y="739075"/>
                  </a:lnTo>
                  <a:lnTo>
                    <a:pt x="2972631" y="739075"/>
                  </a:lnTo>
                  <a:lnTo>
                    <a:pt x="3114185" y="886890"/>
                  </a:lnTo>
                  <a:lnTo>
                    <a:pt x="3255739" y="886890"/>
                  </a:lnTo>
                  <a:lnTo>
                    <a:pt x="3397293" y="541988"/>
                  </a:lnTo>
                </a:path>
              </a:pathLst>
            </a:custGeom>
            <a:ln w="43362" cap="flat">
              <a:solidFill>
                <a:srgbClr val="000000">
                  <a:alpha val="100000"/>
                </a:srgbClr>
              </a:solidFill>
              <a:prstDash val="solid"/>
              <a:round/>
            </a:ln>
          </p:spPr>
          <p:txBody>
            <a:bodyPr/>
            <a:lstStyle/>
            <a:p/>
          </p:txBody>
        </p:sp>
        <p:sp>
          <p:nvSpPr>
            <p:cNvPr id="82" name="pl82"/>
            <p:cNvSpPr/>
            <p:nvPr/>
          </p:nvSpPr>
          <p:spPr>
            <a:xfrm>
              <a:off x="5437664" y="1274924"/>
              <a:ext cx="0" cy="2493147"/>
            </a:xfrm>
            <a:custGeom>
              <a:avLst/>
              <a:pathLst>
                <a:path w="0" h="2493147">
                  <a:moveTo>
                    <a:pt x="0" y="249314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274924"/>
              <a:ext cx="0" cy="1507713"/>
            </a:xfrm>
            <a:custGeom>
              <a:avLst/>
              <a:pathLst>
                <a:path w="0" h="1507713">
                  <a:moveTo>
                    <a:pt x="0" y="150771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274924"/>
              <a:ext cx="0" cy="473008"/>
            </a:xfrm>
            <a:custGeom>
              <a:avLst/>
              <a:pathLst>
                <a:path w="0" h="473008">
                  <a:moveTo>
                    <a:pt x="0" y="47300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274924"/>
              <a:ext cx="0" cy="226649"/>
            </a:xfrm>
            <a:custGeom>
              <a:avLst/>
              <a:pathLst>
                <a:path w="0" h="226649">
                  <a:moveTo>
                    <a:pt x="0" y="22664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274924"/>
              <a:ext cx="0" cy="571551"/>
            </a:xfrm>
            <a:custGeom>
              <a:avLst/>
              <a:pathLst>
                <a:path w="0" h="571551">
                  <a:moveTo>
                    <a:pt x="0" y="57155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274924"/>
              <a:ext cx="0" cy="965725"/>
            </a:xfrm>
            <a:custGeom>
              <a:avLst/>
              <a:pathLst>
                <a:path w="0" h="965725">
                  <a:moveTo>
                    <a:pt x="0" y="96572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274924"/>
              <a:ext cx="0" cy="620823"/>
            </a:xfrm>
            <a:custGeom>
              <a:avLst/>
              <a:pathLst>
                <a:path w="0" h="620823">
                  <a:moveTo>
                    <a:pt x="0" y="62082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353758"/>
              <a:ext cx="3397293" cy="2414312"/>
            </a:xfrm>
            <a:custGeom>
              <a:avLst/>
              <a:pathLst>
                <a:path w="3397293" h="2414312">
                  <a:moveTo>
                    <a:pt x="0" y="2414312"/>
                  </a:moveTo>
                  <a:lnTo>
                    <a:pt x="141553" y="2365041"/>
                  </a:lnTo>
                  <a:lnTo>
                    <a:pt x="283107" y="2266497"/>
                  </a:lnTo>
                  <a:lnTo>
                    <a:pt x="424661" y="1625965"/>
                  </a:lnTo>
                  <a:lnTo>
                    <a:pt x="566215" y="886890"/>
                  </a:lnTo>
                  <a:lnTo>
                    <a:pt x="707769" y="1428878"/>
                  </a:lnTo>
                  <a:lnTo>
                    <a:pt x="849323" y="1083977"/>
                  </a:lnTo>
                  <a:lnTo>
                    <a:pt x="990877" y="1182520"/>
                  </a:lnTo>
                  <a:lnTo>
                    <a:pt x="1132431" y="689803"/>
                  </a:lnTo>
                  <a:lnTo>
                    <a:pt x="1273984" y="985433"/>
                  </a:lnTo>
                  <a:lnTo>
                    <a:pt x="1415538" y="394173"/>
                  </a:lnTo>
                  <a:lnTo>
                    <a:pt x="1557092" y="0"/>
                  </a:lnTo>
                  <a:lnTo>
                    <a:pt x="1698646" y="147815"/>
                  </a:lnTo>
                  <a:lnTo>
                    <a:pt x="1840200" y="147815"/>
                  </a:lnTo>
                  <a:lnTo>
                    <a:pt x="1981754" y="147815"/>
                  </a:lnTo>
                  <a:lnTo>
                    <a:pt x="2123308" y="147815"/>
                  </a:lnTo>
                  <a:lnTo>
                    <a:pt x="2264862" y="788347"/>
                  </a:lnTo>
                  <a:lnTo>
                    <a:pt x="2406416" y="640531"/>
                  </a:lnTo>
                  <a:lnTo>
                    <a:pt x="2547969" y="394173"/>
                  </a:lnTo>
                  <a:lnTo>
                    <a:pt x="2689523" y="492716"/>
                  </a:lnTo>
                  <a:lnTo>
                    <a:pt x="2831077" y="739075"/>
                  </a:lnTo>
                  <a:lnTo>
                    <a:pt x="2972631" y="739075"/>
                  </a:lnTo>
                  <a:lnTo>
                    <a:pt x="3114185" y="886890"/>
                  </a:lnTo>
                  <a:lnTo>
                    <a:pt x="3255739" y="886890"/>
                  </a:lnTo>
                  <a:lnTo>
                    <a:pt x="3397293" y="541988"/>
                  </a:lnTo>
                </a:path>
              </a:pathLst>
            </a:custGeom>
            <a:ln w="27101" cap="flat">
              <a:solidFill>
                <a:srgbClr val="0058AB">
                  <a:alpha val="100000"/>
                </a:srgbClr>
              </a:solidFill>
              <a:prstDash val="solid"/>
              <a:round/>
            </a:ln>
          </p:spPr>
          <p:txBody>
            <a:bodyPr/>
            <a:lstStyle/>
            <a:p/>
          </p:txBody>
        </p:sp>
        <p:sp>
          <p:nvSpPr>
            <p:cNvPr id="90" name="tx90"/>
            <p:cNvSpPr/>
            <p:nvPr/>
          </p:nvSpPr>
          <p:spPr>
            <a:xfrm>
              <a:off x="5359324" y="121472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91" name="tx91"/>
            <p:cNvSpPr/>
            <p:nvPr/>
          </p:nvSpPr>
          <p:spPr>
            <a:xfrm>
              <a:off x="6067093" y="121477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2" name="tx92"/>
            <p:cNvSpPr/>
            <p:nvPr/>
          </p:nvSpPr>
          <p:spPr>
            <a:xfrm>
              <a:off x="6823058" y="12160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7530827" y="121742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8097042" y="12147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21477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8786762" y="121609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19059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877160" y="18060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76522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77979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179436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8089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1" name="pl111"/>
            <p:cNvSpPr/>
            <p:nvPr/>
          </p:nvSpPr>
          <p:spPr>
            <a:xfrm>
              <a:off x="603395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3395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04251"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66706"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01052" y="470017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116" name="tx116"/>
            <p:cNvSpPr/>
            <p:nvPr/>
          </p:nvSpPr>
          <p:spPr>
            <a:xfrm>
              <a:off x="7071351"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33805"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9" name="pl119"/>
            <p:cNvSpPr/>
            <p:nvPr/>
          </p:nvSpPr>
          <p:spPr>
            <a:xfrm>
              <a:off x="245044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71697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98349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58370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85023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11676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710248"/>
              <a:ext cx="5367591" cy="145351"/>
            </a:xfrm>
            <a:prstGeom prst="rect">
              <a:avLst/>
            </a:prstGeom>
            <a:solidFill>
              <a:srgbClr val="E2231A">
                <a:alpha val="80000"/>
              </a:srgbClr>
            </a:solidFill>
          </p:spPr>
          <p:txBody>
            <a:bodyPr/>
            <a:lstStyle/>
            <a:p/>
          </p:txBody>
        </p:sp>
        <p:sp>
          <p:nvSpPr>
            <p:cNvPr id="130" name="rc130"/>
            <p:cNvSpPr/>
            <p:nvPr/>
          </p:nvSpPr>
          <p:spPr>
            <a:xfrm>
              <a:off x="1317178" y="5528559"/>
              <a:ext cx="7321564" cy="145351"/>
            </a:xfrm>
            <a:prstGeom prst="rect">
              <a:avLst/>
            </a:prstGeom>
            <a:solidFill>
              <a:srgbClr val="E2231A">
                <a:alpha val="80000"/>
              </a:srgbClr>
            </a:solidFill>
          </p:spPr>
          <p:txBody>
            <a:bodyPr/>
            <a:lstStyle/>
            <a:p/>
          </p:txBody>
        </p:sp>
        <p:sp>
          <p:nvSpPr>
            <p:cNvPr id="131" name="rc131"/>
            <p:cNvSpPr/>
            <p:nvPr/>
          </p:nvSpPr>
          <p:spPr>
            <a:xfrm>
              <a:off x="1317178" y="5346869"/>
              <a:ext cx="5963461" cy="145351"/>
            </a:xfrm>
            <a:prstGeom prst="rect">
              <a:avLst/>
            </a:prstGeom>
            <a:solidFill>
              <a:srgbClr val="E2231A">
                <a:alpha val="80000"/>
              </a:srgbClr>
            </a:solidFill>
          </p:spPr>
          <p:txBody>
            <a:bodyPr/>
            <a:lstStyle/>
            <a:p/>
          </p:txBody>
        </p:sp>
        <p:sp>
          <p:nvSpPr>
            <p:cNvPr id="132" name="tx132"/>
            <p:cNvSpPr/>
            <p:nvPr/>
          </p:nvSpPr>
          <p:spPr>
            <a:xfrm>
              <a:off x="8207706" y="554676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65,000</a:t>
              </a:r>
            </a:p>
          </p:txBody>
        </p:sp>
        <p:sp>
          <p:nvSpPr>
            <p:cNvPr id="133" name="tx133"/>
            <p:cNvSpPr/>
            <p:nvPr/>
          </p:nvSpPr>
          <p:spPr>
            <a:xfrm>
              <a:off x="6849603" y="5365078"/>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53,000</a:t>
              </a:r>
            </a:p>
          </p:txBody>
        </p:sp>
        <p:sp>
          <p:nvSpPr>
            <p:cNvPr id="134" name="tx134"/>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156421"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5422948"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0" name="tx140"/>
            <p:cNvSpPr/>
            <p:nvPr/>
          </p:nvSpPr>
          <p:spPr>
            <a:xfrm>
              <a:off x="7689476"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1" name="tx141"/>
            <p:cNvSpPr/>
            <p:nvPr/>
          </p:nvSpPr>
          <p:spPr>
            <a:xfrm>
              <a:off x="951100" y="5065846"/>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2023 et 2024</a:t>
              </a:r>
            </a:p>
          </p:txBody>
        </p:sp>
        <p:sp>
          <p:nvSpPr>
            <p:cNvPr id="142" name="tx142"/>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3" name="tx143"/>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4" name="tx144"/>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par le MCV1 au Congo (72%) était inférieure de 12 points de pourcentage à la moyenne mondiale (84%) et supérieure de 7 points de pourcentage à la moyenne de l'ensemble des pays du site WCAR (65%).
La couverture nationale en MCV1 était inférieure de 1 point de pourcentage à celle de 2019 (73%).
Cela équivaut à 53 000 enfants non vaccinés en 2024 contre 47 000 enfants non vaccinés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49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012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346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0566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75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73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79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3176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596576"/>
              <a:ext cx="307584" cy="12263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506840"/>
              <a:ext cx="307584" cy="1316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237631"/>
              <a:ext cx="307584" cy="15853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177807"/>
              <a:ext cx="307584" cy="1645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028247"/>
              <a:ext cx="307584" cy="179472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848774"/>
              <a:ext cx="307584" cy="19741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699214"/>
              <a:ext cx="307584" cy="21237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669302"/>
              <a:ext cx="307584" cy="215366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579565"/>
              <a:ext cx="307584" cy="22434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90708"/>
              <a:ext cx="307584" cy="26322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596576"/>
              <a:ext cx="307584" cy="1226395"/>
            </a:xfrm>
            <a:prstGeom prst="rect">
              <a:avLst/>
            </a:prstGeom>
            <a:solidFill>
              <a:srgbClr val="0083CF">
                <a:alpha val="100000"/>
              </a:srgbClr>
            </a:solidFill>
          </p:spPr>
          <p:txBody>
            <a:bodyPr/>
            <a:lstStyle/>
            <a:p/>
          </p:txBody>
        </p:sp>
        <p:sp>
          <p:nvSpPr>
            <p:cNvPr id="38" name="rc38"/>
            <p:cNvSpPr/>
            <p:nvPr/>
          </p:nvSpPr>
          <p:spPr>
            <a:xfrm>
              <a:off x="1196841" y="2506840"/>
              <a:ext cx="307584" cy="1316131"/>
            </a:xfrm>
            <a:prstGeom prst="rect">
              <a:avLst/>
            </a:prstGeom>
            <a:solidFill>
              <a:srgbClr val="0083CF">
                <a:alpha val="100000"/>
              </a:srgbClr>
            </a:solidFill>
          </p:spPr>
          <p:txBody>
            <a:bodyPr/>
            <a:lstStyle/>
            <a:p/>
          </p:txBody>
        </p:sp>
        <p:sp>
          <p:nvSpPr>
            <p:cNvPr id="39" name="rc39"/>
            <p:cNvSpPr/>
            <p:nvPr/>
          </p:nvSpPr>
          <p:spPr>
            <a:xfrm>
              <a:off x="1880361" y="2177807"/>
              <a:ext cx="307584" cy="1645164"/>
            </a:xfrm>
            <a:prstGeom prst="rect">
              <a:avLst/>
            </a:prstGeom>
            <a:solidFill>
              <a:srgbClr val="0083CF">
                <a:alpha val="100000"/>
              </a:srgbClr>
            </a:solidFill>
          </p:spPr>
          <p:txBody>
            <a:bodyPr/>
            <a:lstStyle/>
            <a:p/>
          </p:txBody>
        </p:sp>
        <p:sp>
          <p:nvSpPr>
            <p:cNvPr id="40" name="rc40"/>
            <p:cNvSpPr/>
            <p:nvPr/>
          </p:nvSpPr>
          <p:spPr>
            <a:xfrm>
              <a:off x="2563881" y="2117983"/>
              <a:ext cx="307584" cy="1704988"/>
            </a:xfrm>
            <a:prstGeom prst="rect">
              <a:avLst/>
            </a:prstGeom>
            <a:solidFill>
              <a:srgbClr val="0083CF">
                <a:alpha val="100000"/>
              </a:srgbClr>
            </a:solidFill>
          </p:spPr>
          <p:txBody>
            <a:bodyPr/>
            <a:lstStyle/>
            <a:p/>
          </p:txBody>
        </p:sp>
        <p:sp>
          <p:nvSpPr>
            <p:cNvPr id="41" name="rc41"/>
            <p:cNvSpPr/>
            <p:nvPr/>
          </p:nvSpPr>
          <p:spPr>
            <a:xfrm>
              <a:off x="2905641" y="2028247"/>
              <a:ext cx="307584" cy="1794724"/>
            </a:xfrm>
            <a:prstGeom prst="rect">
              <a:avLst/>
            </a:prstGeom>
            <a:solidFill>
              <a:srgbClr val="0083CF">
                <a:alpha val="100000"/>
              </a:srgbClr>
            </a:solidFill>
          </p:spPr>
          <p:txBody>
            <a:bodyPr/>
            <a:lstStyle/>
            <a:p/>
          </p:txBody>
        </p:sp>
        <p:sp>
          <p:nvSpPr>
            <p:cNvPr id="42" name="rc42"/>
            <p:cNvSpPr/>
            <p:nvPr/>
          </p:nvSpPr>
          <p:spPr>
            <a:xfrm>
              <a:off x="3589161" y="1848774"/>
              <a:ext cx="307584" cy="1974197"/>
            </a:xfrm>
            <a:prstGeom prst="rect">
              <a:avLst/>
            </a:prstGeom>
            <a:solidFill>
              <a:srgbClr val="0083CF">
                <a:alpha val="100000"/>
              </a:srgbClr>
            </a:solidFill>
          </p:spPr>
          <p:txBody>
            <a:bodyPr/>
            <a:lstStyle/>
            <a:p/>
          </p:txBody>
        </p:sp>
        <p:sp>
          <p:nvSpPr>
            <p:cNvPr id="43" name="rc43"/>
            <p:cNvSpPr/>
            <p:nvPr/>
          </p:nvSpPr>
          <p:spPr>
            <a:xfrm>
              <a:off x="3930921" y="1699214"/>
              <a:ext cx="307584" cy="2123757"/>
            </a:xfrm>
            <a:prstGeom prst="rect">
              <a:avLst/>
            </a:prstGeom>
            <a:solidFill>
              <a:srgbClr val="0083CF">
                <a:alpha val="100000"/>
              </a:srgbClr>
            </a:solidFill>
          </p:spPr>
          <p:txBody>
            <a:bodyPr/>
            <a:lstStyle/>
            <a:p/>
          </p:txBody>
        </p:sp>
        <p:sp>
          <p:nvSpPr>
            <p:cNvPr id="44" name="rc44"/>
            <p:cNvSpPr/>
            <p:nvPr/>
          </p:nvSpPr>
          <p:spPr>
            <a:xfrm>
              <a:off x="4614441" y="1669302"/>
              <a:ext cx="307584" cy="2153669"/>
            </a:xfrm>
            <a:prstGeom prst="rect">
              <a:avLst/>
            </a:prstGeom>
            <a:solidFill>
              <a:srgbClr val="0083CF">
                <a:alpha val="100000"/>
              </a:srgbClr>
            </a:solidFill>
          </p:spPr>
          <p:txBody>
            <a:bodyPr/>
            <a:lstStyle/>
            <a:p/>
          </p:txBody>
        </p:sp>
        <p:sp>
          <p:nvSpPr>
            <p:cNvPr id="45" name="rc45"/>
            <p:cNvSpPr/>
            <p:nvPr/>
          </p:nvSpPr>
          <p:spPr>
            <a:xfrm>
              <a:off x="4956201" y="1579565"/>
              <a:ext cx="307584" cy="2243406"/>
            </a:xfrm>
            <a:prstGeom prst="rect">
              <a:avLst/>
            </a:prstGeom>
            <a:solidFill>
              <a:srgbClr val="0083CF">
                <a:alpha val="100000"/>
              </a:srgbClr>
            </a:solidFill>
          </p:spPr>
          <p:txBody>
            <a:bodyPr/>
            <a:lstStyle/>
            <a:p/>
          </p:txBody>
        </p:sp>
        <p:sp>
          <p:nvSpPr>
            <p:cNvPr id="46" name="rc46"/>
            <p:cNvSpPr/>
            <p:nvPr/>
          </p:nvSpPr>
          <p:spPr>
            <a:xfrm>
              <a:off x="5297962" y="1400093"/>
              <a:ext cx="307584" cy="2422878"/>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96576"/>
              <a:ext cx="247832" cy="247832"/>
            </a:xfrm>
            <a:custGeom>
              <a:avLst/>
              <a:pathLst>
                <a:path w="247832" h="247832">
                  <a:moveTo>
                    <a:pt x="238460" y="0"/>
                  </a:moveTo>
                  <a:lnTo>
                    <a:pt x="247832" y="0"/>
                  </a:lnTo>
                  <a:lnTo>
                    <a:pt x="0" y="247832"/>
                  </a:lnTo>
                  <a:lnTo>
                    <a:pt x="0" y="238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96576"/>
              <a:ext cx="154116" cy="154116"/>
            </a:xfrm>
            <a:custGeom>
              <a:avLst/>
              <a:pathLst>
                <a:path w="154116" h="154116">
                  <a:moveTo>
                    <a:pt x="144744" y="0"/>
                  </a:moveTo>
                  <a:lnTo>
                    <a:pt x="154116" y="0"/>
                  </a:lnTo>
                  <a:lnTo>
                    <a:pt x="0" y="154116"/>
                  </a:lnTo>
                  <a:lnTo>
                    <a:pt x="0" y="144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596576"/>
              <a:ext cx="60400" cy="60400"/>
            </a:xfrm>
            <a:custGeom>
              <a:avLst/>
              <a:pathLst>
                <a:path w="60400" h="60400">
                  <a:moveTo>
                    <a:pt x="51028" y="0"/>
                  </a:moveTo>
                  <a:lnTo>
                    <a:pt x="60400" y="0"/>
                  </a:lnTo>
                  <a:lnTo>
                    <a:pt x="0" y="60400"/>
                  </a:lnTo>
                  <a:lnTo>
                    <a:pt x="0" y="510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60318" y="3778865"/>
              <a:ext cx="44106" cy="44106"/>
            </a:xfrm>
            <a:custGeom>
              <a:avLst/>
              <a:pathLst>
                <a:path w="44106" h="44106">
                  <a:moveTo>
                    <a:pt x="44106" y="0"/>
                  </a:moveTo>
                  <a:lnTo>
                    <a:pt x="44106" y="9371"/>
                  </a:lnTo>
                  <a:lnTo>
                    <a:pt x="9371" y="44106"/>
                  </a:lnTo>
                  <a:lnTo>
                    <a:pt x="0" y="44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66602" y="3685149"/>
              <a:ext cx="137822" cy="137822"/>
            </a:xfrm>
            <a:custGeom>
              <a:avLst/>
              <a:pathLst>
                <a:path w="137822" h="137822">
                  <a:moveTo>
                    <a:pt x="137822" y="0"/>
                  </a:moveTo>
                  <a:lnTo>
                    <a:pt x="137822" y="9371"/>
                  </a:lnTo>
                  <a:lnTo>
                    <a:pt x="9371" y="137822"/>
                  </a:lnTo>
                  <a:lnTo>
                    <a:pt x="0" y="137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2886" y="3591433"/>
              <a:ext cx="231538" cy="231538"/>
            </a:xfrm>
            <a:custGeom>
              <a:avLst/>
              <a:pathLst>
                <a:path w="231538" h="231538">
                  <a:moveTo>
                    <a:pt x="231538" y="0"/>
                  </a:moveTo>
                  <a:lnTo>
                    <a:pt x="231538" y="9371"/>
                  </a:lnTo>
                  <a:lnTo>
                    <a:pt x="9371" y="231538"/>
                  </a:lnTo>
                  <a:lnTo>
                    <a:pt x="0" y="2315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497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404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3102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2165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1228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0291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29354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8417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7479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6542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5605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506840"/>
              <a:ext cx="276956" cy="276956"/>
            </a:xfrm>
            <a:custGeom>
              <a:avLst/>
              <a:pathLst>
                <a:path w="276956" h="276956">
                  <a:moveTo>
                    <a:pt x="267584" y="0"/>
                  </a:moveTo>
                  <a:lnTo>
                    <a:pt x="276956" y="0"/>
                  </a:lnTo>
                  <a:lnTo>
                    <a:pt x="0" y="276956"/>
                  </a:lnTo>
                  <a:lnTo>
                    <a:pt x="0" y="26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506840"/>
              <a:ext cx="183240" cy="183240"/>
            </a:xfrm>
            <a:custGeom>
              <a:avLst/>
              <a:pathLst>
                <a:path w="183240" h="183240">
                  <a:moveTo>
                    <a:pt x="173868" y="0"/>
                  </a:moveTo>
                  <a:lnTo>
                    <a:pt x="183240" y="0"/>
                  </a:lnTo>
                  <a:lnTo>
                    <a:pt x="0" y="183240"/>
                  </a:lnTo>
                  <a:lnTo>
                    <a:pt x="0" y="1738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506840"/>
              <a:ext cx="89524" cy="89524"/>
            </a:xfrm>
            <a:custGeom>
              <a:avLst/>
              <a:pathLst>
                <a:path w="89524" h="89524">
                  <a:moveTo>
                    <a:pt x="80152" y="0"/>
                  </a:moveTo>
                  <a:lnTo>
                    <a:pt x="89524" y="0"/>
                  </a:lnTo>
                  <a:lnTo>
                    <a:pt x="0" y="89524"/>
                  </a:lnTo>
                  <a:lnTo>
                    <a:pt x="0" y="80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16330" y="3751357"/>
              <a:ext cx="71614" cy="71614"/>
            </a:xfrm>
            <a:custGeom>
              <a:avLst/>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22614" y="3657641"/>
              <a:ext cx="165330" cy="165330"/>
            </a:xfrm>
            <a:custGeom>
              <a:avLst/>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28898" y="3563925"/>
              <a:ext cx="259046" cy="259046"/>
            </a:xfrm>
            <a:custGeom>
              <a:avLst/>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4702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3764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2827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1890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0953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0016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29079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8141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7204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6267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5330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4393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3456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2519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177807"/>
              <a:ext cx="297333" cy="297333"/>
            </a:xfrm>
            <a:custGeom>
              <a:avLst/>
              <a:pathLst>
                <a:path w="297333" h="297333">
                  <a:moveTo>
                    <a:pt x="287961" y="0"/>
                  </a:moveTo>
                  <a:lnTo>
                    <a:pt x="297333" y="0"/>
                  </a:lnTo>
                  <a:lnTo>
                    <a:pt x="0" y="297333"/>
                  </a:lnTo>
                  <a:lnTo>
                    <a:pt x="0" y="2879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177807"/>
              <a:ext cx="203617" cy="203617"/>
            </a:xfrm>
            <a:custGeom>
              <a:avLst/>
              <a:pathLst>
                <a:path w="203617" h="203617">
                  <a:moveTo>
                    <a:pt x="194245" y="0"/>
                  </a:moveTo>
                  <a:lnTo>
                    <a:pt x="203617" y="0"/>
                  </a:lnTo>
                  <a:lnTo>
                    <a:pt x="0" y="203617"/>
                  </a:lnTo>
                  <a:lnTo>
                    <a:pt x="0" y="194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177807"/>
              <a:ext cx="109901" cy="109901"/>
            </a:xfrm>
            <a:custGeom>
              <a:avLst/>
              <a:pathLst>
                <a:path w="109901" h="109901">
                  <a:moveTo>
                    <a:pt x="100529" y="0"/>
                  </a:moveTo>
                  <a:lnTo>
                    <a:pt x="109901" y="0"/>
                  </a:lnTo>
                  <a:lnTo>
                    <a:pt x="0" y="109901"/>
                  </a:lnTo>
                  <a:lnTo>
                    <a:pt x="0" y="1005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880361" y="2177807"/>
              <a:ext cx="16185" cy="16185"/>
            </a:xfrm>
            <a:custGeom>
              <a:avLst/>
              <a:pathLst>
                <a:path w="16185" h="16185">
                  <a:moveTo>
                    <a:pt x="6813" y="0"/>
                  </a:moveTo>
                  <a:lnTo>
                    <a:pt x="16185" y="0"/>
                  </a:lnTo>
                  <a:lnTo>
                    <a:pt x="0" y="16185"/>
                  </a:lnTo>
                  <a:lnTo>
                    <a:pt x="0" y="6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117983"/>
              <a:ext cx="235933" cy="235933"/>
            </a:xfrm>
            <a:custGeom>
              <a:avLst/>
              <a:pathLst>
                <a:path w="235933" h="235933">
                  <a:moveTo>
                    <a:pt x="226561" y="0"/>
                  </a:moveTo>
                  <a:lnTo>
                    <a:pt x="235933" y="0"/>
                  </a:lnTo>
                  <a:lnTo>
                    <a:pt x="0" y="235933"/>
                  </a:lnTo>
                  <a:lnTo>
                    <a:pt x="0" y="2265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63881" y="2117983"/>
              <a:ext cx="142217" cy="142217"/>
            </a:xfrm>
            <a:custGeom>
              <a:avLst/>
              <a:pathLst>
                <a:path w="142217" h="142217">
                  <a:moveTo>
                    <a:pt x="132845" y="0"/>
                  </a:moveTo>
                  <a:lnTo>
                    <a:pt x="142217" y="0"/>
                  </a:lnTo>
                  <a:lnTo>
                    <a:pt x="0" y="142217"/>
                  </a:lnTo>
                  <a:lnTo>
                    <a:pt x="0" y="132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63881" y="2117983"/>
              <a:ext cx="48501" cy="48501"/>
            </a:xfrm>
            <a:custGeom>
              <a:avLst/>
              <a:pathLst>
                <a:path w="48501" h="48501">
                  <a:moveTo>
                    <a:pt x="39129" y="0"/>
                  </a:moveTo>
                  <a:lnTo>
                    <a:pt x="48501" y="0"/>
                  </a:lnTo>
                  <a:lnTo>
                    <a:pt x="0" y="48501"/>
                  </a:lnTo>
                  <a:lnTo>
                    <a:pt x="0" y="39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147206" y="3756953"/>
              <a:ext cx="66018" cy="66018"/>
            </a:xfrm>
            <a:custGeom>
              <a:avLst/>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053490" y="3663237"/>
              <a:ext cx="159734" cy="159734"/>
            </a:xfrm>
            <a:custGeom>
              <a:avLst/>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59774" y="3569521"/>
              <a:ext cx="253450" cy="253450"/>
            </a:xfrm>
            <a:custGeom>
              <a:avLst/>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758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820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883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946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1009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30072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9135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8197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7260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6323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5386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4449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351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257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63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070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028247"/>
              <a:ext cx="265057" cy="265057"/>
            </a:xfrm>
            <a:custGeom>
              <a:avLst/>
              <a:pathLst>
                <a:path w="265057" h="265057">
                  <a:moveTo>
                    <a:pt x="255685" y="0"/>
                  </a:moveTo>
                  <a:lnTo>
                    <a:pt x="265057" y="0"/>
                  </a:lnTo>
                  <a:lnTo>
                    <a:pt x="0" y="265057"/>
                  </a:lnTo>
                  <a:lnTo>
                    <a:pt x="0" y="255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05641" y="2028247"/>
              <a:ext cx="171341" cy="171341"/>
            </a:xfrm>
            <a:custGeom>
              <a:avLst/>
              <a:pathLst>
                <a:path w="171341" h="171341">
                  <a:moveTo>
                    <a:pt x="161969" y="0"/>
                  </a:moveTo>
                  <a:lnTo>
                    <a:pt x="171341" y="0"/>
                  </a:lnTo>
                  <a:lnTo>
                    <a:pt x="0" y="171341"/>
                  </a:lnTo>
                  <a:lnTo>
                    <a:pt x="0" y="1619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05641" y="2028247"/>
              <a:ext cx="77625" cy="77625"/>
            </a:xfrm>
            <a:custGeom>
              <a:avLst/>
              <a:pathLst>
                <a:path w="77625" h="77625">
                  <a:moveTo>
                    <a:pt x="68253" y="0"/>
                  </a:moveTo>
                  <a:lnTo>
                    <a:pt x="77625" y="0"/>
                  </a:lnTo>
                  <a:lnTo>
                    <a:pt x="0" y="77625"/>
                  </a:lnTo>
                  <a:lnTo>
                    <a:pt x="0" y="68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848774"/>
              <a:ext cx="229589" cy="229589"/>
            </a:xfrm>
            <a:custGeom>
              <a:avLst/>
              <a:pathLst>
                <a:path w="229589" h="229589">
                  <a:moveTo>
                    <a:pt x="220218" y="0"/>
                  </a:moveTo>
                  <a:lnTo>
                    <a:pt x="229589" y="0"/>
                  </a:lnTo>
                  <a:lnTo>
                    <a:pt x="0" y="229589"/>
                  </a:lnTo>
                  <a:lnTo>
                    <a:pt x="0" y="2202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9161" y="1848774"/>
              <a:ext cx="135873" cy="135873"/>
            </a:xfrm>
            <a:custGeom>
              <a:avLst/>
              <a:pathLst>
                <a:path w="135873" h="135873">
                  <a:moveTo>
                    <a:pt x="126502" y="0"/>
                  </a:moveTo>
                  <a:lnTo>
                    <a:pt x="135873" y="0"/>
                  </a:lnTo>
                  <a:lnTo>
                    <a:pt x="0" y="135873"/>
                  </a:lnTo>
                  <a:lnTo>
                    <a:pt x="0" y="126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9161" y="1848774"/>
              <a:ext cx="42157" cy="42157"/>
            </a:xfrm>
            <a:custGeom>
              <a:avLst/>
              <a:pathLst>
                <a:path w="42157" h="42157">
                  <a:moveTo>
                    <a:pt x="32786" y="0"/>
                  </a:moveTo>
                  <a:lnTo>
                    <a:pt x="42157" y="0"/>
                  </a:lnTo>
                  <a:lnTo>
                    <a:pt x="0" y="42157"/>
                  </a:lnTo>
                  <a:lnTo>
                    <a:pt x="0" y="32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178082" y="3762549"/>
              <a:ext cx="60422" cy="60422"/>
            </a:xfrm>
            <a:custGeom>
              <a:avLst/>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84366" y="3668833"/>
              <a:ext cx="154138" cy="154138"/>
            </a:xfrm>
            <a:custGeom>
              <a:avLst/>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90650" y="3575117"/>
              <a:ext cx="247854" cy="247854"/>
            </a:xfrm>
            <a:custGeom>
              <a:avLst/>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4814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3876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2939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002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065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128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19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25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1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7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44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50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56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63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69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75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81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88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94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007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699214"/>
              <a:ext cx="224822" cy="224822"/>
            </a:xfrm>
            <a:custGeom>
              <a:avLst/>
              <a:pathLst>
                <a:path w="224822" h="224822">
                  <a:moveTo>
                    <a:pt x="215450" y="0"/>
                  </a:moveTo>
                  <a:lnTo>
                    <a:pt x="224822" y="0"/>
                  </a:lnTo>
                  <a:lnTo>
                    <a:pt x="0" y="224822"/>
                  </a:lnTo>
                  <a:lnTo>
                    <a:pt x="0" y="215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30921" y="1699214"/>
              <a:ext cx="131106" cy="131106"/>
            </a:xfrm>
            <a:custGeom>
              <a:avLst/>
              <a:pathLst>
                <a:path w="131106" h="131106">
                  <a:moveTo>
                    <a:pt x="121734" y="0"/>
                  </a:moveTo>
                  <a:lnTo>
                    <a:pt x="131106" y="0"/>
                  </a:lnTo>
                  <a:lnTo>
                    <a:pt x="0" y="131106"/>
                  </a:lnTo>
                  <a:lnTo>
                    <a:pt x="0" y="121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930921" y="1699214"/>
              <a:ext cx="37390" cy="37390"/>
            </a:xfrm>
            <a:custGeom>
              <a:avLst/>
              <a:pathLst>
                <a:path w="37390" h="37390">
                  <a:moveTo>
                    <a:pt x="28018" y="0"/>
                  </a:moveTo>
                  <a:lnTo>
                    <a:pt x="37390" y="0"/>
                  </a:lnTo>
                  <a:lnTo>
                    <a:pt x="0" y="37390"/>
                  </a:lnTo>
                  <a:lnTo>
                    <a:pt x="0" y="28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34095" y="3735041"/>
              <a:ext cx="87930" cy="87930"/>
            </a:xfrm>
            <a:custGeom>
              <a:avLst/>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40378" y="3641325"/>
              <a:ext cx="181646" cy="181646"/>
            </a:xfrm>
            <a:custGeom>
              <a:avLst/>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46662" y="3547609"/>
              <a:ext cx="275363" cy="275363"/>
            </a:xfrm>
            <a:custGeom>
              <a:avLst/>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38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601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664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727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790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853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915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978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7041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6104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5167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4230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3293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2355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1418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20481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9544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8607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670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6732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669302"/>
              <a:ext cx="227226" cy="227226"/>
            </a:xfrm>
            <a:custGeom>
              <a:avLst/>
              <a:pathLst>
                <a:path w="227226" h="227226">
                  <a:moveTo>
                    <a:pt x="217854" y="0"/>
                  </a:moveTo>
                  <a:lnTo>
                    <a:pt x="227226" y="0"/>
                  </a:lnTo>
                  <a:lnTo>
                    <a:pt x="0" y="227226"/>
                  </a:lnTo>
                  <a:lnTo>
                    <a:pt x="0" y="21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614441" y="1669302"/>
              <a:ext cx="133510" cy="133510"/>
            </a:xfrm>
            <a:custGeom>
              <a:avLst/>
              <a:pathLst>
                <a:path w="133510" h="133510">
                  <a:moveTo>
                    <a:pt x="124138" y="0"/>
                  </a:moveTo>
                  <a:lnTo>
                    <a:pt x="133510" y="0"/>
                  </a:lnTo>
                  <a:lnTo>
                    <a:pt x="0" y="133510"/>
                  </a:lnTo>
                  <a:lnTo>
                    <a:pt x="0" y="12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14441" y="1669302"/>
              <a:ext cx="39794" cy="39794"/>
            </a:xfrm>
            <a:custGeom>
              <a:avLst/>
              <a:pathLst>
                <a:path w="39794" h="39794">
                  <a:moveTo>
                    <a:pt x="30422" y="0"/>
                  </a:moveTo>
                  <a:lnTo>
                    <a:pt x="39794" y="0"/>
                  </a:lnTo>
                  <a:lnTo>
                    <a:pt x="0" y="39794"/>
                  </a:lnTo>
                  <a:lnTo>
                    <a:pt x="0" y="3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208959" y="3768145"/>
              <a:ext cx="54826" cy="54826"/>
            </a:xfrm>
            <a:custGeom>
              <a:avLst/>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15243" y="3674429"/>
              <a:ext cx="148543" cy="148543"/>
            </a:xfrm>
            <a:custGeom>
              <a:avLst/>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21527" y="3580713"/>
              <a:ext cx="242259" cy="242259"/>
            </a:xfrm>
            <a:custGeom>
              <a:avLst/>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4869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3932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2995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058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21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84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247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309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372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435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498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561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624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686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749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812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875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938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8001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706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12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579565"/>
              <a:ext cx="256350" cy="256350"/>
            </a:xfrm>
            <a:custGeom>
              <a:avLst/>
              <a:pathLst>
                <a:path w="256350" h="256350">
                  <a:moveTo>
                    <a:pt x="246978" y="0"/>
                  </a:moveTo>
                  <a:lnTo>
                    <a:pt x="256350" y="0"/>
                  </a:lnTo>
                  <a:lnTo>
                    <a:pt x="0" y="256350"/>
                  </a:lnTo>
                  <a:lnTo>
                    <a:pt x="0" y="2469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1579565"/>
              <a:ext cx="162634" cy="162634"/>
            </a:xfrm>
            <a:custGeom>
              <a:avLst/>
              <a:pathLst>
                <a:path w="162634" h="162634">
                  <a:moveTo>
                    <a:pt x="153262" y="0"/>
                  </a:moveTo>
                  <a:lnTo>
                    <a:pt x="162634" y="0"/>
                  </a:lnTo>
                  <a:lnTo>
                    <a:pt x="0" y="162634"/>
                  </a:lnTo>
                  <a:lnTo>
                    <a:pt x="0" y="153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1579565"/>
              <a:ext cx="68918" cy="68918"/>
            </a:xfrm>
            <a:custGeom>
              <a:avLst/>
              <a:pathLst>
                <a:path w="68918" h="68918">
                  <a:moveTo>
                    <a:pt x="59546" y="0"/>
                  </a:moveTo>
                  <a:lnTo>
                    <a:pt x="68918" y="0"/>
                  </a:lnTo>
                  <a:lnTo>
                    <a:pt x="0" y="68918"/>
                  </a:lnTo>
                  <a:lnTo>
                    <a:pt x="0" y="59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83823" y="3801249"/>
              <a:ext cx="21723" cy="21723"/>
            </a:xfrm>
            <a:custGeom>
              <a:avLst/>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90107" y="3707533"/>
              <a:ext cx="115439" cy="115439"/>
            </a:xfrm>
            <a:custGeom>
              <a:avLst/>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396391" y="3613816"/>
              <a:ext cx="209155" cy="209155"/>
            </a:xfrm>
            <a:custGeom>
              <a:avLst/>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302675" y="3520100"/>
              <a:ext cx="302871" cy="302871"/>
            </a:xfrm>
            <a:custGeom>
              <a:avLst/>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426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332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238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145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3051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957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864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770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676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582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489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395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301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208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2114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2020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926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833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739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645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552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8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00093"/>
              <a:ext cx="281495" cy="281495"/>
            </a:xfrm>
            <a:custGeom>
              <a:avLst/>
              <a:pathLst>
                <a:path w="281495" h="281495">
                  <a:moveTo>
                    <a:pt x="272123" y="0"/>
                  </a:moveTo>
                  <a:lnTo>
                    <a:pt x="281495" y="0"/>
                  </a:lnTo>
                  <a:lnTo>
                    <a:pt x="0" y="281495"/>
                  </a:lnTo>
                  <a:lnTo>
                    <a:pt x="0" y="272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297962" y="1400093"/>
              <a:ext cx="187779" cy="187779"/>
            </a:xfrm>
            <a:custGeom>
              <a:avLst/>
              <a:pathLst>
                <a:path w="187779" h="187779">
                  <a:moveTo>
                    <a:pt x="178407" y="0"/>
                  </a:moveTo>
                  <a:lnTo>
                    <a:pt x="187779" y="0"/>
                  </a:lnTo>
                  <a:lnTo>
                    <a:pt x="0" y="187779"/>
                  </a:lnTo>
                  <a:lnTo>
                    <a:pt x="0" y="178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297962" y="1400093"/>
              <a:ext cx="94062" cy="94062"/>
            </a:xfrm>
            <a:custGeom>
              <a:avLst/>
              <a:pathLst>
                <a:path w="94062" h="94062">
                  <a:moveTo>
                    <a:pt x="84691" y="0"/>
                  </a:moveTo>
                  <a:lnTo>
                    <a:pt x="94062" y="0"/>
                  </a:lnTo>
                  <a:lnTo>
                    <a:pt x="0" y="94062"/>
                  </a:lnTo>
                  <a:lnTo>
                    <a:pt x="0" y="84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297962" y="1400093"/>
              <a:ext cx="346" cy="346"/>
            </a:xfrm>
            <a:custGeom>
              <a:avLst/>
              <a:pathLst>
                <a:path w="346" h="346">
                  <a:moveTo>
                    <a:pt x="0" y="346"/>
                  </a:moveTo>
                  <a:lnTo>
                    <a:pt x="0" y="0"/>
                  </a:lnTo>
                  <a:lnTo>
                    <a:pt x="34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rc278"/>
            <p:cNvSpPr/>
            <p:nvPr/>
          </p:nvSpPr>
          <p:spPr>
            <a:xfrm>
              <a:off x="855081" y="2596576"/>
              <a:ext cx="307584" cy="1226395"/>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1196841" y="2506840"/>
              <a:ext cx="307584" cy="131613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1880361" y="2177807"/>
              <a:ext cx="307584" cy="1645164"/>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2563881" y="2117983"/>
              <a:ext cx="307584" cy="170498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2905641" y="2028247"/>
              <a:ext cx="307584" cy="1794724"/>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3589161" y="1848774"/>
              <a:ext cx="307584" cy="1974197"/>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3930921" y="1699214"/>
              <a:ext cx="307584" cy="2123757"/>
            </a:xfrm>
            <a:prstGeom prst="rect">
              <a:avLst/>
            </a:prstGeom>
            <a:ln w="1355" cap="flat">
              <a:solidFill>
                <a:srgbClr val="000000">
                  <a:alpha val="100000"/>
                </a:srgbClr>
              </a:solidFill>
              <a:prstDash val="solid"/>
              <a:miter/>
            </a:ln>
          </p:spPr>
          <p:txBody>
            <a:bodyPr/>
            <a:lstStyle/>
            <a:p/>
          </p:txBody>
        </p:sp>
        <p:sp>
          <p:nvSpPr>
            <p:cNvPr id="285" name="rc285"/>
            <p:cNvSpPr/>
            <p:nvPr/>
          </p:nvSpPr>
          <p:spPr>
            <a:xfrm>
              <a:off x="4614441" y="1669302"/>
              <a:ext cx="307584" cy="2153669"/>
            </a:xfrm>
            <a:prstGeom prst="rect">
              <a:avLst/>
            </a:prstGeom>
            <a:ln w="1355" cap="flat">
              <a:solidFill>
                <a:srgbClr val="000000">
                  <a:alpha val="100000"/>
                </a:srgbClr>
              </a:solidFill>
              <a:prstDash val="solid"/>
              <a:miter/>
            </a:ln>
          </p:spPr>
          <p:txBody>
            <a:bodyPr/>
            <a:lstStyle/>
            <a:p/>
          </p:txBody>
        </p:sp>
        <p:sp>
          <p:nvSpPr>
            <p:cNvPr id="286" name="rc286"/>
            <p:cNvSpPr/>
            <p:nvPr/>
          </p:nvSpPr>
          <p:spPr>
            <a:xfrm>
              <a:off x="4956201" y="1579565"/>
              <a:ext cx="307584" cy="2243406"/>
            </a:xfrm>
            <a:prstGeom prst="rect">
              <a:avLst/>
            </a:prstGeom>
            <a:ln w="1355" cap="flat">
              <a:solidFill>
                <a:srgbClr val="000000">
                  <a:alpha val="100000"/>
                </a:srgbClr>
              </a:solidFill>
              <a:prstDash val="solid"/>
              <a:miter/>
            </a:ln>
          </p:spPr>
          <p:txBody>
            <a:bodyPr/>
            <a:lstStyle/>
            <a:p/>
          </p:txBody>
        </p:sp>
        <p:sp>
          <p:nvSpPr>
            <p:cNvPr id="287" name="rc287"/>
            <p:cNvSpPr/>
            <p:nvPr/>
          </p:nvSpPr>
          <p:spPr>
            <a:xfrm>
              <a:off x="5297962" y="1400093"/>
              <a:ext cx="307584" cy="2422878"/>
            </a:xfrm>
            <a:prstGeom prst="rect">
              <a:avLst/>
            </a:prstGeom>
            <a:ln w="1355" cap="flat">
              <a:solidFill>
                <a:srgbClr val="000000">
                  <a:alpha val="100000"/>
                </a:srgbClr>
              </a:solidFill>
              <a:prstDash val="solid"/>
              <a:miter/>
            </a:ln>
          </p:spPr>
          <p:txBody>
            <a:bodyPr/>
            <a:lstStyle/>
            <a:p/>
          </p:txBody>
        </p:sp>
        <p:sp>
          <p:nvSpPr>
            <p:cNvPr id="288" name="tx288"/>
            <p:cNvSpPr/>
            <p:nvPr/>
          </p:nvSpPr>
          <p:spPr>
            <a:xfrm>
              <a:off x="928486" y="247083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9" name="tx289"/>
            <p:cNvSpPr/>
            <p:nvPr/>
          </p:nvSpPr>
          <p:spPr>
            <a:xfrm>
              <a:off x="1270246" y="2376140"/>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90" name="tx290"/>
            <p:cNvSpPr/>
            <p:nvPr/>
          </p:nvSpPr>
          <p:spPr>
            <a:xfrm>
              <a:off x="1612006" y="2088520"/>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91" name="tx291"/>
            <p:cNvSpPr/>
            <p:nvPr/>
          </p:nvSpPr>
          <p:spPr>
            <a:xfrm>
              <a:off x="1953767" y="2027012"/>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92" name="tx292"/>
            <p:cNvSpPr/>
            <p:nvPr/>
          </p:nvSpPr>
          <p:spPr>
            <a:xfrm>
              <a:off x="2637287" y="196352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3" name="tx293"/>
            <p:cNvSpPr/>
            <p:nvPr/>
          </p:nvSpPr>
          <p:spPr>
            <a:xfrm>
              <a:off x="2295527" y="196352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4" name="tx294"/>
            <p:cNvSpPr/>
            <p:nvPr/>
          </p:nvSpPr>
          <p:spPr>
            <a:xfrm>
              <a:off x="2979047" y="18666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5" name="tx295"/>
            <p:cNvSpPr/>
            <p:nvPr/>
          </p:nvSpPr>
          <p:spPr>
            <a:xfrm>
              <a:off x="3320807" y="17081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6" name="tx296"/>
            <p:cNvSpPr/>
            <p:nvPr/>
          </p:nvSpPr>
          <p:spPr>
            <a:xfrm>
              <a:off x="3662567" y="16764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7" name="tx297"/>
            <p:cNvSpPr/>
            <p:nvPr/>
          </p:nvSpPr>
          <p:spPr>
            <a:xfrm>
              <a:off x="4004327" y="151963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8" name="tx298"/>
            <p:cNvSpPr/>
            <p:nvPr/>
          </p:nvSpPr>
          <p:spPr>
            <a:xfrm>
              <a:off x="4687847" y="148792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9" name="tx299"/>
            <p:cNvSpPr/>
            <p:nvPr/>
          </p:nvSpPr>
          <p:spPr>
            <a:xfrm>
              <a:off x="4346087" y="148792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00" name="tx300"/>
            <p:cNvSpPr/>
            <p:nvPr/>
          </p:nvSpPr>
          <p:spPr>
            <a:xfrm>
              <a:off x="5029607" y="139280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01" name="tx301"/>
            <p:cNvSpPr/>
            <p:nvPr/>
          </p:nvSpPr>
          <p:spPr>
            <a:xfrm>
              <a:off x="5371367" y="1200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2" name="tx302"/>
            <p:cNvSpPr/>
            <p:nvPr/>
          </p:nvSpPr>
          <p:spPr>
            <a:xfrm>
              <a:off x="5713127" y="1200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3" name="tx303"/>
            <p:cNvSpPr/>
            <p:nvPr/>
          </p:nvSpPr>
          <p:spPr>
            <a:xfrm>
              <a:off x="6054888" y="11690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4" name="tx304"/>
            <p:cNvSpPr/>
            <p:nvPr/>
          </p:nvSpPr>
          <p:spPr>
            <a:xfrm>
              <a:off x="6396648" y="11373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5" name="tx305"/>
            <p:cNvSpPr/>
            <p:nvPr/>
          </p:nvSpPr>
          <p:spPr>
            <a:xfrm>
              <a:off x="708016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6" name="tx306"/>
            <p:cNvSpPr/>
            <p:nvPr/>
          </p:nvSpPr>
          <p:spPr>
            <a:xfrm>
              <a:off x="673840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7" name="tx307"/>
            <p:cNvSpPr/>
            <p:nvPr/>
          </p:nvSpPr>
          <p:spPr>
            <a:xfrm>
              <a:off x="7421928" y="9788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8" name="tx308"/>
            <p:cNvSpPr/>
            <p:nvPr/>
          </p:nvSpPr>
          <p:spPr>
            <a:xfrm>
              <a:off x="776368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9" name="tx309"/>
            <p:cNvSpPr/>
            <p:nvPr/>
          </p:nvSpPr>
          <p:spPr>
            <a:xfrm>
              <a:off x="810544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10" name="tx310"/>
            <p:cNvSpPr/>
            <p:nvPr/>
          </p:nvSpPr>
          <p:spPr>
            <a:xfrm>
              <a:off x="8447208" y="8202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11" name="tx311"/>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12" name="pg312"/>
            <p:cNvSpPr/>
            <p:nvPr/>
          </p:nvSpPr>
          <p:spPr>
            <a:xfrm>
              <a:off x="916061" y="310854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3" name="tx313"/>
            <p:cNvSpPr/>
            <p:nvPr/>
          </p:nvSpPr>
          <p:spPr>
            <a:xfrm>
              <a:off x="948583" y="31394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4" name="pg314"/>
            <p:cNvSpPr/>
            <p:nvPr/>
          </p:nvSpPr>
          <p:spPr>
            <a:xfrm>
              <a:off x="1287966" y="30636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5" name="tx315"/>
            <p:cNvSpPr/>
            <p:nvPr/>
          </p:nvSpPr>
          <p:spPr>
            <a:xfrm>
              <a:off x="1320488" y="309593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6" name="pg316"/>
            <p:cNvSpPr/>
            <p:nvPr/>
          </p:nvSpPr>
          <p:spPr>
            <a:xfrm>
              <a:off x="1971486" y="28991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7" name="tx317"/>
            <p:cNvSpPr/>
            <p:nvPr/>
          </p:nvSpPr>
          <p:spPr>
            <a:xfrm>
              <a:off x="2004008" y="29313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8" name="pg318"/>
            <p:cNvSpPr/>
            <p:nvPr/>
          </p:nvSpPr>
          <p:spPr>
            <a:xfrm>
              <a:off x="2655007" y="28692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9" name="tx319"/>
            <p:cNvSpPr/>
            <p:nvPr/>
          </p:nvSpPr>
          <p:spPr>
            <a:xfrm>
              <a:off x="2687528" y="29014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20" name="pg320"/>
            <p:cNvSpPr/>
            <p:nvPr/>
          </p:nvSpPr>
          <p:spPr>
            <a:xfrm>
              <a:off x="2996767" y="28243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1" name="tx321"/>
            <p:cNvSpPr/>
            <p:nvPr/>
          </p:nvSpPr>
          <p:spPr>
            <a:xfrm>
              <a:off x="3029288" y="28552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22" name="pg322"/>
            <p:cNvSpPr/>
            <p:nvPr/>
          </p:nvSpPr>
          <p:spPr>
            <a:xfrm>
              <a:off x="3680287" y="273464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3" name="tx323"/>
            <p:cNvSpPr/>
            <p:nvPr/>
          </p:nvSpPr>
          <p:spPr>
            <a:xfrm>
              <a:off x="3712808" y="276546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4" name="pg324"/>
            <p:cNvSpPr/>
            <p:nvPr/>
          </p:nvSpPr>
          <p:spPr>
            <a:xfrm>
              <a:off x="4022047" y="26598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5" name="tx325"/>
            <p:cNvSpPr/>
            <p:nvPr/>
          </p:nvSpPr>
          <p:spPr>
            <a:xfrm>
              <a:off x="4054568" y="26923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6" name="pg326"/>
            <p:cNvSpPr/>
            <p:nvPr/>
          </p:nvSpPr>
          <p:spPr>
            <a:xfrm>
              <a:off x="4705567" y="26449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7" name="tx327"/>
            <p:cNvSpPr/>
            <p:nvPr/>
          </p:nvSpPr>
          <p:spPr>
            <a:xfrm>
              <a:off x="4738089" y="26757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8" name="pg328"/>
            <p:cNvSpPr/>
            <p:nvPr/>
          </p:nvSpPr>
          <p:spPr>
            <a:xfrm>
              <a:off x="5047327" y="26000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5079849" y="26335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0" name="pg330"/>
            <p:cNvSpPr/>
            <p:nvPr/>
          </p:nvSpPr>
          <p:spPr>
            <a:xfrm>
              <a:off x="5389087" y="25102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5421609" y="25411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32" name="tx332"/>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3" name="tx333"/>
            <p:cNvSpPr/>
            <p:nvPr/>
          </p:nvSpPr>
          <p:spPr>
            <a:xfrm>
              <a:off x="585797" y="3023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4" name="tx334"/>
            <p:cNvSpPr/>
            <p:nvPr/>
          </p:nvSpPr>
          <p:spPr>
            <a:xfrm>
              <a:off x="585797" y="227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5" name="tx335"/>
            <p:cNvSpPr/>
            <p:nvPr/>
          </p:nvSpPr>
          <p:spPr>
            <a:xfrm>
              <a:off x="585797" y="15291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6" name="tx336"/>
            <p:cNvSpPr/>
            <p:nvPr/>
          </p:nvSpPr>
          <p:spPr>
            <a:xfrm>
              <a:off x="508103" y="779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7" name="tx337"/>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38" name="tx338"/>
            <p:cNvSpPr/>
            <p:nvPr/>
          </p:nvSpPr>
          <p:spPr>
            <a:xfrm rot="-5400000">
              <a:off x="117089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39" name="tx339"/>
            <p:cNvSpPr/>
            <p:nvPr/>
          </p:nvSpPr>
          <p:spPr>
            <a:xfrm rot="-5400000">
              <a:off x="1087378"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40" name="tx340"/>
            <p:cNvSpPr/>
            <p:nvPr/>
          </p:nvSpPr>
          <p:spPr>
            <a:xfrm rot="-5400000">
              <a:off x="1881117"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41" name="tx341"/>
            <p:cNvSpPr/>
            <p:nvPr/>
          </p:nvSpPr>
          <p:spPr>
            <a:xfrm rot="-5400000">
              <a:off x="216448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42" name="tx342"/>
            <p:cNvSpPr/>
            <p:nvPr/>
          </p:nvSpPr>
          <p:spPr>
            <a:xfrm rot="-5400000">
              <a:off x="2481418"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43" name="tx343"/>
            <p:cNvSpPr/>
            <p:nvPr/>
          </p:nvSpPr>
          <p:spPr>
            <a:xfrm rot="-5400000">
              <a:off x="283248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44" name="tx344"/>
            <p:cNvSpPr/>
            <p:nvPr/>
          </p:nvSpPr>
          <p:spPr>
            <a:xfrm rot="-5400000">
              <a:off x="294133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45" name="tx345"/>
            <p:cNvSpPr/>
            <p:nvPr/>
          </p:nvSpPr>
          <p:spPr>
            <a:xfrm rot="-5400000">
              <a:off x="354800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46" name="tx346"/>
            <p:cNvSpPr/>
            <p:nvPr/>
          </p:nvSpPr>
          <p:spPr>
            <a:xfrm rot="-5400000">
              <a:off x="375688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47" name="tx347"/>
            <p:cNvSpPr/>
            <p:nvPr/>
          </p:nvSpPr>
          <p:spPr>
            <a:xfrm rot="-5400000">
              <a:off x="4205088"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8" name="tx348"/>
            <p:cNvSpPr/>
            <p:nvPr/>
          </p:nvSpPr>
          <p:spPr>
            <a:xfrm rot="-5400000">
              <a:off x="4639345"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9" name="tx349"/>
            <p:cNvSpPr/>
            <p:nvPr/>
          </p:nvSpPr>
          <p:spPr>
            <a:xfrm rot="-5400000">
              <a:off x="471834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50" name="tx350"/>
            <p:cNvSpPr/>
            <p:nvPr/>
          </p:nvSpPr>
          <p:spPr>
            <a:xfrm rot="-5400000">
              <a:off x="527013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51" name="tx351"/>
            <p:cNvSpPr/>
            <p:nvPr/>
          </p:nvSpPr>
          <p:spPr>
            <a:xfrm rot="-5400000">
              <a:off x="561960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52" name="tx352"/>
            <p:cNvSpPr/>
            <p:nvPr/>
          </p:nvSpPr>
          <p:spPr>
            <a:xfrm rot="-5400000">
              <a:off x="592449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53" name="tx353"/>
            <p:cNvSpPr/>
            <p:nvPr/>
          </p:nvSpPr>
          <p:spPr>
            <a:xfrm rot="-5400000">
              <a:off x="623075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54" name="tx354"/>
            <p:cNvSpPr/>
            <p:nvPr/>
          </p:nvSpPr>
          <p:spPr>
            <a:xfrm rot="-5400000">
              <a:off x="6124694"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55" name="tx355"/>
            <p:cNvSpPr/>
            <p:nvPr/>
          </p:nvSpPr>
          <p:spPr>
            <a:xfrm rot="-5400000">
              <a:off x="6888657"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356" name="tx356"/>
            <p:cNvSpPr/>
            <p:nvPr/>
          </p:nvSpPr>
          <p:spPr>
            <a:xfrm rot="-5400000">
              <a:off x="708996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7" name="tx357"/>
            <p:cNvSpPr/>
            <p:nvPr/>
          </p:nvSpPr>
          <p:spPr>
            <a:xfrm rot="-5400000">
              <a:off x="7632648"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8" name="tx358"/>
            <p:cNvSpPr/>
            <p:nvPr/>
          </p:nvSpPr>
          <p:spPr>
            <a:xfrm rot="-5400000">
              <a:off x="7784163"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9" name="tx359"/>
            <p:cNvSpPr/>
            <p:nvPr/>
          </p:nvSpPr>
          <p:spPr>
            <a:xfrm rot="-5400000">
              <a:off x="8200650"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360" name="tx360"/>
            <p:cNvSpPr/>
            <p:nvPr/>
          </p:nvSpPr>
          <p:spPr>
            <a:xfrm rot="-5400000">
              <a:off x="8494866"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61" name="tx361"/>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62" name="rc362"/>
            <p:cNvSpPr/>
            <p:nvPr/>
          </p:nvSpPr>
          <p:spPr>
            <a:xfrm>
              <a:off x="4184938" y="5993415"/>
              <a:ext cx="219455" cy="219455"/>
            </a:xfrm>
            <a:prstGeom prst="rect">
              <a:avLst/>
            </a:prstGeom>
            <a:solidFill>
              <a:srgbClr val="FFFFFF">
                <a:alpha val="100000"/>
              </a:srgbClr>
            </a:solidFill>
          </p:spPr>
          <p:txBody>
            <a:bodyPr/>
            <a:lstStyle/>
            <a:p/>
          </p:txBody>
        </p:sp>
        <p:sp>
          <p:nvSpPr>
            <p:cNvPr id="363" name="pg363"/>
            <p:cNvSpPr/>
            <p:nvPr/>
          </p:nvSpPr>
          <p:spPr>
            <a:xfrm>
              <a:off x="436948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27487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418500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418500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418500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rc368"/>
            <p:cNvSpPr/>
            <p:nvPr/>
          </p:nvSpPr>
          <p:spPr>
            <a:xfrm>
              <a:off x="4184938" y="5993415"/>
              <a:ext cx="219455" cy="219455"/>
            </a:xfrm>
            <a:prstGeom prst="rect">
              <a:avLst/>
            </a:prstGeom>
            <a:ln w="476" cap="sq">
              <a:solidFill>
                <a:srgbClr val="000000">
                  <a:alpha val="100000"/>
                </a:srgbClr>
              </a:solidFill>
              <a:prstDash val="solid"/>
              <a:miter/>
            </a:ln>
          </p:spPr>
          <p:txBody>
            <a:bodyPr/>
            <a:lstStyle/>
            <a:p/>
          </p:txBody>
        </p:sp>
        <p:sp>
          <p:nvSpPr>
            <p:cNvPr id="369" name="tx369"/>
            <p:cNvSpPr/>
            <p:nvPr/>
          </p:nvSpPr>
          <p:spPr>
            <a:xfrm>
              <a:off x="4473983" y="6024834"/>
              <a:ext cx="121930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a:t>
              </a:r>
            </a:p>
          </p:txBody>
        </p:sp>
        <p:sp>
          <p:nvSpPr>
            <p:cNvPr id="370" name="tx370"/>
            <p:cNvSpPr/>
            <p:nvPr/>
          </p:nvSpPr>
          <p:spPr>
            <a:xfrm>
              <a:off x="803816" y="398022"/>
              <a:ext cx="59819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couverture et classement du nombre non vacciné, par pays, WCAR, 2024</a:t>
              </a:r>
            </a:p>
          </p:txBody>
        </p:sp>
        <p:sp>
          <p:nvSpPr>
            <p:cNvPr id="371" name="tx371"/>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72" name="tx372"/>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73" name="tx373"/>
            <p:cNvSpPr/>
            <p:nvPr/>
          </p:nvSpPr>
          <p:spPr>
            <a:xfrm>
              <a:off x="7195391" y="6590777"/>
              <a:ext cx="1879019"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a:t>
              </a:r>
            </a:p>
          </p:txBody>
        </p:sp>
      </p:grpSp>
      <p:sp>
        <p:nvSpPr>
          <p:cNvPr id="3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MCV1 dans les pays de WCAR, classés du plus faible au plus élevé, ainsi que le classement des 10 pays comptant le plus grand nombre d'enfants non vaccinés, en chiffres absolus.
En 2024, le Congo se classera au 11e rang sur 24 pays pour la plus faible couverture en MCV1 (sur la base des rangs ex æquo).
Le Congo n'était pas dans le top 10 des pays ayant le plus grand nombre d'enfants non vaccinés.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46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84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622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460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298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865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703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541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379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217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876064"/>
              <a:ext cx="249522" cy="226632"/>
            </a:xfrm>
            <a:prstGeom prst="rect">
              <a:avLst/>
            </a:prstGeom>
            <a:solidFill>
              <a:srgbClr val="80BD41">
                <a:alpha val="100000"/>
              </a:srgbClr>
            </a:solidFill>
          </p:spPr>
          <p:txBody>
            <a:bodyPr/>
            <a:lstStyle/>
            <a:p/>
          </p:txBody>
        </p:sp>
        <p:sp>
          <p:nvSpPr>
            <p:cNvPr id="27" name="rc27"/>
            <p:cNvSpPr/>
            <p:nvPr/>
          </p:nvSpPr>
          <p:spPr>
            <a:xfrm>
              <a:off x="1296273" y="3436109"/>
              <a:ext cx="249522" cy="439955"/>
            </a:xfrm>
            <a:prstGeom prst="rect">
              <a:avLst/>
            </a:prstGeom>
            <a:solidFill>
              <a:srgbClr val="E2231A">
                <a:alpha val="100000"/>
              </a:srgbClr>
            </a:solidFill>
          </p:spPr>
          <p:txBody>
            <a:bodyPr/>
            <a:lstStyle/>
            <a:p/>
          </p:txBody>
        </p:sp>
        <p:sp>
          <p:nvSpPr>
            <p:cNvPr id="28" name="rc28"/>
            <p:cNvSpPr/>
            <p:nvPr/>
          </p:nvSpPr>
          <p:spPr>
            <a:xfrm>
              <a:off x="1573521" y="3854005"/>
              <a:ext cx="249522" cy="248691"/>
            </a:xfrm>
            <a:prstGeom prst="rect">
              <a:avLst/>
            </a:prstGeom>
            <a:solidFill>
              <a:srgbClr val="80BD41">
                <a:alpha val="100000"/>
              </a:srgbClr>
            </a:solidFill>
          </p:spPr>
          <p:txBody>
            <a:bodyPr/>
            <a:lstStyle/>
            <a:p/>
          </p:txBody>
        </p:sp>
        <p:sp>
          <p:nvSpPr>
            <p:cNvPr id="29" name="rc29"/>
            <p:cNvSpPr/>
            <p:nvPr/>
          </p:nvSpPr>
          <p:spPr>
            <a:xfrm>
              <a:off x="1573521" y="3392176"/>
              <a:ext cx="249522" cy="461829"/>
            </a:xfrm>
            <a:prstGeom prst="rect">
              <a:avLst/>
            </a:prstGeom>
            <a:solidFill>
              <a:srgbClr val="E2231A">
                <a:alpha val="100000"/>
              </a:srgbClr>
            </a:solidFill>
          </p:spPr>
          <p:txBody>
            <a:bodyPr/>
            <a:lstStyle/>
            <a:p/>
          </p:txBody>
        </p:sp>
        <p:sp>
          <p:nvSpPr>
            <p:cNvPr id="30" name="rc30"/>
            <p:cNvSpPr/>
            <p:nvPr/>
          </p:nvSpPr>
          <p:spPr>
            <a:xfrm>
              <a:off x="1850769" y="3831576"/>
              <a:ext cx="249522" cy="271120"/>
            </a:xfrm>
            <a:prstGeom prst="rect">
              <a:avLst/>
            </a:prstGeom>
            <a:solidFill>
              <a:srgbClr val="80BD41">
                <a:alpha val="100000"/>
              </a:srgbClr>
            </a:solidFill>
          </p:spPr>
          <p:txBody>
            <a:bodyPr/>
            <a:lstStyle/>
            <a:p/>
          </p:txBody>
        </p:sp>
        <p:sp>
          <p:nvSpPr>
            <p:cNvPr id="31" name="rc31"/>
            <p:cNvSpPr/>
            <p:nvPr/>
          </p:nvSpPr>
          <p:spPr>
            <a:xfrm>
              <a:off x="1850769" y="3369931"/>
              <a:ext cx="249522" cy="461644"/>
            </a:xfrm>
            <a:prstGeom prst="rect">
              <a:avLst/>
            </a:prstGeom>
            <a:solidFill>
              <a:srgbClr val="E2231A">
                <a:alpha val="100000"/>
              </a:srgbClr>
            </a:solidFill>
          </p:spPr>
          <p:txBody>
            <a:bodyPr/>
            <a:lstStyle/>
            <a:p/>
          </p:txBody>
        </p:sp>
        <p:sp>
          <p:nvSpPr>
            <p:cNvPr id="32" name="rc32"/>
            <p:cNvSpPr/>
            <p:nvPr/>
          </p:nvSpPr>
          <p:spPr>
            <a:xfrm>
              <a:off x="2128016" y="3729043"/>
              <a:ext cx="249522" cy="373653"/>
            </a:xfrm>
            <a:prstGeom prst="rect">
              <a:avLst/>
            </a:prstGeom>
            <a:solidFill>
              <a:srgbClr val="80BD41">
                <a:alpha val="100000"/>
              </a:srgbClr>
            </a:solidFill>
          </p:spPr>
          <p:txBody>
            <a:bodyPr/>
            <a:lstStyle/>
            <a:p/>
          </p:txBody>
        </p:sp>
        <p:sp>
          <p:nvSpPr>
            <p:cNvPr id="33" name="rc33"/>
            <p:cNvSpPr/>
            <p:nvPr/>
          </p:nvSpPr>
          <p:spPr>
            <a:xfrm>
              <a:off x="2128016" y="3355389"/>
              <a:ext cx="249522" cy="373653"/>
            </a:xfrm>
            <a:prstGeom prst="rect">
              <a:avLst/>
            </a:prstGeom>
            <a:solidFill>
              <a:srgbClr val="E2231A">
                <a:alpha val="100000"/>
              </a:srgbClr>
            </a:solidFill>
          </p:spPr>
          <p:txBody>
            <a:bodyPr/>
            <a:lstStyle/>
            <a:p/>
          </p:txBody>
        </p:sp>
        <p:sp>
          <p:nvSpPr>
            <p:cNvPr id="34" name="rc34"/>
            <p:cNvSpPr/>
            <p:nvPr/>
          </p:nvSpPr>
          <p:spPr>
            <a:xfrm>
              <a:off x="2405264" y="3596995"/>
              <a:ext cx="249522" cy="505701"/>
            </a:xfrm>
            <a:prstGeom prst="rect">
              <a:avLst/>
            </a:prstGeom>
            <a:solidFill>
              <a:srgbClr val="80BD41">
                <a:alpha val="100000"/>
              </a:srgbClr>
            </a:solidFill>
          </p:spPr>
          <p:txBody>
            <a:bodyPr/>
            <a:lstStyle/>
            <a:p/>
          </p:txBody>
        </p:sp>
        <p:sp>
          <p:nvSpPr>
            <p:cNvPr id="35" name="rc35"/>
            <p:cNvSpPr/>
            <p:nvPr/>
          </p:nvSpPr>
          <p:spPr>
            <a:xfrm>
              <a:off x="2405264" y="3324703"/>
              <a:ext cx="249522" cy="272291"/>
            </a:xfrm>
            <a:prstGeom prst="rect">
              <a:avLst/>
            </a:prstGeom>
            <a:solidFill>
              <a:srgbClr val="E2231A">
                <a:alpha val="100000"/>
              </a:srgbClr>
            </a:solidFill>
          </p:spPr>
          <p:txBody>
            <a:bodyPr/>
            <a:lstStyle/>
            <a:p/>
          </p:txBody>
        </p:sp>
        <p:sp>
          <p:nvSpPr>
            <p:cNvPr id="36" name="rc36"/>
            <p:cNvSpPr/>
            <p:nvPr/>
          </p:nvSpPr>
          <p:spPr>
            <a:xfrm>
              <a:off x="2682512" y="3667240"/>
              <a:ext cx="249522" cy="435456"/>
            </a:xfrm>
            <a:prstGeom prst="rect">
              <a:avLst/>
            </a:prstGeom>
            <a:solidFill>
              <a:srgbClr val="80BD41">
                <a:alpha val="100000"/>
              </a:srgbClr>
            </a:solidFill>
          </p:spPr>
          <p:txBody>
            <a:bodyPr/>
            <a:lstStyle/>
            <a:p/>
          </p:txBody>
        </p:sp>
        <p:sp>
          <p:nvSpPr>
            <p:cNvPr id="37" name="rc37"/>
            <p:cNvSpPr/>
            <p:nvPr/>
          </p:nvSpPr>
          <p:spPr>
            <a:xfrm>
              <a:off x="2682512" y="3296297"/>
              <a:ext cx="249522" cy="370942"/>
            </a:xfrm>
            <a:prstGeom prst="rect">
              <a:avLst/>
            </a:prstGeom>
            <a:solidFill>
              <a:srgbClr val="E2231A">
                <a:alpha val="100000"/>
              </a:srgbClr>
            </a:solidFill>
          </p:spPr>
          <p:txBody>
            <a:bodyPr/>
            <a:lstStyle/>
            <a:p/>
          </p:txBody>
        </p:sp>
        <p:sp>
          <p:nvSpPr>
            <p:cNvPr id="38" name="rc38"/>
            <p:cNvSpPr/>
            <p:nvPr/>
          </p:nvSpPr>
          <p:spPr>
            <a:xfrm>
              <a:off x="2959759" y="3590155"/>
              <a:ext cx="249522" cy="512541"/>
            </a:xfrm>
            <a:prstGeom prst="rect">
              <a:avLst/>
            </a:prstGeom>
            <a:solidFill>
              <a:srgbClr val="80BD41">
                <a:alpha val="100000"/>
              </a:srgbClr>
            </a:solidFill>
          </p:spPr>
          <p:txBody>
            <a:bodyPr/>
            <a:lstStyle/>
            <a:p/>
          </p:txBody>
        </p:sp>
        <p:sp>
          <p:nvSpPr>
            <p:cNvPr id="39" name="rc39"/>
            <p:cNvSpPr/>
            <p:nvPr/>
          </p:nvSpPr>
          <p:spPr>
            <a:xfrm>
              <a:off x="2959759" y="3262469"/>
              <a:ext cx="249522" cy="327686"/>
            </a:xfrm>
            <a:prstGeom prst="rect">
              <a:avLst/>
            </a:prstGeom>
            <a:solidFill>
              <a:srgbClr val="E2231A">
                <a:alpha val="100000"/>
              </a:srgbClr>
            </a:solidFill>
          </p:spPr>
          <p:txBody>
            <a:bodyPr/>
            <a:lstStyle/>
            <a:p/>
          </p:txBody>
        </p:sp>
        <p:sp>
          <p:nvSpPr>
            <p:cNvPr id="40" name="rc40"/>
            <p:cNvSpPr/>
            <p:nvPr/>
          </p:nvSpPr>
          <p:spPr>
            <a:xfrm>
              <a:off x="3237007" y="3585842"/>
              <a:ext cx="249522" cy="516854"/>
            </a:xfrm>
            <a:prstGeom prst="rect">
              <a:avLst/>
            </a:prstGeom>
            <a:solidFill>
              <a:srgbClr val="80BD41">
                <a:alpha val="100000"/>
              </a:srgbClr>
            </a:solidFill>
          </p:spPr>
          <p:txBody>
            <a:bodyPr/>
            <a:lstStyle/>
            <a:p/>
          </p:txBody>
        </p:sp>
        <p:sp>
          <p:nvSpPr>
            <p:cNvPr id="41" name="rc41"/>
            <p:cNvSpPr/>
            <p:nvPr/>
          </p:nvSpPr>
          <p:spPr>
            <a:xfrm>
              <a:off x="3237007" y="3226669"/>
              <a:ext cx="249522" cy="359173"/>
            </a:xfrm>
            <a:prstGeom prst="rect">
              <a:avLst/>
            </a:prstGeom>
            <a:solidFill>
              <a:srgbClr val="E2231A">
                <a:alpha val="100000"/>
              </a:srgbClr>
            </a:solidFill>
          </p:spPr>
          <p:txBody>
            <a:bodyPr/>
            <a:lstStyle/>
            <a:p/>
          </p:txBody>
        </p:sp>
        <p:sp>
          <p:nvSpPr>
            <p:cNvPr id="42" name="rc42"/>
            <p:cNvSpPr/>
            <p:nvPr/>
          </p:nvSpPr>
          <p:spPr>
            <a:xfrm>
              <a:off x="3514255" y="3463714"/>
              <a:ext cx="249522" cy="638982"/>
            </a:xfrm>
            <a:prstGeom prst="rect">
              <a:avLst/>
            </a:prstGeom>
            <a:solidFill>
              <a:srgbClr val="80BD41">
                <a:alpha val="100000"/>
              </a:srgbClr>
            </a:solidFill>
          </p:spPr>
          <p:txBody>
            <a:bodyPr/>
            <a:lstStyle/>
            <a:p/>
          </p:txBody>
        </p:sp>
        <p:sp>
          <p:nvSpPr>
            <p:cNvPr id="43" name="rc43"/>
            <p:cNvSpPr/>
            <p:nvPr/>
          </p:nvSpPr>
          <p:spPr>
            <a:xfrm>
              <a:off x="3514255" y="3176635"/>
              <a:ext cx="249522" cy="287079"/>
            </a:xfrm>
            <a:prstGeom prst="rect">
              <a:avLst/>
            </a:prstGeom>
            <a:solidFill>
              <a:srgbClr val="E2231A">
                <a:alpha val="100000"/>
              </a:srgbClr>
            </a:solidFill>
          </p:spPr>
          <p:txBody>
            <a:bodyPr/>
            <a:lstStyle/>
            <a:p/>
          </p:txBody>
        </p:sp>
        <p:sp>
          <p:nvSpPr>
            <p:cNvPr id="44" name="rc44"/>
            <p:cNvSpPr/>
            <p:nvPr/>
          </p:nvSpPr>
          <p:spPr>
            <a:xfrm>
              <a:off x="3791502" y="3494400"/>
              <a:ext cx="249522" cy="608296"/>
            </a:xfrm>
            <a:prstGeom prst="rect">
              <a:avLst/>
            </a:prstGeom>
            <a:solidFill>
              <a:srgbClr val="80BD41">
                <a:alpha val="100000"/>
              </a:srgbClr>
            </a:solidFill>
          </p:spPr>
          <p:txBody>
            <a:bodyPr/>
            <a:lstStyle/>
            <a:p/>
          </p:txBody>
        </p:sp>
        <p:sp>
          <p:nvSpPr>
            <p:cNvPr id="45" name="rc45"/>
            <p:cNvSpPr/>
            <p:nvPr/>
          </p:nvSpPr>
          <p:spPr>
            <a:xfrm>
              <a:off x="3791502" y="3137137"/>
              <a:ext cx="249522" cy="357263"/>
            </a:xfrm>
            <a:prstGeom prst="rect">
              <a:avLst/>
            </a:prstGeom>
            <a:solidFill>
              <a:srgbClr val="E2231A">
                <a:alpha val="100000"/>
              </a:srgbClr>
            </a:solidFill>
          </p:spPr>
          <p:txBody>
            <a:bodyPr/>
            <a:lstStyle/>
            <a:p/>
          </p:txBody>
        </p:sp>
        <p:sp>
          <p:nvSpPr>
            <p:cNvPr id="46" name="rc46"/>
            <p:cNvSpPr/>
            <p:nvPr/>
          </p:nvSpPr>
          <p:spPr>
            <a:xfrm>
              <a:off x="4068750" y="3329078"/>
              <a:ext cx="249522" cy="773618"/>
            </a:xfrm>
            <a:prstGeom prst="rect">
              <a:avLst/>
            </a:prstGeom>
            <a:solidFill>
              <a:srgbClr val="80BD41">
                <a:alpha val="100000"/>
              </a:srgbClr>
            </a:solidFill>
          </p:spPr>
          <p:txBody>
            <a:bodyPr/>
            <a:lstStyle/>
            <a:p/>
          </p:txBody>
        </p:sp>
        <p:sp>
          <p:nvSpPr>
            <p:cNvPr id="47" name="rc47"/>
            <p:cNvSpPr/>
            <p:nvPr/>
          </p:nvSpPr>
          <p:spPr>
            <a:xfrm>
              <a:off x="4068750" y="3071206"/>
              <a:ext cx="249522" cy="257872"/>
            </a:xfrm>
            <a:prstGeom prst="rect">
              <a:avLst/>
            </a:prstGeom>
            <a:solidFill>
              <a:srgbClr val="E2231A">
                <a:alpha val="100000"/>
              </a:srgbClr>
            </a:solidFill>
          </p:spPr>
          <p:txBody>
            <a:bodyPr/>
            <a:lstStyle/>
            <a:p/>
          </p:txBody>
        </p:sp>
        <p:sp>
          <p:nvSpPr>
            <p:cNvPr id="48" name="rc48"/>
            <p:cNvSpPr/>
            <p:nvPr/>
          </p:nvSpPr>
          <p:spPr>
            <a:xfrm>
              <a:off x="4345998" y="3228764"/>
              <a:ext cx="249522" cy="873933"/>
            </a:xfrm>
            <a:prstGeom prst="rect">
              <a:avLst/>
            </a:prstGeom>
            <a:solidFill>
              <a:srgbClr val="80BD41">
                <a:alpha val="100000"/>
              </a:srgbClr>
            </a:solidFill>
          </p:spPr>
          <p:txBody>
            <a:bodyPr/>
            <a:lstStyle/>
            <a:p/>
          </p:txBody>
        </p:sp>
        <p:sp>
          <p:nvSpPr>
            <p:cNvPr id="49" name="rc49"/>
            <p:cNvSpPr/>
            <p:nvPr/>
          </p:nvSpPr>
          <p:spPr>
            <a:xfrm>
              <a:off x="4345998" y="3049762"/>
              <a:ext cx="249522" cy="179001"/>
            </a:xfrm>
            <a:prstGeom prst="rect">
              <a:avLst/>
            </a:prstGeom>
            <a:solidFill>
              <a:srgbClr val="E2231A">
                <a:alpha val="100000"/>
              </a:srgbClr>
            </a:solidFill>
          </p:spPr>
          <p:txBody>
            <a:bodyPr/>
            <a:lstStyle/>
            <a:p/>
          </p:txBody>
        </p:sp>
        <p:sp>
          <p:nvSpPr>
            <p:cNvPr id="50" name="rc50"/>
            <p:cNvSpPr/>
            <p:nvPr/>
          </p:nvSpPr>
          <p:spPr>
            <a:xfrm>
              <a:off x="4623245" y="3248790"/>
              <a:ext cx="249522" cy="853907"/>
            </a:xfrm>
            <a:prstGeom prst="rect">
              <a:avLst/>
            </a:prstGeom>
            <a:solidFill>
              <a:srgbClr val="80BD41">
                <a:alpha val="100000"/>
              </a:srgbClr>
            </a:solidFill>
          </p:spPr>
          <p:txBody>
            <a:bodyPr/>
            <a:lstStyle/>
            <a:p/>
          </p:txBody>
        </p:sp>
        <p:sp>
          <p:nvSpPr>
            <p:cNvPr id="51" name="rc51"/>
            <p:cNvSpPr/>
            <p:nvPr/>
          </p:nvSpPr>
          <p:spPr>
            <a:xfrm>
              <a:off x="4623245" y="3035282"/>
              <a:ext cx="249522" cy="213507"/>
            </a:xfrm>
            <a:prstGeom prst="rect">
              <a:avLst/>
            </a:prstGeom>
            <a:solidFill>
              <a:srgbClr val="E2231A">
                <a:alpha val="100000"/>
              </a:srgbClr>
            </a:solidFill>
          </p:spPr>
          <p:txBody>
            <a:bodyPr/>
            <a:lstStyle/>
            <a:p/>
          </p:txBody>
        </p:sp>
        <p:sp>
          <p:nvSpPr>
            <p:cNvPr id="52" name="rc52"/>
            <p:cNvSpPr/>
            <p:nvPr/>
          </p:nvSpPr>
          <p:spPr>
            <a:xfrm>
              <a:off x="4900493" y="3250084"/>
              <a:ext cx="249522" cy="852613"/>
            </a:xfrm>
            <a:prstGeom prst="rect">
              <a:avLst/>
            </a:prstGeom>
            <a:solidFill>
              <a:srgbClr val="80BD41">
                <a:alpha val="100000"/>
              </a:srgbClr>
            </a:solidFill>
          </p:spPr>
          <p:txBody>
            <a:bodyPr/>
            <a:lstStyle/>
            <a:p/>
          </p:txBody>
        </p:sp>
        <p:sp>
          <p:nvSpPr>
            <p:cNvPr id="53" name="rc53"/>
            <p:cNvSpPr/>
            <p:nvPr/>
          </p:nvSpPr>
          <p:spPr>
            <a:xfrm>
              <a:off x="4900493" y="3036946"/>
              <a:ext cx="249522" cy="213137"/>
            </a:xfrm>
            <a:prstGeom prst="rect">
              <a:avLst/>
            </a:prstGeom>
            <a:solidFill>
              <a:srgbClr val="E2231A">
                <a:alpha val="100000"/>
              </a:srgbClr>
            </a:solidFill>
          </p:spPr>
          <p:txBody>
            <a:bodyPr/>
            <a:lstStyle/>
            <a:p/>
          </p:txBody>
        </p:sp>
        <p:sp>
          <p:nvSpPr>
            <p:cNvPr id="54" name="rc54"/>
            <p:cNvSpPr/>
            <p:nvPr/>
          </p:nvSpPr>
          <p:spPr>
            <a:xfrm>
              <a:off x="5177741" y="3252302"/>
              <a:ext cx="249522" cy="850394"/>
            </a:xfrm>
            <a:prstGeom prst="rect">
              <a:avLst/>
            </a:prstGeom>
            <a:solidFill>
              <a:srgbClr val="80BD41">
                <a:alpha val="100000"/>
              </a:srgbClr>
            </a:solidFill>
          </p:spPr>
          <p:txBody>
            <a:bodyPr/>
            <a:lstStyle/>
            <a:p/>
          </p:txBody>
        </p:sp>
        <p:sp>
          <p:nvSpPr>
            <p:cNvPr id="55" name="rc55"/>
            <p:cNvSpPr/>
            <p:nvPr/>
          </p:nvSpPr>
          <p:spPr>
            <a:xfrm>
              <a:off x="5177741" y="3039719"/>
              <a:ext cx="249522" cy="212583"/>
            </a:xfrm>
            <a:prstGeom prst="rect">
              <a:avLst/>
            </a:prstGeom>
            <a:solidFill>
              <a:srgbClr val="E2231A">
                <a:alpha val="100000"/>
              </a:srgbClr>
            </a:solidFill>
          </p:spPr>
          <p:txBody>
            <a:bodyPr/>
            <a:lstStyle/>
            <a:p/>
          </p:txBody>
        </p:sp>
        <p:sp>
          <p:nvSpPr>
            <p:cNvPr id="56" name="rc56"/>
            <p:cNvSpPr/>
            <p:nvPr/>
          </p:nvSpPr>
          <p:spPr>
            <a:xfrm>
              <a:off x="5454988" y="3252364"/>
              <a:ext cx="249522" cy="850333"/>
            </a:xfrm>
            <a:prstGeom prst="rect">
              <a:avLst/>
            </a:prstGeom>
            <a:solidFill>
              <a:srgbClr val="80BD41">
                <a:alpha val="100000"/>
              </a:srgbClr>
            </a:solidFill>
          </p:spPr>
          <p:txBody>
            <a:bodyPr/>
            <a:lstStyle/>
            <a:p/>
          </p:txBody>
        </p:sp>
        <p:sp>
          <p:nvSpPr>
            <p:cNvPr id="57" name="rc57"/>
            <p:cNvSpPr/>
            <p:nvPr/>
          </p:nvSpPr>
          <p:spPr>
            <a:xfrm>
              <a:off x="5454988" y="3039780"/>
              <a:ext cx="249522" cy="212583"/>
            </a:xfrm>
            <a:prstGeom prst="rect">
              <a:avLst/>
            </a:prstGeom>
            <a:solidFill>
              <a:srgbClr val="E2231A">
                <a:alpha val="100000"/>
              </a:srgbClr>
            </a:solidFill>
          </p:spPr>
          <p:txBody>
            <a:bodyPr/>
            <a:lstStyle/>
            <a:p/>
          </p:txBody>
        </p:sp>
        <p:sp>
          <p:nvSpPr>
            <p:cNvPr id="58" name="rc58"/>
            <p:cNvSpPr/>
            <p:nvPr/>
          </p:nvSpPr>
          <p:spPr>
            <a:xfrm>
              <a:off x="5732236" y="3390019"/>
              <a:ext cx="249522" cy="712677"/>
            </a:xfrm>
            <a:prstGeom prst="rect">
              <a:avLst/>
            </a:prstGeom>
            <a:solidFill>
              <a:srgbClr val="80BD41">
                <a:alpha val="100000"/>
              </a:srgbClr>
            </a:solidFill>
          </p:spPr>
          <p:txBody>
            <a:bodyPr/>
            <a:lstStyle/>
            <a:p/>
          </p:txBody>
        </p:sp>
        <p:sp>
          <p:nvSpPr>
            <p:cNvPr id="59" name="rc59"/>
            <p:cNvSpPr/>
            <p:nvPr/>
          </p:nvSpPr>
          <p:spPr>
            <a:xfrm>
              <a:off x="5732236" y="3038979"/>
              <a:ext cx="249522" cy="351039"/>
            </a:xfrm>
            <a:prstGeom prst="rect">
              <a:avLst/>
            </a:prstGeom>
            <a:solidFill>
              <a:srgbClr val="E2231A">
                <a:alpha val="100000"/>
              </a:srgbClr>
            </a:solidFill>
          </p:spPr>
          <p:txBody>
            <a:bodyPr/>
            <a:lstStyle/>
            <a:p/>
          </p:txBody>
        </p:sp>
        <p:sp>
          <p:nvSpPr>
            <p:cNvPr id="60" name="rc60"/>
            <p:cNvSpPr/>
            <p:nvPr/>
          </p:nvSpPr>
          <p:spPr>
            <a:xfrm>
              <a:off x="6009484" y="3354403"/>
              <a:ext cx="249522" cy="748293"/>
            </a:xfrm>
            <a:prstGeom prst="rect">
              <a:avLst/>
            </a:prstGeom>
            <a:solidFill>
              <a:srgbClr val="80BD41">
                <a:alpha val="100000"/>
              </a:srgbClr>
            </a:solidFill>
          </p:spPr>
          <p:txBody>
            <a:bodyPr/>
            <a:lstStyle/>
            <a:p/>
          </p:txBody>
        </p:sp>
        <p:sp>
          <p:nvSpPr>
            <p:cNvPr id="61" name="rc61"/>
            <p:cNvSpPr/>
            <p:nvPr/>
          </p:nvSpPr>
          <p:spPr>
            <a:xfrm>
              <a:off x="6009484" y="3033742"/>
              <a:ext cx="249522" cy="320661"/>
            </a:xfrm>
            <a:prstGeom prst="rect">
              <a:avLst/>
            </a:prstGeom>
            <a:solidFill>
              <a:srgbClr val="E2231A">
                <a:alpha val="100000"/>
              </a:srgbClr>
            </a:solidFill>
          </p:spPr>
          <p:txBody>
            <a:bodyPr/>
            <a:lstStyle/>
            <a:p/>
          </p:txBody>
        </p:sp>
        <p:sp>
          <p:nvSpPr>
            <p:cNvPr id="62" name="rc62"/>
            <p:cNvSpPr/>
            <p:nvPr/>
          </p:nvSpPr>
          <p:spPr>
            <a:xfrm>
              <a:off x="6286731" y="3295989"/>
              <a:ext cx="249522" cy="806707"/>
            </a:xfrm>
            <a:prstGeom prst="rect">
              <a:avLst/>
            </a:prstGeom>
            <a:solidFill>
              <a:srgbClr val="80BD41">
                <a:alpha val="100000"/>
              </a:srgbClr>
            </a:solidFill>
          </p:spPr>
          <p:txBody>
            <a:bodyPr/>
            <a:lstStyle/>
            <a:p/>
          </p:txBody>
        </p:sp>
        <p:sp>
          <p:nvSpPr>
            <p:cNvPr id="63" name="rc63"/>
            <p:cNvSpPr/>
            <p:nvPr/>
          </p:nvSpPr>
          <p:spPr>
            <a:xfrm>
              <a:off x="6286731" y="3027087"/>
              <a:ext cx="249522" cy="268902"/>
            </a:xfrm>
            <a:prstGeom prst="rect">
              <a:avLst/>
            </a:prstGeom>
            <a:solidFill>
              <a:srgbClr val="E2231A">
                <a:alpha val="100000"/>
              </a:srgbClr>
            </a:solidFill>
          </p:spPr>
          <p:txBody>
            <a:bodyPr/>
            <a:lstStyle/>
            <a:p/>
          </p:txBody>
        </p:sp>
        <p:sp>
          <p:nvSpPr>
            <p:cNvPr id="64" name="rc64"/>
            <p:cNvSpPr/>
            <p:nvPr/>
          </p:nvSpPr>
          <p:spPr>
            <a:xfrm>
              <a:off x="6563979" y="3313612"/>
              <a:ext cx="249522" cy="789084"/>
            </a:xfrm>
            <a:prstGeom prst="rect">
              <a:avLst/>
            </a:prstGeom>
            <a:solidFill>
              <a:srgbClr val="80BD41">
                <a:alpha val="100000"/>
              </a:srgbClr>
            </a:solidFill>
          </p:spPr>
          <p:txBody>
            <a:bodyPr/>
            <a:lstStyle/>
            <a:p/>
          </p:txBody>
        </p:sp>
        <p:sp>
          <p:nvSpPr>
            <p:cNvPr id="65" name="rc65"/>
            <p:cNvSpPr/>
            <p:nvPr/>
          </p:nvSpPr>
          <p:spPr>
            <a:xfrm>
              <a:off x="6563979" y="3021788"/>
              <a:ext cx="249522" cy="291824"/>
            </a:xfrm>
            <a:prstGeom prst="rect">
              <a:avLst/>
            </a:prstGeom>
            <a:solidFill>
              <a:srgbClr val="E2231A">
                <a:alpha val="100000"/>
              </a:srgbClr>
            </a:solidFill>
          </p:spPr>
          <p:txBody>
            <a:bodyPr/>
            <a:lstStyle/>
            <a:p/>
          </p:txBody>
        </p:sp>
        <p:sp>
          <p:nvSpPr>
            <p:cNvPr id="66" name="rc66"/>
            <p:cNvSpPr/>
            <p:nvPr/>
          </p:nvSpPr>
          <p:spPr>
            <a:xfrm>
              <a:off x="6841227" y="3358594"/>
              <a:ext cx="249522" cy="744103"/>
            </a:xfrm>
            <a:prstGeom prst="rect">
              <a:avLst/>
            </a:prstGeom>
            <a:solidFill>
              <a:srgbClr val="80BD41">
                <a:alpha val="100000"/>
              </a:srgbClr>
            </a:solidFill>
          </p:spPr>
          <p:txBody>
            <a:bodyPr/>
            <a:lstStyle/>
            <a:p/>
          </p:txBody>
        </p:sp>
        <p:sp>
          <p:nvSpPr>
            <p:cNvPr id="67" name="rc67"/>
            <p:cNvSpPr/>
            <p:nvPr/>
          </p:nvSpPr>
          <p:spPr>
            <a:xfrm>
              <a:off x="6841227" y="3008416"/>
              <a:ext cx="249522" cy="350177"/>
            </a:xfrm>
            <a:prstGeom prst="rect">
              <a:avLst/>
            </a:prstGeom>
            <a:solidFill>
              <a:srgbClr val="E2231A">
                <a:alpha val="100000"/>
              </a:srgbClr>
            </a:solidFill>
          </p:spPr>
          <p:txBody>
            <a:bodyPr/>
            <a:lstStyle/>
            <a:p/>
          </p:txBody>
        </p:sp>
        <p:sp>
          <p:nvSpPr>
            <p:cNvPr id="68" name="rc68"/>
            <p:cNvSpPr/>
            <p:nvPr/>
          </p:nvSpPr>
          <p:spPr>
            <a:xfrm>
              <a:off x="7118474" y="3348735"/>
              <a:ext cx="249522" cy="753962"/>
            </a:xfrm>
            <a:prstGeom prst="rect">
              <a:avLst/>
            </a:prstGeom>
            <a:solidFill>
              <a:srgbClr val="80BD41">
                <a:alpha val="100000"/>
              </a:srgbClr>
            </a:solidFill>
          </p:spPr>
          <p:txBody>
            <a:bodyPr/>
            <a:lstStyle/>
            <a:p/>
          </p:txBody>
        </p:sp>
        <p:sp>
          <p:nvSpPr>
            <p:cNvPr id="69" name="rc69"/>
            <p:cNvSpPr/>
            <p:nvPr/>
          </p:nvSpPr>
          <p:spPr>
            <a:xfrm>
              <a:off x="7118474" y="2993936"/>
              <a:ext cx="249522" cy="354798"/>
            </a:xfrm>
            <a:prstGeom prst="rect">
              <a:avLst/>
            </a:prstGeom>
            <a:solidFill>
              <a:srgbClr val="E2231A">
                <a:alpha val="100000"/>
              </a:srgbClr>
            </a:solidFill>
          </p:spPr>
          <p:txBody>
            <a:bodyPr/>
            <a:lstStyle/>
            <a:p/>
          </p:txBody>
        </p:sp>
        <p:sp>
          <p:nvSpPr>
            <p:cNvPr id="70" name="rc70"/>
            <p:cNvSpPr/>
            <p:nvPr/>
          </p:nvSpPr>
          <p:spPr>
            <a:xfrm>
              <a:off x="7395722" y="3374183"/>
              <a:ext cx="249522" cy="728513"/>
            </a:xfrm>
            <a:prstGeom prst="rect">
              <a:avLst/>
            </a:prstGeom>
            <a:solidFill>
              <a:srgbClr val="80BD41">
                <a:alpha val="100000"/>
              </a:srgbClr>
            </a:solidFill>
          </p:spPr>
          <p:txBody>
            <a:bodyPr/>
            <a:lstStyle/>
            <a:p/>
          </p:txBody>
        </p:sp>
        <p:sp>
          <p:nvSpPr>
            <p:cNvPr id="71" name="rc71"/>
            <p:cNvSpPr/>
            <p:nvPr/>
          </p:nvSpPr>
          <p:spPr>
            <a:xfrm>
              <a:off x="7395722" y="2981921"/>
              <a:ext cx="249522" cy="392262"/>
            </a:xfrm>
            <a:prstGeom prst="rect">
              <a:avLst/>
            </a:prstGeom>
            <a:solidFill>
              <a:srgbClr val="E2231A">
                <a:alpha val="100000"/>
              </a:srgbClr>
            </a:solidFill>
          </p:spPr>
          <p:txBody>
            <a:bodyPr/>
            <a:lstStyle/>
            <a:p/>
          </p:txBody>
        </p:sp>
        <p:sp>
          <p:nvSpPr>
            <p:cNvPr id="72" name="rc72"/>
            <p:cNvSpPr/>
            <p:nvPr/>
          </p:nvSpPr>
          <p:spPr>
            <a:xfrm>
              <a:off x="7672970" y="3363400"/>
              <a:ext cx="249522" cy="739297"/>
            </a:xfrm>
            <a:prstGeom prst="rect">
              <a:avLst/>
            </a:prstGeom>
            <a:solidFill>
              <a:srgbClr val="80BD41">
                <a:alpha val="100000"/>
              </a:srgbClr>
            </a:solidFill>
          </p:spPr>
          <p:txBody>
            <a:bodyPr/>
            <a:lstStyle/>
            <a:p/>
          </p:txBody>
        </p:sp>
        <p:sp>
          <p:nvSpPr>
            <p:cNvPr id="73" name="rc73"/>
            <p:cNvSpPr/>
            <p:nvPr/>
          </p:nvSpPr>
          <p:spPr>
            <a:xfrm>
              <a:off x="7672970" y="2965284"/>
              <a:ext cx="249522" cy="398116"/>
            </a:xfrm>
            <a:prstGeom prst="rect">
              <a:avLst/>
            </a:prstGeom>
            <a:solidFill>
              <a:srgbClr val="E2231A">
                <a:alpha val="100000"/>
              </a:srgbClr>
            </a:solidFill>
          </p:spPr>
          <p:txBody>
            <a:bodyPr/>
            <a:lstStyle/>
            <a:p/>
          </p:txBody>
        </p:sp>
        <p:sp>
          <p:nvSpPr>
            <p:cNvPr id="74" name="rc74"/>
            <p:cNvSpPr/>
            <p:nvPr/>
          </p:nvSpPr>
          <p:spPr>
            <a:xfrm>
              <a:off x="7950217" y="3268877"/>
              <a:ext cx="249522" cy="833819"/>
            </a:xfrm>
            <a:prstGeom prst="rect">
              <a:avLst/>
            </a:prstGeom>
            <a:solidFill>
              <a:srgbClr val="80BD41">
                <a:alpha val="100000"/>
              </a:srgbClr>
            </a:solidFill>
          </p:spPr>
          <p:txBody>
            <a:bodyPr/>
            <a:lstStyle/>
            <a:p/>
          </p:txBody>
        </p:sp>
        <p:sp>
          <p:nvSpPr>
            <p:cNvPr id="75" name="rc75"/>
            <p:cNvSpPr/>
            <p:nvPr/>
          </p:nvSpPr>
          <p:spPr>
            <a:xfrm>
              <a:off x="7950217" y="2944641"/>
              <a:ext cx="249522" cy="324235"/>
            </a:xfrm>
            <a:prstGeom prst="rect">
              <a:avLst/>
            </a:prstGeom>
            <a:solidFill>
              <a:srgbClr val="E2231A">
                <a:alpha val="100000"/>
              </a:srgbClr>
            </a:solidFill>
          </p:spPr>
          <p:txBody>
            <a:bodyPr/>
            <a:lstStyle/>
            <a:p/>
          </p:txBody>
        </p:sp>
        <p:sp>
          <p:nvSpPr>
            <p:cNvPr id="76" name="pl76"/>
            <p:cNvSpPr/>
            <p:nvPr/>
          </p:nvSpPr>
          <p:spPr>
            <a:xfrm>
              <a:off x="1421035" y="1699770"/>
              <a:ext cx="6653943" cy="1418595"/>
            </a:xfrm>
            <a:custGeom>
              <a:avLst/>
              <a:pathLst>
                <a:path w="6653943" h="1418595">
                  <a:moveTo>
                    <a:pt x="0" y="1418595"/>
                  </a:moveTo>
                  <a:lnTo>
                    <a:pt x="277247" y="1389644"/>
                  </a:lnTo>
                  <a:lnTo>
                    <a:pt x="554495" y="1331742"/>
                  </a:lnTo>
                  <a:lnTo>
                    <a:pt x="831742" y="955380"/>
                  </a:lnTo>
                  <a:lnTo>
                    <a:pt x="1108990" y="521116"/>
                  </a:lnTo>
                  <a:lnTo>
                    <a:pt x="1386238" y="839576"/>
                  </a:lnTo>
                  <a:lnTo>
                    <a:pt x="1663485" y="636920"/>
                  </a:lnTo>
                  <a:lnTo>
                    <a:pt x="1940733" y="694822"/>
                  </a:lnTo>
                  <a:lnTo>
                    <a:pt x="2217981" y="405312"/>
                  </a:lnTo>
                  <a:lnTo>
                    <a:pt x="2495228" y="579018"/>
                  </a:lnTo>
                  <a:lnTo>
                    <a:pt x="2772476" y="231607"/>
                  </a:lnTo>
                  <a:lnTo>
                    <a:pt x="3049724" y="0"/>
                  </a:lnTo>
                  <a:lnTo>
                    <a:pt x="3326971" y="86852"/>
                  </a:lnTo>
                  <a:lnTo>
                    <a:pt x="3604219" y="86852"/>
                  </a:lnTo>
                  <a:lnTo>
                    <a:pt x="3881467" y="86852"/>
                  </a:lnTo>
                  <a:lnTo>
                    <a:pt x="4158714" y="86852"/>
                  </a:lnTo>
                  <a:lnTo>
                    <a:pt x="4435962" y="463214"/>
                  </a:lnTo>
                  <a:lnTo>
                    <a:pt x="4713210" y="376361"/>
                  </a:lnTo>
                  <a:lnTo>
                    <a:pt x="4990457" y="231607"/>
                  </a:lnTo>
                  <a:lnTo>
                    <a:pt x="5267705" y="289509"/>
                  </a:lnTo>
                  <a:lnTo>
                    <a:pt x="5544953" y="434263"/>
                  </a:lnTo>
                  <a:lnTo>
                    <a:pt x="5822200" y="434263"/>
                  </a:lnTo>
                  <a:lnTo>
                    <a:pt x="6099448" y="521116"/>
                  </a:lnTo>
                  <a:lnTo>
                    <a:pt x="6376696" y="521116"/>
                  </a:lnTo>
                  <a:lnTo>
                    <a:pt x="6653943" y="31846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78" name="tx78"/>
            <p:cNvSpPr/>
            <p:nvPr/>
          </p:nvSpPr>
          <p:spPr>
            <a:xfrm>
              <a:off x="2746983" y="10707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79" name="tx79"/>
            <p:cNvSpPr/>
            <p:nvPr/>
          </p:nvSpPr>
          <p:spPr>
            <a:xfrm>
              <a:off x="4133222"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6" name="tx86"/>
            <p:cNvSpPr/>
            <p:nvPr/>
          </p:nvSpPr>
          <p:spPr>
            <a:xfrm>
              <a:off x="8014689"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7" name="tx87"/>
            <p:cNvSpPr/>
            <p:nvPr/>
          </p:nvSpPr>
          <p:spPr>
            <a:xfrm>
              <a:off x="1303481" y="33001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108.2</a:t>
              </a:r>
            </a:p>
          </p:txBody>
        </p:sp>
        <p:sp>
          <p:nvSpPr>
            <p:cNvPr id="88" name="tx88"/>
            <p:cNvSpPr/>
            <p:nvPr/>
          </p:nvSpPr>
          <p:spPr>
            <a:xfrm>
              <a:off x="2689720" y="31603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130.9</a:t>
              </a:r>
            </a:p>
          </p:txBody>
        </p:sp>
        <p:sp>
          <p:nvSpPr>
            <p:cNvPr id="89" name="tx89"/>
            <p:cNvSpPr/>
            <p:nvPr/>
          </p:nvSpPr>
          <p:spPr>
            <a:xfrm>
              <a:off x="4075958" y="29352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167.4</a:t>
              </a:r>
            </a:p>
          </p:txBody>
        </p:sp>
        <p:sp>
          <p:nvSpPr>
            <p:cNvPr id="90" name="tx90"/>
            <p:cNvSpPr/>
            <p:nvPr/>
          </p:nvSpPr>
          <p:spPr>
            <a:xfrm>
              <a:off x="5462196" y="29038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172.5</a:t>
              </a:r>
            </a:p>
          </p:txBody>
        </p:sp>
        <p:sp>
          <p:nvSpPr>
            <p:cNvPr id="91" name="tx91"/>
            <p:cNvSpPr/>
            <p:nvPr/>
          </p:nvSpPr>
          <p:spPr>
            <a:xfrm>
              <a:off x="6571187" y="28858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175.4</a:t>
              </a:r>
            </a:p>
          </p:txBody>
        </p:sp>
        <p:sp>
          <p:nvSpPr>
            <p:cNvPr id="92" name="tx92"/>
            <p:cNvSpPr/>
            <p:nvPr/>
          </p:nvSpPr>
          <p:spPr>
            <a:xfrm>
              <a:off x="6848435" y="28724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177.6</a:t>
              </a:r>
            </a:p>
          </p:txBody>
        </p:sp>
        <p:sp>
          <p:nvSpPr>
            <p:cNvPr id="93" name="tx93"/>
            <p:cNvSpPr/>
            <p:nvPr/>
          </p:nvSpPr>
          <p:spPr>
            <a:xfrm>
              <a:off x="7125682" y="28579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179.9</a:t>
              </a:r>
            </a:p>
          </p:txBody>
        </p:sp>
        <p:sp>
          <p:nvSpPr>
            <p:cNvPr id="94" name="tx94"/>
            <p:cNvSpPr/>
            <p:nvPr/>
          </p:nvSpPr>
          <p:spPr>
            <a:xfrm>
              <a:off x="7402930" y="28459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181.9</a:t>
              </a:r>
            </a:p>
          </p:txBody>
        </p:sp>
        <p:sp>
          <p:nvSpPr>
            <p:cNvPr id="95" name="tx95"/>
            <p:cNvSpPr/>
            <p:nvPr/>
          </p:nvSpPr>
          <p:spPr>
            <a:xfrm>
              <a:off x="7680178" y="28293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184.6</a:t>
              </a:r>
            </a:p>
          </p:txBody>
        </p:sp>
        <p:sp>
          <p:nvSpPr>
            <p:cNvPr id="96" name="tx96"/>
            <p:cNvSpPr/>
            <p:nvPr/>
          </p:nvSpPr>
          <p:spPr>
            <a:xfrm>
              <a:off x="7957425" y="2808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187.9</a:t>
              </a:r>
            </a:p>
          </p:txBody>
        </p:sp>
        <p:sp>
          <p:nvSpPr>
            <p:cNvPr id="97" name="pl97"/>
            <p:cNvSpPr/>
            <p:nvPr/>
          </p:nvSpPr>
          <p:spPr>
            <a:xfrm>
              <a:off x="1421035" y="1207605"/>
              <a:ext cx="0" cy="1910760"/>
            </a:xfrm>
            <a:custGeom>
              <a:avLst/>
              <a:pathLst>
                <a:path w="0" h="1910760">
                  <a:moveTo>
                    <a:pt x="0" y="19107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1331742"/>
            </a:xfrm>
            <a:custGeom>
              <a:avLst/>
              <a:pathLst>
                <a:path w="0" h="1331742">
                  <a:moveTo>
                    <a:pt x="0" y="133174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29607" y="39542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36.8</a:t>
              </a:r>
            </a:p>
          </p:txBody>
        </p:sp>
        <p:sp>
          <p:nvSpPr>
            <p:cNvPr id="108" name="tx108"/>
            <p:cNvSpPr/>
            <p:nvPr/>
          </p:nvSpPr>
          <p:spPr>
            <a:xfrm>
              <a:off x="1329607" y="362218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71.4</a:t>
              </a:r>
            </a:p>
          </p:txBody>
        </p:sp>
        <p:sp>
          <p:nvSpPr>
            <p:cNvPr id="109" name="tx109"/>
            <p:cNvSpPr/>
            <p:nvPr/>
          </p:nvSpPr>
          <p:spPr>
            <a:xfrm>
              <a:off x="2715845" y="38499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70.7</a:t>
              </a:r>
            </a:p>
          </p:txBody>
        </p:sp>
        <p:sp>
          <p:nvSpPr>
            <p:cNvPr id="110" name="tx110"/>
            <p:cNvSpPr/>
            <p:nvPr/>
          </p:nvSpPr>
          <p:spPr>
            <a:xfrm>
              <a:off x="2715845" y="34467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60.2</a:t>
              </a:r>
            </a:p>
          </p:txBody>
        </p:sp>
        <p:sp>
          <p:nvSpPr>
            <p:cNvPr id="111" name="tx111"/>
            <p:cNvSpPr/>
            <p:nvPr/>
          </p:nvSpPr>
          <p:spPr>
            <a:xfrm>
              <a:off x="4075958" y="36808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125.6</a:t>
              </a:r>
            </a:p>
          </p:txBody>
        </p:sp>
        <p:sp>
          <p:nvSpPr>
            <p:cNvPr id="112" name="tx112"/>
            <p:cNvSpPr/>
            <p:nvPr/>
          </p:nvSpPr>
          <p:spPr>
            <a:xfrm>
              <a:off x="4102084" y="31650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41.9</a:t>
              </a:r>
            </a:p>
          </p:txBody>
        </p:sp>
        <p:sp>
          <p:nvSpPr>
            <p:cNvPr id="113" name="tx113"/>
            <p:cNvSpPr/>
            <p:nvPr/>
          </p:nvSpPr>
          <p:spPr>
            <a:xfrm>
              <a:off x="5501373" y="364243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14" name="tx114"/>
            <p:cNvSpPr/>
            <p:nvPr/>
          </p:nvSpPr>
          <p:spPr>
            <a:xfrm>
              <a:off x="5488322" y="31109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a:t>
              </a:r>
            </a:p>
          </p:txBody>
        </p:sp>
        <p:sp>
          <p:nvSpPr>
            <p:cNvPr id="115" name="tx115"/>
            <p:cNvSpPr/>
            <p:nvPr/>
          </p:nvSpPr>
          <p:spPr>
            <a:xfrm>
              <a:off x="6571187" y="36731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128.1</a:t>
              </a:r>
            </a:p>
          </p:txBody>
        </p:sp>
        <p:sp>
          <p:nvSpPr>
            <p:cNvPr id="116" name="tx116"/>
            <p:cNvSpPr/>
            <p:nvPr/>
          </p:nvSpPr>
          <p:spPr>
            <a:xfrm>
              <a:off x="6597312" y="3134074"/>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47.4</a:t>
              </a:r>
            </a:p>
          </p:txBody>
        </p:sp>
        <p:sp>
          <p:nvSpPr>
            <p:cNvPr id="117" name="tx117"/>
            <p:cNvSpPr/>
            <p:nvPr/>
          </p:nvSpPr>
          <p:spPr>
            <a:xfrm>
              <a:off x="6848435" y="36955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120.8</a:t>
              </a:r>
            </a:p>
          </p:txBody>
        </p:sp>
        <p:sp>
          <p:nvSpPr>
            <p:cNvPr id="118" name="tx118"/>
            <p:cNvSpPr/>
            <p:nvPr/>
          </p:nvSpPr>
          <p:spPr>
            <a:xfrm>
              <a:off x="6874560" y="31484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56.8</a:t>
              </a:r>
            </a:p>
          </p:txBody>
        </p:sp>
        <p:sp>
          <p:nvSpPr>
            <p:cNvPr id="119" name="tx119"/>
            <p:cNvSpPr/>
            <p:nvPr/>
          </p:nvSpPr>
          <p:spPr>
            <a:xfrm>
              <a:off x="7125682" y="369181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122.4</a:t>
              </a:r>
            </a:p>
          </p:txBody>
        </p:sp>
        <p:sp>
          <p:nvSpPr>
            <p:cNvPr id="120" name="tx120"/>
            <p:cNvSpPr/>
            <p:nvPr/>
          </p:nvSpPr>
          <p:spPr>
            <a:xfrm>
              <a:off x="7151808" y="31362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57.6</a:t>
              </a:r>
            </a:p>
          </p:txBody>
        </p:sp>
        <p:sp>
          <p:nvSpPr>
            <p:cNvPr id="121" name="tx121"/>
            <p:cNvSpPr/>
            <p:nvPr/>
          </p:nvSpPr>
          <p:spPr>
            <a:xfrm>
              <a:off x="7402930" y="37033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118.2</a:t>
              </a:r>
            </a:p>
          </p:txBody>
        </p:sp>
        <p:sp>
          <p:nvSpPr>
            <p:cNvPr id="122" name="tx122"/>
            <p:cNvSpPr/>
            <p:nvPr/>
          </p:nvSpPr>
          <p:spPr>
            <a:xfrm>
              <a:off x="7429055" y="31429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a:t>
              </a:r>
            </a:p>
          </p:txBody>
        </p:sp>
        <p:sp>
          <p:nvSpPr>
            <p:cNvPr id="123" name="tx123"/>
            <p:cNvSpPr/>
            <p:nvPr/>
          </p:nvSpPr>
          <p:spPr>
            <a:xfrm>
              <a:off x="7719354" y="369800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a:t>
              </a:r>
            </a:p>
          </p:txBody>
        </p:sp>
        <p:sp>
          <p:nvSpPr>
            <p:cNvPr id="124" name="tx124"/>
            <p:cNvSpPr/>
            <p:nvPr/>
          </p:nvSpPr>
          <p:spPr>
            <a:xfrm>
              <a:off x="7706303" y="31292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64.6</a:t>
              </a:r>
            </a:p>
          </p:txBody>
        </p:sp>
        <p:sp>
          <p:nvSpPr>
            <p:cNvPr id="125" name="tx125"/>
            <p:cNvSpPr/>
            <p:nvPr/>
          </p:nvSpPr>
          <p:spPr>
            <a:xfrm>
              <a:off x="7957425" y="36506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135.3</a:t>
              </a:r>
            </a:p>
          </p:txBody>
        </p:sp>
        <p:sp>
          <p:nvSpPr>
            <p:cNvPr id="126" name="tx126"/>
            <p:cNvSpPr/>
            <p:nvPr/>
          </p:nvSpPr>
          <p:spPr>
            <a:xfrm>
              <a:off x="7983551" y="30717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52.6</a:t>
              </a:r>
            </a:p>
          </p:txBody>
        </p:sp>
        <p:sp>
          <p:nvSpPr>
            <p:cNvPr id="127" name="tx12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55386" y="34343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a:off x="655386" y="28182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655386" y="220196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1" name="tx131"/>
            <p:cNvSpPr/>
            <p:nvPr/>
          </p:nvSpPr>
          <p:spPr>
            <a:xfrm>
              <a:off x="655386" y="158584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2" name="tx132"/>
            <p:cNvSpPr/>
            <p:nvPr/>
          </p:nvSpPr>
          <p:spPr>
            <a:xfrm>
              <a:off x="655386" y="9696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9" name="tx149"/>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0" name="pl150"/>
            <p:cNvSpPr/>
            <p:nvPr/>
          </p:nvSpPr>
          <p:spPr>
            <a:xfrm>
              <a:off x="290453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71632" y="5057376"/>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52" name="rc152"/>
            <p:cNvSpPr/>
            <p:nvPr/>
          </p:nvSpPr>
          <p:spPr>
            <a:xfrm>
              <a:off x="4545960" y="5010059"/>
              <a:ext cx="201456" cy="201456"/>
            </a:xfrm>
            <a:prstGeom prst="rect">
              <a:avLst/>
            </a:prstGeom>
            <a:solidFill>
              <a:srgbClr val="E2231A">
                <a:alpha val="100000"/>
              </a:srgbClr>
            </a:solidFill>
          </p:spPr>
          <p:txBody>
            <a:bodyPr/>
            <a:lstStyle/>
            <a:p/>
          </p:txBody>
        </p:sp>
        <p:sp>
          <p:nvSpPr>
            <p:cNvPr id="153" name="rc153"/>
            <p:cNvSpPr/>
            <p:nvPr/>
          </p:nvSpPr>
          <p:spPr>
            <a:xfrm>
              <a:off x="5766533" y="5010059"/>
              <a:ext cx="201456" cy="201456"/>
            </a:xfrm>
            <a:prstGeom prst="rect">
              <a:avLst/>
            </a:prstGeom>
            <a:solidFill>
              <a:srgbClr val="80BD41">
                <a:alpha val="100000"/>
              </a:srgbClr>
            </a:solidFill>
          </p:spPr>
          <p:txBody>
            <a:bodyPr/>
            <a:lstStyle/>
            <a:p/>
          </p:txBody>
        </p:sp>
        <p:sp>
          <p:nvSpPr>
            <p:cNvPr id="154" name="tx154"/>
            <p:cNvSpPr/>
            <p:nvPr/>
          </p:nvSpPr>
          <p:spPr>
            <a:xfrm>
              <a:off x="4826005" y="5058604"/>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5" name="tx155"/>
            <p:cNvSpPr/>
            <p:nvPr/>
          </p:nvSpPr>
          <p:spPr>
            <a:xfrm>
              <a:off x="6046578"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6" name="tx156"/>
            <p:cNvSpPr/>
            <p:nvPr/>
          </p:nvSpPr>
          <p:spPr>
            <a:xfrm>
              <a:off x="951100" y="479153"/>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57" name="tx157"/>
            <p:cNvSpPr/>
            <p:nvPr/>
          </p:nvSpPr>
          <p:spPr>
            <a:xfrm>
              <a:off x="951100" y="648663"/>
              <a:ext cx="13888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Congo, 2000-2024</a:t>
              </a:r>
            </a:p>
          </p:txBody>
        </p:sp>
        <p:sp>
          <p:nvSpPr>
            <p:cNvPr id="158" name="pl158"/>
            <p:cNvSpPr/>
            <p:nvPr/>
          </p:nvSpPr>
          <p:spPr>
            <a:xfrm>
              <a:off x="21708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92000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66916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41832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04543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79458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54374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29290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889059"/>
              <a:ext cx="4479940" cy="167191"/>
            </a:xfrm>
            <a:prstGeom prst="rect">
              <a:avLst/>
            </a:prstGeom>
            <a:solidFill>
              <a:srgbClr val="80BD41">
                <a:alpha val="100000"/>
              </a:srgbClr>
            </a:solidFill>
          </p:spPr>
          <p:txBody>
            <a:bodyPr/>
            <a:lstStyle/>
            <a:p/>
          </p:txBody>
        </p:sp>
        <p:sp>
          <p:nvSpPr>
            <p:cNvPr id="171" name="rc171"/>
            <p:cNvSpPr/>
            <p:nvPr/>
          </p:nvSpPr>
          <p:spPr>
            <a:xfrm>
              <a:off x="5776214" y="5889059"/>
              <a:ext cx="1656801" cy="167191"/>
            </a:xfrm>
            <a:prstGeom prst="rect">
              <a:avLst/>
            </a:prstGeom>
            <a:solidFill>
              <a:srgbClr val="E2231A">
                <a:alpha val="100000"/>
              </a:srgbClr>
            </a:solidFill>
          </p:spPr>
          <p:txBody>
            <a:bodyPr/>
            <a:lstStyle/>
            <a:p/>
          </p:txBody>
        </p:sp>
        <p:sp>
          <p:nvSpPr>
            <p:cNvPr id="172" name="rc172"/>
            <p:cNvSpPr/>
            <p:nvPr/>
          </p:nvSpPr>
          <p:spPr>
            <a:xfrm>
              <a:off x="1296273" y="5680069"/>
              <a:ext cx="4197276" cy="167191"/>
            </a:xfrm>
            <a:prstGeom prst="rect">
              <a:avLst/>
            </a:prstGeom>
            <a:solidFill>
              <a:srgbClr val="80BD41">
                <a:alpha val="100000"/>
              </a:srgbClr>
            </a:solidFill>
          </p:spPr>
          <p:txBody>
            <a:bodyPr/>
            <a:lstStyle/>
            <a:p/>
          </p:txBody>
        </p:sp>
        <p:sp>
          <p:nvSpPr>
            <p:cNvPr id="173" name="rc173"/>
            <p:cNvSpPr/>
            <p:nvPr/>
          </p:nvSpPr>
          <p:spPr>
            <a:xfrm>
              <a:off x="5493550" y="5680069"/>
              <a:ext cx="2260260" cy="167191"/>
            </a:xfrm>
            <a:prstGeom prst="rect">
              <a:avLst/>
            </a:prstGeom>
            <a:solidFill>
              <a:srgbClr val="E2231A">
                <a:alpha val="100000"/>
              </a:srgbClr>
            </a:solidFill>
          </p:spPr>
          <p:txBody>
            <a:bodyPr/>
            <a:lstStyle/>
            <a:p/>
          </p:txBody>
        </p:sp>
        <p:sp>
          <p:nvSpPr>
            <p:cNvPr id="174" name="rc174"/>
            <p:cNvSpPr/>
            <p:nvPr/>
          </p:nvSpPr>
          <p:spPr>
            <a:xfrm>
              <a:off x="1296273" y="5471080"/>
              <a:ext cx="4733917" cy="167191"/>
            </a:xfrm>
            <a:prstGeom prst="rect">
              <a:avLst/>
            </a:prstGeom>
            <a:solidFill>
              <a:srgbClr val="80BD41">
                <a:alpha val="100000"/>
              </a:srgbClr>
            </a:solidFill>
          </p:spPr>
          <p:txBody>
            <a:bodyPr/>
            <a:lstStyle/>
            <a:p/>
          </p:txBody>
        </p:sp>
        <p:sp>
          <p:nvSpPr>
            <p:cNvPr id="175" name="rc175"/>
            <p:cNvSpPr/>
            <p:nvPr/>
          </p:nvSpPr>
          <p:spPr>
            <a:xfrm>
              <a:off x="6030191" y="5471080"/>
              <a:ext cx="1840812" cy="167191"/>
            </a:xfrm>
            <a:prstGeom prst="rect">
              <a:avLst/>
            </a:prstGeom>
            <a:solidFill>
              <a:srgbClr val="E2231A">
                <a:alpha val="100000"/>
              </a:srgbClr>
            </a:solidFill>
          </p:spPr>
          <p:txBody>
            <a:bodyPr/>
            <a:lstStyle/>
            <a:p/>
          </p:txBody>
        </p:sp>
        <p:sp>
          <p:nvSpPr>
            <p:cNvPr id="176" name="tx176"/>
            <p:cNvSpPr/>
            <p:nvPr/>
          </p:nvSpPr>
          <p:spPr>
            <a:xfrm>
              <a:off x="7595171"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175.4</a:t>
              </a:r>
            </a:p>
          </p:txBody>
        </p:sp>
        <p:sp>
          <p:nvSpPr>
            <p:cNvPr id="177" name="tx177"/>
            <p:cNvSpPr/>
            <p:nvPr/>
          </p:nvSpPr>
          <p:spPr>
            <a:xfrm>
              <a:off x="7932006"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184.6</a:t>
              </a:r>
            </a:p>
          </p:txBody>
        </p:sp>
        <p:sp>
          <p:nvSpPr>
            <p:cNvPr id="178" name="tx178"/>
            <p:cNvSpPr/>
            <p:nvPr/>
          </p:nvSpPr>
          <p:spPr>
            <a:xfrm>
              <a:off x="8055059"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187.9</a:t>
              </a:r>
            </a:p>
          </p:txBody>
        </p:sp>
        <p:sp>
          <p:nvSpPr>
            <p:cNvPr id="179" name="tx179"/>
            <p:cNvSpPr/>
            <p:nvPr/>
          </p:nvSpPr>
          <p:spPr>
            <a:xfrm>
              <a:off x="3400605"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128.1</a:t>
              </a:r>
            </a:p>
          </p:txBody>
        </p:sp>
        <p:sp>
          <p:nvSpPr>
            <p:cNvPr id="180" name="tx180"/>
            <p:cNvSpPr/>
            <p:nvPr/>
          </p:nvSpPr>
          <p:spPr>
            <a:xfrm>
              <a:off x="6499120" y="5933855"/>
              <a:ext cx="21098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47.4</a:t>
              </a:r>
            </a:p>
          </p:txBody>
        </p:sp>
        <p:sp>
          <p:nvSpPr>
            <p:cNvPr id="181" name="tx181"/>
            <p:cNvSpPr/>
            <p:nvPr/>
          </p:nvSpPr>
          <p:spPr>
            <a:xfrm>
              <a:off x="3304477" y="5723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120</a:t>
              </a:r>
            </a:p>
          </p:txBody>
        </p:sp>
        <p:sp>
          <p:nvSpPr>
            <p:cNvPr id="182" name="tx182"/>
            <p:cNvSpPr/>
            <p:nvPr/>
          </p:nvSpPr>
          <p:spPr>
            <a:xfrm>
              <a:off x="6518186"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64.6</a:t>
              </a:r>
            </a:p>
          </p:txBody>
        </p:sp>
        <p:sp>
          <p:nvSpPr>
            <p:cNvPr id="183" name="tx183"/>
            <p:cNvSpPr/>
            <p:nvPr/>
          </p:nvSpPr>
          <p:spPr>
            <a:xfrm>
              <a:off x="3527594"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135.3</a:t>
              </a:r>
            </a:p>
          </p:txBody>
        </p:sp>
        <p:sp>
          <p:nvSpPr>
            <p:cNvPr id="184" name="tx184"/>
            <p:cNvSpPr/>
            <p:nvPr/>
          </p:nvSpPr>
          <p:spPr>
            <a:xfrm>
              <a:off x="6845104"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52.6</a:t>
              </a:r>
            </a:p>
          </p:txBody>
        </p:sp>
        <p:sp>
          <p:nvSpPr>
            <p:cNvPr id="185" name="tx18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296773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0" name="tx190"/>
            <p:cNvSpPr/>
            <p:nvPr/>
          </p:nvSpPr>
          <p:spPr>
            <a:xfrm>
              <a:off x="467804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1" name="tx191"/>
            <p:cNvSpPr/>
            <p:nvPr/>
          </p:nvSpPr>
          <p:spPr>
            <a:xfrm>
              <a:off x="642720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2" name="tx192"/>
            <p:cNvSpPr/>
            <p:nvPr/>
          </p:nvSpPr>
          <p:spPr>
            <a:xfrm>
              <a:off x="817635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3" name="tx193"/>
            <p:cNvSpPr/>
            <p:nvPr/>
          </p:nvSpPr>
          <p:spPr>
            <a:xfrm>
              <a:off x="4006567"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4" name="tx194"/>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MCV1 en 2024 (72 %) était relativement constante à 1 % près par rapport à 2019 (73 %).
Le nombre d'enfants vaccinés avec le MCV1 a augmenté de 6 % par rapport à 2019.
Le nombre de nourrissons survivants a augmenté d'environ 7 % par rapport à 2019.
En 2024, plus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74161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81368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88575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95783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102990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520557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27764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34972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242179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149386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1213598"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55357"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97116"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874"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80633"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22392"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4150"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005909"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547668"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089426"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31185"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172944"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714702"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69807" y="4955962"/>
              <a:ext cx="487582" cy="249612"/>
            </a:xfrm>
            <a:prstGeom prst="rect">
              <a:avLst/>
            </a:prstGeom>
            <a:solidFill>
              <a:srgbClr val="1CABE2">
                <a:alpha val="100000"/>
              </a:srgbClr>
            </a:solidFill>
          </p:spPr>
          <p:txBody>
            <a:bodyPr/>
            <a:lstStyle/>
            <a:p/>
          </p:txBody>
        </p:sp>
        <p:sp>
          <p:nvSpPr>
            <p:cNvPr id="28" name="rc28"/>
            <p:cNvSpPr/>
            <p:nvPr/>
          </p:nvSpPr>
          <p:spPr>
            <a:xfrm>
              <a:off x="1511566" y="5090511"/>
              <a:ext cx="487582" cy="115062"/>
            </a:xfrm>
            <a:prstGeom prst="rect">
              <a:avLst/>
            </a:prstGeom>
            <a:solidFill>
              <a:srgbClr val="1CABE2">
                <a:alpha val="100000"/>
              </a:srgbClr>
            </a:solidFill>
          </p:spPr>
          <p:txBody>
            <a:bodyPr/>
            <a:lstStyle/>
            <a:p/>
          </p:txBody>
        </p:sp>
        <p:sp>
          <p:nvSpPr>
            <p:cNvPr id="29" name="rc29"/>
            <p:cNvSpPr/>
            <p:nvPr/>
          </p:nvSpPr>
          <p:spPr>
            <a:xfrm>
              <a:off x="2053324" y="5136908"/>
              <a:ext cx="487582" cy="68666"/>
            </a:xfrm>
            <a:prstGeom prst="rect">
              <a:avLst/>
            </a:prstGeom>
            <a:solidFill>
              <a:srgbClr val="1CABE2">
                <a:alpha val="100000"/>
              </a:srgbClr>
            </a:solidFill>
          </p:spPr>
          <p:txBody>
            <a:bodyPr/>
            <a:lstStyle/>
            <a:p/>
          </p:txBody>
        </p:sp>
        <p:sp>
          <p:nvSpPr>
            <p:cNvPr id="30" name="rc30"/>
            <p:cNvSpPr/>
            <p:nvPr/>
          </p:nvSpPr>
          <p:spPr>
            <a:xfrm>
              <a:off x="2595083" y="3940810"/>
              <a:ext cx="487582" cy="1264763"/>
            </a:xfrm>
            <a:prstGeom prst="rect">
              <a:avLst/>
            </a:prstGeom>
            <a:solidFill>
              <a:srgbClr val="1CABE2">
                <a:alpha val="100000"/>
              </a:srgbClr>
            </a:solidFill>
          </p:spPr>
          <p:txBody>
            <a:bodyPr/>
            <a:lstStyle/>
            <a:p/>
          </p:txBody>
        </p:sp>
        <p:sp>
          <p:nvSpPr>
            <p:cNvPr id="31" name="rc31"/>
            <p:cNvSpPr/>
            <p:nvPr/>
          </p:nvSpPr>
          <p:spPr>
            <a:xfrm>
              <a:off x="3136842" y="4923484"/>
              <a:ext cx="487582" cy="282089"/>
            </a:xfrm>
            <a:prstGeom prst="rect">
              <a:avLst/>
            </a:prstGeom>
            <a:solidFill>
              <a:srgbClr val="1CABE2">
                <a:alpha val="100000"/>
              </a:srgbClr>
            </a:solidFill>
          </p:spPr>
          <p:txBody>
            <a:bodyPr/>
            <a:lstStyle/>
            <a:p/>
          </p:txBody>
        </p:sp>
        <p:sp>
          <p:nvSpPr>
            <p:cNvPr id="32" name="rc32"/>
            <p:cNvSpPr/>
            <p:nvPr/>
          </p:nvSpPr>
          <p:spPr>
            <a:xfrm>
              <a:off x="3678600" y="5153610"/>
              <a:ext cx="487582" cy="51963"/>
            </a:xfrm>
            <a:prstGeom prst="rect">
              <a:avLst/>
            </a:prstGeom>
            <a:solidFill>
              <a:srgbClr val="1CABE2">
                <a:alpha val="100000"/>
              </a:srgbClr>
            </a:solidFill>
          </p:spPr>
          <p:txBody>
            <a:bodyPr/>
            <a:lstStyle/>
            <a:p/>
          </p:txBody>
        </p:sp>
        <p:sp>
          <p:nvSpPr>
            <p:cNvPr id="33" name="rc33"/>
            <p:cNvSpPr/>
            <p:nvPr/>
          </p:nvSpPr>
          <p:spPr>
            <a:xfrm>
              <a:off x="4220359" y="5142475"/>
              <a:ext cx="487582" cy="63098"/>
            </a:xfrm>
            <a:prstGeom prst="rect">
              <a:avLst/>
            </a:prstGeom>
            <a:solidFill>
              <a:srgbClr val="1CABE2">
                <a:alpha val="100000"/>
              </a:srgbClr>
            </a:solidFill>
          </p:spPr>
          <p:txBody>
            <a:bodyPr/>
            <a:lstStyle/>
            <a:p/>
          </p:txBody>
        </p:sp>
        <p:sp>
          <p:nvSpPr>
            <p:cNvPr id="34" name="rc34"/>
            <p:cNvSpPr/>
            <p:nvPr/>
          </p:nvSpPr>
          <p:spPr>
            <a:xfrm>
              <a:off x="4762118" y="5140619"/>
              <a:ext cx="487582" cy="64954"/>
            </a:xfrm>
            <a:prstGeom prst="rect">
              <a:avLst/>
            </a:prstGeom>
            <a:solidFill>
              <a:srgbClr val="1CABE2">
                <a:alpha val="100000"/>
              </a:srgbClr>
            </a:solidFill>
          </p:spPr>
          <p:txBody>
            <a:bodyPr/>
            <a:lstStyle/>
            <a:p/>
          </p:txBody>
        </p:sp>
        <p:sp>
          <p:nvSpPr>
            <p:cNvPr id="35" name="rc35"/>
            <p:cNvSpPr/>
            <p:nvPr/>
          </p:nvSpPr>
          <p:spPr>
            <a:xfrm>
              <a:off x="5303876" y="5167529"/>
              <a:ext cx="487582" cy="38044"/>
            </a:xfrm>
            <a:prstGeom prst="rect">
              <a:avLst/>
            </a:prstGeom>
            <a:solidFill>
              <a:srgbClr val="1CABE2">
                <a:alpha val="100000"/>
              </a:srgbClr>
            </a:solidFill>
          </p:spPr>
          <p:txBody>
            <a:bodyPr/>
            <a:lstStyle/>
            <a:p/>
          </p:txBody>
        </p:sp>
        <p:sp>
          <p:nvSpPr>
            <p:cNvPr id="36" name="rc36"/>
            <p:cNvSpPr/>
            <p:nvPr/>
          </p:nvSpPr>
          <p:spPr>
            <a:xfrm>
              <a:off x="5845635" y="5045043"/>
              <a:ext cx="487582" cy="160531"/>
            </a:xfrm>
            <a:prstGeom prst="rect">
              <a:avLst/>
            </a:prstGeom>
            <a:solidFill>
              <a:srgbClr val="1CABE2">
                <a:alpha val="100000"/>
              </a:srgbClr>
            </a:solidFill>
          </p:spPr>
          <p:txBody>
            <a:bodyPr/>
            <a:lstStyle/>
            <a:p/>
          </p:txBody>
        </p:sp>
        <p:sp>
          <p:nvSpPr>
            <p:cNvPr id="37" name="rc37"/>
            <p:cNvSpPr/>
            <p:nvPr/>
          </p:nvSpPr>
          <p:spPr>
            <a:xfrm>
              <a:off x="6387393" y="4890079"/>
              <a:ext cx="487582" cy="315494"/>
            </a:xfrm>
            <a:prstGeom prst="rect">
              <a:avLst/>
            </a:prstGeom>
            <a:solidFill>
              <a:srgbClr val="1CABE2">
                <a:alpha val="100000"/>
              </a:srgbClr>
            </a:solidFill>
          </p:spPr>
          <p:txBody>
            <a:bodyPr/>
            <a:lstStyle/>
            <a:p/>
          </p:txBody>
        </p:sp>
        <p:sp>
          <p:nvSpPr>
            <p:cNvPr id="38" name="rc38"/>
            <p:cNvSpPr/>
            <p:nvPr/>
          </p:nvSpPr>
          <p:spPr>
            <a:xfrm>
              <a:off x="6929152" y="4841827"/>
              <a:ext cx="487582" cy="363747"/>
            </a:xfrm>
            <a:prstGeom prst="rect">
              <a:avLst/>
            </a:prstGeom>
            <a:solidFill>
              <a:srgbClr val="1CABE2">
                <a:alpha val="100000"/>
              </a:srgbClr>
            </a:solidFill>
          </p:spPr>
          <p:txBody>
            <a:bodyPr/>
            <a:lstStyle/>
            <a:p/>
          </p:txBody>
        </p:sp>
        <p:sp>
          <p:nvSpPr>
            <p:cNvPr id="39" name="rc39"/>
            <p:cNvSpPr/>
            <p:nvPr/>
          </p:nvSpPr>
          <p:spPr>
            <a:xfrm>
              <a:off x="7470911" y="5036691"/>
              <a:ext cx="487582" cy="168882"/>
            </a:xfrm>
            <a:prstGeom prst="rect">
              <a:avLst/>
            </a:prstGeom>
            <a:solidFill>
              <a:srgbClr val="1CABE2">
                <a:alpha val="100000"/>
              </a:srgbClr>
            </a:solidFill>
          </p:spPr>
          <p:txBody>
            <a:bodyPr/>
            <a:lstStyle/>
            <a:p/>
          </p:txBody>
        </p:sp>
        <p:sp>
          <p:nvSpPr>
            <p:cNvPr id="40" name="pl40"/>
            <p:cNvSpPr/>
            <p:nvPr/>
          </p:nvSpPr>
          <p:spPr>
            <a:xfrm>
              <a:off x="1213598" y="1832871"/>
              <a:ext cx="6501103" cy="632381"/>
            </a:xfrm>
            <a:custGeom>
              <a:avLst/>
              <a:pathLst>
                <a:path w="6501103" h="632381">
                  <a:moveTo>
                    <a:pt x="0" y="0"/>
                  </a:moveTo>
                  <a:lnTo>
                    <a:pt x="541758" y="0"/>
                  </a:lnTo>
                  <a:lnTo>
                    <a:pt x="1083517" y="0"/>
                  </a:lnTo>
                  <a:lnTo>
                    <a:pt x="1625275" y="0"/>
                  </a:lnTo>
                  <a:lnTo>
                    <a:pt x="2167034" y="548064"/>
                  </a:lnTo>
                  <a:lnTo>
                    <a:pt x="2708793" y="421587"/>
                  </a:lnTo>
                  <a:lnTo>
                    <a:pt x="3250551" y="210793"/>
                  </a:lnTo>
                  <a:lnTo>
                    <a:pt x="3792310" y="295111"/>
                  </a:lnTo>
                  <a:lnTo>
                    <a:pt x="4334069" y="505905"/>
                  </a:lnTo>
                  <a:lnTo>
                    <a:pt x="4875827" y="505905"/>
                  </a:lnTo>
                  <a:lnTo>
                    <a:pt x="5417586" y="632381"/>
                  </a:lnTo>
                  <a:lnTo>
                    <a:pt x="5959345" y="632381"/>
                  </a:lnTo>
                  <a:lnTo>
                    <a:pt x="6501103" y="337270"/>
                  </a:lnTo>
                </a:path>
              </a:pathLst>
            </a:custGeom>
            <a:ln w="27101" cap="flat">
              <a:solidFill>
                <a:srgbClr val="00833D">
                  <a:alpha val="100000"/>
                </a:srgbClr>
              </a:solidFill>
              <a:prstDash val="solid"/>
              <a:round/>
            </a:ln>
          </p:spPr>
          <p:txBody>
            <a:bodyPr/>
            <a:lstStyle/>
            <a:p/>
          </p:txBody>
        </p:sp>
        <p:sp>
          <p:nvSpPr>
            <p:cNvPr id="41" name="pl41"/>
            <p:cNvSpPr/>
            <p:nvPr/>
          </p:nvSpPr>
          <p:spPr>
            <a:xfrm>
              <a:off x="5005909" y="3224111"/>
              <a:ext cx="2708793" cy="1602033"/>
            </a:xfrm>
            <a:custGeom>
              <a:avLst/>
              <a:pathLst>
                <a:path w="2708793" h="1602033">
                  <a:moveTo>
                    <a:pt x="0" y="1602033"/>
                  </a:moveTo>
                  <a:lnTo>
                    <a:pt x="541758" y="758858"/>
                  </a:lnTo>
                  <a:lnTo>
                    <a:pt x="1083517" y="674540"/>
                  </a:lnTo>
                  <a:lnTo>
                    <a:pt x="1625275" y="548064"/>
                  </a:lnTo>
                  <a:lnTo>
                    <a:pt x="2167034" y="548064"/>
                  </a:lnTo>
                  <a:lnTo>
                    <a:pt x="2708793" y="0"/>
                  </a:lnTo>
                </a:path>
              </a:pathLst>
            </a:custGeom>
            <a:ln w="27101" cap="flat">
              <a:solidFill>
                <a:srgbClr val="002759">
                  <a:alpha val="100000"/>
                </a:srgbClr>
              </a:solidFill>
              <a:prstDash val="solid"/>
              <a:round/>
            </a:ln>
          </p:spPr>
          <p:txBody>
            <a:bodyPr/>
            <a:lstStyle/>
            <a:p/>
          </p:txBody>
        </p:sp>
        <p:sp>
          <p:nvSpPr>
            <p:cNvPr id="42" name="pt42"/>
            <p:cNvSpPr/>
            <p:nvPr/>
          </p:nvSpPr>
          <p:spPr>
            <a:xfrm>
              <a:off x="1181997" y="18012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723756" y="18012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265514" y="18012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807273" y="18012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349032" y="23493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890790" y="22228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432549" y="20120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974308" y="20963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516066" y="23071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057825" y="23071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599584" y="2433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141342" y="2433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683101" y="21385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4974308" y="47945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5516066" y="39513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6057825" y="38670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599584" y="37405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7141342" y="37405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7683101" y="31925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tx61"/>
            <p:cNvSpPr/>
            <p:nvPr/>
          </p:nvSpPr>
          <p:spPr>
            <a:xfrm>
              <a:off x="1114120" y="482611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269</a:t>
              </a:r>
            </a:p>
          </p:txBody>
        </p:sp>
        <p:sp>
          <p:nvSpPr>
            <p:cNvPr id="62" name="tx62"/>
            <p:cNvSpPr/>
            <p:nvPr/>
          </p:nvSpPr>
          <p:spPr>
            <a:xfrm>
              <a:off x="1655879" y="4962124"/>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124</a:t>
              </a:r>
            </a:p>
          </p:txBody>
        </p:sp>
        <p:sp>
          <p:nvSpPr>
            <p:cNvPr id="63" name="tx63"/>
            <p:cNvSpPr/>
            <p:nvPr/>
          </p:nvSpPr>
          <p:spPr>
            <a:xfrm>
              <a:off x="2230797" y="5008870"/>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74</a:t>
              </a:r>
            </a:p>
          </p:txBody>
        </p:sp>
        <p:sp>
          <p:nvSpPr>
            <p:cNvPr id="64" name="tx64"/>
            <p:cNvSpPr/>
            <p:nvPr/>
          </p:nvSpPr>
          <p:spPr>
            <a:xfrm>
              <a:off x="2689672" y="379553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1,363</a:t>
              </a:r>
            </a:p>
          </p:txBody>
        </p:sp>
        <p:sp>
          <p:nvSpPr>
            <p:cNvPr id="65" name="tx65"/>
            <p:cNvSpPr/>
            <p:nvPr/>
          </p:nvSpPr>
          <p:spPr>
            <a:xfrm>
              <a:off x="3281155" y="4793584"/>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304</a:t>
              </a:r>
            </a:p>
          </p:txBody>
        </p:sp>
        <p:sp>
          <p:nvSpPr>
            <p:cNvPr id="66" name="tx66"/>
            <p:cNvSpPr/>
            <p:nvPr/>
          </p:nvSpPr>
          <p:spPr>
            <a:xfrm>
              <a:off x="3856073" y="502376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56</a:t>
              </a:r>
            </a:p>
          </p:txBody>
        </p:sp>
        <p:sp>
          <p:nvSpPr>
            <p:cNvPr id="67" name="tx67"/>
            <p:cNvSpPr/>
            <p:nvPr/>
          </p:nvSpPr>
          <p:spPr>
            <a:xfrm>
              <a:off x="4397832" y="501263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68</a:t>
              </a:r>
            </a:p>
          </p:txBody>
        </p:sp>
        <p:sp>
          <p:nvSpPr>
            <p:cNvPr id="68" name="tx68"/>
            <p:cNvSpPr/>
            <p:nvPr/>
          </p:nvSpPr>
          <p:spPr>
            <a:xfrm>
              <a:off x="4939590" y="501077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70</a:t>
              </a:r>
            </a:p>
          </p:txBody>
        </p:sp>
        <p:sp>
          <p:nvSpPr>
            <p:cNvPr id="69" name="tx69"/>
            <p:cNvSpPr/>
            <p:nvPr/>
          </p:nvSpPr>
          <p:spPr>
            <a:xfrm>
              <a:off x="5481349" y="5039142"/>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a:t>
              </a:r>
            </a:p>
          </p:txBody>
        </p:sp>
        <p:sp>
          <p:nvSpPr>
            <p:cNvPr id="70" name="tx70"/>
            <p:cNvSpPr/>
            <p:nvPr/>
          </p:nvSpPr>
          <p:spPr>
            <a:xfrm>
              <a:off x="5989948" y="491514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173</a:t>
              </a:r>
            </a:p>
          </p:txBody>
        </p:sp>
        <p:sp>
          <p:nvSpPr>
            <p:cNvPr id="71" name="tx71"/>
            <p:cNvSpPr/>
            <p:nvPr/>
          </p:nvSpPr>
          <p:spPr>
            <a:xfrm>
              <a:off x="6531707" y="476017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340</a:t>
              </a:r>
            </a:p>
          </p:txBody>
        </p:sp>
        <p:sp>
          <p:nvSpPr>
            <p:cNvPr id="72" name="tx72"/>
            <p:cNvSpPr/>
            <p:nvPr/>
          </p:nvSpPr>
          <p:spPr>
            <a:xfrm>
              <a:off x="7073466" y="471192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392</a:t>
              </a:r>
            </a:p>
          </p:txBody>
        </p:sp>
        <p:sp>
          <p:nvSpPr>
            <p:cNvPr id="73" name="tx73"/>
            <p:cNvSpPr/>
            <p:nvPr/>
          </p:nvSpPr>
          <p:spPr>
            <a:xfrm>
              <a:off x="7615224" y="490684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182</a:t>
              </a:r>
            </a:p>
          </p:txBody>
        </p:sp>
        <p:sp>
          <p:nvSpPr>
            <p:cNvPr id="74" name="pl74"/>
            <p:cNvSpPr/>
            <p:nvPr/>
          </p:nvSpPr>
          <p:spPr>
            <a:xfrm>
              <a:off x="7732930" y="2170371"/>
              <a:ext cx="129373" cy="1629"/>
            </a:xfrm>
            <a:custGeom>
              <a:avLst/>
              <a:pathLst>
                <a:path w="129373" h="1629">
                  <a:moveTo>
                    <a:pt x="129373" y="1629"/>
                  </a:moveTo>
                  <a:lnTo>
                    <a:pt x="0" y="0"/>
                  </a:lnTo>
                </a:path>
              </a:pathLst>
            </a:custGeom>
          </p:spPr>
          <p:txBody>
            <a:bodyPr/>
            <a:lstStyle/>
            <a:p/>
          </p:txBody>
        </p:sp>
        <p:sp>
          <p:nvSpPr>
            <p:cNvPr id="75" name="pl75"/>
            <p:cNvSpPr/>
            <p:nvPr/>
          </p:nvSpPr>
          <p:spPr>
            <a:xfrm>
              <a:off x="7732926" y="3224442"/>
              <a:ext cx="129377" cy="2349"/>
            </a:xfrm>
            <a:custGeom>
              <a:avLst/>
              <a:pathLst>
                <a:path w="129377" h="2349">
                  <a:moveTo>
                    <a:pt x="129377" y="2349"/>
                  </a:moveTo>
                  <a:lnTo>
                    <a:pt x="0" y="0"/>
                  </a:lnTo>
                </a:path>
              </a:pathLst>
            </a:custGeom>
          </p:spPr>
          <p:txBody>
            <a:bodyPr/>
            <a:lstStyle/>
            <a:p/>
          </p:txBody>
        </p:sp>
        <p:sp>
          <p:nvSpPr>
            <p:cNvPr id="76" name="pg76"/>
            <p:cNvSpPr/>
            <p:nvPr/>
          </p:nvSpPr>
          <p:spPr>
            <a:xfrm>
              <a:off x="7793724" y="208360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7" name="tx77"/>
            <p:cNvSpPr/>
            <p:nvPr/>
          </p:nvSpPr>
          <p:spPr>
            <a:xfrm>
              <a:off x="7816584" y="212472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72%</a:t>
              </a:r>
            </a:p>
          </p:txBody>
        </p:sp>
        <p:sp>
          <p:nvSpPr>
            <p:cNvPr id="78" name="pg78"/>
            <p:cNvSpPr/>
            <p:nvPr/>
          </p:nvSpPr>
          <p:spPr>
            <a:xfrm>
              <a:off x="7793724" y="313839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9" name="tx79"/>
            <p:cNvSpPr/>
            <p:nvPr/>
          </p:nvSpPr>
          <p:spPr>
            <a:xfrm>
              <a:off x="7816584" y="317951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47%</a:t>
              </a:r>
            </a:p>
          </p:txBody>
        </p:sp>
        <p:sp>
          <p:nvSpPr>
            <p:cNvPr id="80" name="rc80"/>
            <p:cNvSpPr/>
            <p:nvPr/>
          </p:nvSpPr>
          <p:spPr>
            <a:xfrm>
              <a:off x="888543" y="646101"/>
              <a:ext cx="7747148" cy="4776590"/>
            </a:xfrm>
            <a:prstGeom prst="rect">
              <a:avLst/>
            </a:prstGeom>
            <a:ln w="13550" cap="rnd">
              <a:solidFill>
                <a:srgbClr val="BEBEBE">
                  <a:alpha val="100000"/>
                </a:srgbClr>
              </a:solidFill>
              <a:prstDash val="solid"/>
              <a:round/>
            </a:ln>
          </p:spPr>
          <p:txBody>
            <a:bodyPr/>
            <a:lstStyle/>
            <a:p/>
          </p:txBody>
        </p:sp>
        <p:sp>
          <p:nvSpPr>
            <p:cNvPr id="81" name="tx81"/>
            <p:cNvSpPr/>
            <p:nvPr/>
          </p:nvSpPr>
          <p:spPr>
            <a:xfrm>
              <a:off x="755282" y="5158197"/>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2" name="tx82"/>
            <p:cNvSpPr/>
            <p:nvPr/>
          </p:nvSpPr>
          <p:spPr>
            <a:xfrm>
              <a:off x="508103" y="421383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3" name="tx83"/>
            <p:cNvSpPr/>
            <p:nvPr/>
          </p:nvSpPr>
          <p:spPr>
            <a:xfrm>
              <a:off x="508103" y="328591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4" name="tx84"/>
            <p:cNvSpPr/>
            <p:nvPr/>
          </p:nvSpPr>
          <p:spPr>
            <a:xfrm>
              <a:off x="508103" y="235798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85" name="tx85"/>
            <p:cNvSpPr/>
            <p:nvPr/>
          </p:nvSpPr>
          <p:spPr>
            <a:xfrm>
              <a:off x="508103" y="143005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86" name="tx86"/>
            <p:cNvSpPr/>
            <p:nvPr/>
          </p:nvSpPr>
          <p:spPr>
            <a:xfrm>
              <a:off x="8698322" y="5158197"/>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8698322" y="473660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8" name="tx88"/>
            <p:cNvSpPr/>
            <p:nvPr/>
          </p:nvSpPr>
          <p:spPr>
            <a:xfrm>
              <a:off x="8698322" y="4315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9" name="tx89"/>
            <p:cNvSpPr/>
            <p:nvPr/>
          </p:nvSpPr>
          <p:spPr>
            <a:xfrm>
              <a:off x="8698322" y="3893371"/>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0" name="tx90"/>
            <p:cNvSpPr/>
            <p:nvPr/>
          </p:nvSpPr>
          <p:spPr>
            <a:xfrm>
              <a:off x="8698322" y="347184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1" name="tx91"/>
            <p:cNvSpPr/>
            <p:nvPr/>
          </p:nvSpPr>
          <p:spPr>
            <a:xfrm>
              <a:off x="8698322" y="30502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2" name="tx92"/>
            <p:cNvSpPr/>
            <p:nvPr/>
          </p:nvSpPr>
          <p:spPr>
            <a:xfrm>
              <a:off x="8698322" y="26286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3" name="tx93"/>
            <p:cNvSpPr/>
            <p:nvPr/>
          </p:nvSpPr>
          <p:spPr>
            <a:xfrm>
              <a:off x="8698322" y="22070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4" name="tx94"/>
            <p:cNvSpPr/>
            <p:nvPr/>
          </p:nvSpPr>
          <p:spPr>
            <a:xfrm>
              <a:off x="8698322" y="1785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5" name="tx95"/>
            <p:cNvSpPr/>
            <p:nvPr/>
          </p:nvSpPr>
          <p:spPr>
            <a:xfrm>
              <a:off x="8698322" y="13639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6" name="tx96"/>
            <p:cNvSpPr/>
            <p:nvPr/>
          </p:nvSpPr>
          <p:spPr>
            <a:xfrm>
              <a:off x="8698322" y="94231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7" name="tx97"/>
            <p:cNvSpPr/>
            <p:nvPr/>
          </p:nvSpPr>
          <p:spPr>
            <a:xfrm rot="-5400000">
              <a:off x="1071374" y="55801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8" name="tx98"/>
            <p:cNvSpPr/>
            <p:nvPr/>
          </p:nvSpPr>
          <p:spPr>
            <a:xfrm rot="-5400000">
              <a:off x="1613102" y="55801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9" name="tx99"/>
            <p:cNvSpPr/>
            <p:nvPr/>
          </p:nvSpPr>
          <p:spPr>
            <a:xfrm rot="-5400000">
              <a:off x="2154892" y="55801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0" name="tx100"/>
            <p:cNvSpPr/>
            <p:nvPr/>
          </p:nvSpPr>
          <p:spPr>
            <a:xfrm rot="-5400000">
              <a:off x="2696650" y="55801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1" name="tx101"/>
            <p:cNvSpPr/>
            <p:nvPr/>
          </p:nvSpPr>
          <p:spPr>
            <a:xfrm rot="-5400000">
              <a:off x="3238409" y="55801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2" name="tx102"/>
            <p:cNvSpPr/>
            <p:nvPr/>
          </p:nvSpPr>
          <p:spPr>
            <a:xfrm rot="-5400000">
              <a:off x="3780168" y="55801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3" name="tx103"/>
            <p:cNvSpPr/>
            <p:nvPr/>
          </p:nvSpPr>
          <p:spPr>
            <a:xfrm rot="-5400000">
              <a:off x="4321926" y="55801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4" name="tx104"/>
            <p:cNvSpPr/>
            <p:nvPr/>
          </p:nvSpPr>
          <p:spPr>
            <a:xfrm rot="-5400000">
              <a:off x="4863685" y="55801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5" name="tx105"/>
            <p:cNvSpPr/>
            <p:nvPr/>
          </p:nvSpPr>
          <p:spPr>
            <a:xfrm rot="-5400000">
              <a:off x="5375058" y="56093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6" name="tx106"/>
            <p:cNvSpPr/>
            <p:nvPr/>
          </p:nvSpPr>
          <p:spPr>
            <a:xfrm rot="-5400000">
              <a:off x="5921902" y="56042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7" name="tx107"/>
            <p:cNvSpPr/>
            <p:nvPr/>
          </p:nvSpPr>
          <p:spPr>
            <a:xfrm rot="-5400000">
              <a:off x="6433864" y="5634088"/>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8" name="tx108"/>
            <p:cNvSpPr/>
            <p:nvPr/>
          </p:nvSpPr>
          <p:spPr>
            <a:xfrm rot="-5400000">
              <a:off x="7030689" y="55801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9" name="tx109"/>
            <p:cNvSpPr/>
            <p:nvPr/>
          </p:nvSpPr>
          <p:spPr>
            <a:xfrm rot="-5400000">
              <a:off x="7572478" y="55801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0" name="tx110"/>
            <p:cNvSpPr/>
            <p:nvPr/>
          </p:nvSpPr>
          <p:spPr>
            <a:xfrm rot="-5400000">
              <a:off x="-482797" y="2969697"/>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11" name="tx111"/>
            <p:cNvSpPr/>
            <p:nvPr/>
          </p:nvSpPr>
          <p:spPr>
            <a:xfrm rot="5400000">
              <a:off x="8255788" y="2968844"/>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12" name="tx112"/>
            <p:cNvSpPr/>
            <p:nvPr/>
          </p:nvSpPr>
          <p:spPr>
            <a:xfrm>
              <a:off x="1474988" y="401416"/>
              <a:ext cx="657425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Congo, 2012-2024</a:t>
              </a:r>
            </a:p>
          </p:txBody>
        </p:sp>
        <p:sp>
          <p:nvSpPr>
            <p:cNvPr id="113" name="tx113"/>
            <p:cNvSpPr/>
            <p:nvPr/>
          </p:nvSpPr>
          <p:spPr>
            <a:xfrm>
              <a:off x="4306083" y="6093403"/>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4" name="tx114"/>
            <p:cNvSpPr/>
            <p:nvPr/>
          </p:nvSpPr>
          <p:spPr>
            <a:xfrm>
              <a:off x="3225427" y="6187637"/>
              <a:ext cx="5410264"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8 juillet 2025.</a:t>
              </a:r>
            </a:p>
          </p:txBody>
        </p:sp>
        <p:sp>
          <p:nvSpPr>
            <p:cNvPr id="115" name="tx115"/>
            <p:cNvSpPr/>
            <p:nvPr/>
          </p:nvSpPr>
          <p:spPr>
            <a:xfrm>
              <a:off x="3346410" y="6327110"/>
              <a:ext cx="5289282"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juillet 2025.</a:t>
              </a:r>
            </a:p>
          </p:txBody>
        </p:sp>
        <p:sp>
          <p:nvSpPr>
            <p:cNvPr id="116" name="tx116"/>
            <p:cNvSpPr/>
            <p:nvPr/>
          </p:nvSpPr>
          <p:spPr>
            <a:xfrm>
              <a:off x="2408346" y="6447866"/>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17" name="tx117"/>
            <p:cNvSpPr/>
            <p:nvPr/>
          </p:nvSpPr>
          <p:spPr>
            <a:xfrm>
              <a:off x="2323162" y="6568567"/>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il y a eu un total de 182 cas confirmés de rougeole au Congo. La même année, la couverture par le MCV1 était de 72% et la couverture par le MCV2 de 47%.
Le nombre de cas en 2024 était inférieur de 54% à celui de 2023 (n=392).
Le nombre le plus élevé de cas de rougeole a été signalé en 2015 (n=1 363). Cette année-là, la couverture par le MCV1 était de 80 %.
Le Congo a signalé des ruptures de stock de vaccins contre la rougeole en 2021 et 2022.
Des activités/campagnes de vaccination supplémentaires avec des vaccins contenant la rougeole ont eu lieu en 2020 et 2022.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647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940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2342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3527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294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9587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8880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1888096"/>
              <a:ext cx="3520101" cy="3211988"/>
            </a:xfrm>
            <a:custGeom>
              <a:avLst/>
              <a:pathLst>
                <a:path w="3520101" h="3211988">
                  <a:moveTo>
                    <a:pt x="0" y="321198"/>
                  </a:moveTo>
                  <a:lnTo>
                    <a:pt x="146670" y="0"/>
                  </a:lnTo>
                  <a:lnTo>
                    <a:pt x="293341" y="1284795"/>
                  </a:lnTo>
                  <a:lnTo>
                    <a:pt x="440012" y="1177729"/>
                  </a:lnTo>
                  <a:lnTo>
                    <a:pt x="586683" y="3211988"/>
                  </a:lnTo>
                  <a:lnTo>
                    <a:pt x="733354" y="1713060"/>
                  </a:lnTo>
                  <a:lnTo>
                    <a:pt x="880025" y="2248392"/>
                  </a:lnTo>
                  <a:lnTo>
                    <a:pt x="1026696" y="2248392"/>
                  </a:lnTo>
                  <a:lnTo>
                    <a:pt x="1173367" y="1713060"/>
                  </a:lnTo>
                  <a:lnTo>
                    <a:pt x="1320038" y="1820126"/>
                  </a:lnTo>
                  <a:lnTo>
                    <a:pt x="1466709" y="1498928"/>
                  </a:lnTo>
                  <a:lnTo>
                    <a:pt x="1613379" y="2355458"/>
                  </a:lnTo>
                  <a:lnTo>
                    <a:pt x="1760050" y="2569591"/>
                  </a:lnTo>
                  <a:lnTo>
                    <a:pt x="1906721" y="2569591"/>
                  </a:lnTo>
                  <a:lnTo>
                    <a:pt x="2053392" y="2676657"/>
                  </a:lnTo>
                  <a:lnTo>
                    <a:pt x="2200063" y="2569591"/>
                  </a:lnTo>
                  <a:lnTo>
                    <a:pt x="2346734" y="2462524"/>
                  </a:lnTo>
                  <a:lnTo>
                    <a:pt x="2493405" y="2355458"/>
                  </a:lnTo>
                  <a:lnTo>
                    <a:pt x="2640076" y="2676657"/>
                  </a:lnTo>
                  <a:lnTo>
                    <a:pt x="2786747" y="2783723"/>
                  </a:lnTo>
                  <a:lnTo>
                    <a:pt x="2933418" y="2676657"/>
                  </a:lnTo>
                  <a:lnTo>
                    <a:pt x="3080089" y="2676657"/>
                  </a:lnTo>
                  <a:lnTo>
                    <a:pt x="3226759" y="2676657"/>
                  </a:lnTo>
                  <a:lnTo>
                    <a:pt x="3373430" y="2676657"/>
                  </a:lnTo>
                  <a:lnTo>
                    <a:pt x="3520101" y="2676657"/>
                  </a:lnTo>
                </a:path>
              </a:pathLst>
            </a:custGeom>
            <a:ln w="27101" cap="flat">
              <a:solidFill>
                <a:srgbClr val="0058AB">
                  <a:alpha val="80000"/>
                </a:srgbClr>
              </a:solidFill>
              <a:prstDash val="solid"/>
              <a:round/>
            </a:ln>
          </p:spPr>
          <p:txBody>
            <a:bodyPr/>
            <a:lstStyle/>
            <a:p/>
          </p:txBody>
        </p:sp>
        <p:sp>
          <p:nvSpPr>
            <p:cNvPr id="21" name="pl21"/>
            <p:cNvSpPr/>
            <p:nvPr/>
          </p:nvSpPr>
          <p:spPr>
            <a:xfrm>
              <a:off x="943464" y="3708223"/>
              <a:ext cx="3520101" cy="856530"/>
            </a:xfrm>
            <a:custGeom>
              <a:avLst/>
              <a:pathLst>
                <a:path w="3520101" h="856530">
                  <a:moveTo>
                    <a:pt x="0" y="0"/>
                  </a:moveTo>
                  <a:lnTo>
                    <a:pt x="146670" y="107066"/>
                  </a:lnTo>
                  <a:lnTo>
                    <a:pt x="293341" y="0"/>
                  </a:lnTo>
                  <a:lnTo>
                    <a:pt x="440012" y="214132"/>
                  </a:lnTo>
                  <a:lnTo>
                    <a:pt x="586683" y="321198"/>
                  </a:lnTo>
                  <a:lnTo>
                    <a:pt x="733354" y="214132"/>
                  </a:lnTo>
                  <a:lnTo>
                    <a:pt x="880025" y="321198"/>
                  </a:lnTo>
                  <a:lnTo>
                    <a:pt x="1026696" y="321198"/>
                  </a:lnTo>
                  <a:lnTo>
                    <a:pt x="1173367" y="535331"/>
                  </a:lnTo>
                  <a:lnTo>
                    <a:pt x="1320038" y="642397"/>
                  </a:lnTo>
                  <a:lnTo>
                    <a:pt x="1466709" y="749464"/>
                  </a:lnTo>
                  <a:lnTo>
                    <a:pt x="1613379" y="749464"/>
                  </a:lnTo>
                  <a:lnTo>
                    <a:pt x="1760050" y="749464"/>
                  </a:lnTo>
                  <a:lnTo>
                    <a:pt x="1906721" y="749464"/>
                  </a:lnTo>
                  <a:lnTo>
                    <a:pt x="2053392" y="856530"/>
                  </a:lnTo>
                  <a:lnTo>
                    <a:pt x="2200063" y="856530"/>
                  </a:lnTo>
                  <a:lnTo>
                    <a:pt x="2346734" y="856530"/>
                  </a:lnTo>
                  <a:lnTo>
                    <a:pt x="2493405" y="856530"/>
                  </a:lnTo>
                  <a:lnTo>
                    <a:pt x="2640076" y="856530"/>
                  </a:lnTo>
                  <a:lnTo>
                    <a:pt x="2786747" y="856530"/>
                  </a:lnTo>
                  <a:lnTo>
                    <a:pt x="2933418" y="856530"/>
                  </a:lnTo>
                  <a:lnTo>
                    <a:pt x="3080089" y="749464"/>
                  </a:lnTo>
                  <a:lnTo>
                    <a:pt x="3226759" y="856530"/>
                  </a:lnTo>
                  <a:lnTo>
                    <a:pt x="3373430" y="856530"/>
                  </a:lnTo>
                  <a:lnTo>
                    <a:pt x="3520101" y="856530"/>
                  </a:lnTo>
                </a:path>
              </a:pathLst>
            </a:custGeom>
            <a:ln w="27101" cap="flat">
              <a:solidFill>
                <a:srgbClr val="1CABE2">
                  <a:alpha val="80000"/>
                </a:srgbClr>
              </a:solidFill>
              <a:prstDash val="solid"/>
              <a:round/>
            </a:ln>
          </p:spPr>
          <p:txBody>
            <a:bodyPr/>
            <a:lstStyle/>
            <a:p/>
          </p:txBody>
        </p:sp>
        <p:sp>
          <p:nvSpPr>
            <p:cNvPr id="22" name="pl22"/>
            <p:cNvSpPr/>
            <p:nvPr/>
          </p:nvSpPr>
          <p:spPr>
            <a:xfrm>
              <a:off x="943464" y="1995162"/>
              <a:ext cx="3520101" cy="2248392"/>
            </a:xfrm>
            <a:custGeom>
              <a:avLst/>
              <a:pathLst>
                <a:path w="3520101" h="2248392">
                  <a:moveTo>
                    <a:pt x="0" y="107066"/>
                  </a:moveTo>
                  <a:lnTo>
                    <a:pt x="146670" y="0"/>
                  </a:lnTo>
                  <a:lnTo>
                    <a:pt x="293341" y="321198"/>
                  </a:lnTo>
                  <a:lnTo>
                    <a:pt x="440012" y="642397"/>
                  </a:lnTo>
                  <a:lnTo>
                    <a:pt x="586683" y="963596"/>
                  </a:lnTo>
                  <a:lnTo>
                    <a:pt x="733354" y="1391861"/>
                  </a:lnTo>
                  <a:lnTo>
                    <a:pt x="880025" y="1498928"/>
                  </a:lnTo>
                  <a:lnTo>
                    <a:pt x="1026696" y="1605994"/>
                  </a:lnTo>
                  <a:lnTo>
                    <a:pt x="1173367" y="1713060"/>
                  </a:lnTo>
                  <a:lnTo>
                    <a:pt x="1320038" y="1820126"/>
                  </a:lnTo>
                  <a:lnTo>
                    <a:pt x="1466709" y="2034259"/>
                  </a:lnTo>
                  <a:lnTo>
                    <a:pt x="1613379" y="2248392"/>
                  </a:lnTo>
                  <a:lnTo>
                    <a:pt x="1760050" y="2034259"/>
                  </a:lnTo>
                  <a:lnTo>
                    <a:pt x="1906721" y="2141325"/>
                  </a:lnTo>
                  <a:lnTo>
                    <a:pt x="2053392" y="2034259"/>
                  </a:lnTo>
                  <a:lnTo>
                    <a:pt x="2200063" y="1713060"/>
                  </a:lnTo>
                  <a:lnTo>
                    <a:pt x="2346734" y="1820126"/>
                  </a:lnTo>
                  <a:lnTo>
                    <a:pt x="2493405" y="1820126"/>
                  </a:lnTo>
                  <a:lnTo>
                    <a:pt x="2640076" y="1927193"/>
                  </a:lnTo>
                  <a:lnTo>
                    <a:pt x="2786747" y="2141325"/>
                  </a:lnTo>
                  <a:lnTo>
                    <a:pt x="2933418" y="1927193"/>
                  </a:lnTo>
                  <a:lnTo>
                    <a:pt x="3080089" y="1927193"/>
                  </a:lnTo>
                  <a:lnTo>
                    <a:pt x="3226759" y="2034259"/>
                  </a:lnTo>
                  <a:lnTo>
                    <a:pt x="3373430" y="1927193"/>
                  </a:lnTo>
                  <a:lnTo>
                    <a:pt x="3520101" y="2034259"/>
                  </a:lnTo>
                </a:path>
              </a:pathLst>
            </a:custGeom>
            <a:ln w="27101" cap="flat">
              <a:solidFill>
                <a:srgbClr val="00833D">
                  <a:alpha val="80000"/>
                </a:srgbClr>
              </a:solidFill>
              <a:prstDash val="solid"/>
              <a:round/>
            </a:ln>
          </p:spPr>
          <p:txBody>
            <a:bodyPr/>
            <a:lstStyle/>
            <a:p/>
          </p:txBody>
        </p:sp>
        <p:sp>
          <p:nvSpPr>
            <p:cNvPr id="23" name="pl23"/>
            <p:cNvSpPr/>
            <p:nvPr/>
          </p:nvSpPr>
          <p:spPr>
            <a:xfrm>
              <a:off x="943464" y="1888096"/>
              <a:ext cx="3520101" cy="3211988"/>
            </a:xfrm>
            <a:custGeom>
              <a:avLst/>
              <a:pathLst>
                <a:path w="3520101" h="3211988">
                  <a:moveTo>
                    <a:pt x="0" y="321198"/>
                  </a:moveTo>
                  <a:lnTo>
                    <a:pt x="146670" y="0"/>
                  </a:lnTo>
                  <a:lnTo>
                    <a:pt x="293341" y="1284795"/>
                  </a:lnTo>
                  <a:lnTo>
                    <a:pt x="440012" y="1177729"/>
                  </a:lnTo>
                  <a:lnTo>
                    <a:pt x="586683" y="3211988"/>
                  </a:lnTo>
                  <a:lnTo>
                    <a:pt x="733354" y="1713060"/>
                  </a:lnTo>
                  <a:lnTo>
                    <a:pt x="880025" y="2248392"/>
                  </a:lnTo>
                  <a:lnTo>
                    <a:pt x="1026696" y="2248392"/>
                  </a:lnTo>
                  <a:lnTo>
                    <a:pt x="1173367" y="1713060"/>
                  </a:lnTo>
                  <a:lnTo>
                    <a:pt x="1320038" y="1820126"/>
                  </a:lnTo>
                  <a:lnTo>
                    <a:pt x="1466709" y="1498928"/>
                  </a:lnTo>
                  <a:lnTo>
                    <a:pt x="1613379" y="2355458"/>
                  </a:lnTo>
                  <a:lnTo>
                    <a:pt x="1760050" y="2569591"/>
                  </a:lnTo>
                  <a:lnTo>
                    <a:pt x="1906721" y="2569591"/>
                  </a:lnTo>
                  <a:lnTo>
                    <a:pt x="2053392" y="2676657"/>
                  </a:lnTo>
                  <a:lnTo>
                    <a:pt x="2200063" y="2569591"/>
                  </a:lnTo>
                  <a:lnTo>
                    <a:pt x="2346734" y="2462524"/>
                  </a:lnTo>
                  <a:lnTo>
                    <a:pt x="2493405" y="2355458"/>
                  </a:lnTo>
                  <a:lnTo>
                    <a:pt x="2640076" y="2676657"/>
                  </a:lnTo>
                  <a:lnTo>
                    <a:pt x="2786747" y="2783723"/>
                  </a:lnTo>
                  <a:lnTo>
                    <a:pt x="2933418" y="2676657"/>
                  </a:lnTo>
                  <a:lnTo>
                    <a:pt x="3080089" y="2676657"/>
                  </a:lnTo>
                  <a:lnTo>
                    <a:pt x="3226759" y="2676657"/>
                  </a:lnTo>
                  <a:lnTo>
                    <a:pt x="3373430" y="2676657"/>
                  </a:lnTo>
                  <a:lnTo>
                    <a:pt x="3520101" y="2676657"/>
                  </a:lnTo>
                </a:path>
              </a:pathLst>
            </a:custGeom>
            <a:ln w="43362" cap="flat">
              <a:solidFill>
                <a:srgbClr val="000000">
                  <a:alpha val="100000"/>
                </a:srgbClr>
              </a:solidFill>
              <a:prstDash val="solid"/>
              <a:round/>
            </a:ln>
          </p:spPr>
          <p:txBody>
            <a:bodyPr/>
            <a:lstStyle/>
            <a:p/>
          </p:txBody>
        </p:sp>
        <p:sp>
          <p:nvSpPr>
            <p:cNvPr id="24" name="pl24"/>
            <p:cNvSpPr/>
            <p:nvPr/>
          </p:nvSpPr>
          <p:spPr>
            <a:xfrm>
              <a:off x="943464" y="1888096"/>
              <a:ext cx="3520101" cy="3211988"/>
            </a:xfrm>
            <a:custGeom>
              <a:avLst/>
              <a:pathLst>
                <a:path w="3520101" h="3211988">
                  <a:moveTo>
                    <a:pt x="0" y="321198"/>
                  </a:moveTo>
                  <a:lnTo>
                    <a:pt x="146670" y="0"/>
                  </a:lnTo>
                  <a:lnTo>
                    <a:pt x="293341" y="1284795"/>
                  </a:lnTo>
                  <a:lnTo>
                    <a:pt x="440012" y="1177729"/>
                  </a:lnTo>
                  <a:lnTo>
                    <a:pt x="586683" y="3211988"/>
                  </a:lnTo>
                  <a:lnTo>
                    <a:pt x="733354" y="1713060"/>
                  </a:lnTo>
                  <a:lnTo>
                    <a:pt x="880025" y="2248392"/>
                  </a:lnTo>
                  <a:lnTo>
                    <a:pt x="1026696" y="2248392"/>
                  </a:lnTo>
                  <a:lnTo>
                    <a:pt x="1173367" y="1713060"/>
                  </a:lnTo>
                  <a:lnTo>
                    <a:pt x="1320038" y="1820126"/>
                  </a:lnTo>
                  <a:lnTo>
                    <a:pt x="1466709" y="1498928"/>
                  </a:lnTo>
                  <a:lnTo>
                    <a:pt x="1613379" y="2355458"/>
                  </a:lnTo>
                  <a:lnTo>
                    <a:pt x="1760050" y="2569591"/>
                  </a:lnTo>
                  <a:lnTo>
                    <a:pt x="1906721" y="2569591"/>
                  </a:lnTo>
                  <a:lnTo>
                    <a:pt x="2053392" y="2676657"/>
                  </a:lnTo>
                  <a:lnTo>
                    <a:pt x="2200063" y="2569591"/>
                  </a:lnTo>
                  <a:lnTo>
                    <a:pt x="2346734" y="2462524"/>
                  </a:lnTo>
                  <a:lnTo>
                    <a:pt x="2493405" y="2355458"/>
                  </a:lnTo>
                  <a:lnTo>
                    <a:pt x="2640076" y="2676657"/>
                  </a:lnTo>
                  <a:lnTo>
                    <a:pt x="2786747" y="2783723"/>
                  </a:lnTo>
                  <a:lnTo>
                    <a:pt x="2933418" y="2676657"/>
                  </a:lnTo>
                  <a:lnTo>
                    <a:pt x="3080089" y="2676657"/>
                  </a:lnTo>
                  <a:lnTo>
                    <a:pt x="3226759" y="2676657"/>
                  </a:lnTo>
                  <a:lnTo>
                    <a:pt x="3373430" y="2676657"/>
                  </a:lnTo>
                  <a:lnTo>
                    <a:pt x="3520101" y="2676657"/>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1888096"/>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3279957"/>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3065825"/>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136488"/>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350620"/>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243554"/>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243554"/>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182153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185158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27</a:t>
              </a:r>
            </a:p>
          </p:txBody>
        </p:sp>
        <p:sp>
          <p:nvSpPr>
            <p:cNvPr id="35" name="pg35"/>
            <p:cNvSpPr/>
            <p:nvPr/>
          </p:nvSpPr>
          <p:spPr>
            <a:xfrm>
              <a:off x="1590194" y="321339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20548" y="324344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7" name="pg37"/>
            <p:cNvSpPr/>
            <p:nvPr/>
          </p:nvSpPr>
          <p:spPr>
            <a:xfrm>
              <a:off x="2323549" y="299925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53902" y="302808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9" name="pg39"/>
            <p:cNvSpPr/>
            <p:nvPr/>
          </p:nvSpPr>
          <p:spPr>
            <a:xfrm>
              <a:off x="3085039" y="40699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0987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1" name="pg41"/>
            <p:cNvSpPr/>
            <p:nvPr/>
          </p:nvSpPr>
          <p:spPr>
            <a:xfrm>
              <a:off x="3671722" y="428405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31440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3" name="pg43"/>
            <p:cNvSpPr/>
            <p:nvPr/>
          </p:nvSpPr>
          <p:spPr>
            <a:xfrm>
              <a:off x="4258406" y="41769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207094"/>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5" name="pg45"/>
            <p:cNvSpPr/>
            <p:nvPr/>
          </p:nvSpPr>
          <p:spPr>
            <a:xfrm>
              <a:off x="4405077" y="41769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207094"/>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7" name="tx47"/>
            <p:cNvSpPr/>
            <p:nvPr/>
          </p:nvSpPr>
          <p:spPr>
            <a:xfrm>
              <a:off x="4523855" y="452568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3988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39867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2916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184540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178896"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1" name="pl61"/>
            <p:cNvSpPr/>
            <p:nvPr/>
          </p:nvSpPr>
          <p:spPr>
            <a:xfrm>
              <a:off x="160115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0115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7145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3391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68256" y="6073150"/>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66" name="tx66"/>
            <p:cNvSpPr/>
            <p:nvPr/>
          </p:nvSpPr>
          <p:spPr>
            <a:xfrm>
              <a:off x="263855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01010"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8" name="tx68"/>
            <p:cNvSpPr/>
            <p:nvPr/>
          </p:nvSpPr>
          <p:spPr>
            <a:xfrm>
              <a:off x="2199657" y="726011"/>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69" name="pl69"/>
            <p:cNvSpPr/>
            <p:nvPr/>
          </p:nvSpPr>
          <p:spPr>
            <a:xfrm>
              <a:off x="5132709" y="45647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4940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2342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3527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294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29587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8880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1673963"/>
              <a:ext cx="3520101" cy="3104922"/>
            </a:xfrm>
            <a:custGeom>
              <a:avLst/>
              <a:pathLst>
                <a:path w="3520101" h="3104922">
                  <a:moveTo>
                    <a:pt x="0" y="856530"/>
                  </a:moveTo>
                  <a:lnTo>
                    <a:pt x="146670" y="1284795"/>
                  </a:lnTo>
                  <a:lnTo>
                    <a:pt x="293341" y="642397"/>
                  </a:lnTo>
                  <a:lnTo>
                    <a:pt x="440012" y="1391861"/>
                  </a:lnTo>
                  <a:lnTo>
                    <a:pt x="586683" y="3104922"/>
                  </a:lnTo>
                  <a:lnTo>
                    <a:pt x="733354" y="642397"/>
                  </a:lnTo>
                  <a:lnTo>
                    <a:pt x="880025" y="749464"/>
                  </a:lnTo>
                  <a:lnTo>
                    <a:pt x="1026696" y="642397"/>
                  </a:lnTo>
                  <a:lnTo>
                    <a:pt x="1173367" y="642397"/>
                  </a:lnTo>
                  <a:lnTo>
                    <a:pt x="1320038" y="0"/>
                  </a:lnTo>
                  <a:lnTo>
                    <a:pt x="1466709" y="1605994"/>
                  </a:lnTo>
                  <a:lnTo>
                    <a:pt x="1613379" y="2569591"/>
                  </a:lnTo>
                  <a:lnTo>
                    <a:pt x="1760050" y="2248392"/>
                  </a:lnTo>
                  <a:lnTo>
                    <a:pt x="1906721" y="2248392"/>
                  </a:lnTo>
                  <a:lnTo>
                    <a:pt x="2053392" y="1713060"/>
                  </a:lnTo>
                  <a:lnTo>
                    <a:pt x="2200063" y="2783723"/>
                  </a:lnTo>
                  <a:lnTo>
                    <a:pt x="2346734" y="2141325"/>
                  </a:lnTo>
                  <a:lnTo>
                    <a:pt x="2493405" y="2676657"/>
                  </a:lnTo>
                  <a:lnTo>
                    <a:pt x="2640076" y="2890789"/>
                  </a:lnTo>
                  <a:lnTo>
                    <a:pt x="2786747" y="2248392"/>
                  </a:lnTo>
                  <a:lnTo>
                    <a:pt x="2933418" y="2141325"/>
                  </a:lnTo>
                  <a:lnTo>
                    <a:pt x="3080089" y="1713060"/>
                  </a:lnTo>
                  <a:lnTo>
                    <a:pt x="3226759" y="1177729"/>
                  </a:lnTo>
                  <a:lnTo>
                    <a:pt x="3373430" y="1177729"/>
                  </a:lnTo>
                  <a:lnTo>
                    <a:pt x="3520101" y="2141325"/>
                  </a:lnTo>
                </a:path>
              </a:pathLst>
            </a:custGeom>
            <a:ln w="27101" cap="flat">
              <a:solidFill>
                <a:srgbClr val="0058AB">
                  <a:alpha val="80000"/>
                </a:srgbClr>
              </a:solidFill>
              <a:prstDash val="solid"/>
              <a:round/>
            </a:ln>
          </p:spPr>
          <p:txBody>
            <a:bodyPr/>
            <a:lstStyle/>
            <a:p/>
          </p:txBody>
        </p:sp>
        <p:sp>
          <p:nvSpPr>
            <p:cNvPr id="85" name="pl85"/>
            <p:cNvSpPr/>
            <p:nvPr/>
          </p:nvSpPr>
          <p:spPr>
            <a:xfrm>
              <a:off x="5308715" y="3601156"/>
              <a:ext cx="3520101" cy="963596"/>
            </a:xfrm>
            <a:custGeom>
              <a:avLst/>
              <a:pathLst>
                <a:path w="3520101" h="963596">
                  <a:moveTo>
                    <a:pt x="0" y="0"/>
                  </a:moveTo>
                  <a:lnTo>
                    <a:pt x="146670" y="107066"/>
                  </a:lnTo>
                  <a:lnTo>
                    <a:pt x="293341" y="107066"/>
                  </a:lnTo>
                  <a:lnTo>
                    <a:pt x="440012" y="214132"/>
                  </a:lnTo>
                  <a:lnTo>
                    <a:pt x="586683" y="321198"/>
                  </a:lnTo>
                  <a:lnTo>
                    <a:pt x="733354" y="321198"/>
                  </a:lnTo>
                  <a:lnTo>
                    <a:pt x="880025" y="428265"/>
                  </a:lnTo>
                  <a:lnTo>
                    <a:pt x="1026696" y="535331"/>
                  </a:lnTo>
                  <a:lnTo>
                    <a:pt x="1173367" y="642397"/>
                  </a:lnTo>
                  <a:lnTo>
                    <a:pt x="1320038" y="749464"/>
                  </a:lnTo>
                  <a:lnTo>
                    <a:pt x="1466709" y="856530"/>
                  </a:lnTo>
                  <a:lnTo>
                    <a:pt x="1613379" y="856530"/>
                  </a:lnTo>
                  <a:lnTo>
                    <a:pt x="1760050" y="856530"/>
                  </a:lnTo>
                  <a:lnTo>
                    <a:pt x="1906721" y="963596"/>
                  </a:lnTo>
                  <a:lnTo>
                    <a:pt x="2053392" y="856530"/>
                  </a:lnTo>
                  <a:lnTo>
                    <a:pt x="2200063" y="963596"/>
                  </a:lnTo>
                  <a:lnTo>
                    <a:pt x="2346734" y="856530"/>
                  </a:lnTo>
                  <a:lnTo>
                    <a:pt x="2493405" y="856530"/>
                  </a:lnTo>
                  <a:lnTo>
                    <a:pt x="2640076" y="963596"/>
                  </a:lnTo>
                  <a:lnTo>
                    <a:pt x="2786747" y="963596"/>
                  </a:lnTo>
                  <a:lnTo>
                    <a:pt x="2933418" y="963596"/>
                  </a:lnTo>
                  <a:lnTo>
                    <a:pt x="3080089" y="856530"/>
                  </a:lnTo>
                  <a:lnTo>
                    <a:pt x="3226759" y="749464"/>
                  </a:lnTo>
                  <a:lnTo>
                    <a:pt x="3373430" y="749464"/>
                  </a:lnTo>
                  <a:lnTo>
                    <a:pt x="3520101" y="856530"/>
                  </a:lnTo>
                </a:path>
              </a:pathLst>
            </a:custGeom>
            <a:ln w="27101" cap="flat">
              <a:solidFill>
                <a:srgbClr val="1CABE2">
                  <a:alpha val="80000"/>
                </a:srgbClr>
              </a:solidFill>
              <a:prstDash val="solid"/>
              <a:round/>
            </a:ln>
          </p:spPr>
          <p:txBody>
            <a:bodyPr/>
            <a:lstStyle/>
            <a:p/>
          </p:txBody>
        </p:sp>
        <p:sp>
          <p:nvSpPr>
            <p:cNvPr id="86" name="pl86"/>
            <p:cNvSpPr/>
            <p:nvPr/>
          </p:nvSpPr>
          <p:spPr>
            <a:xfrm>
              <a:off x="5308715" y="2209295"/>
              <a:ext cx="3520101" cy="2034259"/>
            </a:xfrm>
            <a:custGeom>
              <a:avLst/>
              <a:pathLst>
                <a:path w="3520101" h="2034259">
                  <a:moveTo>
                    <a:pt x="0" y="0"/>
                  </a:moveTo>
                  <a:lnTo>
                    <a:pt x="146670" y="214132"/>
                  </a:lnTo>
                  <a:lnTo>
                    <a:pt x="293341" y="321198"/>
                  </a:lnTo>
                  <a:lnTo>
                    <a:pt x="440012" y="749464"/>
                  </a:lnTo>
                  <a:lnTo>
                    <a:pt x="586683" y="963596"/>
                  </a:lnTo>
                  <a:lnTo>
                    <a:pt x="733354" y="1284795"/>
                  </a:lnTo>
                  <a:lnTo>
                    <a:pt x="880025" y="1391861"/>
                  </a:lnTo>
                  <a:lnTo>
                    <a:pt x="1026696" y="963596"/>
                  </a:lnTo>
                  <a:lnTo>
                    <a:pt x="1173367" y="1070662"/>
                  </a:lnTo>
                  <a:lnTo>
                    <a:pt x="1320038" y="1284795"/>
                  </a:lnTo>
                  <a:lnTo>
                    <a:pt x="1466709" y="1713060"/>
                  </a:lnTo>
                  <a:lnTo>
                    <a:pt x="1613379" y="1820126"/>
                  </a:lnTo>
                  <a:lnTo>
                    <a:pt x="1760050" y="2034259"/>
                  </a:lnTo>
                  <a:lnTo>
                    <a:pt x="1906721" y="1927193"/>
                  </a:lnTo>
                  <a:lnTo>
                    <a:pt x="2053392" y="1284795"/>
                  </a:lnTo>
                  <a:lnTo>
                    <a:pt x="2200063" y="1177729"/>
                  </a:lnTo>
                  <a:lnTo>
                    <a:pt x="2346734" y="856530"/>
                  </a:lnTo>
                  <a:lnTo>
                    <a:pt x="2493405" y="1070662"/>
                  </a:lnTo>
                  <a:lnTo>
                    <a:pt x="2640076" y="963596"/>
                  </a:lnTo>
                  <a:lnTo>
                    <a:pt x="2786747" y="963596"/>
                  </a:lnTo>
                  <a:lnTo>
                    <a:pt x="2933418" y="963596"/>
                  </a:lnTo>
                  <a:lnTo>
                    <a:pt x="3080089" y="856530"/>
                  </a:lnTo>
                  <a:lnTo>
                    <a:pt x="3226759" y="642397"/>
                  </a:lnTo>
                  <a:lnTo>
                    <a:pt x="3373430" y="535331"/>
                  </a:lnTo>
                  <a:lnTo>
                    <a:pt x="3520101" y="749464"/>
                  </a:lnTo>
                </a:path>
              </a:pathLst>
            </a:custGeom>
            <a:ln w="27101" cap="flat">
              <a:solidFill>
                <a:srgbClr val="00833D">
                  <a:alpha val="80000"/>
                </a:srgbClr>
              </a:solidFill>
              <a:prstDash val="solid"/>
              <a:round/>
            </a:ln>
          </p:spPr>
          <p:txBody>
            <a:bodyPr/>
            <a:lstStyle/>
            <a:p/>
          </p:txBody>
        </p:sp>
        <p:sp>
          <p:nvSpPr>
            <p:cNvPr id="87" name="pl87"/>
            <p:cNvSpPr/>
            <p:nvPr/>
          </p:nvSpPr>
          <p:spPr>
            <a:xfrm>
              <a:off x="5308715" y="1673963"/>
              <a:ext cx="3520101" cy="3104922"/>
            </a:xfrm>
            <a:custGeom>
              <a:avLst/>
              <a:pathLst>
                <a:path w="3520101" h="3104922">
                  <a:moveTo>
                    <a:pt x="0" y="856530"/>
                  </a:moveTo>
                  <a:lnTo>
                    <a:pt x="146670" y="1284795"/>
                  </a:lnTo>
                  <a:lnTo>
                    <a:pt x="293341" y="642397"/>
                  </a:lnTo>
                  <a:lnTo>
                    <a:pt x="440012" y="1391861"/>
                  </a:lnTo>
                  <a:lnTo>
                    <a:pt x="586683" y="3104922"/>
                  </a:lnTo>
                  <a:lnTo>
                    <a:pt x="733354" y="642397"/>
                  </a:lnTo>
                  <a:lnTo>
                    <a:pt x="880025" y="749464"/>
                  </a:lnTo>
                  <a:lnTo>
                    <a:pt x="1026696" y="642397"/>
                  </a:lnTo>
                  <a:lnTo>
                    <a:pt x="1173367" y="642397"/>
                  </a:lnTo>
                  <a:lnTo>
                    <a:pt x="1320038" y="0"/>
                  </a:lnTo>
                  <a:lnTo>
                    <a:pt x="1466709" y="1605994"/>
                  </a:lnTo>
                  <a:lnTo>
                    <a:pt x="1613379" y="2569591"/>
                  </a:lnTo>
                  <a:lnTo>
                    <a:pt x="1760050" y="2248392"/>
                  </a:lnTo>
                  <a:lnTo>
                    <a:pt x="1906721" y="2248392"/>
                  </a:lnTo>
                  <a:lnTo>
                    <a:pt x="2053392" y="1713060"/>
                  </a:lnTo>
                  <a:lnTo>
                    <a:pt x="2200063" y="2783723"/>
                  </a:lnTo>
                  <a:lnTo>
                    <a:pt x="2346734" y="2141325"/>
                  </a:lnTo>
                  <a:lnTo>
                    <a:pt x="2493405" y="2676657"/>
                  </a:lnTo>
                  <a:lnTo>
                    <a:pt x="2640076" y="2890789"/>
                  </a:lnTo>
                  <a:lnTo>
                    <a:pt x="2786747" y="2248392"/>
                  </a:lnTo>
                  <a:lnTo>
                    <a:pt x="2933418" y="2141325"/>
                  </a:lnTo>
                  <a:lnTo>
                    <a:pt x="3080089" y="1713060"/>
                  </a:lnTo>
                  <a:lnTo>
                    <a:pt x="3226759" y="1177729"/>
                  </a:lnTo>
                  <a:lnTo>
                    <a:pt x="3373430" y="1177729"/>
                  </a:lnTo>
                  <a:lnTo>
                    <a:pt x="3520101" y="2141325"/>
                  </a:lnTo>
                </a:path>
              </a:pathLst>
            </a:custGeom>
            <a:ln w="43362" cap="flat">
              <a:solidFill>
                <a:srgbClr val="000000">
                  <a:alpha val="100000"/>
                </a:srgbClr>
              </a:solidFill>
              <a:prstDash val="solid"/>
              <a:round/>
            </a:ln>
          </p:spPr>
          <p:txBody>
            <a:bodyPr/>
            <a:lstStyle/>
            <a:p/>
          </p:txBody>
        </p:sp>
        <p:sp>
          <p:nvSpPr>
            <p:cNvPr id="88" name="pl88"/>
            <p:cNvSpPr/>
            <p:nvPr/>
          </p:nvSpPr>
          <p:spPr>
            <a:xfrm>
              <a:off x="5308715" y="1673963"/>
              <a:ext cx="3520101" cy="3104922"/>
            </a:xfrm>
            <a:custGeom>
              <a:avLst/>
              <a:pathLst>
                <a:path w="3520101" h="3104922">
                  <a:moveTo>
                    <a:pt x="0" y="856530"/>
                  </a:moveTo>
                  <a:lnTo>
                    <a:pt x="146670" y="1284795"/>
                  </a:lnTo>
                  <a:lnTo>
                    <a:pt x="293341" y="642397"/>
                  </a:lnTo>
                  <a:lnTo>
                    <a:pt x="440012" y="1391861"/>
                  </a:lnTo>
                  <a:lnTo>
                    <a:pt x="586683" y="3104922"/>
                  </a:lnTo>
                  <a:lnTo>
                    <a:pt x="733354" y="642397"/>
                  </a:lnTo>
                  <a:lnTo>
                    <a:pt x="880025" y="749464"/>
                  </a:lnTo>
                  <a:lnTo>
                    <a:pt x="1026696" y="642397"/>
                  </a:lnTo>
                  <a:lnTo>
                    <a:pt x="1173367" y="642397"/>
                  </a:lnTo>
                  <a:lnTo>
                    <a:pt x="1320038" y="0"/>
                  </a:lnTo>
                  <a:lnTo>
                    <a:pt x="1466709" y="1605994"/>
                  </a:lnTo>
                  <a:lnTo>
                    <a:pt x="1613379" y="2569591"/>
                  </a:lnTo>
                  <a:lnTo>
                    <a:pt x="1760050" y="2248392"/>
                  </a:lnTo>
                  <a:lnTo>
                    <a:pt x="1906721" y="2248392"/>
                  </a:lnTo>
                  <a:lnTo>
                    <a:pt x="2053392" y="1713060"/>
                  </a:lnTo>
                  <a:lnTo>
                    <a:pt x="2200063" y="2783723"/>
                  </a:lnTo>
                  <a:lnTo>
                    <a:pt x="2346734" y="2141325"/>
                  </a:lnTo>
                  <a:lnTo>
                    <a:pt x="2493405" y="2676657"/>
                  </a:lnTo>
                  <a:lnTo>
                    <a:pt x="2640076" y="2890789"/>
                  </a:lnTo>
                  <a:lnTo>
                    <a:pt x="2786747" y="2248392"/>
                  </a:lnTo>
                  <a:lnTo>
                    <a:pt x="2933418" y="2141325"/>
                  </a:lnTo>
                  <a:lnTo>
                    <a:pt x="3080089" y="1713060"/>
                  </a:lnTo>
                  <a:lnTo>
                    <a:pt x="3226759" y="1177729"/>
                  </a:lnTo>
                  <a:lnTo>
                    <a:pt x="3373430" y="1177729"/>
                  </a:lnTo>
                  <a:lnTo>
                    <a:pt x="3520101" y="2141325"/>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2209295"/>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1995162"/>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2958759"/>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4136488"/>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3601156"/>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2530493"/>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3494090"/>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214272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217278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99" name="pg99"/>
            <p:cNvSpPr/>
            <p:nvPr/>
          </p:nvSpPr>
          <p:spPr>
            <a:xfrm>
              <a:off x="5955445" y="192859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5799" y="195741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101" name="pg101"/>
            <p:cNvSpPr/>
            <p:nvPr/>
          </p:nvSpPr>
          <p:spPr>
            <a:xfrm>
              <a:off x="6688800" y="289219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19153" y="292225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103" name="pg103"/>
            <p:cNvSpPr/>
            <p:nvPr/>
          </p:nvSpPr>
          <p:spPr>
            <a:xfrm>
              <a:off x="7450290" y="40699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40987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5" name="pg105"/>
            <p:cNvSpPr/>
            <p:nvPr/>
          </p:nvSpPr>
          <p:spPr>
            <a:xfrm>
              <a:off x="8008838" y="353459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39191" y="356464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7" name="pg107"/>
            <p:cNvSpPr/>
            <p:nvPr/>
          </p:nvSpPr>
          <p:spPr>
            <a:xfrm>
              <a:off x="8595522" y="246392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25875" y="249398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09" name="pg109"/>
            <p:cNvSpPr/>
            <p:nvPr/>
          </p:nvSpPr>
          <p:spPr>
            <a:xfrm>
              <a:off x="8742193" y="342752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72546" y="345758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11" name="tx111"/>
            <p:cNvSpPr/>
            <p:nvPr/>
          </p:nvSpPr>
          <p:spPr>
            <a:xfrm>
              <a:off x="8889106" y="441724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49396" y="291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39867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2916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184540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186354"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5" name="pl125"/>
            <p:cNvSpPr/>
            <p:nvPr/>
          </p:nvSpPr>
          <p:spPr>
            <a:xfrm>
              <a:off x="596640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6640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3670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49916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33507" y="6073150"/>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130" name="tx130"/>
            <p:cNvSpPr/>
            <p:nvPr/>
          </p:nvSpPr>
          <p:spPr>
            <a:xfrm>
              <a:off x="700380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66261"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6552183" y="726086"/>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3" name="tx133"/>
            <p:cNvSpPr/>
            <p:nvPr/>
          </p:nvSpPr>
          <p:spPr>
            <a:xfrm>
              <a:off x="4706263"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4" name="tx134"/>
            <p:cNvSpPr/>
            <p:nvPr/>
          </p:nvSpPr>
          <p:spPr>
            <a:xfrm>
              <a:off x="5149865" y="6498977"/>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5" name="tx135"/>
            <p:cNvSpPr/>
            <p:nvPr/>
          </p:nvSpPr>
          <p:spPr>
            <a:xfrm>
              <a:off x="2984874" y="398022"/>
              <a:ext cx="344857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Congo, 2000-2024</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2024, 5 % des enfants ayant reçu le DTC1 n'ont pas reçu le DTC3 (à gauche) et 12 % des enfants ayant reçu le DTC1 n'ont pas reçu le MCV1 (à droite).
Les taux moyens d'abandon du DTC impliquent une capacité modérée à fournir une série complète de vaccins au début de la vie. Les taux d'abandon élevés pour le DTC-MCV impliquent une faible rétention dans les programmes de vaccination et une faible capacité à fournir une série complète de vaccins au cours de la petite enfance (jusqu'à un an).
En 2024, le taux d'abandon du DTC au Congo était identique au taux d'abandon mondial et le taux d'abandon du DTC-MCV était identique au taux d'abandon mondial.</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128772"/>
              <a:ext cx="1578741" cy="556885"/>
            </a:xfrm>
            <a:custGeom>
              <a:avLst/>
              <a:pathLst>
                <a:path w="1578741" h="556885">
                  <a:moveTo>
                    <a:pt x="0" y="556885"/>
                  </a:moveTo>
                  <a:lnTo>
                    <a:pt x="65780" y="519759"/>
                  </a:lnTo>
                  <a:lnTo>
                    <a:pt x="131561" y="544509"/>
                  </a:lnTo>
                  <a:lnTo>
                    <a:pt x="197342" y="433132"/>
                  </a:lnTo>
                  <a:lnTo>
                    <a:pt x="263123" y="123752"/>
                  </a:lnTo>
                  <a:lnTo>
                    <a:pt x="328904" y="272254"/>
                  </a:lnTo>
                  <a:lnTo>
                    <a:pt x="394685" y="136127"/>
                  </a:lnTo>
                  <a:lnTo>
                    <a:pt x="460466" y="111377"/>
                  </a:lnTo>
                  <a:lnTo>
                    <a:pt x="526247" y="24750"/>
                  </a:lnTo>
                  <a:lnTo>
                    <a:pt x="592028" y="61876"/>
                  </a:lnTo>
                  <a:lnTo>
                    <a:pt x="657808" y="0"/>
                  </a:lnTo>
                  <a:lnTo>
                    <a:pt x="723589" y="0"/>
                  </a:lnTo>
                  <a:lnTo>
                    <a:pt x="789370" y="37125"/>
                  </a:lnTo>
                  <a:lnTo>
                    <a:pt x="855151" y="37125"/>
                  </a:lnTo>
                  <a:lnTo>
                    <a:pt x="920932" y="0"/>
                  </a:lnTo>
                  <a:lnTo>
                    <a:pt x="986713" y="123752"/>
                  </a:lnTo>
                  <a:lnTo>
                    <a:pt x="1052494" y="185628"/>
                  </a:lnTo>
                  <a:lnTo>
                    <a:pt x="1118275" y="235129"/>
                  </a:lnTo>
                  <a:lnTo>
                    <a:pt x="1184056" y="173253"/>
                  </a:lnTo>
                  <a:lnTo>
                    <a:pt x="1249836" y="185628"/>
                  </a:lnTo>
                  <a:lnTo>
                    <a:pt x="1315617" y="284630"/>
                  </a:lnTo>
                  <a:lnTo>
                    <a:pt x="1381398" y="173253"/>
                  </a:lnTo>
                  <a:lnTo>
                    <a:pt x="1447179" y="346506"/>
                  </a:lnTo>
                  <a:lnTo>
                    <a:pt x="1512960" y="346506"/>
                  </a:lnTo>
                  <a:lnTo>
                    <a:pt x="1578741" y="346506"/>
                  </a:lnTo>
                </a:path>
              </a:pathLst>
            </a:custGeom>
            <a:ln w="27101" cap="flat">
              <a:solidFill>
                <a:srgbClr val="1CABE2">
                  <a:alpha val="100000"/>
                </a:srgbClr>
              </a:solidFill>
              <a:prstDash val="solid"/>
              <a:round/>
            </a:ln>
          </p:spPr>
          <p:txBody>
            <a:bodyPr/>
            <a:lstStyle/>
            <a:p/>
          </p:txBody>
        </p:sp>
        <p:sp>
          <p:nvSpPr>
            <p:cNvPr id="24" name="tx24"/>
            <p:cNvSpPr/>
            <p:nvPr/>
          </p:nvSpPr>
          <p:spPr>
            <a:xfrm>
              <a:off x="833163" y="1593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25" name="tx25"/>
            <p:cNvSpPr/>
            <p:nvPr/>
          </p:nvSpPr>
          <p:spPr>
            <a:xfrm>
              <a:off x="2596391" y="1383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26" name="tx26"/>
            <p:cNvSpPr/>
            <p:nvPr/>
          </p:nvSpPr>
          <p:spPr>
            <a:xfrm>
              <a:off x="2180669" y="11732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7" name="tx27"/>
            <p:cNvSpPr/>
            <p:nvPr/>
          </p:nvSpPr>
          <p:spPr>
            <a:xfrm>
              <a:off x="2443792" y="1334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3059128"/>
              <a:ext cx="1578741" cy="606386"/>
            </a:xfrm>
            <a:custGeom>
              <a:avLst/>
              <a:pathLst>
                <a:path w="1578741" h="606386">
                  <a:moveTo>
                    <a:pt x="0" y="606386"/>
                  </a:moveTo>
                  <a:lnTo>
                    <a:pt x="65780" y="594010"/>
                  </a:lnTo>
                  <a:lnTo>
                    <a:pt x="131561" y="569260"/>
                  </a:lnTo>
                  <a:lnTo>
                    <a:pt x="197342" y="408382"/>
                  </a:lnTo>
                  <a:lnTo>
                    <a:pt x="263123" y="222754"/>
                  </a:lnTo>
                  <a:lnTo>
                    <a:pt x="328904" y="358881"/>
                  </a:lnTo>
                  <a:lnTo>
                    <a:pt x="394685" y="272254"/>
                  </a:lnTo>
                  <a:lnTo>
                    <a:pt x="460466" y="297005"/>
                  </a:lnTo>
                  <a:lnTo>
                    <a:pt x="526247" y="173253"/>
                  </a:lnTo>
                  <a:lnTo>
                    <a:pt x="592028" y="247504"/>
                  </a:lnTo>
                  <a:lnTo>
                    <a:pt x="657808" y="99001"/>
                  </a:lnTo>
                  <a:lnTo>
                    <a:pt x="723589" y="0"/>
                  </a:lnTo>
                  <a:lnTo>
                    <a:pt x="789370" y="37125"/>
                  </a:lnTo>
                  <a:lnTo>
                    <a:pt x="855151" y="37125"/>
                  </a:lnTo>
                  <a:lnTo>
                    <a:pt x="920932" y="37125"/>
                  </a:lnTo>
                  <a:lnTo>
                    <a:pt x="986713" y="37125"/>
                  </a:lnTo>
                  <a:lnTo>
                    <a:pt x="1052494" y="198003"/>
                  </a:lnTo>
                  <a:lnTo>
                    <a:pt x="1118275" y="160877"/>
                  </a:lnTo>
                  <a:lnTo>
                    <a:pt x="1184056" y="99001"/>
                  </a:lnTo>
                  <a:lnTo>
                    <a:pt x="1249836" y="123752"/>
                  </a:lnTo>
                  <a:lnTo>
                    <a:pt x="1315617" y="185628"/>
                  </a:lnTo>
                  <a:lnTo>
                    <a:pt x="1381398" y="185628"/>
                  </a:lnTo>
                  <a:lnTo>
                    <a:pt x="1447179" y="222754"/>
                  </a:lnTo>
                  <a:lnTo>
                    <a:pt x="1512960" y="222754"/>
                  </a:lnTo>
                  <a:lnTo>
                    <a:pt x="1578741" y="136127"/>
                  </a:lnTo>
                </a:path>
              </a:pathLst>
            </a:custGeom>
            <a:ln w="27101" cap="flat">
              <a:solidFill>
                <a:srgbClr val="1CABE2">
                  <a:alpha val="100000"/>
                </a:srgbClr>
              </a:solidFill>
              <a:prstDash val="solid"/>
              <a:round/>
            </a:ln>
          </p:spPr>
          <p:txBody>
            <a:bodyPr/>
            <a:lstStyle/>
            <a:p/>
          </p:txBody>
        </p:sp>
        <p:sp>
          <p:nvSpPr>
            <p:cNvPr id="48" name="tx48"/>
            <p:cNvSpPr/>
            <p:nvPr/>
          </p:nvSpPr>
          <p:spPr>
            <a:xfrm>
              <a:off x="833163" y="357320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49" name="tx49"/>
            <p:cNvSpPr/>
            <p:nvPr/>
          </p:nvSpPr>
          <p:spPr>
            <a:xfrm>
              <a:off x="2596391" y="310418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50" name="tx50"/>
            <p:cNvSpPr/>
            <p:nvPr/>
          </p:nvSpPr>
          <p:spPr>
            <a:xfrm>
              <a:off x="2180669" y="304167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51" name="tx51"/>
            <p:cNvSpPr/>
            <p:nvPr/>
          </p:nvSpPr>
          <p:spPr>
            <a:xfrm>
              <a:off x="2443792" y="31407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906025" y="4878108"/>
              <a:ext cx="657808" cy="705387"/>
            </a:xfrm>
            <a:custGeom>
              <a:avLst/>
              <a:pathLst>
                <a:path w="657808" h="705387">
                  <a:moveTo>
                    <a:pt x="0" y="247504"/>
                  </a:moveTo>
                  <a:lnTo>
                    <a:pt x="65780" y="0"/>
                  </a:lnTo>
                  <a:lnTo>
                    <a:pt x="131561" y="198003"/>
                  </a:lnTo>
                  <a:lnTo>
                    <a:pt x="197342" y="198003"/>
                  </a:lnTo>
                  <a:lnTo>
                    <a:pt x="263123" y="99001"/>
                  </a:lnTo>
                  <a:lnTo>
                    <a:pt x="328904" y="111377"/>
                  </a:lnTo>
                  <a:lnTo>
                    <a:pt x="394685" y="247504"/>
                  </a:lnTo>
                  <a:lnTo>
                    <a:pt x="460466" y="705387"/>
                  </a:lnTo>
                  <a:lnTo>
                    <a:pt x="526247" y="433132"/>
                  </a:lnTo>
                  <a:lnTo>
                    <a:pt x="592028" y="433132"/>
                  </a:lnTo>
                  <a:lnTo>
                    <a:pt x="657808" y="272254"/>
                  </a:lnTo>
                </a:path>
              </a:pathLst>
            </a:custGeom>
            <a:ln w="27101" cap="flat">
              <a:solidFill>
                <a:srgbClr val="1CABE2">
                  <a:alpha val="100000"/>
                </a:srgbClr>
              </a:solidFill>
              <a:prstDash val="solid"/>
              <a:round/>
            </a:ln>
          </p:spPr>
          <p:txBody>
            <a:bodyPr/>
            <a:lstStyle/>
            <a:p/>
          </p:txBody>
        </p:sp>
        <p:sp>
          <p:nvSpPr>
            <p:cNvPr id="72" name="tx72"/>
            <p:cNvSpPr/>
            <p:nvPr/>
          </p:nvSpPr>
          <p:spPr>
            <a:xfrm>
              <a:off x="1754095" y="50333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73" name="tx73"/>
            <p:cNvSpPr/>
            <p:nvPr/>
          </p:nvSpPr>
          <p:spPr>
            <a:xfrm>
              <a:off x="2596391" y="5058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74" name="tx74"/>
            <p:cNvSpPr/>
            <p:nvPr/>
          </p:nvSpPr>
          <p:spPr>
            <a:xfrm>
              <a:off x="2180669" y="484952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75" name="tx75"/>
            <p:cNvSpPr/>
            <p:nvPr/>
          </p:nvSpPr>
          <p:spPr>
            <a:xfrm>
              <a:off x="2443792" y="517037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128772"/>
              <a:ext cx="1578741" cy="631136"/>
            </a:xfrm>
            <a:custGeom>
              <a:avLst/>
              <a:pathLst>
                <a:path w="1578741" h="631136">
                  <a:moveTo>
                    <a:pt x="0" y="618761"/>
                  </a:moveTo>
                  <a:lnTo>
                    <a:pt x="65780" y="631136"/>
                  </a:lnTo>
                  <a:lnTo>
                    <a:pt x="131561" y="556885"/>
                  </a:lnTo>
                  <a:lnTo>
                    <a:pt x="197342" y="408382"/>
                  </a:lnTo>
                  <a:lnTo>
                    <a:pt x="263123" y="346506"/>
                  </a:lnTo>
                  <a:lnTo>
                    <a:pt x="328904" y="272254"/>
                  </a:lnTo>
                  <a:lnTo>
                    <a:pt x="394685" y="173253"/>
                  </a:lnTo>
                  <a:lnTo>
                    <a:pt x="460466" y="185628"/>
                  </a:lnTo>
                  <a:lnTo>
                    <a:pt x="526247" y="24750"/>
                  </a:lnTo>
                  <a:lnTo>
                    <a:pt x="592028" y="37125"/>
                  </a:lnTo>
                  <a:lnTo>
                    <a:pt x="657808" y="61876"/>
                  </a:lnTo>
                  <a:lnTo>
                    <a:pt x="723589" y="61876"/>
                  </a:lnTo>
                  <a:lnTo>
                    <a:pt x="789370" y="61876"/>
                  </a:lnTo>
                  <a:lnTo>
                    <a:pt x="855151" y="61876"/>
                  </a:lnTo>
                  <a:lnTo>
                    <a:pt x="920932" y="0"/>
                  </a:lnTo>
                  <a:lnTo>
                    <a:pt x="986713" y="123752"/>
                  </a:lnTo>
                  <a:lnTo>
                    <a:pt x="1052494" y="235129"/>
                  </a:lnTo>
                  <a:lnTo>
                    <a:pt x="1118275" y="247504"/>
                  </a:lnTo>
                  <a:lnTo>
                    <a:pt x="1184056" y="198003"/>
                  </a:lnTo>
                  <a:lnTo>
                    <a:pt x="1249836" y="160877"/>
                  </a:lnTo>
                  <a:lnTo>
                    <a:pt x="1315617" y="222754"/>
                  </a:lnTo>
                  <a:lnTo>
                    <a:pt x="1381398" y="173253"/>
                  </a:lnTo>
                  <a:lnTo>
                    <a:pt x="1447179" y="160877"/>
                  </a:lnTo>
                  <a:lnTo>
                    <a:pt x="1512960" y="160877"/>
                  </a:lnTo>
                  <a:lnTo>
                    <a:pt x="1578741" y="160877"/>
                  </a:lnTo>
                </a:path>
              </a:pathLst>
            </a:custGeom>
            <a:ln w="27101" cap="flat">
              <a:solidFill>
                <a:srgbClr val="1CABE2">
                  <a:alpha val="100000"/>
                </a:srgbClr>
              </a:solidFill>
              <a:prstDash val="solid"/>
              <a:round/>
            </a:ln>
          </p:spPr>
          <p:txBody>
            <a:bodyPr/>
            <a:lstStyle/>
            <a:p/>
          </p:txBody>
        </p:sp>
        <p:sp>
          <p:nvSpPr>
            <p:cNvPr id="96" name="tx96"/>
            <p:cNvSpPr/>
            <p:nvPr/>
          </p:nvSpPr>
          <p:spPr>
            <a:xfrm>
              <a:off x="2928803" y="165555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97" name="tx97"/>
            <p:cNvSpPr/>
            <p:nvPr/>
          </p:nvSpPr>
          <p:spPr>
            <a:xfrm>
              <a:off x="4692031"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98" name="tx98"/>
            <p:cNvSpPr/>
            <p:nvPr/>
          </p:nvSpPr>
          <p:spPr>
            <a:xfrm>
              <a:off x="4276309" y="1148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99" name="tx99"/>
            <p:cNvSpPr/>
            <p:nvPr/>
          </p:nvSpPr>
          <p:spPr>
            <a:xfrm>
              <a:off x="4539433" y="1148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330570" y="3504637"/>
              <a:ext cx="328904" cy="470258"/>
            </a:xfrm>
            <a:custGeom>
              <a:avLst/>
              <a:pathLst>
                <a:path w="328904" h="470258">
                  <a:moveTo>
                    <a:pt x="0" y="470258"/>
                  </a:moveTo>
                  <a:lnTo>
                    <a:pt x="65780" y="222754"/>
                  </a:lnTo>
                  <a:lnTo>
                    <a:pt x="131561" y="198003"/>
                  </a:lnTo>
                  <a:lnTo>
                    <a:pt x="197342" y="160877"/>
                  </a:lnTo>
                  <a:lnTo>
                    <a:pt x="263123" y="160877"/>
                  </a:lnTo>
                  <a:lnTo>
                    <a:pt x="328904" y="0"/>
                  </a:lnTo>
                </a:path>
              </a:pathLst>
            </a:custGeom>
            <a:ln w="27101" cap="flat">
              <a:solidFill>
                <a:srgbClr val="1CABE2">
                  <a:alpha val="100000"/>
                </a:srgbClr>
              </a:solidFill>
              <a:prstDash val="solid"/>
              <a:round/>
            </a:ln>
          </p:spPr>
          <p:txBody>
            <a:bodyPr/>
            <a:lstStyle/>
            <a:p/>
          </p:txBody>
        </p:sp>
        <p:sp>
          <p:nvSpPr>
            <p:cNvPr id="120" name="tx120"/>
            <p:cNvSpPr/>
            <p:nvPr/>
          </p:nvSpPr>
          <p:spPr>
            <a:xfrm>
              <a:off x="4254605" y="3882628"/>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121" name="tx121"/>
            <p:cNvSpPr/>
            <p:nvPr/>
          </p:nvSpPr>
          <p:spPr>
            <a:xfrm>
              <a:off x="4692031" y="3413846"/>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122" name="tx122"/>
            <p:cNvSpPr/>
            <p:nvPr/>
          </p:nvSpPr>
          <p:spPr>
            <a:xfrm>
              <a:off x="4303440" y="3833741"/>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123" name="tx123"/>
            <p:cNvSpPr/>
            <p:nvPr/>
          </p:nvSpPr>
          <p:spPr>
            <a:xfrm>
              <a:off x="4539433" y="352431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343857" y="4878108"/>
              <a:ext cx="1315617" cy="396007"/>
            </a:xfrm>
            <a:custGeom>
              <a:avLst/>
              <a:pathLst>
                <a:path w="1315617" h="396007">
                  <a:moveTo>
                    <a:pt x="0" y="396007"/>
                  </a:moveTo>
                  <a:lnTo>
                    <a:pt x="65780" y="321755"/>
                  </a:lnTo>
                  <a:lnTo>
                    <a:pt x="131561" y="173253"/>
                  </a:lnTo>
                  <a:lnTo>
                    <a:pt x="197342" y="210378"/>
                  </a:lnTo>
                  <a:lnTo>
                    <a:pt x="263123" y="160877"/>
                  </a:lnTo>
                  <a:lnTo>
                    <a:pt x="328904" y="173253"/>
                  </a:lnTo>
                  <a:lnTo>
                    <a:pt x="394685" y="61876"/>
                  </a:lnTo>
                  <a:lnTo>
                    <a:pt x="460466" y="74251"/>
                  </a:lnTo>
                  <a:lnTo>
                    <a:pt x="526247" y="222754"/>
                  </a:lnTo>
                  <a:lnTo>
                    <a:pt x="592028" y="0"/>
                  </a:lnTo>
                  <a:lnTo>
                    <a:pt x="657808" y="0"/>
                  </a:lnTo>
                  <a:lnTo>
                    <a:pt x="723589" y="0"/>
                  </a:lnTo>
                  <a:lnTo>
                    <a:pt x="789370" y="259879"/>
                  </a:lnTo>
                  <a:lnTo>
                    <a:pt x="855151" y="210378"/>
                  </a:lnTo>
                  <a:lnTo>
                    <a:pt x="920932" y="173253"/>
                  </a:lnTo>
                  <a:lnTo>
                    <a:pt x="986713" y="111377"/>
                  </a:lnTo>
                  <a:lnTo>
                    <a:pt x="1052494" y="136127"/>
                  </a:lnTo>
                  <a:lnTo>
                    <a:pt x="1118275" y="160877"/>
                  </a:lnTo>
                  <a:lnTo>
                    <a:pt x="1184056" y="235129"/>
                  </a:lnTo>
                  <a:lnTo>
                    <a:pt x="1249836" y="235129"/>
                  </a:lnTo>
                  <a:lnTo>
                    <a:pt x="1315617" y="123752"/>
                  </a:lnTo>
                </a:path>
              </a:pathLst>
            </a:custGeom>
            <a:ln w="27101" cap="flat">
              <a:solidFill>
                <a:srgbClr val="1CABE2">
                  <a:alpha val="100000"/>
                </a:srgbClr>
              </a:solidFill>
              <a:prstDash val="solid"/>
              <a:round/>
            </a:ln>
          </p:spPr>
          <p:txBody>
            <a:bodyPr/>
            <a:lstStyle/>
            <a:p/>
          </p:txBody>
        </p:sp>
        <p:sp>
          <p:nvSpPr>
            <p:cNvPr id="144" name="tx144"/>
            <p:cNvSpPr/>
            <p:nvPr/>
          </p:nvSpPr>
          <p:spPr>
            <a:xfrm>
              <a:off x="3191927" y="51818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145" name="tx145"/>
            <p:cNvSpPr/>
            <p:nvPr/>
          </p:nvSpPr>
          <p:spPr>
            <a:xfrm>
              <a:off x="4692031" y="49095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46" name="tx146"/>
            <p:cNvSpPr/>
            <p:nvPr/>
          </p:nvSpPr>
          <p:spPr>
            <a:xfrm>
              <a:off x="4276309" y="484952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47" name="tx147"/>
            <p:cNvSpPr/>
            <p:nvPr/>
          </p:nvSpPr>
          <p:spPr>
            <a:xfrm>
              <a:off x="4539433" y="4972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190648"/>
              <a:ext cx="1578741" cy="730138"/>
            </a:xfrm>
            <a:custGeom>
              <a:avLst/>
              <a:pathLst>
                <a:path w="1578741" h="730138">
                  <a:moveTo>
                    <a:pt x="0" y="705387"/>
                  </a:moveTo>
                  <a:lnTo>
                    <a:pt x="65780" y="730138"/>
                  </a:lnTo>
                  <a:lnTo>
                    <a:pt x="131561" y="606386"/>
                  </a:lnTo>
                  <a:lnTo>
                    <a:pt x="197342" y="495009"/>
                  </a:lnTo>
                  <a:lnTo>
                    <a:pt x="263123" y="284630"/>
                  </a:lnTo>
                  <a:lnTo>
                    <a:pt x="328904" y="334131"/>
                  </a:lnTo>
                  <a:lnTo>
                    <a:pt x="394685" y="198003"/>
                  </a:lnTo>
                  <a:lnTo>
                    <a:pt x="460466" y="210378"/>
                  </a:lnTo>
                  <a:lnTo>
                    <a:pt x="526247" y="123752"/>
                  </a:lnTo>
                  <a:lnTo>
                    <a:pt x="592028" y="123752"/>
                  </a:lnTo>
                  <a:lnTo>
                    <a:pt x="657808" y="173253"/>
                  </a:lnTo>
                  <a:lnTo>
                    <a:pt x="723589" y="86626"/>
                  </a:lnTo>
                  <a:lnTo>
                    <a:pt x="789370" y="61876"/>
                  </a:lnTo>
                  <a:lnTo>
                    <a:pt x="855151" y="61876"/>
                  </a:lnTo>
                  <a:lnTo>
                    <a:pt x="920932" y="0"/>
                  </a:lnTo>
                  <a:lnTo>
                    <a:pt x="986713" y="123752"/>
                  </a:lnTo>
                  <a:lnTo>
                    <a:pt x="1052494" y="235129"/>
                  </a:lnTo>
                  <a:lnTo>
                    <a:pt x="1118275" y="259879"/>
                  </a:lnTo>
                  <a:lnTo>
                    <a:pt x="1184056" y="185628"/>
                  </a:lnTo>
                  <a:lnTo>
                    <a:pt x="1249836" y="136127"/>
                  </a:lnTo>
                  <a:lnTo>
                    <a:pt x="1315617" y="210378"/>
                  </a:lnTo>
                  <a:lnTo>
                    <a:pt x="1381398" y="160877"/>
                  </a:lnTo>
                  <a:lnTo>
                    <a:pt x="1447179" y="148502"/>
                  </a:lnTo>
                  <a:lnTo>
                    <a:pt x="1512960" y="148502"/>
                  </a:lnTo>
                  <a:lnTo>
                    <a:pt x="1578741" y="148502"/>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8037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169" name="tx169"/>
            <p:cNvSpPr/>
            <p:nvPr/>
          </p:nvSpPr>
          <p:spPr>
            <a:xfrm>
              <a:off x="6787671" y="1246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70" name="tx170"/>
            <p:cNvSpPr/>
            <p:nvPr/>
          </p:nvSpPr>
          <p:spPr>
            <a:xfrm>
              <a:off x="6371950" y="11856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71" name="tx171"/>
            <p:cNvSpPr/>
            <p:nvPr/>
          </p:nvSpPr>
          <p:spPr>
            <a:xfrm>
              <a:off x="6635073" y="11979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65744" y="3034378"/>
              <a:ext cx="789370" cy="928141"/>
            </a:xfrm>
            <a:custGeom>
              <a:avLst/>
              <a:pathLst>
                <a:path w="789370" h="928141">
                  <a:moveTo>
                    <a:pt x="0" y="928141"/>
                  </a:moveTo>
                  <a:lnTo>
                    <a:pt x="65780" y="0"/>
                  </a:lnTo>
                  <a:lnTo>
                    <a:pt x="131561" y="0"/>
                  </a:lnTo>
                  <a:lnTo>
                    <a:pt x="197342" y="61876"/>
                  </a:lnTo>
                  <a:lnTo>
                    <a:pt x="263123" y="222754"/>
                  </a:lnTo>
                  <a:lnTo>
                    <a:pt x="328904" y="235129"/>
                  </a:lnTo>
                  <a:lnTo>
                    <a:pt x="394685" y="148502"/>
                  </a:lnTo>
                  <a:lnTo>
                    <a:pt x="460466" y="210378"/>
                  </a:lnTo>
                  <a:lnTo>
                    <a:pt x="526247" y="173253"/>
                  </a:lnTo>
                  <a:lnTo>
                    <a:pt x="592028" y="123752"/>
                  </a:lnTo>
                  <a:lnTo>
                    <a:pt x="657808" y="111377"/>
                  </a:lnTo>
                  <a:lnTo>
                    <a:pt x="723589" y="111377"/>
                  </a:lnTo>
                  <a:lnTo>
                    <a:pt x="789370" y="111377"/>
                  </a:lnTo>
                </a:path>
              </a:pathLst>
            </a:custGeom>
            <a:ln w="27101" cap="flat">
              <a:solidFill>
                <a:srgbClr val="1CABE2">
                  <a:alpha val="100000"/>
                </a:srgbClr>
              </a:solidFill>
              <a:prstDash val="solid"/>
              <a:round/>
            </a:ln>
          </p:spPr>
          <p:txBody>
            <a:bodyPr/>
            <a:lstStyle/>
            <a:p/>
          </p:txBody>
        </p:sp>
        <p:sp>
          <p:nvSpPr>
            <p:cNvPr id="192" name="tx192"/>
            <p:cNvSpPr/>
            <p:nvPr/>
          </p:nvSpPr>
          <p:spPr>
            <a:xfrm>
              <a:off x="5813814" y="38702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a:t>
              </a:r>
            </a:p>
          </p:txBody>
        </p:sp>
        <p:sp>
          <p:nvSpPr>
            <p:cNvPr id="193" name="tx193"/>
            <p:cNvSpPr/>
            <p:nvPr/>
          </p:nvSpPr>
          <p:spPr>
            <a:xfrm>
              <a:off x="6787671" y="3053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94" name="tx194"/>
            <p:cNvSpPr/>
            <p:nvPr/>
          </p:nvSpPr>
          <p:spPr>
            <a:xfrm>
              <a:off x="6371950" y="3103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95" name="tx195"/>
            <p:cNvSpPr/>
            <p:nvPr/>
          </p:nvSpPr>
          <p:spPr>
            <a:xfrm>
              <a:off x="6635073" y="30046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324508" y="1351526"/>
              <a:ext cx="526247" cy="606386"/>
            </a:xfrm>
            <a:custGeom>
              <a:avLst/>
              <a:pathLst>
                <a:path w="526247" h="606386">
                  <a:moveTo>
                    <a:pt x="0" y="544509"/>
                  </a:moveTo>
                  <a:lnTo>
                    <a:pt x="65780" y="606386"/>
                  </a:lnTo>
                  <a:lnTo>
                    <a:pt x="131561" y="111377"/>
                  </a:lnTo>
                  <a:lnTo>
                    <a:pt x="197342" y="0"/>
                  </a:lnTo>
                  <a:lnTo>
                    <a:pt x="263123" y="74251"/>
                  </a:lnTo>
                  <a:lnTo>
                    <a:pt x="328904" y="37125"/>
                  </a:lnTo>
                  <a:lnTo>
                    <a:pt x="394685" y="37125"/>
                  </a:lnTo>
                  <a:lnTo>
                    <a:pt x="460466" y="37125"/>
                  </a:lnTo>
                  <a:lnTo>
                    <a:pt x="526247" y="37125"/>
                  </a:lnTo>
                </a:path>
              </a:pathLst>
            </a:custGeom>
            <a:ln w="27101" cap="flat">
              <a:solidFill>
                <a:srgbClr val="1CABE2">
                  <a:alpha val="100000"/>
                </a:srgbClr>
              </a:solidFill>
              <a:prstDash val="solid"/>
              <a:round/>
            </a:ln>
          </p:spPr>
          <p:txBody>
            <a:bodyPr/>
            <a:lstStyle/>
            <a:p/>
          </p:txBody>
        </p:sp>
        <p:sp>
          <p:nvSpPr>
            <p:cNvPr id="216" name="tx216"/>
            <p:cNvSpPr/>
            <p:nvPr/>
          </p:nvSpPr>
          <p:spPr>
            <a:xfrm>
              <a:off x="8172578" y="18037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217" name="tx217"/>
            <p:cNvSpPr/>
            <p:nvPr/>
          </p:nvSpPr>
          <p:spPr>
            <a:xfrm>
              <a:off x="8883312" y="129786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18" name="tx218"/>
            <p:cNvSpPr/>
            <p:nvPr/>
          </p:nvSpPr>
          <p:spPr>
            <a:xfrm>
              <a:off x="8467590" y="121275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19" name="tx219"/>
            <p:cNvSpPr/>
            <p:nvPr/>
          </p:nvSpPr>
          <p:spPr>
            <a:xfrm>
              <a:off x="8730714" y="1248974"/>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3133380"/>
              <a:ext cx="1578741" cy="569260"/>
            </a:xfrm>
            <a:custGeom>
              <a:avLst/>
              <a:pathLst>
                <a:path w="1578741" h="569260">
                  <a:moveTo>
                    <a:pt x="0" y="569260"/>
                  </a:moveTo>
                  <a:lnTo>
                    <a:pt x="65780" y="556885"/>
                  </a:lnTo>
                  <a:lnTo>
                    <a:pt x="131561" y="445508"/>
                  </a:lnTo>
                  <a:lnTo>
                    <a:pt x="197342" y="334131"/>
                  </a:lnTo>
                  <a:lnTo>
                    <a:pt x="263123" y="123752"/>
                  </a:lnTo>
                  <a:lnTo>
                    <a:pt x="328904" y="185628"/>
                  </a:lnTo>
                  <a:lnTo>
                    <a:pt x="394685" y="49500"/>
                  </a:lnTo>
                  <a:lnTo>
                    <a:pt x="460466" y="74251"/>
                  </a:lnTo>
                  <a:lnTo>
                    <a:pt x="526247" y="0"/>
                  </a:lnTo>
                  <a:lnTo>
                    <a:pt x="592028" y="12375"/>
                  </a:lnTo>
                  <a:lnTo>
                    <a:pt x="657808" y="61876"/>
                  </a:lnTo>
                  <a:lnTo>
                    <a:pt x="723589" y="61876"/>
                  </a:lnTo>
                  <a:lnTo>
                    <a:pt x="789370" y="111377"/>
                  </a:lnTo>
                  <a:lnTo>
                    <a:pt x="855151" y="99001"/>
                  </a:lnTo>
                  <a:lnTo>
                    <a:pt x="920932" y="0"/>
                  </a:lnTo>
                  <a:lnTo>
                    <a:pt x="986713" y="111377"/>
                  </a:lnTo>
                  <a:lnTo>
                    <a:pt x="1052494" y="198003"/>
                  </a:lnTo>
                  <a:lnTo>
                    <a:pt x="1118275" y="210378"/>
                  </a:lnTo>
                  <a:lnTo>
                    <a:pt x="1184056" y="111377"/>
                  </a:lnTo>
                  <a:lnTo>
                    <a:pt x="1249836" y="49500"/>
                  </a:lnTo>
                  <a:lnTo>
                    <a:pt x="1315617" y="99001"/>
                  </a:lnTo>
                  <a:lnTo>
                    <a:pt x="1381398" y="37125"/>
                  </a:lnTo>
                  <a:lnTo>
                    <a:pt x="1447179" y="309380"/>
                  </a:lnTo>
                  <a:lnTo>
                    <a:pt x="1512960" y="309380"/>
                  </a:lnTo>
                  <a:lnTo>
                    <a:pt x="1578741" y="12375"/>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36103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241" name="tx241"/>
            <p:cNvSpPr/>
            <p:nvPr/>
          </p:nvSpPr>
          <p:spPr>
            <a:xfrm>
              <a:off x="8883312" y="3053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42" name="tx242"/>
            <p:cNvSpPr/>
            <p:nvPr/>
          </p:nvSpPr>
          <p:spPr>
            <a:xfrm>
              <a:off x="8467590" y="304167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43" name="tx243"/>
            <p:cNvSpPr/>
            <p:nvPr/>
          </p:nvSpPr>
          <p:spPr>
            <a:xfrm>
              <a:off x="8730714" y="33016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95211" y="334008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01" name="tx301"/>
            <p:cNvSpPr/>
            <p:nvPr/>
          </p:nvSpPr>
          <p:spPr>
            <a:xfrm>
              <a:off x="2210759" y="398022"/>
              <a:ext cx="54143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Congo, 2000-2024</a:t>
              </a:r>
            </a:p>
          </p:txBody>
        </p:sp>
        <p:sp>
          <p:nvSpPr>
            <p:cNvPr id="302" name="tx302"/>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03" name="tx303"/>
            <p:cNvSpPr/>
            <p:nvPr/>
          </p:nvSpPr>
          <p:spPr>
            <a:xfrm>
              <a:off x="3693887" y="6568567"/>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2024, le MCV2 avait la couverture la plus faible (47 %), suivi par le ROTAC (58 %).
Par rapport à 2019, la couverture de 6 vaccins a diminué (BCG, DTP3, IPV1, MCV1, ROTAC et YFV), un vaccin est resté constant (DTP1) et 3 vaccins ont augmenté (MCV2, PCV3 et POL3).
Par rapport à 2023, la couverture de 5 vaccins est restée constante (BCG, DTC1, DTC3, IPV1 et PCV3) et 5 vaccins ont augmenté (MCV1, MCV2, POL3, ROTAC et YFV).</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357845"/>
              <a:ext cx="6480943" cy="2799527"/>
            </a:xfrm>
            <a:custGeom>
              <a:avLst/>
              <a:pathLst>
                <a:path w="6480943" h="2799527">
                  <a:moveTo>
                    <a:pt x="0" y="2704627"/>
                  </a:moveTo>
                  <a:lnTo>
                    <a:pt x="270039" y="2799527"/>
                  </a:lnTo>
                  <a:lnTo>
                    <a:pt x="540078" y="2325030"/>
                  </a:lnTo>
                  <a:lnTo>
                    <a:pt x="810117" y="1897984"/>
                  </a:lnTo>
                  <a:lnTo>
                    <a:pt x="1080157" y="1091341"/>
                  </a:lnTo>
                  <a:lnTo>
                    <a:pt x="1350196" y="1281139"/>
                  </a:lnTo>
                  <a:lnTo>
                    <a:pt x="1620235" y="759193"/>
                  </a:lnTo>
                  <a:lnTo>
                    <a:pt x="1890275" y="806643"/>
                  </a:lnTo>
                  <a:lnTo>
                    <a:pt x="2160314" y="474496"/>
                  </a:lnTo>
                  <a:lnTo>
                    <a:pt x="2430353" y="474496"/>
                  </a:lnTo>
                  <a:lnTo>
                    <a:pt x="2700393" y="664294"/>
                  </a:lnTo>
                  <a:lnTo>
                    <a:pt x="2970432" y="332147"/>
                  </a:lnTo>
                  <a:lnTo>
                    <a:pt x="3240471" y="237248"/>
                  </a:lnTo>
                  <a:lnTo>
                    <a:pt x="3510510" y="237248"/>
                  </a:lnTo>
                  <a:lnTo>
                    <a:pt x="3780550" y="0"/>
                  </a:lnTo>
                  <a:lnTo>
                    <a:pt x="4050589" y="474496"/>
                  </a:lnTo>
                  <a:lnTo>
                    <a:pt x="4320628" y="901542"/>
                  </a:lnTo>
                  <a:lnTo>
                    <a:pt x="4590668" y="996441"/>
                  </a:lnTo>
                  <a:lnTo>
                    <a:pt x="4860707" y="711744"/>
                  </a:lnTo>
                  <a:lnTo>
                    <a:pt x="5130746" y="521945"/>
                  </a:lnTo>
                  <a:lnTo>
                    <a:pt x="5400786" y="806643"/>
                  </a:lnTo>
                  <a:lnTo>
                    <a:pt x="5670825" y="616844"/>
                  </a:lnTo>
                  <a:lnTo>
                    <a:pt x="5940864" y="569395"/>
                  </a:lnTo>
                  <a:lnTo>
                    <a:pt x="6210904" y="569395"/>
                  </a:lnTo>
                  <a:lnTo>
                    <a:pt x="6480943" y="569395"/>
                  </a:lnTo>
                </a:path>
              </a:pathLst>
            </a:custGeom>
            <a:ln w="27101" cap="flat">
              <a:solidFill>
                <a:srgbClr val="1C86EE">
                  <a:alpha val="100000"/>
                </a:srgbClr>
              </a:solidFill>
              <a:prstDash val="solid"/>
              <a:round/>
            </a:ln>
          </p:spPr>
          <p:txBody>
            <a:bodyPr/>
            <a:lstStyle/>
            <a:p/>
          </p:txBody>
        </p:sp>
        <p:sp>
          <p:nvSpPr>
            <p:cNvPr id="38" name="pl38"/>
            <p:cNvSpPr/>
            <p:nvPr/>
          </p:nvSpPr>
          <p:spPr>
            <a:xfrm>
              <a:off x="3025530" y="1879791"/>
              <a:ext cx="4590668" cy="1043891"/>
            </a:xfrm>
            <a:custGeom>
              <a:avLst/>
              <a:pathLst>
                <a:path w="4590668" h="1043891">
                  <a:moveTo>
                    <a:pt x="0" y="711744"/>
                  </a:moveTo>
                  <a:lnTo>
                    <a:pt x="270039" y="284697"/>
                  </a:lnTo>
                  <a:lnTo>
                    <a:pt x="540078" y="189798"/>
                  </a:lnTo>
                  <a:lnTo>
                    <a:pt x="810117" y="237248"/>
                  </a:lnTo>
                  <a:lnTo>
                    <a:pt x="1080157" y="427046"/>
                  </a:lnTo>
                  <a:lnTo>
                    <a:pt x="1350196" y="806643"/>
                  </a:lnTo>
                  <a:lnTo>
                    <a:pt x="1620235" y="664294"/>
                  </a:lnTo>
                  <a:lnTo>
                    <a:pt x="1890275" y="379596"/>
                  </a:lnTo>
                  <a:lnTo>
                    <a:pt x="2160314" y="711744"/>
                  </a:lnTo>
                  <a:lnTo>
                    <a:pt x="2430353" y="1043891"/>
                  </a:lnTo>
                  <a:lnTo>
                    <a:pt x="2700393" y="1043891"/>
                  </a:lnTo>
                  <a:lnTo>
                    <a:pt x="2970432" y="616844"/>
                  </a:lnTo>
                  <a:lnTo>
                    <a:pt x="3240471" y="0"/>
                  </a:lnTo>
                  <a:lnTo>
                    <a:pt x="3510510" y="474496"/>
                  </a:lnTo>
                  <a:lnTo>
                    <a:pt x="3780550" y="237248"/>
                  </a:lnTo>
                  <a:lnTo>
                    <a:pt x="4050589" y="47449"/>
                  </a:lnTo>
                  <a:lnTo>
                    <a:pt x="4320628" y="47449"/>
                  </a:lnTo>
                  <a:lnTo>
                    <a:pt x="4590668" y="47449"/>
                  </a:lnTo>
                </a:path>
              </a:pathLst>
            </a:custGeom>
            <a:ln w="27101" cap="flat">
              <a:solidFill>
                <a:srgbClr val="80BD41">
                  <a:alpha val="100000"/>
                </a:srgbClr>
              </a:solidFill>
              <a:prstDash val="solid"/>
              <a:round/>
            </a:ln>
          </p:spPr>
          <p:txBody>
            <a:bodyPr/>
            <a:lstStyle/>
            <a:p/>
          </p:txBody>
        </p:sp>
        <p:sp>
          <p:nvSpPr>
            <p:cNvPr id="39" name="pl39"/>
            <p:cNvSpPr/>
            <p:nvPr/>
          </p:nvSpPr>
          <p:spPr>
            <a:xfrm>
              <a:off x="3565609" y="1879791"/>
              <a:ext cx="4050589" cy="996441"/>
            </a:xfrm>
            <a:custGeom>
              <a:avLst/>
              <a:pathLst>
                <a:path w="4050589" h="996441">
                  <a:moveTo>
                    <a:pt x="0" y="332147"/>
                  </a:moveTo>
                  <a:lnTo>
                    <a:pt x="270039" y="237248"/>
                  </a:lnTo>
                  <a:lnTo>
                    <a:pt x="540078" y="379596"/>
                  </a:lnTo>
                  <a:lnTo>
                    <a:pt x="810117" y="711744"/>
                  </a:lnTo>
                  <a:lnTo>
                    <a:pt x="1080157" y="616844"/>
                  </a:lnTo>
                  <a:lnTo>
                    <a:pt x="1350196" y="284697"/>
                  </a:lnTo>
                  <a:lnTo>
                    <a:pt x="1620235" y="664294"/>
                  </a:lnTo>
                  <a:lnTo>
                    <a:pt x="1890275" y="948992"/>
                  </a:lnTo>
                  <a:lnTo>
                    <a:pt x="2160314" y="996441"/>
                  </a:lnTo>
                  <a:lnTo>
                    <a:pt x="2430353" y="616844"/>
                  </a:lnTo>
                  <a:lnTo>
                    <a:pt x="2700393" y="0"/>
                  </a:lnTo>
                  <a:lnTo>
                    <a:pt x="2970432" y="474496"/>
                  </a:lnTo>
                  <a:lnTo>
                    <a:pt x="3240471" y="189798"/>
                  </a:lnTo>
                  <a:lnTo>
                    <a:pt x="3510510" y="47449"/>
                  </a:lnTo>
                  <a:lnTo>
                    <a:pt x="3780550" y="47449"/>
                  </a:lnTo>
                  <a:lnTo>
                    <a:pt x="4050589" y="47449"/>
                  </a:lnTo>
                </a:path>
              </a:pathLst>
            </a:custGeom>
            <a:ln w="27101" cap="flat">
              <a:solidFill>
                <a:srgbClr val="EE00EE">
                  <a:alpha val="100000"/>
                </a:srgbClr>
              </a:solidFill>
              <a:prstDash val="solid"/>
              <a:round/>
            </a:ln>
          </p:spPr>
          <p:txBody>
            <a:bodyPr/>
            <a:lstStyle/>
            <a:p/>
          </p:txBody>
        </p:sp>
        <p:sp>
          <p:nvSpPr>
            <p:cNvPr id="40" name="pl40"/>
            <p:cNvSpPr/>
            <p:nvPr/>
          </p:nvSpPr>
          <p:spPr>
            <a:xfrm>
              <a:off x="5455884" y="1974690"/>
              <a:ext cx="2160314" cy="2325030"/>
            </a:xfrm>
            <a:custGeom>
              <a:avLst/>
              <a:pathLst>
                <a:path w="2160314" h="2325030">
                  <a:moveTo>
                    <a:pt x="0" y="2087782"/>
                  </a:moveTo>
                  <a:lnTo>
                    <a:pt x="270039" y="2325030"/>
                  </a:lnTo>
                  <a:lnTo>
                    <a:pt x="540078" y="427046"/>
                  </a:lnTo>
                  <a:lnTo>
                    <a:pt x="810117" y="0"/>
                  </a:lnTo>
                  <a:lnTo>
                    <a:pt x="1080157" y="284697"/>
                  </a:lnTo>
                  <a:lnTo>
                    <a:pt x="1350196" y="142348"/>
                  </a:lnTo>
                  <a:lnTo>
                    <a:pt x="1620235" y="142348"/>
                  </a:lnTo>
                  <a:lnTo>
                    <a:pt x="1890275" y="142348"/>
                  </a:lnTo>
                  <a:lnTo>
                    <a:pt x="2160314" y="142348"/>
                  </a:lnTo>
                </a:path>
              </a:pathLst>
            </a:custGeom>
            <a:ln w="27101" cap="flat">
              <a:solidFill>
                <a:srgbClr val="6A3D9A">
                  <a:alpha val="100000"/>
                </a:srgbClr>
              </a:solidFill>
              <a:prstDash val="solid"/>
              <a:round/>
            </a:ln>
          </p:spPr>
          <p:txBody>
            <a:bodyPr/>
            <a:lstStyle/>
            <a:p/>
          </p:txBody>
        </p:sp>
        <p:sp>
          <p:nvSpPr>
            <p:cNvPr id="41" name="pl41"/>
            <p:cNvSpPr/>
            <p:nvPr/>
          </p:nvSpPr>
          <p:spPr>
            <a:xfrm>
              <a:off x="1135255" y="1689993"/>
              <a:ext cx="6480943" cy="2325030"/>
            </a:xfrm>
            <a:custGeom>
              <a:avLst/>
              <a:pathLst>
                <a:path w="6480943" h="2325030">
                  <a:moveTo>
                    <a:pt x="0" y="2325030"/>
                  </a:moveTo>
                  <a:lnTo>
                    <a:pt x="270039" y="2277581"/>
                  </a:lnTo>
                  <a:lnTo>
                    <a:pt x="540078" y="2182682"/>
                  </a:lnTo>
                  <a:lnTo>
                    <a:pt x="810117" y="1565837"/>
                  </a:lnTo>
                  <a:lnTo>
                    <a:pt x="1080157" y="854093"/>
                  </a:lnTo>
                  <a:lnTo>
                    <a:pt x="1350196" y="1376038"/>
                  </a:lnTo>
                  <a:lnTo>
                    <a:pt x="1620235" y="1043891"/>
                  </a:lnTo>
                  <a:lnTo>
                    <a:pt x="1890275" y="1138790"/>
                  </a:lnTo>
                  <a:lnTo>
                    <a:pt x="2160314" y="664294"/>
                  </a:lnTo>
                  <a:lnTo>
                    <a:pt x="2430353" y="948992"/>
                  </a:lnTo>
                  <a:lnTo>
                    <a:pt x="2700393" y="379596"/>
                  </a:lnTo>
                  <a:lnTo>
                    <a:pt x="2970432" y="0"/>
                  </a:lnTo>
                  <a:lnTo>
                    <a:pt x="3240471" y="142348"/>
                  </a:lnTo>
                  <a:lnTo>
                    <a:pt x="3510510" y="142348"/>
                  </a:lnTo>
                  <a:lnTo>
                    <a:pt x="3780550" y="142348"/>
                  </a:lnTo>
                  <a:lnTo>
                    <a:pt x="4050589" y="142348"/>
                  </a:lnTo>
                  <a:lnTo>
                    <a:pt x="4320628" y="759193"/>
                  </a:lnTo>
                  <a:lnTo>
                    <a:pt x="4590668" y="616844"/>
                  </a:lnTo>
                  <a:lnTo>
                    <a:pt x="4860707" y="379596"/>
                  </a:lnTo>
                  <a:lnTo>
                    <a:pt x="5130746" y="474496"/>
                  </a:lnTo>
                  <a:lnTo>
                    <a:pt x="5400786" y="711744"/>
                  </a:lnTo>
                  <a:lnTo>
                    <a:pt x="5670825" y="711744"/>
                  </a:lnTo>
                  <a:lnTo>
                    <a:pt x="5940864" y="854093"/>
                  </a:lnTo>
                  <a:lnTo>
                    <a:pt x="6210904" y="854093"/>
                  </a:lnTo>
                  <a:lnTo>
                    <a:pt x="6480943" y="521945"/>
                  </a:lnTo>
                </a:path>
              </a:pathLst>
            </a:custGeom>
            <a:ln w="27101" cap="flat">
              <a:solidFill>
                <a:srgbClr val="E31A1C">
                  <a:alpha val="100000"/>
                </a:srgbClr>
              </a:solidFill>
              <a:prstDash val="solid"/>
              <a:round/>
            </a:ln>
          </p:spPr>
          <p:txBody>
            <a:bodyPr/>
            <a:lstStyle/>
            <a:p/>
          </p:txBody>
        </p:sp>
        <p:sp>
          <p:nvSpPr>
            <p:cNvPr id="42" name="pl42"/>
            <p:cNvSpPr/>
            <p:nvPr/>
          </p:nvSpPr>
          <p:spPr>
            <a:xfrm>
              <a:off x="6266002" y="3398179"/>
              <a:ext cx="1350196" cy="1803085"/>
            </a:xfrm>
            <a:custGeom>
              <a:avLst/>
              <a:pathLst>
                <a:path w="1350196" h="1803085">
                  <a:moveTo>
                    <a:pt x="0" y="1803085"/>
                  </a:moveTo>
                  <a:lnTo>
                    <a:pt x="270039" y="854093"/>
                  </a:lnTo>
                  <a:lnTo>
                    <a:pt x="540078" y="759193"/>
                  </a:lnTo>
                  <a:lnTo>
                    <a:pt x="810117" y="616844"/>
                  </a:lnTo>
                  <a:lnTo>
                    <a:pt x="1080157" y="616844"/>
                  </a:lnTo>
                  <a:lnTo>
                    <a:pt x="1350196" y="0"/>
                  </a:lnTo>
                </a:path>
              </a:pathLst>
            </a:custGeom>
            <a:ln w="27101" cap="flat">
              <a:solidFill>
                <a:srgbClr val="FF7F00">
                  <a:alpha val="100000"/>
                </a:srgbClr>
              </a:solidFill>
              <a:prstDash val="solid"/>
              <a:round/>
            </a:ln>
          </p:spPr>
          <p:txBody>
            <a:bodyPr/>
            <a:lstStyle/>
            <a:p/>
          </p:txBody>
        </p:sp>
        <p:sp>
          <p:nvSpPr>
            <p:cNvPr id="43" name="pl43"/>
            <p:cNvSpPr/>
            <p:nvPr/>
          </p:nvSpPr>
          <p:spPr>
            <a:xfrm>
              <a:off x="4375727" y="1595093"/>
              <a:ext cx="3240471" cy="3558720"/>
            </a:xfrm>
            <a:custGeom>
              <a:avLst/>
              <a:pathLst>
                <a:path w="3240471" h="3558720">
                  <a:moveTo>
                    <a:pt x="0" y="3558720"/>
                  </a:moveTo>
                  <a:lnTo>
                    <a:pt x="270039" y="0"/>
                  </a:lnTo>
                  <a:lnTo>
                    <a:pt x="540078" y="0"/>
                  </a:lnTo>
                  <a:lnTo>
                    <a:pt x="810117" y="237248"/>
                  </a:lnTo>
                  <a:lnTo>
                    <a:pt x="1080157" y="854093"/>
                  </a:lnTo>
                  <a:lnTo>
                    <a:pt x="1350196" y="901542"/>
                  </a:lnTo>
                  <a:lnTo>
                    <a:pt x="1620235" y="569395"/>
                  </a:lnTo>
                  <a:lnTo>
                    <a:pt x="1890275" y="806643"/>
                  </a:lnTo>
                  <a:lnTo>
                    <a:pt x="2160314" y="664294"/>
                  </a:lnTo>
                  <a:lnTo>
                    <a:pt x="2430353" y="474496"/>
                  </a:lnTo>
                  <a:lnTo>
                    <a:pt x="2700393" y="427046"/>
                  </a:lnTo>
                  <a:lnTo>
                    <a:pt x="2970432" y="427046"/>
                  </a:lnTo>
                  <a:lnTo>
                    <a:pt x="3240471" y="427046"/>
                  </a:lnTo>
                </a:path>
              </a:pathLst>
            </a:custGeom>
            <a:ln w="27101" cap="flat">
              <a:solidFill>
                <a:srgbClr val="FFC20E">
                  <a:alpha val="100000"/>
                </a:srgbClr>
              </a:solidFill>
              <a:prstDash val="solid"/>
              <a:round/>
            </a:ln>
          </p:spPr>
          <p:txBody>
            <a:bodyPr/>
            <a:lstStyle/>
            <a:p/>
          </p:txBody>
        </p:sp>
        <p:sp>
          <p:nvSpPr>
            <p:cNvPr id="44" name="pl44"/>
            <p:cNvSpPr/>
            <p:nvPr/>
          </p:nvSpPr>
          <p:spPr>
            <a:xfrm>
              <a:off x="1135255" y="1974690"/>
              <a:ext cx="6480943" cy="2182682"/>
            </a:xfrm>
            <a:custGeom>
              <a:avLst/>
              <a:pathLst>
                <a:path w="6480943" h="2182682">
                  <a:moveTo>
                    <a:pt x="0" y="2182682"/>
                  </a:moveTo>
                  <a:lnTo>
                    <a:pt x="270039" y="2135232"/>
                  </a:lnTo>
                  <a:lnTo>
                    <a:pt x="540078" y="1708186"/>
                  </a:lnTo>
                  <a:lnTo>
                    <a:pt x="810117" y="1281139"/>
                  </a:lnTo>
                  <a:lnTo>
                    <a:pt x="1080157" y="474496"/>
                  </a:lnTo>
                  <a:lnTo>
                    <a:pt x="1350196" y="711744"/>
                  </a:lnTo>
                  <a:lnTo>
                    <a:pt x="1620235" y="189798"/>
                  </a:lnTo>
                  <a:lnTo>
                    <a:pt x="1890275" y="284697"/>
                  </a:lnTo>
                  <a:lnTo>
                    <a:pt x="2160314" y="0"/>
                  </a:lnTo>
                  <a:lnTo>
                    <a:pt x="2430353" y="47449"/>
                  </a:lnTo>
                  <a:lnTo>
                    <a:pt x="2700393" y="237248"/>
                  </a:lnTo>
                  <a:lnTo>
                    <a:pt x="2970432" y="237248"/>
                  </a:lnTo>
                  <a:lnTo>
                    <a:pt x="3240471" y="427046"/>
                  </a:lnTo>
                  <a:lnTo>
                    <a:pt x="3510510" y="379596"/>
                  </a:lnTo>
                  <a:lnTo>
                    <a:pt x="3780550" y="0"/>
                  </a:lnTo>
                  <a:lnTo>
                    <a:pt x="4050589" y="427046"/>
                  </a:lnTo>
                  <a:lnTo>
                    <a:pt x="4320628" y="759193"/>
                  </a:lnTo>
                  <a:lnTo>
                    <a:pt x="4590668" y="806643"/>
                  </a:lnTo>
                  <a:lnTo>
                    <a:pt x="4860707" y="427046"/>
                  </a:lnTo>
                  <a:lnTo>
                    <a:pt x="5130746" y="189798"/>
                  </a:lnTo>
                  <a:lnTo>
                    <a:pt x="5400786" y="379596"/>
                  </a:lnTo>
                  <a:lnTo>
                    <a:pt x="5670825" y="142348"/>
                  </a:lnTo>
                  <a:lnTo>
                    <a:pt x="5940864" y="1186240"/>
                  </a:lnTo>
                  <a:lnTo>
                    <a:pt x="6210904" y="1186240"/>
                  </a:lnTo>
                  <a:lnTo>
                    <a:pt x="6480943" y="47449"/>
                  </a:lnTo>
                </a:path>
              </a:pathLst>
            </a:custGeom>
            <a:ln w="27101" cap="flat">
              <a:solidFill>
                <a:srgbClr val="008B00">
                  <a:alpha val="100000"/>
                </a:srgbClr>
              </a:solidFill>
              <a:prstDash val="solid"/>
              <a:round/>
            </a:ln>
          </p:spPr>
          <p:txBody>
            <a:bodyPr/>
            <a:lstStyle/>
            <a:p/>
          </p:txBody>
        </p:sp>
        <p:sp>
          <p:nvSpPr>
            <p:cNvPr id="45" name="pl45"/>
            <p:cNvSpPr/>
            <p:nvPr/>
          </p:nvSpPr>
          <p:spPr>
            <a:xfrm>
              <a:off x="4915805" y="1832341"/>
              <a:ext cx="2700393" cy="2704627"/>
            </a:xfrm>
            <a:custGeom>
              <a:avLst/>
              <a:pathLst>
                <a:path w="2700393" h="2704627">
                  <a:moveTo>
                    <a:pt x="0" y="948992"/>
                  </a:moveTo>
                  <a:lnTo>
                    <a:pt x="270039" y="0"/>
                  </a:lnTo>
                  <a:lnTo>
                    <a:pt x="540078" y="759193"/>
                  </a:lnTo>
                  <a:lnTo>
                    <a:pt x="810117" y="759193"/>
                  </a:lnTo>
                  <a:lnTo>
                    <a:pt x="1080157" y="379596"/>
                  </a:lnTo>
                  <a:lnTo>
                    <a:pt x="1350196" y="427046"/>
                  </a:lnTo>
                  <a:lnTo>
                    <a:pt x="1620235" y="948992"/>
                  </a:lnTo>
                  <a:lnTo>
                    <a:pt x="1890275" y="2704627"/>
                  </a:lnTo>
                  <a:lnTo>
                    <a:pt x="2160314" y="1660736"/>
                  </a:lnTo>
                  <a:lnTo>
                    <a:pt x="2430353" y="1660736"/>
                  </a:lnTo>
                  <a:lnTo>
                    <a:pt x="2700393" y="1043891"/>
                  </a:lnTo>
                </a:path>
              </a:pathLst>
            </a:custGeom>
            <a:ln w="27101" cap="flat">
              <a:solidFill>
                <a:srgbClr val="9A32CD">
                  <a:alpha val="100000"/>
                </a:srgbClr>
              </a:solidFill>
              <a:prstDash val="solid"/>
              <a:round/>
            </a:ln>
          </p:spPr>
          <p:txBody>
            <a:bodyPr/>
            <a:lstStyle/>
            <a:p/>
          </p:txBody>
        </p:sp>
        <p:sp>
          <p:nvSpPr>
            <p:cNvPr id="46" name="pl46"/>
            <p:cNvSpPr/>
            <p:nvPr/>
          </p:nvSpPr>
          <p:spPr>
            <a:xfrm>
              <a:off x="6266002" y="2211938"/>
              <a:ext cx="1350196" cy="474496"/>
            </a:xfrm>
            <a:custGeom>
              <a:avLst/>
              <a:pathLst>
                <a:path w="1350196" h="474496">
                  <a:moveTo>
                    <a:pt x="0" y="474496"/>
                  </a:moveTo>
                  <a:lnTo>
                    <a:pt x="270039" y="189798"/>
                  </a:lnTo>
                  <a:lnTo>
                    <a:pt x="540078" y="189798"/>
                  </a:lnTo>
                  <a:lnTo>
                    <a:pt x="810117" y="332147"/>
                  </a:lnTo>
                  <a:lnTo>
                    <a:pt x="1080157" y="332147"/>
                  </a:lnTo>
                  <a:lnTo>
                    <a:pt x="1350196" y="0"/>
                  </a:lnTo>
                </a:path>
              </a:pathLst>
            </a:custGeom>
            <a:ln w="27101" cap="flat">
              <a:solidFill>
                <a:srgbClr val="836FFF">
                  <a:alpha val="100000"/>
                </a:srgbClr>
              </a:solidFill>
              <a:prstDash val="solid"/>
              <a:round/>
            </a:ln>
          </p:spPr>
          <p:txBody>
            <a:bodyPr/>
            <a:lstStyle/>
            <a:p/>
          </p:txBody>
        </p:sp>
        <p:sp>
          <p:nvSpPr>
            <p:cNvPr id="47" name="pl47"/>
            <p:cNvSpPr/>
            <p:nvPr/>
          </p:nvSpPr>
          <p:spPr>
            <a:xfrm>
              <a:off x="7631749" y="1638229"/>
              <a:ext cx="751196" cy="283150"/>
            </a:xfrm>
            <a:custGeom>
              <a:avLst/>
              <a:pathLst>
                <a:path w="751196" h="283150">
                  <a:moveTo>
                    <a:pt x="751196" y="0"/>
                  </a:moveTo>
                  <a:lnTo>
                    <a:pt x="0" y="283150"/>
                  </a:lnTo>
                </a:path>
              </a:pathLst>
            </a:custGeom>
          </p:spPr>
          <p:txBody>
            <a:bodyPr/>
            <a:lstStyle/>
            <a:p/>
          </p:txBody>
        </p:sp>
        <p:sp>
          <p:nvSpPr>
            <p:cNvPr id="48" name="pl48"/>
            <p:cNvSpPr/>
            <p:nvPr/>
          </p:nvSpPr>
          <p:spPr>
            <a:xfrm>
              <a:off x="7624927" y="1112784"/>
              <a:ext cx="703656" cy="804477"/>
            </a:xfrm>
            <a:custGeom>
              <a:avLst/>
              <a:pathLst>
                <a:path w="703656" h="804477">
                  <a:moveTo>
                    <a:pt x="703656" y="0"/>
                  </a:moveTo>
                  <a:lnTo>
                    <a:pt x="0" y="804477"/>
                  </a:lnTo>
                </a:path>
              </a:pathLst>
            </a:custGeom>
          </p:spPr>
          <p:txBody>
            <a:bodyPr/>
            <a:lstStyle/>
            <a:p/>
          </p:txBody>
        </p:sp>
        <p:sp>
          <p:nvSpPr>
            <p:cNvPr id="49" name="pl49"/>
            <p:cNvSpPr/>
            <p:nvPr/>
          </p:nvSpPr>
          <p:spPr>
            <a:xfrm>
              <a:off x="7628618" y="1378846"/>
              <a:ext cx="808476" cy="540097"/>
            </a:xfrm>
            <a:custGeom>
              <a:avLst/>
              <a:pathLst>
                <a:path w="808476" h="540097">
                  <a:moveTo>
                    <a:pt x="808476" y="0"/>
                  </a:moveTo>
                  <a:lnTo>
                    <a:pt x="0" y="540097"/>
                  </a:lnTo>
                </a:path>
              </a:pathLst>
            </a:custGeom>
          </p:spPr>
          <p:txBody>
            <a:bodyPr/>
            <a:lstStyle/>
            <a:p/>
          </p:txBody>
        </p:sp>
        <p:sp>
          <p:nvSpPr>
            <p:cNvPr id="50" name="pl50"/>
            <p:cNvSpPr/>
            <p:nvPr/>
          </p:nvSpPr>
          <p:spPr>
            <a:xfrm>
              <a:off x="7633742" y="2025035"/>
              <a:ext cx="767200" cy="126631"/>
            </a:xfrm>
            <a:custGeom>
              <a:avLst/>
              <a:pathLst>
                <a:path w="767200" h="126631">
                  <a:moveTo>
                    <a:pt x="767200" y="126631"/>
                  </a:moveTo>
                  <a:lnTo>
                    <a:pt x="0" y="0"/>
                  </a:lnTo>
                </a:path>
              </a:pathLst>
            </a:custGeom>
          </p:spPr>
          <p:txBody>
            <a:bodyPr/>
            <a:lstStyle/>
            <a:p/>
          </p:txBody>
        </p:sp>
        <p:sp>
          <p:nvSpPr>
            <p:cNvPr id="51" name="pl51"/>
            <p:cNvSpPr/>
            <p:nvPr/>
          </p:nvSpPr>
          <p:spPr>
            <a:xfrm>
              <a:off x="7633716" y="1896815"/>
              <a:ext cx="724986" cy="122368"/>
            </a:xfrm>
            <a:custGeom>
              <a:avLst/>
              <a:pathLst>
                <a:path w="724986" h="122368">
                  <a:moveTo>
                    <a:pt x="724986" y="0"/>
                  </a:moveTo>
                  <a:lnTo>
                    <a:pt x="0" y="122368"/>
                  </a:lnTo>
                </a:path>
              </a:pathLst>
            </a:custGeom>
          </p:spPr>
          <p:txBody>
            <a:bodyPr/>
            <a:lstStyle/>
            <a:p/>
          </p:txBody>
        </p:sp>
        <p:sp>
          <p:nvSpPr>
            <p:cNvPr id="52" name="pl52"/>
            <p:cNvSpPr/>
            <p:nvPr/>
          </p:nvSpPr>
          <p:spPr>
            <a:xfrm>
              <a:off x="7631898" y="2122742"/>
              <a:ext cx="793127" cy="288079"/>
            </a:xfrm>
            <a:custGeom>
              <a:avLst/>
              <a:pathLst>
                <a:path w="793127" h="288079">
                  <a:moveTo>
                    <a:pt x="793127" y="288079"/>
                  </a:moveTo>
                  <a:lnTo>
                    <a:pt x="0" y="0"/>
                  </a:lnTo>
                </a:path>
              </a:pathLst>
            </a:custGeom>
          </p:spPr>
          <p:txBody>
            <a:bodyPr/>
            <a:lstStyle/>
            <a:p/>
          </p:txBody>
        </p:sp>
        <p:sp>
          <p:nvSpPr>
            <p:cNvPr id="53" name="pl53"/>
            <p:cNvSpPr/>
            <p:nvPr/>
          </p:nvSpPr>
          <p:spPr>
            <a:xfrm>
              <a:off x="7626023" y="2221508"/>
              <a:ext cx="732837" cy="713797"/>
            </a:xfrm>
            <a:custGeom>
              <a:avLst/>
              <a:pathLst>
                <a:path w="732837" h="713797">
                  <a:moveTo>
                    <a:pt x="732837" y="713797"/>
                  </a:moveTo>
                  <a:lnTo>
                    <a:pt x="0" y="0"/>
                  </a:lnTo>
                </a:path>
              </a:pathLst>
            </a:custGeom>
          </p:spPr>
          <p:txBody>
            <a:bodyPr/>
            <a:lstStyle/>
            <a:p/>
          </p:txBody>
        </p:sp>
        <p:sp>
          <p:nvSpPr>
            <p:cNvPr id="54" name="pl54"/>
            <p:cNvSpPr/>
            <p:nvPr/>
          </p:nvSpPr>
          <p:spPr>
            <a:xfrm>
              <a:off x="7628548" y="2220277"/>
              <a:ext cx="663883" cy="448272"/>
            </a:xfrm>
            <a:custGeom>
              <a:avLst/>
              <a:pathLst>
                <a:path w="663883" h="448272">
                  <a:moveTo>
                    <a:pt x="663883" y="448272"/>
                  </a:moveTo>
                  <a:lnTo>
                    <a:pt x="0" y="0"/>
                  </a:lnTo>
                </a:path>
              </a:pathLst>
            </a:custGeom>
          </p:spPr>
          <p:txBody>
            <a:bodyPr/>
            <a:lstStyle/>
            <a:p/>
          </p:txBody>
        </p:sp>
        <p:sp>
          <p:nvSpPr>
            <p:cNvPr id="55" name="pl55"/>
            <p:cNvSpPr/>
            <p:nvPr/>
          </p:nvSpPr>
          <p:spPr>
            <a:xfrm>
              <a:off x="7631074" y="2882748"/>
              <a:ext cx="721699" cy="316057"/>
            </a:xfrm>
            <a:custGeom>
              <a:avLst/>
              <a:pathLst>
                <a:path w="721699" h="316057">
                  <a:moveTo>
                    <a:pt x="721699" y="316057"/>
                  </a:moveTo>
                  <a:lnTo>
                    <a:pt x="0" y="0"/>
                  </a:lnTo>
                </a:path>
              </a:pathLst>
            </a:custGeom>
          </p:spPr>
          <p:txBody>
            <a:bodyPr/>
            <a:lstStyle/>
            <a:p/>
          </p:txBody>
        </p:sp>
        <p:sp>
          <p:nvSpPr>
            <p:cNvPr id="56" name="pl56"/>
            <p:cNvSpPr/>
            <p:nvPr/>
          </p:nvSpPr>
          <p:spPr>
            <a:xfrm>
              <a:off x="7634132" y="3399891"/>
              <a:ext cx="724728" cy="69221"/>
            </a:xfrm>
            <a:custGeom>
              <a:avLst/>
              <a:pathLst>
                <a:path w="724728" h="69221">
                  <a:moveTo>
                    <a:pt x="724728" y="69221"/>
                  </a:moveTo>
                  <a:lnTo>
                    <a:pt x="0" y="0"/>
                  </a:lnTo>
                </a:path>
              </a:pathLst>
            </a:custGeom>
          </p:spPr>
          <p:txBody>
            <a:bodyPr/>
            <a:lstStyle/>
            <a:p/>
          </p:txBody>
        </p:sp>
        <p:sp>
          <p:nvSpPr>
            <p:cNvPr id="57" name="pg57"/>
            <p:cNvSpPr/>
            <p:nvPr/>
          </p:nvSpPr>
          <p:spPr>
            <a:xfrm>
              <a:off x="8314365" y="154783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158937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78%</a:t>
              </a:r>
            </a:p>
          </p:txBody>
        </p:sp>
        <p:sp>
          <p:nvSpPr>
            <p:cNvPr id="59" name="pg59"/>
            <p:cNvSpPr/>
            <p:nvPr/>
          </p:nvSpPr>
          <p:spPr>
            <a:xfrm>
              <a:off x="8260004" y="102164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104449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78%</a:t>
              </a:r>
            </a:p>
          </p:txBody>
        </p:sp>
        <p:sp>
          <p:nvSpPr>
            <p:cNvPr id="61" name="pg61"/>
            <p:cNvSpPr/>
            <p:nvPr/>
          </p:nvSpPr>
          <p:spPr>
            <a:xfrm>
              <a:off x="8368515" y="128767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132921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78%</a:t>
              </a:r>
            </a:p>
          </p:txBody>
        </p:sp>
        <p:sp>
          <p:nvSpPr>
            <p:cNvPr id="63" name="pg63"/>
            <p:cNvSpPr/>
            <p:nvPr/>
          </p:nvSpPr>
          <p:spPr>
            <a:xfrm>
              <a:off x="8332362" y="2069652"/>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4" name="tx64"/>
            <p:cNvSpPr/>
            <p:nvPr/>
          </p:nvSpPr>
          <p:spPr>
            <a:xfrm>
              <a:off x="8355222" y="2111190"/>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76%</a:t>
              </a:r>
            </a:p>
          </p:txBody>
        </p:sp>
        <p:sp>
          <p:nvSpPr>
            <p:cNvPr id="65" name="pg65"/>
            <p:cNvSpPr/>
            <p:nvPr/>
          </p:nvSpPr>
          <p:spPr>
            <a:xfrm>
              <a:off x="8290122" y="1809631"/>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12982" y="185116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76%</a:t>
              </a:r>
            </a:p>
          </p:txBody>
        </p:sp>
        <p:sp>
          <p:nvSpPr>
            <p:cNvPr id="67" name="pg67"/>
            <p:cNvSpPr/>
            <p:nvPr/>
          </p:nvSpPr>
          <p:spPr>
            <a:xfrm>
              <a:off x="8356446" y="233176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8" name="tx68"/>
            <p:cNvSpPr/>
            <p:nvPr/>
          </p:nvSpPr>
          <p:spPr>
            <a:xfrm>
              <a:off x="8379306" y="237330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74%</a:t>
              </a:r>
            </a:p>
          </p:txBody>
        </p:sp>
        <p:sp>
          <p:nvSpPr>
            <p:cNvPr id="69" name="pg69"/>
            <p:cNvSpPr/>
            <p:nvPr/>
          </p:nvSpPr>
          <p:spPr>
            <a:xfrm>
              <a:off x="8290281" y="285761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0" name="tx70"/>
            <p:cNvSpPr/>
            <p:nvPr/>
          </p:nvSpPr>
          <p:spPr>
            <a:xfrm>
              <a:off x="8313141" y="289914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72%</a:t>
              </a:r>
            </a:p>
          </p:txBody>
        </p:sp>
        <p:sp>
          <p:nvSpPr>
            <p:cNvPr id="71" name="pg71"/>
            <p:cNvSpPr/>
            <p:nvPr/>
          </p:nvSpPr>
          <p:spPr>
            <a:xfrm>
              <a:off x="8223851" y="259202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2" name="tx72"/>
            <p:cNvSpPr/>
            <p:nvPr/>
          </p:nvSpPr>
          <p:spPr>
            <a:xfrm>
              <a:off x="8246711" y="263356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72%</a:t>
              </a:r>
            </a:p>
          </p:txBody>
        </p:sp>
        <p:sp>
          <p:nvSpPr>
            <p:cNvPr id="73" name="pg73"/>
            <p:cNvSpPr/>
            <p:nvPr/>
          </p:nvSpPr>
          <p:spPr>
            <a:xfrm>
              <a:off x="8284194" y="312091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07054" y="316244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58%</a:t>
              </a:r>
            </a:p>
          </p:txBody>
        </p:sp>
        <p:sp>
          <p:nvSpPr>
            <p:cNvPr id="75" name="pg75"/>
            <p:cNvSpPr/>
            <p:nvPr/>
          </p:nvSpPr>
          <p:spPr>
            <a:xfrm>
              <a:off x="8290281" y="338542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6" name="tx76"/>
            <p:cNvSpPr/>
            <p:nvPr/>
          </p:nvSpPr>
          <p:spPr>
            <a:xfrm>
              <a:off x="8313141" y="342696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47%</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01" name="tx101"/>
            <p:cNvSpPr/>
            <p:nvPr/>
          </p:nvSpPr>
          <p:spPr>
            <a:xfrm>
              <a:off x="3386708" y="401416"/>
              <a:ext cx="305819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Congo, 2000-2024</a:t>
              </a:r>
            </a:p>
          </p:txBody>
        </p:sp>
        <p:sp>
          <p:nvSpPr>
            <p:cNvPr id="102" name="tx102"/>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03" name="tx103"/>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de la couverture de 10 vaccins (série complète).
En 2024, le MCV2 aura la couverture la plus faible de tous les vaccins (47%), suivi par le ROTAC (58%).
La couverture de 6 vaccins a diminué (DTC3, HepB3, Hib3, VPI1, MCV1 et RotaC) et 4 vaccins ont augmenté (MCV2, PcV3, Polio3 et Rubéole) par rapport aux couvertures respectives en 2019.
La couverture de 5 vaccins est restée la même (DTC3, HepB3, Hib3, VPI1 et PcV3) et 5 vaccins ont augmenté (MCV1, MCV2, Polio3, RotaC et Rubéole) par rapport à la couverture respective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30187" y="870398"/>
              <a:ext cx="1011029" cy="0"/>
            </a:xfrm>
            <a:custGeom>
              <a:avLst/>
              <a:pathLst>
                <a:path w="1011029" h="0">
                  <a:moveTo>
                    <a:pt x="0" y="0"/>
                  </a:moveTo>
                  <a:lnTo>
                    <a:pt x="0" y="0"/>
                  </a:lnTo>
                  <a:lnTo>
                    <a:pt x="0" y="0"/>
                  </a:lnTo>
                  <a:lnTo>
                    <a:pt x="361082" y="0"/>
                  </a:lnTo>
                  <a:lnTo>
                    <a:pt x="938813" y="0"/>
                  </a:lnTo>
                  <a:lnTo>
                    <a:pt x="1011029" y="0"/>
                  </a:lnTo>
                </a:path>
              </a:pathLst>
            </a:custGeom>
            <a:ln w="116535" cap="flat">
              <a:solidFill>
                <a:srgbClr val="E8E8E8">
                  <a:alpha val="100000"/>
                </a:srgbClr>
              </a:solidFill>
              <a:prstDash val="solid"/>
              <a:round/>
            </a:ln>
          </p:spPr>
          <p:txBody>
            <a:bodyPr/>
            <a:lstStyle/>
            <a:p/>
          </p:txBody>
        </p:sp>
        <p:sp>
          <p:nvSpPr>
            <p:cNvPr id="23" name="pl23"/>
            <p:cNvSpPr/>
            <p:nvPr/>
          </p:nvSpPr>
          <p:spPr>
            <a:xfrm>
              <a:off x="7052351" y="1220700"/>
              <a:ext cx="361082" cy="0"/>
            </a:xfrm>
            <a:custGeom>
              <a:avLst/>
              <a:pathLst>
                <a:path w="361082" h="0">
                  <a:moveTo>
                    <a:pt x="0" y="0"/>
                  </a:moveTo>
                  <a:lnTo>
                    <a:pt x="288865"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6763485" y="1571001"/>
              <a:ext cx="433298" cy="0"/>
            </a:xfrm>
            <a:custGeom>
              <a:avLst/>
              <a:pathLst>
                <a:path w="433298" h="0">
                  <a:moveTo>
                    <a:pt x="0" y="0"/>
                  </a:moveTo>
                  <a:lnTo>
                    <a:pt x="288865" y="0"/>
                  </a:lnTo>
                  <a:lnTo>
                    <a:pt x="361082"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25" name="pl25"/>
            <p:cNvSpPr/>
            <p:nvPr/>
          </p:nvSpPr>
          <p:spPr>
            <a:xfrm>
              <a:off x="6474620" y="1921302"/>
              <a:ext cx="722164" cy="0"/>
            </a:xfrm>
            <a:custGeom>
              <a:avLst/>
              <a:pathLst>
                <a:path w="722164" h="0">
                  <a:moveTo>
                    <a:pt x="0" y="0"/>
                  </a:moveTo>
                  <a:lnTo>
                    <a:pt x="361082" y="0"/>
                  </a:lnTo>
                  <a:lnTo>
                    <a:pt x="649947" y="0"/>
                  </a:lnTo>
                  <a:lnTo>
                    <a:pt x="649947" y="0"/>
                  </a:lnTo>
                  <a:lnTo>
                    <a:pt x="649947" y="0"/>
                  </a:lnTo>
                  <a:lnTo>
                    <a:pt x="722164" y="0"/>
                  </a:lnTo>
                </a:path>
              </a:pathLst>
            </a:custGeom>
            <a:ln w="116535" cap="flat">
              <a:solidFill>
                <a:srgbClr val="E8E8E8">
                  <a:alpha val="100000"/>
                </a:srgbClr>
              </a:solidFill>
              <a:prstDash val="solid"/>
              <a:round/>
            </a:ln>
          </p:spPr>
          <p:txBody>
            <a:bodyPr/>
            <a:lstStyle/>
            <a:p/>
          </p:txBody>
        </p:sp>
        <p:sp>
          <p:nvSpPr>
            <p:cNvPr id="26" name="pl26"/>
            <p:cNvSpPr/>
            <p:nvPr/>
          </p:nvSpPr>
          <p:spPr>
            <a:xfrm>
              <a:off x="6474620" y="2271604"/>
              <a:ext cx="722164" cy="0"/>
            </a:xfrm>
            <a:custGeom>
              <a:avLst/>
              <a:pathLst>
                <a:path w="722164" h="0">
                  <a:moveTo>
                    <a:pt x="0" y="0"/>
                  </a:moveTo>
                  <a:lnTo>
                    <a:pt x="433298" y="0"/>
                  </a:lnTo>
                  <a:lnTo>
                    <a:pt x="649947" y="0"/>
                  </a:lnTo>
                  <a:lnTo>
                    <a:pt x="649947" y="0"/>
                  </a:lnTo>
                  <a:lnTo>
                    <a:pt x="649947"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6619053" y="2621905"/>
              <a:ext cx="433298" cy="0"/>
            </a:xfrm>
            <a:custGeom>
              <a:avLst/>
              <a:pathLst>
                <a:path w="433298" h="0">
                  <a:moveTo>
                    <a:pt x="0" y="0"/>
                  </a:moveTo>
                  <a:lnTo>
                    <a:pt x="216649" y="0"/>
                  </a:lnTo>
                  <a:lnTo>
                    <a:pt x="216649" y="0"/>
                  </a:lnTo>
                  <a:lnTo>
                    <a:pt x="216649" y="0"/>
                  </a:lnTo>
                  <a:lnTo>
                    <a:pt x="216649" y="0"/>
                  </a:lnTo>
                  <a:lnTo>
                    <a:pt x="433298" y="0"/>
                  </a:lnTo>
                </a:path>
              </a:pathLst>
            </a:custGeom>
            <a:ln w="116535" cap="flat">
              <a:solidFill>
                <a:srgbClr val="E8E8E8">
                  <a:alpha val="100000"/>
                </a:srgbClr>
              </a:solidFill>
              <a:prstDash val="solid"/>
              <a:round/>
            </a:ln>
          </p:spPr>
          <p:txBody>
            <a:bodyPr/>
            <a:lstStyle/>
            <a:p/>
          </p:txBody>
        </p:sp>
        <p:sp>
          <p:nvSpPr>
            <p:cNvPr id="28" name="pl28"/>
            <p:cNvSpPr/>
            <p:nvPr/>
          </p:nvSpPr>
          <p:spPr>
            <a:xfrm>
              <a:off x="6185754" y="2972206"/>
              <a:ext cx="577731" cy="0"/>
            </a:xfrm>
            <a:custGeom>
              <a:avLst/>
              <a:pathLst>
                <a:path w="577731" h="0">
                  <a:moveTo>
                    <a:pt x="0" y="0"/>
                  </a:moveTo>
                  <a:lnTo>
                    <a:pt x="0" y="0"/>
                  </a:lnTo>
                  <a:lnTo>
                    <a:pt x="216649" y="0"/>
                  </a:lnTo>
                  <a:lnTo>
                    <a:pt x="216649" y="0"/>
                  </a:lnTo>
                  <a:lnTo>
                    <a:pt x="505514" y="0"/>
                  </a:lnTo>
                  <a:lnTo>
                    <a:pt x="577731" y="0"/>
                  </a:lnTo>
                </a:path>
              </a:pathLst>
            </a:custGeom>
            <a:ln w="116535" cap="flat">
              <a:solidFill>
                <a:srgbClr val="E8E8E8">
                  <a:alpha val="100000"/>
                </a:srgbClr>
              </a:solidFill>
              <a:prstDash val="solid"/>
              <a:round/>
            </a:ln>
          </p:spPr>
          <p:txBody>
            <a:bodyPr/>
            <a:lstStyle/>
            <a:p/>
          </p:txBody>
        </p:sp>
        <p:sp>
          <p:nvSpPr>
            <p:cNvPr id="29" name="pl29"/>
            <p:cNvSpPr/>
            <p:nvPr/>
          </p:nvSpPr>
          <p:spPr>
            <a:xfrm>
              <a:off x="2141636" y="3322508"/>
              <a:ext cx="2744223" cy="0"/>
            </a:xfrm>
            <a:custGeom>
              <a:avLst/>
              <a:pathLst>
                <a:path w="2744223" h="0">
                  <a:moveTo>
                    <a:pt x="0" y="0"/>
                  </a:moveTo>
                  <a:lnTo>
                    <a:pt x="1444328" y="0"/>
                  </a:lnTo>
                  <a:lnTo>
                    <a:pt x="1588760" y="0"/>
                  </a:lnTo>
                  <a:lnTo>
                    <a:pt x="1805410" y="0"/>
                  </a:lnTo>
                  <a:lnTo>
                    <a:pt x="1805410" y="0"/>
                  </a:lnTo>
                  <a:lnTo>
                    <a:pt x="2744223" y="0"/>
                  </a:lnTo>
                </a:path>
              </a:pathLst>
            </a:custGeom>
            <a:ln w="116535" cap="flat">
              <a:solidFill>
                <a:srgbClr val="E8E8E8">
                  <a:alpha val="100000"/>
                </a:srgbClr>
              </a:solidFill>
              <a:prstDash val="solid"/>
              <a:round/>
            </a:ln>
          </p:spPr>
          <p:txBody>
            <a:bodyPr/>
            <a:lstStyle/>
            <a:p/>
          </p:txBody>
        </p:sp>
        <p:sp>
          <p:nvSpPr>
            <p:cNvPr id="30" name="pl30"/>
            <p:cNvSpPr/>
            <p:nvPr/>
          </p:nvSpPr>
          <p:spPr>
            <a:xfrm>
              <a:off x="6402403" y="3672809"/>
              <a:ext cx="577731" cy="0"/>
            </a:xfrm>
            <a:custGeom>
              <a:avLst/>
              <a:pathLst>
                <a:path w="577731" h="0">
                  <a:moveTo>
                    <a:pt x="0" y="0"/>
                  </a:moveTo>
                  <a:lnTo>
                    <a:pt x="216649" y="0"/>
                  </a:lnTo>
                  <a:lnTo>
                    <a:pt x="505514" y="0"/>
                  </a:lnTo>
                  <a:lnTo>
                    <a:pt x="577731" y="0"/>
                  </a:lnTo>
                  <a:lnTo>
                    <a:pt x="577731" y="0"/>
                  </a:lnTo>
                  <a:lnTo>
                    <a:pt x="577731" y="0"/>
                  </a:lnTo>
                </a:path>
              </a:pathLst>
            </a:custGeom>
            <a:ln w="116535" cap="flat">
              <a:solidFill>
                <a:srgbClr val="E8E8E8">
                  <a:alpha val="100000"/>
                </a:srgbClr>
              </a:solidFill>
              <a:prstDash val="solid"/>
              <a:round/>
            </a:ln>
          </p:spPr>
          <p:txBody>
            <a:bodyPr/>
            <a:lstStyle/>
            <a:p/>
          </p:txBody>
        </p:sp>
        <p:sp>
          <p:nvSpPr>
            <p:cNvPr id="31" name="pl31"/>
            <p:cNvSpPr/>
            <p:nvPr/>
          </p:nvSpPr>
          <p:spPr>
            <a:xfrm>
              <a:off x="5246941" y="4023110"/>
              <a:ext cx="1733193" cy="0"/>
            </a:xfrm>
            <a:custGeom>
              <a:avLst/>
              <a:pathLst>
                <a:path w="1733193" h="0">
                  <a:moveTo>
                    <a:pt x="0" y="0"/>
                  </a:moveTo>
                  <a:lnTo>
                    <a:pt x="0" y="0"/>
                  </a:lnTo>
                  <a:lnTo>
                    <a:pt x="1227678" y="0"/>
                  </a:lnTo>
                  <a:lnTo>
                    <a:pt x="1516544" y="0"/>
                  </a:lnTo>
                  <a:lnTo>
                    <a:pt x="1588760" y="0"/>
                  </a:lnTo>
                  <a:lnTo>
                    <a:pt x="1733193" y="0"/>
                  </a:lnTo>
                </a:path>
              </a:pathLst>
            </a:custGeom>
            <a:ln w="116535" cap="flat">
              <a:solidFill>
                <a:srgbClr val="E8E8E8">
                  <a:alpha val="100000"/>
                </a:srgbClr>
              </a:solidFill>
              <a:prstDash val="solid"/>
              <a:round/>
            </a:ln>
          </p:spPr>
          <p:txBody>
            <a:bodyPr/>
            <a:lstStyle/>
            <a:p/>
          </p:txBody>
        </p:sp>
        <p:sp>
          <p:nvSpPr>
            <p:cNvPr id="32" name="pl32"/>
            <p:cNvSpPr/>
            <p:nvPr/>
          </p:nvSpPr>
          <p:spPr>
            <a:xfrm>
              <a:off x="5969105" y="4373412"/>
              <a:ext cx="722164" cy="0"/>
            </a:xfrm>
            <a:custGeom>
              <a:avLst/>
              <a:pathLst>
                <a:path w="722164" h="0">
                  <a:moveTo>
                    <a:pt x="0" y="0"/>
                  </a:moveTo>
                  <a:lnTo>
                    <a:pt x="216649" y="0"/>
                  </a:lnTo>
                  <a:lnTo>
                    <a:pt x="216649" y="0"/>
                  </a:lnTo>
                  <a:lnTo>
                    <a:pt x="433298" y="0"/>
                  </a:lnTo>
                  <a:lnTo>
                    <a:pt x="433298" y="0"/>
                  </a:lnTo>
                  <a:lnTo>
                    <a:pt x="722164" y="0"/>
                  </a:lnTo>
                </a:path>
              </a:pathLst>
            </a:custGeom>
            <a:ln w="116535" cap="flat">
              <a:solidFill>
                <a:srgbClr val="E8E8E8">
                  <a:alpha val="100000"/>
                </a:srgbClr>
              </a:solidFill>
              <a:prstDash val="solid"/>
              <a:round/>
            </a:ln>
          </p:spPr>
          <p:txBody>
            <a:bodyPr/>
            <a:lstStyle/>
            <a:p/>
          </p:txBody>
        </p:sp>
        <p:sp>
          <p:nvSpPr>
            <p:cNvPr id="33" name="pl33"/>
            <p:cNvSpPr/>
            <p:nvPr/>
          </p:nvSpPr>
          <p:spPr>
            <a:xfrm>
              <a:off x="3152665" y="4723713"/>
              <a:ext cx="3466387" cy="0"/>
            </a:xfrm>
            <a:custGeom>
              <a:avLst/>
              <a:pathLst>
                <a:path w="3466387" h="0">
                  <a:moveTo>
                    <a:pt x="0" y="0"/>
                  </a:moveTo>
                  <a:lnTo>
                    <a:pt x="1588760" y="0"/>
                  </a:lnTo>
                  <a:lnTo>
                    <a:pt x="1588760" y="0"/>
                  </a:lnTo>
                  <a:lnTo>
                    <a:pt x="2527574" y="0"/>
                  </a:lnTo>
                  <a:lnTo>
                    <a:pt x="2672007" y="0"/>
                  </a:lnTo>
                  <a:lnTo>
                    <a:pt x="3466387" y="0"/>
                  </a:lnTo>
                </a:path>
              </a:pathLst>
            </a:custGeom>
            <a:ln w="116535" cap="flat">
              <a:solidFill>
                <a:srgbClr val="E8E8E8">
                  <a:alpha val="100000"/>
                </a:srgbClr>
              </a:solidFill>
              <a:prstDash val="solid"/>
              <a:round/>
            </a:ln>
          </p:spPr>
          <p:txBody>
            <a:bodyPr/>
            <a:lstStyle/>
            <a:p/>
          </p:txBody>
        </p:sp>
        <p:sp>
          <p:nvSpPr>
            <p:cNvPr id="34" name="pl34"/>
            <p:cNvSpPr/>
            <p:nvPr/>
          </p:nvSpPr>
          <p:spPr>
            <a:xfrm>
              <a:off x="5896889" y="5074015"/>
              <a:ext cx="722164" cy="0"/>
            </a:xfrm>
            <a:custGeom>
              <a:avLst/>
              <a:pathLst>
                <a:path w="722164" h="0">
                  <a:moveTo>
                    <a:pt x="0" y="0"/>
                  </a:moveTo>
                  <a:lnTo>
                    <a:pt x="0" y="0"/>
                  </a:lnTo>
                  <a:lnTo>
                    <a:pt x="433298"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35" name="pt35"/>
            <p:cNvSpPr/>
            <p:nvPr/>
          </p:nvSpPr>
          <p:spPr>
            <a:xfrm>
              <a:off x="726450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68676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33671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32568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32568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32568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40893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047851"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33671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40893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40893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40893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9228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75898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04785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2006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2006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2006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19228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47012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83120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12006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12006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2006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19228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47012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90341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12006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12006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2006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04785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61455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83120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83120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83120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83120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75898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39790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39790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18125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18125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68676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213713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8146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72589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94254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94254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488135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39790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61455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90341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97563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97563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97563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75898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47012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83120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24244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24244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97563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96460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39790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39790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18125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18125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68676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61455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82017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14816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73692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3692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67573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61455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47012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32568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89238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89238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54233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206233"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6267419"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6267419"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7350665"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7350665"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7350665"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7134016"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7061800"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7061800"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7134016"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7061800"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7061800"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7134016"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7061800"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7061800"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6989583"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6772934"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6772934"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670071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6122987"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6628501"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2078868"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3884278"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4823091"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6339636"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6917367"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6917367"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6700718"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5184173"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6917367"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5906337"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6122987"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6628501"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6556285"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4678658"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5617472"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6556285"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5834121"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6484069"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53" name="tx153"/>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4" name="tx154"/>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5" name="tx155"/>
            <p:cNvSpPr/>
            <p:nvPr/>
          </p:nvSpPr>
          <p:spPr>
            <a:xfrm>
              <a:off x="609033" y="3944067"/>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56" name="tx156"/>
            <p:cNvSpPr/>
            <p:nvPr/>
          </p:nvSpPr>
          <p:spPr>
            <a:xfrm>
              <a:off x="673364" y="3593766"/>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8" name="tx158"/>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9" name="tx159"/>
            <p:cNvSpPr/>
            <p:nvPr/>
          </p:nvSpPr>
          <p:spPr>
            <a:xfrm>
              <a:off x="710044" y="2544958"/>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60" name="tx160"/>
            <p:cNvSpPr/>
            <p:nvPr/>
          </p:nvSpPr>
          <p:spPr>
            <a:xfrm>
              <a:off x="728424" y="2192560"/>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2894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3640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Congo, 2019-2024</a:t>
              </a:r>
            </a:p>
          </p:txBody>
        </p:sp>
        <p:sp>
          <p:nvSpPr>
            <p:cNvPr id="178" name="tx178"/>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79" name="tx179"/>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2019-2024 et les points représentent la couverture pour des années spécifiques. </a:t>
              </a:r>
            </a:p>
          </p:txBody>
        </p:sp>
        <p:sp>
          <p:nvSpPr>
            <p:cNvPr id="180" name="tx180"/>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2019-2024. </a:t>
              </a:r>
            </a:p>
          </p:txBody>
        </p:sp>
        <p:sp>
          <p:nvSpPr>
            <p:cNvPr id="181" name="tx181"/>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pour toutes les années comprises entre 2019 et 2024 (barres grises) et la couverture pour des années spécifiques (points), par vaccin. Il peut être utilisé pour évaluer le retour aux niveaux d'avant la pandémie.
La couverture par le DTC1 est restée la même entre 2019 (82%) et 2023 (82%). La couverture par le DTC1 est restée la même en 2024 (82%) qu'en 2023, et était la même qu'en 2019. En 2019-2024, la couverture par le DTC1 a atteint son niveau le plus bas en 2020 (77 %).
En 2023, la couverture de 9 vaccins était inférieure à celle de 2019.
En 2024, 8 vaccins avaient une couverture inférieure à celle de 2019.
En 2024, 0 vaccin avait une couverture inférieure à celle de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425597"/>
              <a:ext cx="6444618" cy="2298358"/>
            </a:xfrm>
            <a:custGeom>
              <a:avLst/>
              <a:pathLst>
                <a:path w="6444618" h="2298358">
                  <a:moveTo>
                    <a:pt x="0" y="2220448"/>
                  </a:moveTo>
                  <a:lnTo>
                    <a:pt x="268525" y="2298358"/>
                  </a:lnTo>
                  <a:lnTo>
                    <a:pt x="537051" y="1908806"/>
                  </a:lnTo>
                  <a:lnTo>
                    <a:pt x="805577" y="1558209"/>
                  </a:lnTo>
                  <a:lnTo>
                    <a:pt x="1074103" y="895970"/>
                  </a:lnTo>
                  <a:lnTo>
                    <a:pt x="1342628" y="1051791"/>
                  </a:lnTo>
                  <a:lnTo>
                    <a:pt x="1611154" y="623283"/>
                  </a:lnTo>
                  <a:lnTo>
                    <a:pt x="1879680" y="662239"/>
                  </a:lnTo>
                  <a:lnTo>
                    <a:pt x="2148206" y="389552"/>
                  </a:lnTo>
                  <a:lnTo>
                    <a:pt x="2416732" y="389552"/>
                  </a:lnTo>
                  <a:lnTo>
                    <a:pt x="2685257" y="545373"/>
                  </a:lnTo>
                  <a:lnTo>
                    <a:pt x="2953783" y="272686"/>
                  </a:lnTo>
                  <a:lnTo>
                    <a:pt x="3222309" y="194776"/>
                  </a:lnTo>
                  <a:lnTo>
                    <a:pt x="3490835" y="194776"/>
                  </a:lnTo>
                  <a:lnTo>
                    <a:pt x="3759360" y="0"/>
                  </a:lnTo>
                  <a:lnTo>
                    <a:pt x="4027886" y="389552"/>
                  </a:lnTo>
                  <a:lnTo>
                    <a:pt x="4296412" y="740149"/>
                  </a:lnTo>
                  <a:lnTo>
                    <a:pt x="4564938" y="818059"/>
                  </a:lnTo>
                  <a:lnTo>
                    <a:pt x="4833464" y="584328"/>
                  </a:lnTo>
                  <a:lnTo>
                    <a:pt x="5101989" y="428507"/>
                  </a:lnTo>
                  <a:lnTo>
                    <a:pt x="5370515" y="662239"/>
                  </a:lnTo>
                  <a:lnTo>
                    <a:pt x="5639041" y="506418"/>
                  </a:lnTo>
                  <a:lnTo>
                    <a:pt x="5907567" y="467462"/>
                  </a:lnTo>
                  <a:lnTo>
                    <a:pt x="6176092" y="467462"/>
                  </a:lnTo>
                  <a:lnTo>
                    <a:pt x="6444618" y="467462"/>
                  </a:lnTo>
                </a:path>
              </a:pathLst>
            </a:custGeom>
            <a:ln w="27101" cap="flat">
              <a:solidFill>
                <a:srgbClr val="F8766D">
                  <a:alpha val="100000"/>
                </a:srgbClr>
              </a:solidFill>
              <a:prstDash val="solid"/>
              <a:round/>
            </a:ln>
          </p:spPr>
          <p:txBody>
            <a:bodyPr/>
            <a:lstStyle/>
            <a:p/>
          </p:txBody>
        </p:sp>
        <p:sp>
          <p:nvSpPr>
            <p:cNvPr id="27" name="pl27"/>
            <p:cNvSpPr/>
            <p:nvPr/>
          </p:nvSpPr>
          <p:spPr>
            <a:xfrm>
              <a:off x="6550268" y="3100672"/>
              <a:ext cx="1342628" cy="1480298"/>
            </a:xfrm>
            <a:custGeom>
              <a:avLst/>
              <a:pathLst>
                <a:path w="1342628" h="1480298">
                  <a:moveTo>
                    <a:pt x="0" y="1480298"/>
                  </a:moveTo>
                  <a:lnTo>
                    <a:pt x="268525" y="701194"/>
                  </a:lnTo>
                  <a:lnTo>
                    <a:pt x="537051" y="623283"/>
                  </a:lnTo>
                  <a:lnTo>
                    <a:pt x="805577" y="506418"/>
                  </a:lnTo>
                  <a:lnTo>
                    <a:pt x="1074103" y="506418"/>
                  </a:lnTo>
                  <a:lnTo>
                    <a:pt x="1342628" y="0"/>
                  </a:lnTo>
                </a:path>
              </a:pathLst>
            </a:custGeom>
            <a:ln w="27101" cap="flat">
              <a:solidFill>
                <a:srgbClr val="00BA38">
                  <a:alpha val="100000"/>
                </a:srgbClr>
              </a:solidFill>
              <a:prstDash val="solid"/>
              <a:round/>
            </a:ln>
          </p:spPr>
          <p:txBody>
            <a:bodyPr/>
            <a:lstStyle/>
            <a:p/>
          </p:txBody>
        </p:sp>
        <p:sp>
          <p:nvSpPr>
            <p:cNvPr id="28" name="pl28"/>
            <p:cNvSpPr/>
            <p:nvPr/>
          </p:nvSpPr>
          <p:spPr>
            <a:xfrm>
              <a:off x="4670588" y="1620373"/>
              <a:ext cx="3222309" cy="2921642"/>
            </a:xfrm>
            <a:custGeom>
              <a:avLst/>
              <a:pathLst>
                <a:path w="3222309" h="2921642">
                  <a:moveTo>
                    <a:pt x="0" y="2921642"/>
                  </a:moveTo>
                  <a:lnTo>
                    <a:pt x="268525" y="0"/>
                  </a:lnTo>
                  <a:lnTo>
                    <a:pt x="537051" y="0"/>
                  </a:lnTo>
                  <a:lnTo>
                    <a:pt x="805577" y="194776"/>
                  </a:lnTo>
                  <a:lnTo>
                    <a:pt x="1074103" y="701194"/>
                  </a:lnTo>
                  <a:lnTo>
                    <a:pt x="1342628" y="740149"/>
                  </a:lnTo>
                  <a:lnTo>
                    <a:pt x="1611154" y="467462"/>
                  </a:lnTo>
                  <a:lnTo>
                    <a:pt x="1879680" y="662239"/>
                  </a:lnTo>
                  <a:lnTo>
                    <a:pt x="2148206" y="545373"/>
                  </a:lnTo>
                  <a:lnTo>
                    <a:pt x="2416732" y="389552"/>
                  </a:lnTo>
                  <a:lnTo>
                    <a:pt x="2685257" y="350597"/>
                  </a:lnTo>
                  <a:lnTo>
                    <a:pt x="2953783" y="350597"/>
                  </a:lnTo>
                  <a:lnTo>
                    <a:pt x="3222309" y="350597"/>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85468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3062296"/>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93259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360766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6511892" y="454259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4632211" y="4503639"/>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9021" y="1807674"/>
              <a:ext cx="252401" cy="80258"/>
            </a:xfrm>
            <a:custGeom>
              <a:avLst/>
              <a:pathLst>
                <a:path w="252401" h="80258">
                  <a:moveTo>
                    <a:pt x="252401" y="0"/>
                  </a:moveTo>
                  <a:lnTo>
                    <a:pt x="0" y="80258"/>
                  </a:lnTo>
                </a:path>
              </a:pathLst>
            </a:custGeom>
          </p:spPr>
          <p:txBody>
            <a:bodyPr/>
            <a:lstStyle/>
            <a:p/>
          </p:txBody>
        </p:sp>
        <p:sp>
          <p:nvSpPr>
            <p:cNvPr id="37" name="pl37"/>
            <p:cNvSpPr/>
            <p:nvPr/>
          </p:nvSpPr>
          <p:spPr>
            <a:xfrm>
              <a:off x="7909430" y="1975735"/>
              <a:ext cx="251992" cy="72616"/>
            </a:xfrm>
            <a:custGeom>
              <a:avLst/>
              <a:pathLst>
                <a:path w="251992" h="72616">
                  <a:moveTo>
                    <a:pt x="251992" y="72616"/>
                  </a:moveTo>
                  <a:lnTo>
                    <a:pt x="0" y="0"/>
                  </a:lnTo>
                </a:path>
              </a:pathLst>
            </a:custGeom>
          </p:spPr>
          <p:txBody>
            <a:bodyPr/>
            <a:lstStyle/>
            <a:p/>
          </p:txBody>
        </p:sp>
        <p:sp>
          <p:nvSpPr>
            <p:cNvPr id="38" name="pl38"/>
            <p:cNvSpPr/>
            <p:nvPr/>
          </p:nvSpPr>
          <p:spPr>
            <a:xfrm>
              <a:off x="7911816" y="3100672"/>
              <a:ext cx="249607" cy="0"/>
            </a:xfrm>
            <a:custGeom>
              <a:avLst/>
              <a:pathLst>
                <a:path w="249607" h="0">
                  <a:moveTo>
                    <a:pt x="249607" y="0"/>
                  </a:moveTo>
                  <a:lnTo>
                    <a:pt x="0" y="0"/>
                  </a:lnTo>
                </a:path>
              </a:pathLst>
            </a:custGeom>
          </p:spPr>
          <p:txBody>
            <a:bodyPr/>
            <a:lstStyle/>
            <a:p/>
          </p:txBody>
        </p:sp>
        <p:sp>
          <p:nvSpPr>
            <p:cNvPr id="39" name="pg39"/>
            <p:cNvSpPr/>
            <p:nvPr/>
          </p:nvSpPr>
          <p:spPr>
            <a:xfrm>
              <a:off x="8092843" y="169910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73994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78%</a:t>
              </a:r>
            </a:p>
          </p:txBody>
        </p:sp>
        <p:sp>
          <p:nvSpPr>
            <p:cNvPr id="41" name="pg41"/>
            <p:cNvSpPr/>
            <p:nvPr/>
          </p:nvSpPr>
          <p:spPr>
            <a:xfrm>
              <a:off x="8092843" y="1972610"/>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2" name="tx42"/>
            <p:cNvSpPr/>
            <p:nvPr/>
          </p:nvSpPr>
          <p:spPr>
            <a:xfrm>
              <a:off x="8115703" y="2013451"/>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76%</a:t>
              </a:r>
            </a:p>
          </p:txBody>
        </p:sp>
        <p:sp>
          <p:nvSpPr>
            <p:cNvPr id="43" name="pg43"/>
            <p:cNvSpPr/>
            <p:nvPr/>
          </p:nvSpPr>
          <p:spPr>
            <a:xfrm>
              <a:off x="8092843" y="300968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305052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47%</a:t>
              </a:r>
            </a:p>
          </p:txBody>
        </p:sp>
        <p:sp>
          <p:nvSpPr>
            <p:cNvPr id="45" name="pg45"/>
            <p:cNvSpPr/>
            <p:nvPr/>
          </p:nvSpPr>
          <p:spPr>
            <a:xfrm>
              <a:off x="1150401" y="364864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6121" y="369238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33</a:t>
              </a:r>
            </a:p>
          </p:txBody>
        </p:sp>
        <p:sp>
          <p:nvSpPr>
            <p:cNvPr id="47" name="pg47"/>
            <p:cNvSpPr/>
            <p:nvPr/>
          </p:nvSpPr>
          <p:spPr>
            <a:xfrm>
              <a:off x="6615682" y="4414131"/>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6661402" y="4457937"/>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a:t>
              </a:r>
            </a:p>
          </p:txBody>
        </p:sp>
        <p:sp>
          <p:nvSpPr>
            <p:cNvPr id="49" name="pg49"/>
            <p:cNvSpPr/>
            <p:nvPr/>
          </p:nvSpPr>
          <p:spPr>
            <a:xfrm>
              <a:off x="4374589" y="454513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4420309" y="45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10</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95211" y="291825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1933954" y="399905"/>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76" name="tx76"/>
            <p:cNvSpPr/>
            <p:nvPr/>
          </p:nvSpPr>
          <p:spPr>
            <a:xfrm>
              <a:off x="3084555" y="579074"/>
              <a:ext cx="37091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Congo, 2000-2024</a:t>
              </a:r>
            </a:p>
          </p:txBody>
        </p:sp>
        <p:sp>
          <p:nvSpPr>
            <p:cNvPr id="77" name="tx77"/>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78" name="tx78"/>
            <p:cNvSpPr/>
            <p:nvPr/>
          </p:nvSpPr>
          <p:spPr>
            <a:xfrm>
              <a:off x="1872111" y="6328420"/>
              <a:ext cx="720229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PCV3 et HPVc</a:t>
              </a:r>
            </a:p>
          </p:txBody>
        </p:sp>
        <p:sp>
          <p:nvSpPr>
            <p:cNvPr id="79" name="tx79"/>
            <p:cNvSpPr/>
            <p:nvPr/>
          </p:nvSpPr>
          <p:spPr>
            <a:xfrm>
              <a:off x="2161389" y="6447866"/>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80" name="tx80"/>
            <p:cNvSpPr/>
            <p:nvPr/>
          </p:nvSpPr>
          <p:spPr>
            <a:xfrm>
              <a:off x="2055086" y="6568567"/>
              <a:ext cx="70193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Le Congo possède 3 des 4 vaccins des ODD.
En 2024, le Congo aura atteint une couverture d'au moins 90% pour aucun des 4 vaccins.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du DTC1 est restée constante à 82% entre 2023 et 2024.
- La couverture du DTC3 est restée constante à 78% entre 2023 et 2024.
- Il y a eu moins de 1 000 enfants supplémentaires n'ayant reçu aucune dose en 2024. Il reste donc 34 000 enfants non vaccinés, vulnérables aux maladies évitables par la vaccination, et 8 000 autres avec une protection incomplète.
- Le Congo représentait 0,8 % des enfants n'ayant reçu aucune dose de vaccin en Afrique occidentale et centrale (WCAR) et 0,2 % des enfants n'ayant reçu aucune dose de vaccin dans le monde.
- La couverture par le MCV1 a augmenté de 7 points de pourcentage, passant de 65 % en 2023 à 72 % en 2024. Il y a eu 53 000 enfants qui n'ont pas reçu la première vaccination contre la rougeole.
- La couverture par le MCV2 a augmenté de 13 points de pourcentage, passant de 34 % en 2023 à 47 % en 2024.
- Le vaccin contre le papillomavirus humain (HPV) n'a pas été introduit.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 calendrier national de vaccination 2024 pour les services de routine dans Congo,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indique l'année d'introduction de chaque vaccin dans Congo.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DAPMHHIV-502652578-1607606</_dlc_DocId>
    <_dlc_DocIdUrl xmlns="9e17fbd9-fb4c-4d20-9ec4-18aa77a91b0d">
      <Url>https://unicef.sharepoint.com/teams/DAPM-Health-HIV/_layouts/15/DocIdRedir.aspx?ID=DAPMHHIV-502652578-1607606</Url>
      <Description>DAPMHHIV-502652578-1607606</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2025-07-14T20:22:47Z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a92112af-f759-4e45-ac35-53dae4e7a025</vt:lpwstr>
  </property>
  <property fmtid="{D5CDD505-2E9C-101B-9397-08002B2CF9AE}" pid="4" name="MediaServiceImageTags">
    <vt:lpwstr/>
  </property>
</Properties>
</file>