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cc9f3c1ed1dafd12400f318d70c789f108fb0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78223"/>
              <a:ext cx="6444618" cy="2035038"/>
            </a:xfrm>
            <a:custGeom>
              <a:avLst/>
              <a:pathLst>
                <a:path w="6444618" h="2035038">
                  <a:moveTo>
                    <a:pt x="0" y="1995136"/>
                  </a:moveTo>
                  <a:lnTo>
                    <a:pt x="268525" y="2035038"/>
                  </a:lnTo>
                  <a:lnTo>
                    <a:pt x="537051" y="1795622"/>
                  </a:lnTo>
                  <a:lnTo>
                    <a:pt x="805577" y="1316789"/>
                  </a:lnTo>
                  <a:lnTo>
                    <a:pt x="1074103" y="1117276"/>
                  </a:lnTo>
                  <a:lnTo>
                    <a:pt x="1342628" y="877859"/>
                  </a:lnTo>
                  <a:lnTo>
                    <a:pt x="1611154" y="558638"/>
                  </a:lnTo>
                  <a:lnTo>
                    <a:pt x="1879680" y="598540"/>
                  </a:lnTo>
                  <a:lnTo>
                    <a:pt x="2148206" y="79805"/>
                  </a:lnTo>
                  <a:lnTo>
                    <a:pt x="2416732" y="119708"/>
                  </a:lnTo>
                  <a:lnTo>
                    <a:pt x="2685257" y="199513"/>
                  </a:lnTo>
                  <a:lnTo>
                    <a:pt x="2953783" y="199513"/>
                  </a:lnTo>
                  <a:lnTo>
                    <a:pt x="3222309" y="199513"/>
                  </a:lnTo>
                  <a:lnTo>
                    <a:pt x="3490835" y="199513"/>
                  </a:lnTo>
                  <a:lnTo>
                    <a:pt x="3759360" y="0"/>
                  </a:lnTo>
                  <a:lnTo>
                    <a:pt x="4027886" y="399027"/>
                  </a:lnTo>
                  <a:lnTo>
                    <a:pt x="4296412" y="758151"/>
                  </a:lnTo>
                  <a:lnTo>
                    <a:pt x="4564938" y="798054"/>
                  </a:lnTo>
                  <a:lnTo>
                    <a:pt x="4833464" y="638443"/>
                  </a:lnTo>
                  <a:lnTo>
                    <a:pt x="5101989" y="518735"/>
                  </a:lnTo>
                  <a:lnTo>
                    <a:pt x="5370515" y="718249"/>
                  </a:lnTo>
                  <a:lnTo>
                    <a:pt x="5639041" y="558638"/>
                  </a:lnTo>
                  <a:lnTo>
                    <a:pt x="5907567" y="518735"/>
                  </a:lnTo>
                  <a:lnTo>
                    <a:pt x="6176092" y="518735"/>
                  </a:lnTo>
                  <a:lnTo>
                    <a:pt x="6444618" y="51873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677737"/>
              <a:ext cx="6444618" cy="2354260"/>
            </a:xfrm>
            <a:custGeom>
              <a:avLst/>
              <a:pathLst>
                <a:path w="6444618" h="2354260">
                  <a:moveTo>
                    <a:pt x="0" y="2274455"/>
                  </a:moveTo>
                  <a:lnTo>
                    <a:pt x="268525" y="2354260"/>
                  </a:lnTo>
                  <a:lnTo>
                    <a:pt x="537051" y="1955233"/>
                  </a:lnTo>
                  <a:lnTo>
                    <a:pt x="805577" y="1596108"/>
                  </a:lnTo>
                  <a:lnTo>
                    <a:pt x="1074103" y="917762"/>
                  </a:lnTo>
                  <a:lnTo>
                    <a:pt x="1342628" y="1077373"/>
                  </a:lnTo>
                  <a:lnTo>
                    <a:pt x="1611154" y="638443"/>
                  </a:lnTo>
                  <a:lnTo>
                    <a:pt x="1879680" y="678346"/>
                  </a:lnTo>
                  <a:lnTo>
                    <a:pt x="2148206" y="399027"/>
                  </a:lnTo>
                  <a:lnTo>
                    <a:pt x="2416732" y="399027"/>
                  </a:lnTo>
                  <a:lnTo>
                    <a:pt x="2685257" y="558638"/>
                  </a:lnTo>
                  <a:lnTo>
                    <a:pt x="2953783" y="279319"/>
                  </a:lnTo>
                  <a:lnTo>
                    <a:pt x="3222309" y="199513"/>
                  </a:lnTo>
                  <a:lnTo>
                    <a:pt x="3490835" y="199513"/>
                  </a:lnTo>
                  <a:lnTo>
                    <a:pt x="3759360" y="0"/>
                  </a:lnTo>
                  <a:lnTo>
                    <a:pt x="4027886" y="399027"/>
                  </a:lnTo>
                  <a:lnTo>
                    <a:pt x="4296412" y="758151"/>
                  </a:lnTo>
                  <a:lnTo>
                    <a:pt x="4564938" y="837957"/>
                  </a:lnTo>
                  <a:lnTo>
                    <a:pt x="4833464" y="598540"/>
                  </a:lnTo>
                  <a:lnTo>
                    <a:pt x="5101989" y="438929"/>
                  </a:lnTo>
                  <a:lnTo>
                    <a:pt x="5370515" y="678346"/>
                  </a:lnTo>
                  <a:lnTo>
                    <a:pt x="5639041" y="518735"/>
                  </a:lnTo>
                  <a:lnTo>
                    <a:pt x="5907567" y="478832"/>
                  </a:lnTo>
                  <a:lnTo>
                    <a:pt x="6176092" y="478832"/>
                  </a:lnTo>
                  <a:lnTo>
                    <a:pt x="6444618" y="47883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957056"/>
              <a:ext cx="6444618" cy="1955233"/>
            </a:xfrm>
            <a:custGeom>
              <a:avLst/>
              <a:pathLst>
                <a:path w="6444618" h="1955233">
                  <a:moveTo>
                    <a:pt x="0" y="1955233"/>
                  </a:moveTo>
                  <a:lnTo>
                    <a:pt x="268525" y="1915330"/>
                  </a:lnTo>
                  <a:lnTo>
                    <a:pt x="537051" y="1835525"/>
                  </a:lnTo>
                  <a:lnTo>
                    <a:pt x="805577" y="1316789"/>
                  </a:lnTo>
                  <a:lnTo>
                    <a:pt x="1074103" y="718249"/>
                  </a:lnTo>
                  <a:lnTo>
                    <a:pt x="1342628" y="1157178"/>
                  </a:lnTo>
                  <a:lnTo>
                    <a:pt x="1611154" y="877859"/>
                  </a:lnTo>
                  <a:lnTo>
                    <a:pt x="1879680" y="957665"/>
                  </a:lnTo>
                  <a:lnTo>
                    <a:pt x="2148206" y="558638"/>
                  </a:lnTo>
                  <a:lnTo>
                    <a:pt x="2416732" y="798054"/>
                  </a:lnTo>
                  <a:lnTo>
                    <a:pt x="2685257" y="319221"/>
                  </a:lnTo>
                  <a:lnTo>
                    <a:pt x="2953783" y="0"/>
                  </a:lnTo>
                  <a:lnTo>
                    <a:pt x="3222309" y="119708"/>
                  </a:lnTo>
                  <a:lnTo>
                    <a:pt x="3490835" y="119708"/>
                  </a:lnTo>
                  <a:lnTo>
                    <a:pt x="3759360" y="119708"/>
                  </a:lnTo>
                  <a:lnTo>
                    <a:pt x="4027886" y="119708"/>
                  </a:lnTo>
                  <a:lnTo>
                    <a:pt x="4296412" y="638443"/>
                  </a:lnTo>
                  <a:lnTo>
                    <a:pt x="4564938" y="518735"/>
                  </a:lnTo>
                  <a:lnTo>
                    <a:pt x="4833464" y="319221"/>
                  </a:lnTo>
                  <a:lnTo>
                    <a:pt x="5101989" y="399027"/>
                  </a:lnTo>
                  <a:lnTo>
                    <a:pt x="5370515" y="598540"/>
                  </a:lnTo>
                  <a:lnTo>
                    <a:pt x="5639041" y="598540"/>
                  </a:lnTo>
                  <a:lnTo>
                    <a:pt x="5907567" y="718249"/>
                  </a:lnTo>
                  <a:lnTo>
                    <a:pt x="6176092" y="718249"/>
                  </a:lnTo>
                  <a:lnTo>
                    <a:pt x="6444618" y="438929"/>
                  </a:lnTo>
                </a:path>
              </a:pathLst>
            </a:custGeom>
            <a:ln w="27101" cap="flat">
              <a:solidFill>
                <a:srgbClr val="00BFC4">
                  <a:alpha val="100000"/>
                </a:srgbClr>
              </a:solidFill>
              <a:prstDash val="solid"/>
              <a:round/>
            </a:ln>
          </p:spPr>
          <p:txBody>
            <a:bodyPr/>
            <a:lstStyle/>
            <a:p/>
          </p:txBody>
        </p:sp>
        <p:sp>
          <p:nvSpPr>
            <p:cNvPr id="30" name="pl30"/>
            <p:cNvSpPr/>
            <p:nvPr/>
          </p:nvSpPr>
          <p:spPr>
            <a:xfrm>
              <a:off x="6550268" y="3393554"/>
              <a:ext cx="1342628" cy="1516303"/>
            </a:xfrm>
            <a:custGeom>
              <a:avLst/>
              <a:pathLst>
                <a:path w="1342628" h="1516303">
                  <a:moveTo>
                    <a:pt x="0" y="1516303"/>
                  </a:moveTo>
                  <a:lnTo>
                    <a:pt x="268525" y="718249"/>
                  </a:lnTo>
                  <a:lnTo>
                    <a:pt x="537051" y="638443"/>
                  </a:lnTo>
                  <a:lnTo>
                    <a:pt x="805577" y="518735"/>
                  </a:lnTo>
                  <a:lnTo>
                    <a:pt x="1074103" y="518735"/>
                  </a:lnTo>
                  <a:lnTo>
                    <a:pt x="134262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3551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34349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91381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87391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11892" y="487148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555" y="1921503"/>
              <a:ext cx="251867" cy="70774"/>
            </a:xfrm>
            <a:custGeom>
              <a:avLst/>
              <a:pathLst>
                <a:path w="251867" h="70774">
                  <a:moveTo>
                    <a:pt x="251867" y="0"/>
                  </a:moveTo>
                  <a:lnTo>
                    <a:pt x="0" y="70774"/>
                  </a:lnTo>
                </a:path>
              </a:pathLst>
            </a:custGeom>
          </p:spPr>
          <p:txBody>
            <a:bodyPr/>
            <a:lstStyle/>
            <a:p/>
          </p:txBody>
        </p:sp>
        <p:sp>
          <p:nvSpPr>
            <p:cNvPr id="41" name="pl41"/>
            <p:cNvSpPr/>
            <p:nvPr/>
          </p:nvSpPr>
          <p:spPr>
            <a:xfrm>
              <a:off x="7911083" y="2158512"/>
              <a:ext cx="250340" cy="26744"/>
            </a:xfrm>
            <a:custGeom>
              <a:avLst/>
              <a:pathLst>
                <a:path w="250340" h="26744">
                  <a:moveTo>
                    <a:pt x="250340" y="26744"/>
                  </a:moveTo>
                  <a:lnTo>
                    <a:pt x="0" y="0"/>
                  </a:lnTo>
                </a:path>
              </a:pathLst>
            </a:custGeom>
          </p:spPr>
          <p:txBody>
            <a:bodyPr/>
            <a:lstStyle/>
            <a:p/>
          </p:txBody>
        </p:sp>
        <p:sp>
          <p:nvSpPr>
            <p:cNvPr id="42" name="pl42"/>
            <p:cNvSpPr/>
            <p:nvPr/>
          </p:nvSpPr>
          <p:spPr>
            <a:xfrm>
              <a:off x="7910199" y="2399789"/>
              <a:ext cx="251223" cy="55217"/>
            </a:xfrm>
            <a:custGeom>
              <a:avLst/>
              <a:pathLst>
                <a:path w="251223" h="55217">
                  <a:moveTo>
                    <a:pt x="251223" y="55217"/>
                  </a:moveTo>
                  <a:lnTo>
                    <a:pt x="0" y="0"/>
                  </a:lnTo>
                </a:path>
              </a:pathLst>
            </a:custGeom>
          </p:spPr>
          <p:txBody>
            <a:bodyPr/>
            <a:lstStyle/>
            <a:p/>
          </p:txBody>
        </p:sp>
        <p:sp>
          <p:nvSpPr>
            <p:cNvPr id="43" name="pl43"/>
            <p:cNvSpPr/>
            <p:nvPr/>
          </p:nvSpPr>
          <p:spPr>
            <a:xfrm>
              <a:off x="7911385" y="3393548"/>
              <a:ext cx="250038" cy="5"/>
            </a:xfrm>
            <a:custGeom>
              <a:avLst/>
              <a:pathLst>
                <a:path w="250038" h="5">
                  <a:moveTo>
                    <a:pt x="250038" y="0"/>
                  </a:moveTo>
                  <a:lnTo>
                    <a:pt x="0" y="5"/>
                  </a:lnTo>
                </a:path>
              </a:pathLst>
            </a:custGeom>
          </p:spPr>
          <p:txBody>
            <a:bodyPr/>
            <a:lstStyle/>
            <a:p/>
          </p:txBody>
        </p:sp>
        <p:sp>
          <p:nvSpPr>
            <p:cNvPr id="44" name="pg44"/>
            <p:cNvSpPr/>
            <p:nvPr/>
          </p:nvSpPr>
          <p:spPr>
            <a:xfrm>
              <a:off x="8092843" y="181988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86073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6" name="pg46"/>
            <p:cNvSpPr/>
            <p:nvPr/>
          </p:nvSpPr>
          <p:spPr>
            <a:xfrm>
              <a:off x="8092843" y="209476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13560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78%</a:t>
              </a:r>
            </a:p>
          </p:txBody>
        </p:sp>
        <p:sp>
          <p:nvSpPr>
            <p:cNvPr id="48" name="pg48"/>
            <p:cNvSpPr/>
            <p:nvPr/>
          </p:nvSpPr>
          <p:spPr>
            <a:xfrm>
              <a:off x="8092843" y="236870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40954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72%</a:t>
              </a:r>
            </a:p>
          </p:txBody>
        </p:sp>
        <p:sp>
          <p:nvSpPr>
            <p:cNvPr id="50" name="pg50"/>
            <p:cNvSpPr/>
            <p:nvPr/>
          </p:nvSpPr>
          <p:spPr>
            <a:xfrm>
              <a:off x="8092843" y="330256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34340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730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Congo,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2 vaccines increased coverage, 0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1521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9836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815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36467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5679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3994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72309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00624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020533"/>
              <a:ext cx="249014" cy="853106"/>
            </a:xfrm>
            <a:prstGeom prst="rect">
              <a:avLst/>
            </a:prstGeom>
            <a:solidFill>
              <a:srgbClr val="1CABE2">
                <a:alpha val="100000"/>
              </a:srgbClr>
            </a:solidFill>
          </p:spPr>
          <p:txBody>
            <a:bodyPr/>
            <a:lstStyle/>
            <a:p/>
          </p:txBody>
        </p:sp>
        <p:sp>
          <p:nvSpPr>
            <p:cNvPr id="25" name="rc25"/>
            <p:cNvSpPr/>
            <p:nvPr/>
          </p:nvSpPr>
          <p:spPr>
            <a:xfrm>
              <a:off x="1587736" y="2947917"/>
              <a:ext cx="249014" cy="925723"/>
            </a:xfrm>
            <a:prstGeom prst="rect">
              <a:avLst/>
            </a:prstGeom>
            <a:solidFill>
              <a:srgbClr val="1CABE2">
                <a:alpha val="100000"/>
              </a:srgbClr>
            </a:solidFill>
          </p:spPr>
          <p:txBody>
            <a:bodyPr/>
            <a:lstStyle/>
            <a:p/>
          </p:txBody>
        </p:sp>
        <p:sp>
          <p:nvSpPr>
            <p:cNvPr id="26" name="rc26"/>
            <p:cNvSpPr/>
            <p:nvPr/>
          </p:nvSpPr>
          <p:spPr>
            <a:xfrm>
              <a:off x="1864419" y="3021150"/>
              <a:ext cx="249014" cy="852489"/>
            </a:xfrm>
            <a:prstGeom prst="rect">
              <a:avLst/>
            </a:prstGeom>
            <a:solidFill>
              <a:srgbClr val="1CABE2">
                <a:alpha val="100000"/>
              </a:srgbClr>
            </a:solidFill>
          </p:spPr>
          <p:txBody>
            <a:bodyPr/>
            <a:lstStyle/>
            <a:p/>
          </p:txBody>
        </p:sp>
        <p:sp>
          <p:nvSpPr>
            <p:cNvPr id="27" name="rc27"/>
            <p:cNvSpPr/>
            <p:nvPr/>
          </p:nvSpPr>
          <p:spPr>
            <a:xfrm>
              <a:off x="2141101" y="3212878"/>
              <a:ext cx="249014" cy="660761"/>
            </a:xfrm>
            <a:prstGeom prst="rect">
              <a:avLst/>
            </a:prstGeom>
            <a:solidFill>
              <a:srgbClr val="1CABE2">
                <a:alpha val="100000"/>
              </a:srgbClr>
            </a:solidFill>
          </p:spPr>
          <p:txBody>
            <a:bodyPr/>
            <a:lstStyle/>
            <a:p/>
          </p:txBody>
        </p:sp>
        <p:sp>
          <p:nvSpPr>
            <p:cNvPr id="28" name="rc28"/>
            <p:cNvSpPr/>
            <p:nvPr/>
          </p:nvSpPr>
          <p:spPr>
            <a:xfrm>
              <a:off x="2417783" y="3276247"/>
              <a:ext cx="249014" cy="597392"/>
            </a:xfrm>
            <a:prstGeom prst="rect">
              <a:avLst/>
            </a:prstGeom>
            <a:solidFill>
              <a:srgbClr val="1CABE2">
                <a:alpha val="100000"/>
              </a:srgbClr>
            </a:solidFill>
          </p:spPr>
          <p:txBody>
            <a:bodyPr/>
            <a:lstStyle/>
            <a:p/>
          </p:txBody>
        </p:sp>
        <p:sp>
          <p:nvSpPr>
            <p:cNvPr id="29" name="rc29"/>
            <p:cNvSpPr/>
            <p:nvPr/>
          </p:nvSpPr>
          <p:spPr>
            <a:xfrm>
              <a:off x="2694466" y="3367043"/>
              <a:ext cx="249014" cy="506596"/>
            </a:xfrm>
            <a:prstGeom prst="rect">
              <a:avLst/>
            </a:prstGeom>
            <a:solidFill>
              <a:srgbClr val="1CABE2">
                <a:alpha val="100000"/>
              </a:srgbClr>
            </a:solidFill>
          </p:spPr>
          <p:txBody>
            <a:bodyPr/>
            <a:lstStyle/>
            <a:p/>
          </p:txBody>
        </p:sp>
        <p:sp>
          <p:nvSpPr>
            <p:cNvPr id="30" name="rc30"/>
            <p:cNvSpPr/>
            <p:nvPr/>
          </p:nvSpPr>
          <p:spPr>
            <a:xfrm>
              <a:off x="2971148" y="3502169"/>
              <a:ext cx="249014" cy="371470"/>
            </a:xfrm>
            <a:prstGeom prst="rect">
              <a:avLst/>
            </a:prstGeom>
            <a:solidFill>
              <a:srgbClr val="1CABE2">
                <a:alpha val="100000"/>
              </a:srgbClr>
            </a:solidFill>
          </p:spPr>
          <p:txBody>
            <a:bodyPr/>
            <a:lstStyle/>
            <a:p/>
          </p:txBody>
        </p:sp>
        <p:sp>
          <p:nvSpPr>
            <p:cNvPr id="31" name="rc31"/>
            <p:cNvSpPr/>
            <p:nvPr/>
          </p:nvSpPr>
          <p:spPr>
            <a:xfrm>
              <a:off x="3247830" y="3465983"/>
              <a:ext cx="249014" cy="407657"/>
            </a:xfrm>
            <a:prstGeom prst="rect">
              <a:avLst/>
            </a:prstGeom>
            <a:solidFill>
              <a:srgbClr val="1CABE2">
                <a:alpha val="100000"/>
              </a:srgbClr>
            </a:solidFill>
          </p:spPr>
          <p:txBody>
            <a:bodyPr/>
            <a:lstStyle/>
            <a:p/>
          </p:txBody>
        </p:sp>
        <p:sp>
          <p:nvSpPr>
            <p:cNvPr id="32" name="rc32"/>
            <p:cNvSpPr/>
            <p:nvPr/>
          </p:nvSpPr>
          <p:spPr>
            <a:xfrm>
              <a:off x="3524513" y="3722815"/>
              <a:ext cx="249014" cy="150824"/>
            </a:xfrm>
            <a:prstGeom prst="rect">
              <a:avLst/>
            </a:prstGeom>
            <a:solidFill>
              <a:srgbClr val="1CABE2">
                <a:alpha val="100000"/>
              </a:srgbClr>
            </a:solidFill>
          </p:spPr>
          <p:txBody>
            <a:bodyPr/>
            <a:lstStyle/>
            <a:p/>
          </p:txBody>
        </p:sp>
        <p:sp>
          <p:nvSpPr>
            <p:cNvPr id="33" name="rc33"/>
            <p:cNvSpPr/>
            <p:nvPr/>
          </p:nvSpPr>
          <p:spPr>
            <a:xfrm>
              <a:off x="3801195" y="3693911"/>
              <a:ext cx="249014" cy="179728"/>
            </a:xfrm>
            <a:prstGeom prst="rect">
              <a:avLst/>
            </a:prstGeom>
            <a:solidFill>
              <a:srgbClr val="1CABE2">
                <a:alpha val="100000"/>
              </a:srgbClr>
            </a:solidFill>
          </p:spPr>
          <p:txBody>
            <a:bodyPr/>
            <a:lstStyle/>
            <a:p/>
          </p:txBody>
        </p:sp>
        <p:sp>
          <p:nvSpPr>
            <p:cNvPr id="34" name="rc34"/>
            <p:cNvSpPr/>
            <p:nvPr/>
          </p:nvSpPr>
          <p:spPr>
            <a:xfrm>
              <a:off x="4077877" y="3633639"/>
              <a:ext cx="249014" cy="240000"/>
            </a:xfrm>
            <a:prstGeom prst="rect">
              <a:avLst/>
            </a:prstGeom>
            <a:solidFill>
              <a:srgbClr val="1CABE2">
                <a:alpha val="100000"/>
              </a:srgbClr>
            </a:solidFill>
          </p:spPr>
          <p:txBody>
            <a:bodyPr/>
            <a:lstStyle/>
            <a:p/>
          </p:txBody>
        </p:sp>
        <p:sp>
          <p:nvSpPr>
            <p:cNvPr id="35" name="rc35"/>
            <p:cNvSpPr/>
            <p:nvPr/>
          </p:nvSpPr>
          <p:spPr>
            <a:xfrm>
              <a:off x="4354560" y="3628650"/>
              <a:ext cx="249014" cy="244989"/>
            </a:xfrm>
            <a:prstGeom prst="rect">
              <a:avLst/>
            </a:prstGeom>
            <a:solidFill>
              <a:srgbClr val="1CABE2">
                <a:alpha val="100000"/>
              </a:srgbClr>
            </a:solidFill>
          </p:spPr>
          <p:txBody>
            <a:bodyPr/>
            <a:lstStyle/>
            <a:p/>
          </p:txBody>
        </p:sp>
        <p:sp>
          <p:nvSpPr>
            <p:cNvPr id="36" name="rc36"/>
            <p:cNvSpPr/>
            <p:nvPr/>
          </p:nvSpPr>
          <p:spPr>
            <a:xfrm>
              <a:off x="4631242" y="3625280"/>
              <a:ext cx="249014" cy="248359"/>
            </a:xfrm>
            <a:prstGeom prst="rect">
              <a:avLst/>
            </a:prstGeom>
            <a:solidFill>
              <a:srgbClr val="1CABE2">
                <a:alpha val="100000"/>
              </a:srgbClr>
            </a:solidFill>
          </p:spPr>
          <p:txBody>
            <a:bodyPr/>
            <a:lstStyle/>
            <a:p/>
          </p:txBody>
        </p:sp>
        <p:sp>
          <p:nvSpPr>
            <p:cNvPr id="37" name="rc37"/>
            <p:cNvSpPr/>
            <p:nvPr/>
          </p:nvSpPr>
          <p:spPr>
            <a:xfrm>
              <a:off x="4907924" y="3625668"/>
              <a:ext cx="249014" cy="247972"/>
            </a:xfrm>
            <a:prstGeom prst="rect">
              <a:avLst/>
            </a:prstGeom>
            <a:solidFill>
              <a:srgbClr val="1CABE2">
                <a:alpha val="100000"/>
              </a:srgbClr>
            </a:solidFill>
          </p:spPr>
          <p:txBody>
            <a:bodyPr/>
            <a:lstStyle/>
            <a:p/>
          </p:txBody>
        </p:sp>
        <p:sp>
          <p:nvSpPr>
            <p:cNvPr id="38" name="rc38"/>
            <p:cNvSpPr/>
            <p:nvPr/>
          </p:nvSpPr>
          <p:spPr>
            <a:xfrm>
              <a:off x="5184607" y="3749969"/>
              <a:ext cx="249014" cy="123670"/>
            </a:xfrm>
            <a:prstGeom prst="rect">
              <a:avLst/>
            </a:prstGeom>
            <a:solidFill>
              <a:srgbClr val="1CABE2">
                <a:alpha val="100000"/>
              </a:srgbClr>
            </a:solidFill>
          </p:spPr>
          <p:txBody>
            <a:bodyPr/>
            <a:lstStyle/>
            <a:p/>
          </p:txBody>
        </p:sp>
        <p:sp>
          <p:nvSpPr>
            <p:cNvPr id="39" name="rc39"/>
            <p:cNvSpPr/>
            <p:nvPr/>
          </p:nvSpPr>
          <p:spPr>
            <a:xfrm>
              <a:off x="5461289" y="3502671"/>
              <a:ext cx="249014" cy="370968"/>
            </a:xfrm>
            <a:prstGeom prst="rect">
              <a:avLst/>
            </a:prstGeom>
            <a:solidFill>
              <a:srgbClr val="1CABE2">
                <a:alpha val="100000"/>
              </a:srgbClr>
            </a:solidFill>
          </p:spPr>
          <p:txBody>
            <a:bodyPr/>
            <a:lstStyle/>
            <a:p/>
          </p:txBody>
        </p:sp>
        <p:sp>
          <p:nvSpPr>
            <p:cNvPr id="40" name="rc40"/>
            <p:cNvSpPr/>
            <p:nvPr/>
          </p:nvSpPr>
          <p:spPr>
            <a:xfrm>
              <a:off x="5737971" y="3279659"/>
              <a:ext cx="249014" cy="593980"/>
            </a:xfrm>
            <a:prstGeom prst="rect">
              <a:avLst/>
            </a:prstGeom>
            <a:solidFill>
              <a:srgbClr val="1CABE2">
                <a:alpha val="100000"/>
              </a:srgbClr>
            </a:solidFill>
          </p:spPr>
          <p:txBody>
            <a:bodyPr/>
            <a:lstStyle/>
            <a:p/>
          </p:txBody>
        </p:sp>
        <p:sp>
          <p:nvSpPr>
            <p:cNvPr id="41" name="rc41"/>
            <p:cNvSpPr/>
            <p:nvPr/>
          </p:nvSpPr>
          <p:spPr>
            <a:xfrm>
              <a:off x="6014654" y="3251846"/>
              <a:ext cx="249014" cy="621793"/>
            </a:xfrm>
            <a:prstGeom prst="rect">
              <a:avLst/>
            </a:prstGeom>
            <a:solidFill>
              <a:srgbClr val="1CABE2">
                <a:alpha val="100000"/>
              </a:srgbClr>
            </a:solidFill>
          </p:spPr>
          <p:txBody>
            <a:bodyPr/>
            <a:lstStyle/>
            <a:p/>
          </p:txBody>
        </p:sp>
        <p:sp>
          <p:nvSpPr>
            <p:cNvPr id="42" name="rc42"/>
            <p:cNvSpPr/>
            <p:nvPr/>
          </p:nvSpPr>
          <p:spPr>
            <a:xfrm>
              <a:off x="6291336" y="3348104"/>
              <a:ext cx="249014" cy="525535"/>
            </a:xfrm>
            <a:prstGeom prst="rect">
              <a:avLst/>
            </a:prstGeom>
            <a:solidFill>
              <a:srgbClr val="1CABE2">
                <a:alpha val="100000"/>
              </a:srgbClr>
            </a:solidFill>
          </p:spPr>
          <p:txBody>
            <a:bodyPr/>
            <a:lstStyle/>
            <a:p/>
          </p:txBody>
        </p:sp>
        <p:sp>
          <p:nvSpPr>
            <p:cNvPr id="43" name="rc43"/>
            <p:cNvSpPr/>
            <p:nvPr/>
          </p:nvSpPr>
          <p:spPr>
            <a:xfrm>
              <a:off x="6568018" y="3420936"/>
              <a:ext cx="249014" cy="452703"/>
            </a:xfrm>
            <a:prstGeom prst="rect">
              <a:avLst/>
            </a:prstGeom>
            <a:solidFill>
              <a:srgbClr val="1CABE2">
                <a:alpha val="100000"/>
              </a:srgbClr>
            </a:solidFill>
          </p:spPr>
          <p:txBody>
            <a:bodyPr/>
            <a:lstStyle/>
            <a:p/>
          </p:txBody>
        </p:sp>
        <p:sp>
          <p:nvSpPr>
            <p:cNvPr id="44" name="rc44"/>
            <p:cNvSpPr/>
            <p:nvPr/>
          </p:nvSpPr>
          <p:spPr>
            <a:xfrm>
              <a:off x="6844701" y="3288032"/>
              <a:ext cx="249014" cy="585607"/>
            </a:xfrm>
            <a:prstGeom prst="rect">
              <a:avLst/>
            </a:prstGeom>
            <a:solidFill>
              <a:srgbClr val="1CABE2">
                <a:alpha val="100000"/>
              </a:srgbClr>
            </a:solidFill>
          </p:spPr>
          <p:txBody>
            <a:bodyPr/>
            <a:lstStyle/>
            <a:p/>
          </p:txBody>
        </p:sp>
        <p:sp>
          <p:nvSpPr>
            <p:cNvPr id="45" name="rc45"/>
            <p:cNvSpPr/>
            <p:nvPr/>
          </p:nvSpPr>
          <p:spPr>
            <a:xfrm>
              <a:off x="7121383" y="3383459"/>
              <a:ext cx="249014" cy="490180"/>
            </a:xfrm>
            <a:prstGeom prst="rect">
              <a:avLst/>
            </a:prstGeom>
            <a:solidFill>
              <a:srgbClr val="1CABE2">
                <a:alpha val="100000"/>
              </a:srgbClr>
            </a:solidFill>
          </p:spPr>
          <p:txBody>
            <a:bodyPr/>
            <a:lstStyle/>
            <a:p/>
          </p:txBody>
        </p:sp>
        <p:sp>
          <p:nvSpPr>
            <p:cNvPr id="46" name="rc46"/>
            <p:cNvSpPr/>
            <p:nvPr/>
          </p:nvSpPr>
          <p:spPr>
            <a:xfrm>
              <a:off x="7398065" y="3404248"/>
              <a:ext cx="249014" cy="469392"/>
            </a:xfrm>
            <a:prstGeom prst="rect">
              <a:avLst/>
            </a:prstGeom>
            <a:solidFill>
              <a:srgbClr val="1CABE2">
                <a:alpha val="100000"/>
              </a:srgbClr>
            </a:solidFill>
          </p:spPr>
          <p:txBody>
            <a:bodyPr/>
            <a:lstStyle/>
            <a:p/>
          </p:txBody>
        </p:sp>
        <p:sp>
          <p:nvSpPr>
            <p:cNvPr id="47" name="rc47"/>
            <p:cNvSpPr/>
            <p:nvPr/>
          </p:nvSpPr>
          <p:spPr>
            <a:xfrm>
              <a:off x="7674748" y="3397280"/>
              <a:ext cx="249014" cy="476359"/>
            </a:xfrm>
            <a:prstGeom prst="rect">
              <a:avLst/>
            </a:prstGeom>
            <a:solidFill>
              <a:srgbClr val="1CABE2">
                <a:alpha val="100000"/>
              </a:srgbClr>
            </a:solidFill>
          </p:spPr>
          <p:txBody>
            <a:bodyPr/>
            <a:lstStyle/>
            <a:p/>
          </p:txBody>
        </p:sp>
        <p:sp>
          <p:nvSpPr>
            <p:cNvPr id="48" name="rc48"/>
            <p:cNvSpPr/>
            <p:nvPr/>
          </p:nvSpPr>
          <p:spPr>
            <a:xfrm>
              <a:off x="7951430" y="3388635"/>
              <a:ext cx="249014" cy="485004"/>
            </a:xfrm>
            <a:prstGeom prst="rect">
              <a:avLst/>
            </a:prstGeom>
            <a:solidFill>
              <a:srgbClr val="1CABE2">
                <a:alpha val="100000"/>
              </a:srgbClr>
            </a:solidFill>
          </p:spPr>
          <p:txBody>
            <a:bodyPr/>
            <a:lstStyle/>
            <a:p/>
          </p:txBody>
        </p:sp>
        <p:sp>
          <p:nvSpPr>
            <p:cNvPr id="49" name="rc49"/>
            <p:cNvSpPr/>
            <p:nvPr/>
          </p:nvSpPr>
          <p:spPr>
            <a:xfrm>
              <a:off x="1311054" y="2834396"/>
              <a:ext cx="249014" cy="186136"/>
            </a:xfrm>
            <a:prstGeom prst="rect">
              <a:avLst/>
            </a:prstGeom>
            <a:solidFill>
              <a:srgbClr val="B3B3B3">
                <a:alpha val="100000"/>
              </a:srgbClr>
            </a:solidFill>
          </p:spPr>
          <p:txBody>
            <a:bodyPr/>
            <a:lstStyle/>
            <a:p/>
          </p:txBody>
        </p:sp>
        <p:sp>
          <p:nvSpPr>
            <p:cNvPr id="50" name="rc50"/>
            <p:cNvSpPr/>
            <p:nvPr/>
          </p:nvSpPr>
          <p:spPr>
            <a:xfrm>
              <a:off x="1587736" y="2733020"/>
              <a:ext cx="249014" cy="214896"/>
            </a:xfrm>
            <a:prstGeom prst="rect">
              <a:avLst/>
            </a:prstGeom>
            <a:solidFill>
              <a:srgbClr val="B3B3B3">
                <a:alpha val="100000"/>
              </a:srgbClr>
            </a:solidFill>
          </p:spPr>
          <p:txBody>
            <a:bodyPr/>
            <a:lstStyle/>
            <a:p/>
          </p:txBody>
        </p:sp>
        <p:sp>
          <p:nvSpPr>
            <p:cNvPr id="51" name="rc51"/>
            <p:cNvSpPr/>
            <p:nvPr/>
          </p:nvSpPr>
          <p:spPr>
            <a:xfrm>
              <a:off x="1864419" y="2867701"/>
              <a:ext cx="249014" cy="153448"/>
            </a:xfrm>
            <a:prstGeom prst="rect">
              <a:avLst/>
            </a:prstGeom>
            <a:solidFill>
              <a:srgbClr val="B3B3B3">
                <a:alpha val="100000"/>
              </a:srgbClr>
            </a:solidFill>
          </p:spPr>
          <p:txBody>
            <a:bodyPr/>
            <a:lstStyle/>
            <a:p/>
          </p:txBody>
        </p:sp>
        <p:sp>
          <p:nvSpPr>
            <p:cNvPr id="52" name="rc52"/>
            <p:cNvSpPr/>
            <p:nvPr/>
          </p:nvSpPr>
          <p:spPr>
            <a:xfrm>
              <a:off x="2141101" y="3004232"/>
              <a:ext cx="249014" cy="208645"/>
            </a:xfrm>
            <a:prstGeom prst="rect">
              <a:avLst/>
            </a:prstGeom>
            <a:solidFill>
              <a:srgbClr val="B3B3B3">
                <a:alpha val="100000"/>
              </a:srgbClr>
            </a:solidFill>
          </p:spPr>
          <p:txBody>
            <a:bodyPr/>
            <a:lstStyle/>
            <a:p/>
          </p:txBody>
        </p:sp>
        <p:sp>
          <p:nvSpPr>
            <p:cNvPr id="53" name="rc53"/>
            <p:cNvSpPr/>
            <p:nvPr/>
          </p:nvSpPr>
          <p:spPr>
            <a:xfrm>
              <a:off x="2417783" y="3276247"/>
              <a:ext cx="249014" cy="0"/>
            </a:xfrm>
            <a:prstGeom prst="rect">
              <a:avLst/>
            </a:prstGeom>
            <a:solidFill>
              <a:srgbClr val="B3B3B3">
                <a:alpha val="100000"/>
              </a:srgbClr>
            </a:solidFill>
          </p:spPr>
          <p:txBody>
            <a:bodyPr/>
            <a:lstStyle/>
            <a:p/>
          </p:txBody>
        </p:sp>
        <p:sp>
          <p:nvSpPr>
            <p:cNvPr id="54" name="rc54"/>
            <p:cNvSpPr/>
            <p:nvPr/>
          </p:nvSpPr>
          <p:spPr>
            <a:xfrm>
              <a:off x="2694466" y="3179415"/>
              <a:ext cx="249014" cy="187627"/>
            </a:xfrm>
            <a:prstGeom prst="rect">
              <a:avLst/>
            </a:prstGeom>
            <a:solidFill>
              <a:srgbClr val="B3B3B3">
                <a:alpha val="100000"/>
              </a:srgbClr>
            </a:solidFill>
          </p:spPr>
          <p:txBody>
            <a:bodyPr/>
            <a:lstStyle/>
            <a:p/>
          </p:txBody>
        </p:sp>
        <p:sp>
          <p:nvSpPr>
            <p:cNvPr id="55" name="rc55"/>
            <p:cNvSpPr/>
            <p:nvPr/>
          </p:nvSpPr>
          <p:spPr>
            <a:xfrm>
              <a:off x="2971148" y="3365323"/>
              <a:ext cx="249014" cy="136846"/>
            </a:xfrm>
            <a:prstGeom prst="rect">
              <a:avLst/>
            </a:prstGeom>
            <a:solidFill>
              <a:srgbClr val="B3B3B3">
                <a:alpha val="100000"/>
              </a:srgbClr>
            </a:solidFill>
          </p:spPr>
          <p:txBody>
            <a:bodyPr/>
            <a:lstStyle/>
            <a:p/>
          </p:txBody>
        </p:sp>
        <p:sp>
          <p:nvSpPr>
            <p:cNvPr id="56" name="rc56"/>
            <p:cNvSpPr/>
            <p:nvPr/>
          </p:nvSpPr>
          <p:spPr>
            <a:xfrm>
              <a:off x="3247830" y="3323315"/>
              <a:ext cx="249014" cy="142667"/>
            </a:xfrm>
            <a:prstGeom prst="rect">
              <a:avLst/>
            </a:prstGeom>
            <a:solidFill>
              <a:srgbClr val="B3B3B3">
                <a:alpha val="100000"/>
              </a:srgbClr>
            </a:solidFill>
          </p:spPr>
          <p:txBody>
            <a:bodyPr/>
            <a:lstStyle/>
            <a:p/>
          </p:txBody>
        </p:sp>
        <p:sp>
          <p:nvSpPr>
            <p:cNvPr id="57" name="rc57"/>
            <p:cNvSpPr/>
            <p:nvPr/>
          </p:nvSpPr>
          <p:spPr>
            <a:xfrm>
              <a:off x="3524513" y="3442699"/>
              <a:ext cx="249014" cy="280115"/>
            </a:xfrm>
            <a:prstGeom prst="rect">
              <a:avLst/>
            </a:prstGeom>
            <a:solidFill>
              <a:srgbClr val="B3B3B3">
                <a:alpha val="100000"/>
              </a:srgbClr>
            </a:solidFill>
          </p:spPr>
          <p:txBody>
            <a:bodyPr/>
            <a:lstStyle/>
            <a:p/>
          </p:txBody>
        </p:sp>
        <p:sp>
          <p:nvSpPr>
            <p:cNvPr id="58" name="rc58"/>
            <p:cNvSpPr/>
            <p:nvPr/>
          </p:nvSpPr>
          <p:spPr>
            <a:xfrm>
              <a:off x="3801195" y="3424334"/>
              <a:ext cx="249014" cy="269577"/>
            </a:xfrm>
            <a:prstGeom prst="rect">
              <a:avLst/>
            </a:prstGeom>
            <a:solidFill>
              <a:srgbClr val="B3B3B3">
                <a:alpha val="100000"/>
              </a:srgbClr>
            </a:solidFill>
          </p:spPr>
          <p:txBody>
            <a:bodyPr/>
            <a:lstStyle/>
            <a:p/>
          </p:txBody>
        </p:sp>
        <p:sp>
          <p:nvSpPr>
            <p:cNvPr id="59" name="rc59"/>
            <p:cNvSpPr/>
            <p:nvPr/>
          </p:nvSpPr>
          <p:spPr>
            <a:xfrm>
              <a:off x="4077877" y="3297624"/>
              <a:ext cx="249014" cy="336015"/>
            </a:xfrm>
            <a:prstGeom prst="rect">
              <a:avLst/>
            </a:prstGeom>
            <a:solidFill>
              <a:srgbClr val="B3B3B3">
                <a:alpha val="100000"/>
              </a:srgbClr>
            </a:solidFill>
          </p:spPr>
          <p:txBody>
            <a:bodyPr/>
            <a:lstStyle/>
            <a:p/>
          </p:txBody>
        </p:sp>
        <p:sp>
          <p:nvSpPr>
            <p:cNvPr id="60" name="rc60"/>
            <p:cNvSpPr/>
            <p:nvPr/>
          </p:nvSpPr>
          <p:spPr>
            <a:xfrm>
              <a:off x="4354560" y="3457151"/>
              <a:ext cx="249014" cy="171498"/>
            </a:xfrm>
            <a:prstGeom prst="rect">
              <a:avLst/>
            </a:prstGeom>
            <a:solidFill>
              <a:srgbClr val="B3B3B3">
                <a:alpha val="100000"/>
              </a:srgbClr>
            </a:solidFill>
          </p:spPr>
          <p:txBody>
            <a:bodyPr/>
            <a:lstStyle/>
            <a:p/>
          </p:txBody>
        </p:sp>
        <p:sp>
          <p:nvSpPr>
            <p:cNvPr id="61" name="rc61"/>
            <p:cNvSpPr/>
            <p:nvPr/>
          </p:nvSpPr>
          <p:spPr>
            <a:xfrm>
              <a:off x="4631242" y="3501108"/>
              <a:ext cx="249014" cy="124172"/>
            </a:xfrm>
            <a:prstGeom prst="rect">
              <a:avLst/>
            </a:prstGeom>
            <a:solidFill>
              <a:srgbClr val="B3B3B3">
                <a:alpha val="100000"/>
              </a:srgbClr>
            </a:solidFill>
          </p:spPr>
          <p:txBody>
            <a:bodyPr/>
            <a:lstStyle/>
            <a:p/>
          </p:txBody>
        </p:sp>
        <p:sp>
          <p:nvSpPr>
            <p:cNvPr id="62" name="rc62"/>
            <p:cNvSpPr/>
            <p:nvPr/>
          </p:nvSpPr>
          <p:spPr>
            <a:xfrm>
              <a:off x="4907924" y="3501682"/>
              <a:ext cx="249014" cy="123986"/>
            </a:xfrm>
            <a:prstGeom prst="rect">
              <a:avLst/>
            </a:prstGeom>
            <a:solidFill>
              <a:srgbClr val="B3B3B3">
                <a:alpha val="100000"/>
              </a:srgbClr>
            </a:solidFill>
          </p:spPr>
          <p:txBody>
            <a:bodyPr/>
            <a:lstStyle/>
            <a:p/>
          </p:txBody>
        </p:sp>
        <p:sp>
          <p:nvSpPr>
            <p:cNvPr id="63" name="rc63"/>
            <p:cNvSpPr/>
            <p:nvPr/>
          </p:nvSpPr>
          <p:spPr>
            <a:xfrm>
              <a:off x="5184607" y="3626298"/>
              <a:ext cx="249014" cy="123670"/>
            </a:xfrm>
            <a:prstGeom prst="rect">
              <a:avLst/>
            </a:prstGeom>
            <a:solidFill>
              <a:srgbClr val="B3B3B3">
                <a:alpha val="100000"/>
              </a:srgbClr>
            </a:solidFill>
          </p:spPr>
          <p:txBody>
            <a:bodyPr/>
            <a:lstStyle/>
            <a:p/>
          </p:txBody>
        </p:sp>
        <p:sp>
          <p:nvSpPr>
            <p:cNvPr id="64" name="rc64"/>
            <p:cNvSpPr/>
            <p:nvPr/>
          </p:nvSpPr>
          <p:spPr>
            <a:xfrm>
              <a:off x="5461289" y="3379015"/>
              <a:ext cx="249014" cy="123656"/>
            </a:xfrm>
            <a:prstGeom prst="rect">
              <a:avLst/>
            </a:prstGeom>
            <a:solidFill>
              <a:srgbClr val="B3B3B3">
                <a:alpha val="100000"/>
              </a:srgbClr>
            </a:solidFill>
          </p:spPr>
          <p:txBody>
            <a:bodyPr/>
            <a:lstStyle/>
            <a:p/>
          </p:txBody>
        </p:sp>
        <p:sp>
          <p:nvSpPr>
            <p:cNvPr id="65" name="rc65"/>
            <p:cNvSpPr/>
            <p:nvPr/>
          </p:nvSpPr>
          <p:spPr>
            <a:xfrm>
              <a:off x="5737971" y="3155917"/>
              <a:ext cx="249014" cy="123742"/>
            </a:xfrm>
            <a:prstGeom prst="rect">
              <a:avLst/>
            </a:prstGeom>
            <a:solidFill>
              <a:srgbClr val="B3B3B3">
                <a:alpha val="100000"/>
              </a:srgbClr>
            </a:solidFill>
          </p:spPr>
          <p:txBody>
            <a:bodyPr/>
            <a:lstStyle/>
            <a:p/>
          </p:txBody>
        </p:sp>
        <p:sp>
          <p:nvSpPr>
            <p:cNvPr id="66" name="rc66"/>
            <p:cNvSpPr/>
            <p:nvPr/>
          </p:nvSpPr>
          <p:spPr>
            <a:xfrm>
              <a:off x="6014654" y="3102612"/>
              <a:ext cx="249014" cy="149233"/>
            </a:xfrm>
            <a:prstGeom prst="rect">
              <a:avLst/>
            </a:prstGeom>
            <a:solidFill>
              <a:srgbClr val="B3B3B3">
                <a:alpha val="100000"/>
              </a:srgbClr>
            </a:solidFill>
          </p:spPr>
          <p:txBody>
            <a:bodyPr/>
            <a:lstStyle/>
            <a:p/>
          </p:txBody>
        </p:sp>
        <p:sp>
          <p:nvSpPr>
            <p:cNvPr id="67" name="rc67"/>
            <p:cNvSpPr/>
            <p:nvPr/>
          </p:nvSpPr>
          <p:spPr>
            <a:xfrm>
              <a:off x="6291336" y="3248003"/>
              <a:ext cx="249014" cy="100100"/>
            </a:xfrm>
            <a:prstGeom prst="rect">
              <a:avLst/>
            </a:prstGeom>
            <a:solidFill>
              <a:srgbClr val="B3B3B3">
                <a:alpha val="100000"/>
              </a:srgbClr>
            </a:solidFill>
          </p:spPr>
          <p:txBody>
            <a:bodyPr/>
            <a:lstStyle/>
            <a:p/>
          </p:txBody>
        </p:sp>
        <p:sp>
          <p:nvSpPr>
            <p:cNvPr id="68" name="rc68"/>
            <p:cNvSpPr/>
            <p:nvPr/>
          </p:nvSpPr>
          <p:spPr>
            <a:xfrm>
              <a:off x="6568018" y="3345480"/>
              <a:ext cx="249014" cy="75455"/>
            </a:xfrm>
            <a:prstGeom prst="rect">
              <a:avLst/>
            </a:prstGeom>
            <a:solidFill>
              <a:srgbClr val="B3B3B3">
                <a:alpha val="100000"/>
              </a:srgbClr>
            </a:solidFill>
          </p:spPr>
          <p:txBody>
            <a:bodyPr/>
            <a:lstStyle/>
            <a:p/>
          </p:txBody>
        </p:sp>
        <p:sp>
          <p:nvSpPr>
            <p:cNvPr id="69" name="rc69"/>
            <p:cNvSpPr/>
            <p:nvPr/>
          </p:nvSpPr>
          <p:spPr>
            <a:xfrm>
              <a:off x="6844701" y="3186182"/>
              <a:ext cx="249014" cy="101849"/>
            </a:xfrm>
            <a:prstGeom prst="rect">
              <a:avLst/>
            </a:prstGeom>
            <a:solidFill>
              <a:srgbClr val="B3B3B3">
                <a:alpha val="100000"/>
              </a:srgbClr>
            </a:solidFill>
          </p:spPr>
          <p:txBody>
            <a:bodyPr/>
            <a:lstStyle/>
            <a:p/>
          </p:txBody>
        </p:sp>
        <p:sp>
          <p:nvSpPr>
            <p:cNvPr id="70" name="rc70"/>
            <p:cNvSpPr/>
            <p:nvPr/>
          </p:nvSpPr>
          <p:spPr>
            <a:xfrm>
              <a:off x="7121383" y="3280262"/>
              <a:ext cx="249014" cy="103197"/>
            </a:xfrm>
            <a:prstGeom prst="rect">
              <a:avLst/>
            </a:prstGeom>
            <a:solidFill>
              <a:srgbClr val="B3B3B3">
                <a:alpha val="100000"/>
              </a:srgbClr>
            </a:solidFill>
          </p:spPr>
          <p:txBody>
            <a:bodyPr/>
            <a:lstStyle/>
            <a:p/>
          </p:txBody>
        </p:sp>
        <p:sp>
          <p:nvSpPr>
            <p:cNvPr id="71" name="rc71"/>
            <p:cNvSpPr/>
            <p:nvPr/>
          </p:nvSpPr>
          <p:spPr>
            <a:xfrm>
              <a:off x="7398065" y="3299932"/>
              <a:ext cx="249014" cy="104315"/>
            </a:xfrm>
            <a:prstGeom prst="rect">
              <a:avLst/>
            </a:prstGeom>
            <a:solidFill>
              <a:srgbClr val="B3B3B3">
                <a:alpha val="100000"/>
              </a:srgbClr>
            </a:solidFill>
          </p:spPr>
          <p:txBody>
            <a:bodyPr/>
            <a:lstStyle/>
            <a:p/>
          </p:txBody>
        </p:sp>
        <p:sp>
          <p:nvSpPr>
            <p:cNvPr id="72" name="rc72"/>
            <p:cNvSpPr/>
            <p:nvPr/>
          </p:nvSpPr>
          <p:spPr>
            <a:xfrm>
              <a:off x="7674748" y="3291430"/>
              <a:ext cx="249014" cy="105849"/>
            </a:xfrm>
            <a:prstGeom prst="rect">
              <a:avLst/>
            </a:prstGeom>
            <a:solidFill>
              <a:srgbClr val="B3B3B3">
                <a:alpha val="100000"/>
              </a:srgbClr>
            </a:solidFill>
          </p:spPr>
          <p:txBody>
            <a:bodyPr/>
            <a:lstStyle/>
            <a:p/>
          </p:txBody>
        </p:sp>
        <p:sp>
          <p:nvSpPr>
            <p:cNvPr id="73" name="rc73"/>
            <p:cNvSpPr/>
            <p:nvPr/>
          </p:nvSpPr>
          <p:spPr>
            <a:xfrm>
              <a:off x="7951430" y="3280864"/>
              <a:ext cx="249014" cy="107770"/>
            </a:xfrm>
            <a:prstGeom prst="rect">
              <a:avLst/>
            </a:prstGeom>
            <a:solidFill>
              <a:srgbClr val="B3B3B3">
                <a:alpha val="100000"/>
              </a:srgbClr>
            </a:solidFill>
          </p:spPr>
          <p:txBody>
            <a:bodyPr/>
            <a:lstStyle/>
            <a:p/>
          </p:txBody>
        </p:sp>
        <p:sp>
          <p:nvSpPr>
            <p:cNvPr id="74" name="pl74"/>
            <p:cNvSpPr/>
            <p:nvPr/>
          </p:nvSpPr>
          <p:spPr>
            <a:xfrm>
              <a:off x="1435561" y="1164668"/>
              <a:ext cx="6640376" cy="1454290"/>
            </a:xfrm>
            <a:custGeom>
              <a:avLst/>
              <a:pathLst>
                <a:path w="6640376" h="1454290">
                  <a:moveTo>
                    <a:pt x="0" y="1425774"/>
                  </a:moveTo>
                  <a:lnTo>
                    <a:pt x="276682" y="1454290"/>
                  </a:lnTo>
                  <a:lnTo>
                    <a:pt x="553364" y="1283197"/>
                  </a:lnTo>
                  <a:lnTo>
                    <a:pt x="830047" y="941011"/>
                  </a:lnTo>
                  <a:lnTo>
                    <a:pt x="1106729" y="798433"/>
                  </a:lnTo>
                  <a:lnTo>
                    <a:pt x="1383411" y="627340"/>
                  </a:lnTo>
                  <a:lnTo>
                    <a:pt x="1660094" y="399216"/>
                  </a:lnTo>
                  <a:lnTo>
                    <a:pt x="1936776" y="427732"/>
                  </a:lnTo>
                  <a:lnTo>
                    <a:pt x="2213458" y="57030"/>
                  </a:lnTo>
                  <a:lnTo>
                    <a:pt x="2490141" y="85546"/>
                  </a:lnTo>
                  <a:lnTo>
                    <a:pt x="2766823" y="142577"/>
                  </a:lnTo>
                  <a:lnTo>
                    <a:pt x="3043505" y="142577"/>
                  </a:lnTo>
                  <a:lnTo>
                    <a:pt x="3320188" y="142577"/>
                  </a:lnTo>
                  <a:lnTo>
                    <a:pt x="3596870" y="142577"/>
                  </a:lnTo>
                  <a:lnTo>
                    <a:pt x="3873552" y="0"/>
                  </a:lnTo>
                  <a:lnTo>
                    <a:pt x="4150235" y="285154"/>
                  </a:lnTo>
                  <a:lnTo>
                    <a:pt x="4426917" y="541794"/>
                  </a:lnTo>
                  <a:lnTo>
                    <a:pt x="4703599" y="570309"/>
                  </a:lnTo>
                  <a:lnTo>
                    <a:pt x="4980282" y="456247"/>
                  </a:lnTo>
                  <a:lnTo>
                    <a:pt x="5256964" y="370701"/>
                  </a:lnTo>
                  <a:lnTo>
                    <a:pt x="5533646" y="513278"/>
                  </a:lnTo>
                  <a:lnTo>
                    <a:pt x="5810329" y="399216"/>
                  </a:lnTo>
                  <a:lnTo>
                    <a:pt x="6087011" y="370701"/>
                  </a:lnTo>
                  <a:lnTo>
                    <a:pt x="6363693" y="370701"/>
                  </a:lnTo>
                  <a:lnTo>
                    <a:pt x="6640376" y="370701"/>
                  </a:lnTo>
                </a:path>
              </a:pathLst>
            </a:custGeom>
            <a:ln w="27101" cap="flat">
              <a:solidFill>
                <a:srgbClr val="0058AB">
                  <a:alpha val="50196"/>
                </a:srgbClr>
              </a:solidFill>
              <a:prstDash val="solid"/>
              <a:round/>
            </a:ln>
          </p:spPr>
          <p:txBody>
            <a:bodyPr/>
            <a:lstStyle/>
            <a:p/>
          </p:txBody>
        </p:sp>
        <p:sp>
          <p:nvSpPr>
            <p:cNvPr id="75" name="pl75"/>
            <p:cNvSpPr/>
            <p:nvPr/>
          </p:nvSpPr>
          <p:spPr>
            <a:xfrm>
              <a:off x="1435561" y="1307245"/>
              <a:ext cx="6640376" cy="1682414"/>
            </a:xfrm>
            <a:custGeom>
              <a:avLst/>
              <a:pathLst>
                <a:path w="6640376" h="1682414">
                  <a:moveTo>
                    <a:pt x="0" y="1625383"/>
                  </a:moveTo>
                  <a:lnTo>
                    <a:pt x="276682" y="1682414"/>
                  </a:lnTo>
                  <a:lnTo>
                    <a:pt x="553364" y="1397259"/>
                  </a:lnTo>
                  <a:lnTo>
                    <a:pt x="830047" y="1140619"/>
                  </a:lnTo>
                  <a:lnTo>
                    <a:pt x="1106729" y="655856"/>
                  </a:lnTo>
                  <a:lnTo>
                    <a:pt x="1383411" y="769918"/>
                  </a:lnTo>
                  <a:lnTo>
                    <a:pt x="1660094" y="456247"/>
                  </a:lnTo>
                  <a:lnTo>
                    <a:pt x="1936776" y="484763"/>
                  </a:lnTo>
                  <a:lnTo>
                    <a:pt x="2213458" y="285154"/>
                  </a:lnTo>
                  <a:lnTo>
                    <a:pt x="2490141" y="285154"/>
                  </a:lnTo>
                  <a:lnTo>
                    <a:pt x="2766823" y="399216"/>
                  </a:lnTo>
                  <a:lnTo>
                    <a:pt x="3043505" y="199608"/>
                  </a:lnTo>
                  <a:lnTo>
                    <a:pt x="3320188" y="142577"/>
                  </a:lnTo>
                  <a:lnTo>
                    <a:pt x="3596870" y="142577"/>
                  </a:lnTo>
                  <a:lnTo>
                    <a:pt x="3873552" y="0"/>
                  </a:lnTo>
                  <a:lnTo>
                    <a:pt x="4150235" y="285154"/>
                  </a:lnTo>
                  <a:lnTo>
                    <a:pt x="4426917" y="541794"/>
                  </a:lnTo>
                  <a:lnTo>
                    <a:pt x="4703599" y="598825"/>
                  </a:lnTo>
                  <a:lnTo>
                    <a:pt x="4980282" y="427732"/>
                  </a:lnTo>
                  <a:lnTo>
                    <a:pt x="5256964" y="313670"/>
                  </a:lnTo>
                  <a:lnTo>
                    <a:pt x="5533646" y="484763"/>
                  </a:lnTo>
                  <a:lnTo>
                    <a:pt x="5810329" y="370701"/>
                  </a:lnTo>
                  <a:lnTo>
                    <a:pt x="6087011" y="342185"/>
                  </a:lnTo>
                  <a:lnTo>
                    <a:pt x="6363693" y="342185"/>
                  </a:lnTo>
                  <a:lnTo>
                    <a:pt x="6640376" y="342185"/>
                  </a:lnTo>
                </a:path>
              </a:pathLst>
            </a:custGeom>
            <a:ln w="27101" cap="flat">
              <a:solidFill>
                <a:srgbClr val="333333">
                  <a:alpha val="50196"/>
                </a:srgbClr>
              </a:solidFill>
              <a:prstDash val="solid"/>
              <a:round/>
            </a:ln>
          </p:spPr>
          <p:txBody>
            <a:bodyPr/>
            <a:lstStyle/>
            <a:p/>
          </p:txBody>
        </p:sp>
        <p:sp>
          <p:nvSpPr>
            <p:cNvPr id="76" name="tx76"/>
            <p:cNvSpPr/>
            <p:nvPr/>
          </p:nvSpPr>
          <p:spPr>
            <a:xfrm>
              <a:off x="6632236"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6908918"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8" name="tx78"/>
            <p:cNvSpPr/>
            <p:nvPr/>
          </p:nvSpPr>
          <p:spPr>
            <a:xfrm>
              <a:off x="7185600"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9" name="tx79"/>
            <p:cNvSpPr/>
            <p:nvPr/>
          </p:nvSpPr>
          <p:spPr>
            <a:xfrm>
              <a:off x="7462283"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7738965"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8015647"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6632236" y="1673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3" name="tx83"/>
            <p:cNvSpPr/>
            <p:nvPr/>
          </p:nvSpPr>
          <p:spPr>
            <a:xfrm>
              <a:off x="6908918"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4" name="tx84"/>
            <p:cNvSpPr/>
            <p:nvPr/>
          </p:nvSpPr>
          <p:spPr>
            <a:xfrm>
              <a:off x="7185600"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5" name="tx85"/>
            <p:cNvSpPr/>
            <p:nvPr/>
          </p:nvSpPr>
          <p:spPr>
            <a:xfrm>
              <a:off x="7462283"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6" name="tx86"/>
            <p:cNvSpPr/>
            <p:nvPr/>
          </p:nvSpPr>
          <p:spPr>
            <a:xfrm>
              <a:off x="7738965"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7" name="tx87"/>
            <p:cNvSpPr/>
            <p:nvPr/>
          </p:nvSpPr>
          <p:spPr>
            <a:xfrm>
              <a:off x="8015647"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8" name="tx88"/>
            <p:cNvSpPr/>
            <p:nvPr/>
          </p:nvSpPr>
          <p:spPr>
            <a:xfrm>
              <a:off x="1330067" y="34066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59.5</a:t>
              </a:r>
            </a:p>
          </p:txBody>
        </p:sp>
        <p:sp>
          <p:nvSpPr>
            <p:cNvPr id="89" name="tx89"/>
            <p:cNvSpPr/>
            <p:nvPr/>
          </p:nvSpPr>
          <p:spPr>
            <a:xfrm>
              <a:off x="2713479" y="357984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90" name="tx90"/>
            <p:cNvSpPr/>
            <p:nvPr/>
          </p:nvSpPr>
          <p:spPr>
            <a:xfrm>
              <a:off x="4096891" y="37131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91" name="tx91"/>
            <p:cNvSpPr/>
            <p:nvPr/>
          </p:nvSpPr>
          <p:spPr>
            <a:xfrm>
              <a:off x="5480302" y="36477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92" name="tx92"/>
            <p:cNvSpPr/>
            <p:nvPr/>
          </p:nvSpPr>
          <p:spPr>
            <a:xfrm>
              <a:off x="6587032" y="36067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31.6</a:t>
              </a:r>
            </a:p>
          </p:txBody>
        </p:sp>
        <p:sp>
          <p:nvSpPr>
            <p:cNvPr id="93" name="tx93"/>
            <p:cNvSpPr/>
            <p:nvPr/>
          </p:nvSpPr>
          <p:spPr>
            <a:xfrm>
              <a:off x="6863714" y="35403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40.9</a:t>
              </a:r>
            </a:p>
          </p:txBody>
        </p:sp>
        <p:sp>
          <p:nvSpPr>
            <p:cNvPr id="94" name="tx94"/>
            <p:cNvSpPr/>
            <p:nvPr/>
          </p:nvSpPr>
          <p:spPr>
            <a:xfrm>
              <a:off x="7140396" y="358805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34.2</a:t>
              </a:r>
            </a:p>
          </p:txBody>
        </p:sp>
        <p:sp>
          <p:nvSpPr>
            <p:cNvPr id="95" name="tx95"/>
            <p:cNvSpPr/>
            <p:nvPr/>
          </p:nvSpPr>
          <p:spPr>
            <a:xfrm>
              <a:off x="7417079" y="35984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96" name="tx96"/>
            <p:cNvSpPr/>
            <p:nvPr/>
          </p:nvSpPr>
          <p:spPr>
            <a:xfrm>
              <a:off x="7693761" y="359496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33.2</a:t>
              </a:r>
            </a:p>
          </p:txBody>
        </p:sp>
        <p:sp>
          <p:nvSpPr>
            <p:cNvPr id="97" name="tx97"/>
            <p:cNvSpPr/>
            <p:nvPr/>
          </p:nvSpPr>
          <p:spPr>
            <a:xfrm>
              <a:off x="7970443" y="359064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98" name="tx98"/>
            <p:cNvSpPr/>
            <p:nvPr/>
          </p:nvSpPr>
          <p:spPr>
            <a:xfrm>
              <a:off x="1375271" y="28869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9" name="tx99"/>
            <p:cNvSpPr/>
            <p:nvPr/>
          </p:nvSpPr>
          <p:spPr>
            <a:xfrm>
              <a:off x="2713479" y="32327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00" name="tx100"/>
            <p:cNvSpPr/>
            <p:nvPr/>
          </p:nvSpPr>
          <p:spPr>
            <a:xfrm>
              <a:off x="4096891" y="342513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101" name="tx101"/>
            <p:cNvSpPr/>
            <p:nvPr/>
          </p:nvSpPr>
          <p:spPr>
            <a:xfrm>
              <a:off x="5510447" y="34004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02" name="tx102"/>
            <p:cNvSpPr/>
            <p:nvPr/>
          </p:nvSpPr>
          <p:spPr>
            <a:xfrm>
              <a:off x="6617176" y="33427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3" name="tx103"/>
            <p:cNvSpPr/>
            <p:nvPr/>
          </p:nvSpPr>
          <p:spPr>
            <a:xfrm>
              <a:off x="6893859" y="31979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4" name="tx104"/>
            <p:cNvSpPr/>
            <p:nvPr/>
          </p:nvSpPr>
          <p:spPr>
            <a:xfrm>
              <a:off x="7170541" y="32927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05" name="tx105"/>
            <p:cNvSpPr/>
            <p:nvPr/>
          </p:nvSpPr>
          <p:spPr>
            <a:xfrm>
              <a:off x="7447223" y="33115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6" name="tx106"/>
            <p:cNvSpPr/>
            <p:nvPr/>
          </p:nvSpPr>
          <p:spPr>
            <a:xfrm>
              <a:off x="7723906" y="330555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7" name="tx107"/>
            <p:cNvSpPr/>
            <p:nvPr/>
          </p:nvSpPr>
          <p:spPr>
            <a:xfrm>
              <a:off x="8000588" y="32956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08" name="tx108"/>
            <p:cNvSpPr/>
            <p:nvPr/>
          </p:nvSpPr>
          <p:spPr>
            <a:xfrm>
              <a:off x="1330067" y="27163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72.5</a:t>
              </a:r>
            </a:p>
          </p:txBody>
        </p:sp>
        <p:sp>
          <p:nvSpPr>
            <p:cNvPr id="109" name="tx109"/>
            <p:cNvSpPr/>
            <p:nvPr/>
          </p:nvSpPr>
          <p:spPr>
            <a:xfrm>
              <a:off x="2713479" y="30613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48.4</a:t>
              </a:r>
            </a:p>
          </p:txBody>
        </p:sp>
        <p:sp>
          <p:nvSpPr>
            <p:cNvPr id="110" name="tx110"/>
            <p:cNvSpPr/>
            <p:nvPr/>
          </p:nvSpPr>
          <p:spPr>
            <a:xfrm>
              <a:off x="4096891" y="31795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40.2</a:t>
              </a:r>
            </a:p>
          </p:txBody>
        </p:sp>
        <p:sp>
          <p:nvSpPr>
            <p:cNvPr id="111" name="tx111"/>
            <p:cNvSpPr/>
            <p:nvPr/>
          </p:nvSpPr>
          <p:spPr>
            <a:xfrm>
              <a:off x="5480302" y="326092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34.5</a:t>
              </a:r>
            </a:p>
          </p:txBody>
        </p:sp>
        <p:sp>
          <p:nvSpPr>
            <p:cNvPr id="112" name="tx112"/>
            <p:cNvSpPr/>
            <p:nvPr/>
          </p:nvSpPr>
          <p:spPr>
            <a:xfrm>
              <a:off x="6587032" y="32273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36.8</a:t>
              </a:r>
            </a:p>
          </p:txBody>
        </p:sp>
        <p:sp>
          <p:nvSpPr>
            <p:cNvPr id="113" name="tx113"/>
            <p:cNvSpPr/>
            <p:nvPr/>
          </p:nvSpPr>
          <p:spPr>
            <a:xfrm>
              <a:off x="6908918" y="30681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14" name="tx114"/>
            <p:cNvSpPr/>
            <p:nvPr/>
          </p:nvSpPr>
          <p:spPr>
            <a:xfrm>
              <a:off x="7140396" y="316354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15" name="tx115"/>
            <p:cNvSpPr/>
            <p:nvPr/>
          </p:nvSpPr>
          <p:spPr>
            <a:xfrm>
              <a:off x="7462283" y="3181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16" name="tx116"/>
            <p:cNvSpPr/>
            <p:nvPr/>
          </p:nvSpPr>
          <p:spPr>
            <a:xfrm>
              <a:off x="7693761" y="317339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40.6</a:t>
              </a:r>
            </a:p>
          </p:txBody>
        </p:sp>
        <p:sp>
          <p:nvSpPr>
            <p:cNvPr id="117" name="tx117"/>
            <p:cNvSpPr/>
            <p:nvPr/>
          </p:nvSpPr>
          <p:spPr>
            <a:xfrm>
              <a:off x="7970443" y="31641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18" name="tx118"/>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55386" y="310467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0" name="tx120"/>
            <p:cNvSpPr/>
            <p:nvPr/>
          </p:nvSpPr>
          <p:spPr>
            <a:xfrm>
              <a:off x="577692" y="238782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1" name="tx121"/>
            <p:cNvSpPr/>
            <p:nvPr/>
          </p:nvSpPr>
          <p:spPr>
            <a:xfrm>
              <a:off x="577692" y="167098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2" name="tx122"/>
            <p:cNvSpPr/>
            <p:nvPr/>
          </p:nvSpPr>
          <p:spPr>
            <a:xfrm>
              <a:off x="577692" y="95413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70912" y="4778716"/>
              <a:ext cx="201456" cy="201456"/>
            </a:xfrm>
            <a:prstGeom prst="rect">
              <a:avLst/>
            </a:prstGeom>
            <a:solidFill>
              <a:srgbClr val="B3B3B3">
                <a:alpha val="100000"/>
              </a:srgbClr>
            </a:solidFill>
          </p:spPr>
          <p:txBody>
            <a:bodyPr/>
            <a:lstStyle/>
            <a:p/>
          </p:txBody>
        </p:sp>
        <p:sp>
          <p:nvSpPr>
            <p:cNvPr id="145" name="rc145"/>
            <p:cNvSpPr/>
            <p:nvPr/>
          </p:nvSpPr>
          <p:spPr>
            <a:xfrm>
              <a:off x="5573066" y="4778716"/>
              <a:ext cx="201456" cy="201456"/>
            </a:xfrm>
            <a:prstGeom prst="rect">
              <a:avLst/>
            </a:prstGeom>
            <a:solidFill>
              <a:srgbClr val="1CABE2">
                <a:alpha val="100000"/>
              </a:srgbClr>
            </a:solidFill>
          </p:spPr>
          <p:txBody>
            <a:bodyPr/>
            <a:lstStyle/>
            <a:p/>
          </p:txBody>
        </p:sp>
        <p:sp>
          <p:nvSpPr>
            <p:cNvPr id="146" name="tx146"/>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66584" y="467611"/>
              <a:ext cx="72966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Congo, 2000-2024</a:t>
              </a:r>
            </a:p>
          </p:txBody>
        </p:sp>
        <p:sp>
          <p:nvSpPr>
            <p:cNvPr id="149" name="pl149"/>
            <p:cNvSpPr/>
            <p:nvPr/>
          </p:nvSpPr>
          <p:spPr>
            <a:xfrm>
              <a:off x="214419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381047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47674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14302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297733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64360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30988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7616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650800"/>
              <a:ext cx="5261437" cy="164676"/>
            </a:xfrm>
            <a:prstGeom prst="rect">
              <a:avLst/>
            </a:prstGeom>
            <a:solidFill>
              <a:srgbClr val="1CABE2">
                <a:alpha val="100000"/>
              </a:srgbClr>
            </a:solidFill>
          </p:spPr>
          <p:txBody>
            <a:bodyPr/>
            <a:lstStyle/>
            <a:p/>
          </p:txBody>
        </p:sp>
        <p:sp>
          <p:nvSpPr>
            <p:cNvPr id="162" name="rc162"/>
            <p:cNvSpPr/>
            <p:nvPr/>
          </p:nvSpPr>
          <p:spPr>
            <a:xfrm>
              <a:off x="1311054" y="5444954"/>
              <a:ext cx="5536372" cy="164676"/>
            </a:xfrm>
            <a:prstGeom prst="rect">
              <a:avLst/>
            </a:prstGeom>
            <a:solidFill>
              <a:srgbClr val="1CABE2">
                <a:alpha val="100000"/>
              </a:srgbClr>
            </a:solidFill>
          </p:spPr>
          <p:txBody>
            <a:bodyPr/>
            <a:lstStyle/>
            <a:p/>
          </p:txBody>
        </p:sp>
        <p:sp>
          <p:nvSpPr>
            <p:cNvPr id="163" name="rc163"/>
            <p:cNvSpPr/>
            <p:nvPr/>
          </p:nvSpPr>
          <p:spPr>
            <a:xfrm>
              <a:off x="1311054" y="5239108"/>
              <a:ext cx="5636849" cy="164676"/>
            </a:xfrm>
            <a:prstGeom prst="rect">
              <a:avLst/>
            </a:prstGeom>
            <a:solidFill>
              <a:srgbClr val="1CABE2">
                <a:alpha val="100000"/>
              </a:srgbClr>
            </a:solidFill>
          </p:spPr>
          <p:txBody>
            <a:bodyPr/>
            <a:lstStyle/>
            <a:p/>
          </p:txBody>
        </p:sp>
        <p:sp>
          <p:nvSpPr>
            <p:cNvPr id="164" name="rc164"/>
            <p:cNvSpPr/>
            <p:nvPr/>
          </p:nvSpPr>
          <p:spPr>
            <a:xfrm>
              <a:off x="6572491" y="5650800"/>
              <a:ext cx="876961" cy="164676"/>
            </a:xfrm>
            <a:prstGeom prst="rect">
              <a:avLst/>
            </a:prstGeom>
            <a:solidFill>
              <a:srgbClr val="B3B3B3">
                <a:alpha val="100000"/>
              </a:srgbClr>
            </a:solidFill>
          </p:spPr>
          <p:txBody>
            <a:bodyPr/>
            <a:lstStyle/>
            <a:p/>
          </p:txBody>
        </p:sp>
        <p:sp>
          <p:nvSpPr>
            <p:cNvPr id="165" name="rc165"/>
            <p:cNvSpPr/>
            <p:nvPr/>
          </p:nvSpPr>
          <p:spPr>
            <a:xfrm>
              <a:off x="6847427" y="5444954"/>
              <a:ext cx="1230212" cy="164676"/>
            </a:xfrm>
            <a:prstGeom prst="rect">
              <a:avLst/>
            </a:prstGeom>
            <a:solidFill>
              <a:srgbClr val="B3B3B3">
                <a:alpha val="100000"/>
              </a:srgbClr>
            </a:solidFill>
          </p:spPr>
          <p:txBody>
            <a:bodyPr/>
            <a:lstStyle/>
            <a:p/>
          </p:txBody>
        </p:sp>
        <p:sp>
          <p:nvSpPr>
            <p:cNvPr id="166" name="rc166"/>
            <p:cNvSpPr/>
            <p:nvPr/>
          </p:nvSpPr>
          <p:spPr>
            <a:xfrm>
              <a:off x="6947903" y="5239108"/>
              <a:ext cx="1252540" cy="164676"/>
            </a:xfrm>
            <a:prstGeom prst="rect">
              <a:avLst/>
            </a:prstGeom>
            <a:solidFill>
              <a:srgbClr val="B3B3B3">
                <a:alpha val="100000"/>
              </a:srgbClr>
            </a:solidFill>
          </p:spPr>
          <p:txBody>
            <a:bodyPr/>
            <a:lstStyle/>
            <a:p/>
          </p:txBody>
        </p:sp>
        <p:sp>
          <p:nvSpPr>
            <p:cNvPr id="167" name="tx167"/>
            <p:cNvSpPr/>
            <p:nvPr/>
          </p:nvSpPr>
          <p:spPr>
            <a:xfrm>
              <a:off x="7561979"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68" name="tx168"/>
            <p:cNvSpPr/>
            <p:nvPr/>
          </p:nvSpPr>
          <p:spPr>
            <a:xfrm>
              <a:off x="8190166"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40.6</a:t>
              </a:r>
            </a:p>
          </p:txBody>
        </p:sp>
        <p:sp>
          <p:nvSpPr>
            <p:cNvPr id="169" name="tx169"/>
            <p:cNvSpPr/>
            <p:nvPr/>
          </p:nvSpPr>
          <p:spPr>
            <a:xfrm>
              <a:off x="8312971"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41.4</a:t>
              </a:r>
            </a:p>
          </p:txBody>
        </p:sp>
        <p:sp>
          <p:nvSpPr>
            <p:cNvPr id="170" name="tx170"/>
            <p:cNvSpPr/>
            <p:nvPr/>
          </p:nvSpPr>
          <p:spPr>
            <a:xfrm>
              <a:off x="3829246"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31.6</a:t>
              </a:r>
            </a:p>
          </p:txBody>
        </p:sp>
        <p:sp>
          <p:nvSpPr>
            <p:cNvPr id="171" name="tx171"/>
            <p:cNvSpPr/>
            <p:nvPr/>
          </p:nvSpPr>
          <p:spPr>
            <a:xfrm>
              <a:off x="3966714"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33.2</a:t>
              </a:r>
            </a:p>
          </p:txBody>
        </p:sp>
        <p:sp>
          <p:nvSpPr>
            <p:cNvPr id="172" name="tx172"/>
            <p:cNvSpPr/>
            <p:nvPr/>
          </p:nvSpPr>
          <p:spPr>
            <a:xfrm>
              <a:off x="4016952"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33.8</a:t>
              </a:r>
            </a:p>
          </p:txBody>
        </p:sp>
        <p:sp>
          <p:nvSpPr>
            <p:cNvPr id="173" name="tx173"/>
            <p:cNvSpPr/>
            <p:nvPr/>
          </p:nvSpPr>
          <p:spPr>
            <a:xfrm>
              <a:off x="6930600"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74" name="tx174"/>
            <p:cNvSpPr/>
            <p:nvPr/>
          </p:nvSpPr>
          <p:spPr>
            <a:xfrm>
              <a:off x="7382161" y="548590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a:t>
              </a:r>
            </a:p>
          </p:txBody>
        </p:sp>
        <p:sp>
          <p:nvSpPr>
            <p:cNvPr id="175" name="tx175"/>
            <p:cNvSpPr/>
            <p:nvPr/>
          </p:nvSpPr>
          <p:spPr>
            <a:xfrm>
              <a:off x="7493801"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a:t>
              </a:r>
            </a:p>
          </p:txBody>
        </p:sp>
        <p:sp>
          <p:nvSpPr>
            <p:cNvPr id="176" name="tx176"/>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285304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1" name="tx181"/>
            <p:cNvSpPr/>
            <p:nvPr/>
          </p:nvSpPr>
          <p:spPr>
            <a:xfrm>
              <a:off x="451932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2" name="tx182"/>
            <p:cNvSpPr/>
            <p:nvPr/>
          </p:nvSpPr>
          <p:spPr>
            <a:xfrm>
              <a:off x="6185602"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3" name="tx183"/>
            <p:cNvSpPr/>
            <p:nvPr/>
          </p:nvSpPr>
          <p:spPr>
            <a:xfrm>
              <a:off x="785187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4" name="tx184"/>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6" name="tx18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7" name="tx18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Congo.
In 2024, DTP1 coverage in Congo remained constant 82%. The number of children missing out on any DTP vaccination (zero-dose children) increased from 33,000 in 2023 to 34,000 in 2024.
DTP3 coverage remained constant 78% in 2024, leaving 41,000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1457082"/>
            </a:xfrm>
            <a:custGeom>
              <a:avLst/>
              <a:pathLst>
                <a:path w="3397293" h="1457082">
                  <a:moveTo>
                    <a:pt x="0" y="1428512"/>
                  </a:moveTo>
                  <a:lnTo>
                    <a:pt x="141553" y="1457082"/>
                  </a:lnTo>
                  <a:lnTo>
                    <a:pt x="283107" y="1285661"/>
                  </a:lnTo>
                  <a:lnTo>
                    <a:pt x="424661" y="942818"/>
                  </a:lnTo>
                  <a:lnTo>
                    <a:pt x="566215" y="799967"/>
                  </a:lnTo>
                  <a:lnTo>
                    <a:pt x="707769" y="628545"/>
                  </a:lnTo>
                  <a:lnTo>
                    <a:pt x="849323" y="399983"/>
                  </a:lnTo>
                  <a:lnTo>
                    <a:pt x="990877" y="428553"/>
                  </a:lnTo>
                  <a:lnTo>
                    <a:pt x="1132431" y="57140"/>
                  </a:lnTo>
                  <a:lnTo>
                    <a:pt x="1273984" y="85710"/>
                  </a:lnTo>
                  <a:lnTo>
                    <a:pt x="1415538" y="142851"/>
                  </a:lnTo>
                  <a:lnTo>
                    <a:pt x="1557092" y="142851"/>
                  </a:lnTo>
                  <a:lnTo>
                    <a:pt x="1698646" y="142851"/>
                  </a:lnTo>
                  <a:lnTo>
                    <a:pt x="1840200" y="142851"/>
                  </a:lnTo>
                  <a:lnTo>
                    <a:pt x="1981754" y="0"/>
                  </a:lnTo>
                  <a:lnTo>
                    <a:pt x="2123308" y="285702"/>
                  </a:lnTo>
                  <a:lnTo>
                    <a:pt x="2264862" y="542834"/>
                  </a:lnTo>
                  <a:lnTo>
                    <a:pt x="2406416" y="571405"/>
                  </a:lnTo>
                  <a:lnTo>
                    <a:pt x="2547969" y="457124"/>
                  </a:lnTo>
                  <a:lnTo>
                    <a:pt x="2689523" y="371413"/>
                  </a:lnTo>
                  <a:lnTo>
                    <a:pt x="2831077" y="514264"/>
                  </a:lnTo>
                  <a:lnTo>
                    <a:pt x="2972631" y="399983"/>
                  </a:lnTo>
                  <a:lnTo>
                    <a:pt x="3114185" y="371413"/>
                  </a:lnTo>
                  <a:lnTo>
                    <a:pt x="3255739" y="371413"/>
                  </a:lnTo>
                  <a:lnTo>
                    <a:pt x="3397293" y="3714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1457082"/>
            </a:xfrm>
            <a:custGeom>
              <a:avLst/>
              <a:pathLst>
                <a:path w="3397293" h="1457082">
                  <a:moveTo>
                    <a:pt x="0" y="1428512"/>
                  </a:moveTo>
                  <a:lnTo>
                    <a:pt x="141553" y="1457082"/>
                  </a:lnTo>
                  <a:lnTo>
                    <a:pt x="283107" y="1285661"/>
                  </a:lnTo>
                  <a:lnTo>
                    <a:pt x="424661" y="942818"/>
                  </a:lnTo>
                  <a:lnTo>
                    <a:pt x="566215" y="799967"/>
                  </a:lnTo>
                  <a:lnTo>
                    <a:pt x="707769" y="628545"/>
                  </a:lnTo>
                  <a:lnTo>
                    <a:pt x="849323" y="399983"/>
                  </a:lnTo>
                  <a:lnTo>
                    <a:pt x="990877" y="428553"/>
                  </a:lnTo>
                  <a:lnTo>
                    <a:pt x="1132431" y="57140"/>
                  </a:lnTo>
                  <a:lnTo>
                    <a:pt x="1273984" y="85710"/>
                  </a:lnTo>
                  <a:lnTo>
                    <a:pt x="1415538" y="142851"/>
                  </a:lnTo>
                  <a:lnTo>
                    <a:pt x="1557092" y="142851"/>
                  </a:lnTo>
                  <a:lnTo>
                    <a:pt x="1698646" y="142851"/>
                  </a:lnTo>
                  <a:lnTo>
                    <a:pt x="1840200" y="142851"/>
                  </a:lnTo>
                  <a:lnTo>
                    <a:pt x="1981754" y="0"/>
                  </a:lnTo>
                  <a:lnTo>
                    <a:pt x="2123308" y="285702"/>
                  </a:lnTo>
                  <a:lnTo>
                    <a:pt x="2264862" y="542834"/>
                  </a:lnTo>
                  <a:lnTo>
                    <a:pt x="2406416" y="571405"/>
                  </a:lnTo>
                  <a:lnTo>
                    <a:pt x="2547969" y="457124"/>
                  </a:lnTo>
                  <a:lnTo>
                    <a:pt x="2689523" y="371413"/>
                  </a:lnTo>
                  <a:lnTo>
                    <a:pt x="2831077" y="514264"/>
                  </a:lnTo>
                  <a:lnTo>
                    <a:pt x="2972631" y="399983"/>
                  </a:lnTo>
                  <a:lnTo>
                    <a:pt x="3114185" y="371413"/>
                  </a:lnTo>
                  <a:lnTo>
                    <a:pt x="3255739" y="371413"/>
                  </a:lnTo>
                  <a:lnTo>
                    <a:pt x="3397293" y="3714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628504"/>
            </a:xfrm>
            <a:custGeom>
              <a:avLst/>
              <a:pathLst>
                <a:path w="0" h="1628504">
                  <a:moveTo>
                    <a:pt x="0" y="0"/>
                  </a:moveTo>
                  <a:lnTo>
                    <a:pt x="0" y="162850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1457082"/>
            </a:xfrm>
            <a:custGeom>
              <a:avLst/>
              <a:pathLst>
                <a:path w="3397293" h="1457082">
                  <a:moveTo>
                    <a:pt x="0" y="1428512"/>
                  </a:moveTo>
                  <a:lnTo>
                    <a:pt x="141553" y="1457082"/>
                  </a:lnTo>
                  <a:lnTo>
                    <a:pt x="283107" y="1285661"/>
                  </a:lnTo>
                  <a:lnTo>
                    <a:pt x="424661" y="942818"/>
                  </a:lnTo>
                  <a:lnTo>
                    <a:pt x="566215" y="799967"/>
                  </a:lnTo>
                  <a:lnTo>
                    <a:pt x="707769" y="628545"/>
                  </a:lnTo>
                  <a:lnTo>
                    <a:pt x="849323" y="399983"/>
                  </a:lnTo>
                  <a:lnTo>
                    <a:pt x="990877" y="428553"/>
                  </a:lnTo>
                  <a:lnTo>
                    <a:pt x="1132431" y="57140"/>
                  </a:lnTo>
                  <a:lnTo>
                    <a:pt x="1273984" y="85710"/>
                  </a:lnTo>
                  <a:lnTo>
                    <a:pt x="1415538" y="142851"/>
                  </a:lnTo>
                  <a:lnTo>
                    <a:pt x="1557092" y="142851"/>
                  </a:lnTo>
                  <a:lnTo>
                    <a:pt x="1698646" y="142851"/>
                  </a:lnTo>
                  <a:lnTo>
                    <a:pt x="1840200" y="142851"/>
                  </a:lnTo>
                  <a:lnTo>
                    <a:pt x="1981754" y="0"/>
                  </a:lnTo>
                  <a:lnTo>
                    <a:pt x="2123308" y="285702"/>
                  </a:lnTo>
                  <a:lnTo>
                    <a:pt x="2264862" y="542834"/>
                  </a:lnTo>
                  <a:lnTo>
                    <a:pt x="2406416" y="571405"/>
                  </a:lnTo>
                  <a:lnTo>
                    <a:pt x="2547969" y="457124"/>
                  </a:lnTo>
                  <a:lnTo>
                    <a:pt x="2689523" y="371413"/>
                  </a:lnTo>
                  <a:lnTo>
                    <a:pt x="2831077" y="514264"/>
                  </a:lnTo>
                  <a:lnTo>
                    <a:pt x="2972631" y="399983"/>
                  </a:lnTo>
                  <a:lnTo>
                    <a:pt x="3114185" y="371413"/>
                  </a:lnTo>
                  <a:lnTo>
                    <a:pt x="3255739" y="371413"/>
                  </a:lnTo>
                  <a:lnTo>
                    <a:pt x="3397293" y="3714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5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000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802310"/>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0" name="tx60"/>
            <p:cNvSpPr/>
            <p:nvPr/>
          </p:nvSpPr>
          <p:spPr>
            <a:xfrm>
              <a:off x="275465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710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6559" y="471005"/>
              <a:ext cx="24061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Congo, 2000-2024</a:t>
              </a:r>
            </a:p>
          </p:txBody>
        </p:sp>
        <p:sp>
          <p:nvSpPr>
            <p:cNvPr id="63" name="pl63"/>
            <p:cNvSpPr/>
            <p:nvPr/>
          </p:nvSpPr>
          <p:spPr>
            <a:xfrm>
              <a:off x="5267799" y="34721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88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050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639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803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967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0132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57467"/>
              <a:ext cx="3397293" cy="2508093"/>
            </a:xfrm>
            <a:custGeom>
              <a:avLst/>
              <a:pathLst>
                <a:path w="3397293" h="2508093">
                  <a:moveTo>
                    <a:pt x="0" y="2458915"/>
                  </a:moveTo>
                  <a:lnTo>
                    <a:pt x="141553" y="2508093"/>
                  </a:lnTo>
                  <a:lnTo>
                    <a:pt x="283107" y="2213023"/>
                  </a:lnTo>
                  <a:lnTo>
                    <a:pt x="424661" y="1622883"/>
                  </a:lnTo>
                  <a:lnTo>
                    <a:pt x="566215" y="1376992"/>
                  </a:lnTo>
                  <a:lnTo>
                    <a:pt x="707769" y="1081922"/>
                  </a:lnTo>
                  <a:lnTo>
                    <a:pt x="849323" y="688496"/>
                  </a:lnTo>
                  <a:lnTo>
                    <a:pt x="990877" y="737674"/>
                  </a:lnTo>
                  <a:lnTo>
                    <a:pt x="1132431" y="98356"/>
                  </a:lnTo>
                  <a:lnTo>
                    <a:pt x="1273984" y="147534"/>
                  </a:lnTo>
                  <a:lnTo>
                    <a:pt x="1415538" y="245891"/>
                  </a:lnTo>
                  <a:lnTo>
                    <a:pt x="1557092" y="245891"/>
                  </a:lnTo>
                  <a:lnTo>
                    <a:pt x="1698646" y="245891"/>
                  </a:lnTo>
                  <a:lnTo>
                    <a:pt x="1840200" y="245891"/>
                  </a:lnTo>
                  <a:lnTo>
                    <a:pt x="1981754" y="0"/>
                  </a:lnTo>
                  <a:lnTo>
                    <a:pt x="2123308" y="491783"/>
                  </a:lnTo>
                  <a:lnTo>
                    <a:pt x="2264862" y="934387"/>
                  </a:lnTo>
                  <a:lnTo>
                    <a:pt x="2406416" y="983566"/>
                  </a:lnTo>
                  <a:lnTo>
                    <a:pt x="2547969" y="786852"/>
                  </a:lnTo>
                  <a:lnTo>
                    <a:pt x="2689523" y="639317"/>
                  </a:lnTo>
                  <a:lnTo>
                    <a:pt x="2831077" y="885209"/>
                  </a:lnTo>
                  <a:lnTo>
                    <a:pt x="2972631" y="688496"/>
                  </a:lnTo>
                  <a:lnTo>
                    <a:pt x="3114185" y="639317"/>
                  </a:lnTo>
                  <a:lnTo>
                    <a:pt x="3255739" y="639317"/>
                  </a:lnTo>
                  <a:lnTo>
                    <a:pt x="3397293" y="639317"/>
                  </a:lnTo>
                </a:path>
              </a:pathLst>
            </a:custGeom>
            <a:ln w="27101" cap="flat">
              <a:solidFill>
                <a:srgbClr val="0058AB">
                  <a:alpha val="100000"/>
                </a:srgbClr>
              </a:solidFill>
              <a:prstDash val="solid"/>
              <a:round/>
            </a:ln>
          </p:spPr>
          <p:txBody>
            <a:bodyPr/>
            <a:lstStyle/>
            <a:p/>
          </p:txBody>
        </p:sp>
        <p:sp>
          <p:nvSpPr>
            <p:cNvPr id="78" name="pl78"/>
            <p:cNvSpPr/>
            <p:nvPr/>
          </p:nvSpPr>
          <p:spPr>
            <a:xfrm>
              <a:off x="5437664" y="1996785"/>
              <a:ext cx="3397293" cy="393426"/>
            </a:xfrm>
            <a:custGeom>
              <a:avLst/>
              <a:pathLst>
                <a:path w="3397293" h="393426">
                  <a:moveTo>
                    <a:pt x="0" y="393426"/>
                  </a:moveTo>
                  <a:lnTo>
                    <a:pt x="141553" y="344248"/>
                  </a:lnTo>
                  <a:lnTo>
                    <a:pt x="283107" y="344248"/>
                  </a:lnTo>
                  <a:lnTo>
                    <a:pt x="424661" y="295069"/>
                  </a:lnTo>
                  <a:lnTo>
                    <a:pt x="566215" y="245891"/>
                  </a:lnTo>
                  <a:lnTo>
                    <a:pt x="707769" y="196713"/>
                  </a:lnTo>
                  <a:lnTo>
                    <a:pt x="849323" y="147534"/>
                  </a:lnTo>
                  <a:lnTo>
                    <a:pt x="990877" y="147534"/>
                  </a:lnTo>
                  <a:lnTo>
                    <a:pt x="1132431" y="98356"/>
                  </a:lnTo>
                  <a:lnTo>
                    <a:pt x="1273984" y="49178"/>
                  </a:lnTo>
                  <a:lnTo>
                    <a:pt x="1415538" y="49178"/>
                  </a:lnTo>
                  <a:lnTo>
                    <a:pt x="1557092" y="49178"/>
                  </a:lnTo>
                  <a:lnTo>
                    <a:pt x="1698646" y="49178"/>
                  </a:lnTo>
                  <a:lnTo>
                    <a:pt x="1840200" y="49178"/>
                  </a:lnTo>
                  <a:lnTo>
                    <a:pt x="1981754" y="49178"/>
                  </a:lnTo>
                  <a:lnTo>
                    <a:pt x="2123308" y="49178"/>
                  </a:lnTo>
                  <a:lnTo>
                    <a:pt x="2264862" y="0"/>
                  </a:lnTo>
                  <a:lnTo>
                    <a:pt x="2406416" y="0"/>
                  </a:lnTo>
                  <a:lnTo>
                    <a:pt x="2547969" y="0"/>
                  </a:lnTo>
                  <a:lnTo>
                    <a:pt x="2689523" y="0"/>
                  </a:lnTo>
                  <a:lnTo>
                    <a:pt x="2831077" y="98356"/>
                  </a:lnTo>
                  <a:lnTo>
                    <a:pt x="2972631" y="147534"/>
                  </a:lnTo>
                  <a:lnTo>
                    <a:pt x="3114185" y="49178"/>
                  </a:lnTo>
                  <a:lnTo>
                    <a:pt x="3255739" y="49178"/>
                  </a:lnTo>
                  <a:lnTo>
                    <a:pt x="3397293" y="491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47607"/>
              <a:ext cx="3397293" cy="1180279"/>
            </a:xfrm>
            <a:custGeom>
              <a:avLst/>
              <a:pathLst>
                <a:path w="3397293" h="1180279">
                  <a:moveTo>
                    <a:pt x="0" y="1180279"/>
                  </a:moveTo>
                  <a:lnTo>
                    <a:pt x="141553" y="1180279"/>
                  </a:lnTo>
                  <a:lnTo>
                    <a:pt x="283107" y="1131100"/>
                  </a:lnTo>
                  <a:lnTo>
                    <a:pt x="424661" y="1032744"/>
                  </a:lnTo>
                  <a:lnTo>
                    <a:pt x="566215" y="885209"/>
                  </a:lnTo>
                  <a:lnTo>
                    <a:pt x="707769" y="737674"/>
                  </a:lnTo>
                  <a:lnTo>
                    <a:pt x="849323" y="639317"/>
                  </a:lnTo>
                  <a:lnTo>
                    <a:pt x="990877" y="540961"/>
                  </a:lnTo>
                  <a:lnTo>
                    <a:pt x="1132431" y="295069"/>
                  </a:lnTo>
                  <a:lnTo>
                    <a:pt x="1273984" y="98356"/>
                  </a:lnTo>
                  <a:lnTo>
                    <a:pt x="1415538" y="393426"/>
                  </a:lnTo>
                  <a:lnTo>
                    <a:pt x="1557092" y="491783"/>
                  </a:lnTo>
                  <a:lnTo>
                    <a:pt x="1698646" y="688496"/>
                  </a:lnTo>
                  <a:lnTo>
                    <a:pt x="1840200" y="737674"/>
                  </a:lnTo>
                  <a:lnTo>
                    <a:pt x="1981754" y="540961"/>
                  </a:lnTo>
                  <a:lnTo>
                    <a:pt x="2123308" y="491783"/>
                  </a:lnTo>
                  <a:lnTo>
                    <a:pt x="2264862" y="245891"/>
                  </a:lnTo>
                  <a:lnTo>
                    <a:pt x="2406416" y="196713"/>
                  </a:lnTo>
                  <a:lnTo>
                    <a:pt x="2547969" y="147534"/>
                  </a:lnTo>
                  <a:lnTo>
                    <a:pt x="2689523" y="49178"/>
                  </a:lnTo>
                  <a:lnTo>
                    <a:pt x="2831077" y="147534"/>
                  </a:lnTo>
                  <a:lnTo>
                    <a:pt x="2972631" y="196713"/>
                  </a:lnTo>
                  <a:lnTo>
                    <a:pt x="3114185" y="196713"/>
                  </a:lnTo>
                  <a:lnTo>
                    <a:pt x="3255739" y="49178"/>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9967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57467"/>
              <a:ext cx="3397293" cy="2508093"/>
            </a:xfrm>
            <a:custGeom>
              <a:avLst/>
              <a:pathLst>
                <a:path w="3397293" h="2508093">
                  <a:moveTo>
                    <a:pt x="0" y="2458915"/>
                  </a:moveTo>
                  <a:lnTo>
                    <a:pt x="141553" y="2508093"/>
                  </a:lnTo>
                  <a:lnTo>
                    <a:pt x="283107" y="2213023"/>
                  </a:lnTo>
                  <a:lnTo>
                    <a:pt x="424661" y="1622883"/>
                  </a:lnTo>
                  <a:lnTo>
                    <a:pt x="566215" y="1376992"/>
                  </a:lnTo>
                  <a:lnTo>
                    <a:pt x="707769" y="1081922"/>
                  </a:lnTo>
                  <a:lnTo>
                    <a:pt x="849323" y="688496"/>
                  </a:lnTo>
                  <a:lnTo>
                    <a:pt x="990877" y="737674"/>
                  </a:lnTo>
                  <a:lnTo>
                    <a:pt x="1132431" y="98356"/>
                  </a:lnTo>
                  <a:lnTo>
                    <a:pt x="1273984" y="147534"/>
                  </a:lnTo>
                  <a:lnTo>
                    <a:pt x="1415538" y="245891"/>
                  </a:lnTo>
                  <a:lnTo>
                    <a:pt x="1557092" y="245891"/>
                  </a:lnTo>
                  <a:lnTo>
                    <a:pt x="1698646" y="245891"/>
                  </a:lnTo>
                  <a:lnTo>
                    <a:pt x="1840200" y="245891"/>
                  </a:lnTo>
                  <a:lnTo>
                    <a:pt x="1981754" y="0"/>
                  </a:lnTo>
                  <a:lnTo>
                    <a:pt x="2123308" y="491783"/>
                  </a:lnTo>
                  <a:lnTo>
                    <a:pt x="2264862" y="934387"/>
                  </a:lnTo>
                  <a:lnTo>
                    <a:pt x="2406416" y="983566"/>
                  </a:lnTo>
                  <a:lnTo>
                    <a:pt x="2547969" y="786852"/>
                  </a:lnTo>
                  <a:lnTo>
                    <a:pt x="2689523" y="639317"/>
                  </a:lnTo>
                  <a:lnTo>
                    <a:pt x="2831077" y="885209"/>
                  </a:lnTo>
                  <a:lnTo>
                    <a:pt x="2972631" y="688496"/>
                  </a:lnTo>
                  <a:lnTo>
                    <a:pt x="3114185" y="639317"/>
                  </a:lnTo>
                  <a:lnTo>
                    <a:pt x="3255739" y="639317"/>
                  </a:lnTo>
                  <a:lnTo>
                    <a:pt x="3397293" y="639317"/>
                  </a:lnTo>
                </a:path>
              </a:pathLst>
            </a:custGeom>
            <a:ln w="43362" cap="flat">
              <a:solidFill>
                <a:srgbClr val="000000">
                  <a:alpha val="100000"/>
                </a:srgbClr>
              </a:solidFill>
              <a:prstDash val="solid"/>
              <a:round/>
            </a:ln>
          </p:spPr>
          <p:txBody>
            <a:bodyPr/>
            <a:lstStyle/>
            <a:p/>
          </p:txBody>
        </p:sp>
        <p:sp>
          <p:nvSpPr>
            <p:cNvPr id="82" name="pl82"/>
            <p:cNvSpPr/>
            <p:nvPr/>
          </p:nvSpPr>
          <p:spPr>
            <a:xfrm>
              <a:off x="5437664" y="1426317"/>
              <a:ext cx="0" cy="2390065"/>
            </a:xfrm>
            <a:custGeom>
              <a:avLst/>
              <a:pathLst>
                <a:path w="0" h="2390065">
                  <a:moveTo>
                    <a:pt x="0" y="239006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426317"/>
              <a:ext cx="0" cy="1013073"/>
            </a:xfrm>
            <a:custGeom>
              <a:avLst/>
              <a:pathLst>
                <a:path w="0" h="1013073">
                  <a:moveTo>
                    <a:pt x="0" y="101307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426317"/>
              <a:ext cx="0" cy="177041"/>
            </a:xfrm>
            <a:custGeom>
              <a:avLst/>
              <a:pathLst>
                <a:path w="0" h="177041">
                  <a:moveTo>
                    <a:pt x="0" y="17704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426317"/>
              <a:ext cx="0" cy="422933"/>
            </a:xfrm>
            <a:custGeom>
              <a:avLst/>
              <a:pathLst>
                <a:path w="0" h="422933">
                  <a:moveTo>
                    <a:pt x="0" y="4229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426317"/>
              <a:ext cx="0" cy="570468"/>
            </a:xfrm>
            <a:custGeom>
              <a:avLst/>
              <a:pathLst>
                <a:path w="0" h="570468">
                  <a:moveTo>
                    <a:pt x="0" y="57046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426317"/>
              <a:ext cx="0" cy="570468"/>
            </a:xfrm>
            <a:custGeom>
              <a:avLst/>
              <a:pathLst>
                <a:path w="0" h="570468">
                  <a:moveTo>
                    <a:pt x="0" y="5704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426317"/>
              <a:ext cx="0" cy="570468"/>
            </a:xfrm>
            <a:custGeom>
              <a:avLst/>
              <a:pathLst>
                <a:path w="0" h="570468">
                  <a:moveTo>
                    <a:pt x="0" y="5704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57467"/>
              <a:ext cx="3397293" cy="2508093"/>
            </a:xfrm>
            <a:custGeom>
              <a:avLst/>
              <a:pathLst>
                <a:path w="3397293" h="2508093">
                  <a:moveTo>
                    <a:pt x="0" y="2458915"/>
                  </a:moveTo>
                  <a:lnTo>
                    <a:pt x="141553" y="2508093"/>
                  </a:lnTo>
                  <a:lnTo>
                    <a:pt x="283107" y="2213023"/>
                  </a:lnTo>
                  <a:lnTo>
                    <a:pt x="424661" y="1622883"/>
                  </a:lnTo>
                  <a:lnTo>
                    <a:pt x="566215" y="1376992"/>
                  </a:lnTo>
                  <a:lnTo>
                    <a:pt x="707769" y="1081922"/>
                  </a:lnTo>
                  <a:lnTo>
                    <a:pt x="849323" y="688496"/>
                  </a:lnTo>
                  <a:lnTo>
                    <a:pt x="990877" y="737674"/>
                  </a:lnTo>
                  <a:lnTo>
                    <a:pt x="1132431" y="98356"/>
                  </a:lnTo>
                  <a:lnTo>
                    <a:pt x="1273984" y="147534"/>
                  </a:lnTo>
                  <a:lnTo>
                    <a:pt x="1415538" y="245891"/>
                  </a:lnTo>
                  <a:lnTo>
                    <a:pt x="1557092" y="245891"/>
                  </a:lnTo>
                  <a:lnTo>
                    <a:pt x="1698646" y="245891"/>
                  </a:lnTo>
                  <a:lnTo>
                    <a:pt x="1840200" y="245891"/>
                  </a:lnTo>
                  <a:lnTo>
                    <a:pt x="1981754" y="0"/>
                  </a:lnTo>
                  <a:lnTo>
                    <a:pt x="2123308" y="491783"/>
                  </a:lnTo>
                  <a:lnTo>
                    <a:pt x="2264862" y="934387"/>
                  </a:lnTo>
                  <a:lnTo>
                    <a:pt x="2406416" y="983566"/>
                  </a:lnTo>
                  <a:lnTo>
                    <a:pt x="2547969" y="786852"/>
                  </a:lnTo>
                  <a:lnTo>
                    <a:pt x="2689523" y="639317"/>
                  </a:lnTo>
                  <a:lnTo>
                    <a:pt x="2831077" y="885209"/>
                  </a:lnTo>
                  <a:lnTo>
                    <a:pt x="2972631" y="688496"/>
                  </a:lnTo>
                  <a:lnTo>
                    <a:pt x="3114185" y="639317"/>
                  </a:lnTo>
                  <a:lnTo>
                    <a:pt x="3255739" y="639317"/>
                  </a:lnTo>
                  <a:lnTo>
                    <a:pt x="3397293" y="639317"/>
                  </a:lnTo>
                </a:path>
              </a:pathLst>
            </a:custGeom>
            <a:ln w="27101" cap="flat">
              <a:solidFill>
                <a:srgbClr val="0058AB">
                  <a:alpha val="100000"/>
                </a:srgbClr>
              </a:solidFill>
              <a:prstDash val="solid"/>
              <a:round/>
            </a:ln>
          </p:spPr>
          <p:txBody>
            <a:bodyPr/>
            <a:lstStyle/>
            <a:p/>
          </p:txBody>
        </p:sp>
        <p:sp>
          <p:nvSpPr>
            <p:cNvPr id="90" name="tx90"/>
            <p:cNvSpPr/>
            <p:nvPr/>
          </p:nvSpPr>
          <p:spPr>
            <a:xfrm>
              <a:off x="5359324" y="136615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1" name="tx91"/>
            <p:cNvSpPr/>
            <p:nvPr/>
          </p:nvSpPr>
          <p:spPr>
            <a:xfrm>
              <a:off x="6097238" y="136620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823058" y="1366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530827" y="13661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366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366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366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006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9084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91180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9282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9446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611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0425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6670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01052" y="4802310"/>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16" name="tx116"/>
            <p:cNvSpPr/>
            <p:nvPr/>
          </p:nvSpPr>
          <p:spPr>
            <a:xfrm>
              <a:off x="707135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33805"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993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5636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7278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8921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814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57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8100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6833951" cy="149993"/>
            </a:xfrm>
            <a:prstGeom prst="rect">
              <a:avLst/>
            </a:prstGeom>
            <a:solidFill>
              <a:srgbClr val="1CABE2">
                <a:alpha val="80000"/>
              </a:srgbClr>
            </a:solidFill>
          </p:spPr>
          <p:txBody>
            <a:bodyPr/>
            <a:lstStyle/>
            <a:p/>
          </p:txBody>
        </p:sp>
        <p:sp>
          <p:nvSpPr>
            <p:cNvPr id="131" name="rc131"/>
            <p:cNvSpPr/>
            <p:nvPr/>
          </p:nvSpPr>
          <p:spPr>
            <a:xfrm>
              <a:off x="1317178" y="5637654"/>
              <a:ext cx="7191058" cy="149993"/>
            </a:xfrm>
            <a:prstGeom prst="rect">
              <a:avLst/>
            </a:prstGeom>
            <a:solidFill>
              <a:srgbClr val="1CABE2">
                <a:alpha val="80000"/>
              </a:srgbClr>
            </a:solidFill>
          </p:spPr>
          <p:txBody>
            <a:bodyPr/>
            <a:lstStyle/>
            <a:p/>
          </p:txBody>
        </p:sp>
        <p:sp>
          <p:nvSpPr>
            <p:cNvPr id="132" name="rc132"/>
            <p:cNvSpPr/>
            <p:nvPr/>
          </p:nvSpPr>
          <p:spPr>
            <a:xfrm>
              <a:off x="1317178" y="5450161"/>
              <a:ext cx="7321564"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05417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521846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738275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Congo (82%) was 7 percentage points lower than the global average (89%) and 1 percentage point higher than average across all WCAR countries (81%).
National DTP1 coverage was the same as in 2019 (82%).
This equates to 34,000 zero-dose children in 2024 compared to 32,000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Congo ranked number 9 out of 24 countries for lowest DTP1 coverage (based on tied ranks).
Congo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F26A21">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Congo ranked number 12 out of 24 countries with 34,000 zero-dose children.
In 2024, Congo ranked number 12 out of 24 countries with 34,000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822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9564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0904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52244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389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85234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96574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07914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4309002"/>
              <a:ext cx="203168" cy="316532"/>
            </a:xfrm>
            <a:prstGeom prst="rect">
              <a:avLst/>
            </a:prstGeom>
            <a:solidFill>
              <a:srgbClr val="80BD41">
                <a:alpha val="100000"/>
              </a:srgbClr>
            </a:solidFill>
          </p:spPr>
          <p:txBody>
            <a:bodyPr/>
            <a:lstStyle/>
            <a:p/>
          </p:txBody>
        </p:sp>
        <p:sp>
          <p:nvSpPr>
            <p:cNvPr id="27" name="rc27"/>
            <p:cNvSpPr/>
            <p:nvPr/>
          </p:nvSpPr>
          <p:spPr>
            <a:xfrm>
              <a:off x="1332670" y="3666335"/>
              <a:ext cx="203168" cy="527560"/>
            </a:xfrm>
            <a:prstGeom prst="rect">
              <a:avLst/>
            </a:prstGeom>
            <a:solidFill>
              <a:srgbClr val="0058AB">
                <a:alpha val="100000"/>
              </a:srgbClr>
            </a:solidFill>
          </p:spPr>
          <p:txBody>
            <a:bodyPr/>
            <a:lstStyle/>
            <a:p/>
          </p:txBody>
        </p:sp>
        <p:sp>
          <p:nvSpPr>
            <p:cNvPr id="28" name="rc28"/>
            <p:cNvSpPr/>
            <p:nvPr/>
          </p:nvSpPr>
          <p:spPr>
            <a:xfrm>
              <a:off x="1332670" y="4193895"/>
              <a:ext cx="203168" cy="115106"/>
            </a:xfrm>
            <a:prstGeom prst="rect">
              <a:avLst/>
            </a:prstGeom>
            <a:solidFill>
              <a:srgbClr val="1CABE2">
                <a:alpha val="100000"/>
              </a:srgbClr>
            </a:solidFill>
          </p:spPr>
          <p:txBody>
            <a:bodyPr/>
            <a:lstStyle/>
            <a:p/>
          </p:txBody>
        </p:sp>
        <p:sp>
          <p:nvSpPr>
            <p:cNvPr id="29" name="rc29"/>
            <p:cNvSpPr/>
            <p:nvPr/>
          </p:nvSpPr>
          <p:spPr>
            <a:xfrm>
              <a:off x="1558413" y="4308630"/>
              <a:ext cx="203168" cy="316905"/>
            </a:xfrm>
            <a:prstGeom prst="rect">
              <a:avLst/>
            </a:prstGeom>
            <a:solidFill>
              <a:srgbClr val="80BD41">
                <a:alpha val="100000"/>
              </a:srgbClr>
            </a:solidFill>
          </p:spPr>
          <p:txBody>
            <a:bodyPr/>
            <a:lstStyle/>
            <a:p/>
          </p:txBody>
        </p:sp>
        <p:sp>
          <p:nvSpPr>
            <p:cNvPr id="30" name="rc30"/>
            <p:cNvSpPr/>
            <p:nvPr/>
          </p:nvSpPr>
          <p:spPr>
            <a:xfrm>
              <a:off x="1558413" y="3603271"/>
              <a:ext cx="203168" cy="572466"/>
            </a:xfrm>
            <a:prstGeom prst="rect">
              <a:avLst/>
            </a:prstGeom>
            <a:solidFill>
              <a:srgbClr val="0058AB">
                <a:alpha val="100000"/>
              </a:srgbClr>
            </a:solidFill>
          </p:spPr>
          <p:txBody>
            <a:bodyPr/>
            <a:lstStyle/>
            <a:p/>
          </p:txBody>
        </p:sp>
        <p:sp>
          <p:nvSpPr>
            <p:cNvPr id="31" name="rc31"/>
            <p:cNvSpPr/>
            <p:nvPr/>
          </p:nvSpPr>
          <p:spPr>
            <a:xfrm>
              <a:off x="1558413" y="4175738"/>
              <a:ext cx="203168" cy="132891"/>
            </a:xfrm>
            <a:prstGeom prst="rect">
              <a:avLst/>
            </a:prstGeom>
            <a:solidFill>
              <a:srgbClr val="1CABE2">
                <a:alpha val="100000"/>
              </a:srgbClr>
            </a:solidFill>
          </p:spPr>
          <p:txBody>
            <a:bodyPr/>
            <a:lstStyle/>
            <a:p/>
          </p:txBody>
        </p:sp>
        <p:sp>
          <p:nvSpPr>
            <p:cNvPr id="32" name="rc32"/>
            <p:cNvSpPr/>
            <p:nvPr/>
          </p:nvSpPr>
          <p:spPr>
            <a:xfrm>
              <a:off x="1784155" y="4193248"/>
              <a:ext cx="203168" cy="432286"/>
            </a:xfrm>
            <a:prstGeom prst="rect">
              <a:avLst/>
            </a:prstGeom>
            <a:solidFill>
              <a:srgbClr val="80BD41">
                <a:alpha val="100000"/>
              </a:srgbClr>
            </a:solidFill>
          </p:spPr>
          <p:txBody>
            <a:bodyPr/>
            <a:lstStyle/>
            <a:p/>
          </p:txBody>
        </p:sp>
        <p:sp>
          <p:nvSpPr>
            <p:cNvPr id="33" name="rc33"/>
            <p:cNvSpPr/>
            <p:nvPr/>
          </p:nvSpPr>
          <p:spPr>
            <a:xfrm>
              <a:off x="1784155" y="3571177"/>
              <a:ext cx="203168" cy="527179"/>
            </a:xfrm>
            <a:prstGeom prst="rect">
              <a:avLst/>
            </a:prstGeom>
            <a:solidFill>
              <a:srgbClr val="0058AB">
                <a:alpha val="100000"/>
              </a:srgbClr>
            </a:solidFill>
          </p:spPr>
          <p:txBody>
            <a:bodyPr/>
            <a:lstStyle/>
            <a:p/>
          </p:txBody>
        </p:sp>
        <p:sp>
          <p:nvSpPr>
            <p:cNvPr id="34" name="rc34"/>
            <p:cNvSpPr/>
            <p:nvPr/>
          </p:nvSpPr>
          <p:spPr>
            <a:xfrm>
              <a:off x="1784155" y="4098356"/>
              <a:ext cx="203168" cy="94892"/>
            </a:xfrm>
            <a:prstGeom prst="rect">
              <a:avLst/>
            </a:prstGeom>
            <a:solidFill>
              <a:srgbClr val="1CABE2">
                <a:alpha val="100000"/>
              </a:srgbClr>
            </a:solidFill>
          </p:spPr>
          <p:txBody>
            <a:bodyPr/>
            <a:lstStyle/>
            <a:p/>
          </p:txBody>
        </p:sp>
        <p:sp>
          <p:nvSpPr>
            <p:cNvPr id="35" name="rc35"/>
            <p:cNvSpPr/>
            <p:nvPr/>
          </p:nvSpPr>
          <p:spPr>
            <a:xfrm>
              <a:off x="2009898" y="4087885"/>
              <a:ext cx="203168" cy="537649"/>
            </a:xfrm>
            <a:prstGeom prst="rect">
              <a:avLst/>
            </a:prstGeom>
            <a:solidFill>
              <a:srgbClr val="80BD41">
                <a:alpha val="100000"/>
              </a:srgbClr>
            </a:solidFill>
          </p:spPr>
          <p:txBody>
            <a:bodyPr/>
            <a:lstStyle/>
            <a:p/>
          </p:txBody>
        </p:sp>
        <p:sp>
          <p:nvSpPr>
            <p:cNvPr id="36" name="rc36"/>
            <p:cNvSpPr/>
            <p:nvPr/>
          </p:nvSpPr>
          <p:spPr>
            <a:xfrm>
              <a:off x="2009898" y="3550244"/>
              <a:ext cx="203168" cy="408614"/>
            </a:xfrm>
            <a:prstGeom prst="rect">
              <a:avLst/>
            </a:prstGeom>
            <a:solidFill>
              <a:srgbClr val="0058AB">
                <a:alpha val="100000"/>
              </a:srgbClr>
            </a:solidFill>
          </p:spPr>
          <p:txBody>
            <a:bodyPr/>
            <a:lstStyle/>
            <a:p/>
          </p:txBody>
        </p:sp>
        <p:sp>
          <p:nvSpPr>
            <p:cNvPr id="37" name="rc37"/>
            <p:cNvSpPr/>
            <p:nvPr/>
          </p:nvSpPr>
          <p:spPr>
            <a:xfrm>
              <a:off x="2009898" y="3958859"/>
              <a:ext cx="203168" cy="129026"/>
            </a:xfrm>
            <a:prstGeom prst="rect">
              <a:avLst/>
            </a:prstGeom>
            <a:solidFill>
              <a:srgbClr val="1CABE2">
                <a:alpha val="100000"/>
              </a:srgbClr>
            </a:solidFill>
          </p:spPr>
          <p:txBody>
            <a:bodyPr/>
            <a:lstStyle/>
            <a:p/>
          </p:txBody>
        </p:sp>
        <p:sp>
          <p:nvSpPr>
            <p:cNvPr id="38" name="rc38"/>
            <p:cNvSpPr/>
            <p:nvPr/>
          </p:nvSpPr>
          <p:spPr>
            <a:xfrm>
              <a:off x="2235640" y="3875474"/>
              <a:ext cx="203168" cy="750060"/>
            </a:xfrm>
            <a:prstGeom prst="rect">
              <a:avLst/>
            </a:prstGeom>
            <a:solidFill>
              <a:srgbClr val="80BD41">
                <a:alpha val="100000"/>
              </a:srgbClr>
            </a:solidFill>
          </p:spPr>
          <p:txBody>
            <a:bodyPr/>
            <a:lstStyle/>
            <a:p/>
          </p:txBody>
        </p:sp>
        <p:sp>
          <p:nvSpPr>
            <p:cNvPr id="39" name="rc39"/>
            <p:cNvSpPr/>
            <p:nvPr/>
          </p:nvSpPr>
          <p:spPr>
            <a:xfrm>
              <a:off x="2235640" y="3506047"/>
              <a:ext cx="203168" cy="369427"/>
            </a:xfrm>
            <a:prstGeom prst="rect">
              <a:avLst/>
            </a:prstGeom>
            <a:solidFill>
              <a:srgbClr val="0058AB">
                <a:alpha val="100000"/>
              </a:srgbClr>
            </a:solidFill>
          </p:spPr>
          <p:txBody>
            <a:bodyPr/>
            <a:lstStyle/>
            <a:p/>
          </p:txBody>
        </p:sp>
        <p:sp>
          <p:nvSpPr>
            <p:cNvPr id="40" name="rc40"/>
            <p:cNvSpPr/>
            <p:nvPr/>
          </p:nvSpPr>
          <p:spPr>
            <a:xfrm>
              <a:off x="2235640" y="3875474"/>
              <a:ext cx="203168" cy="0"/>
            </a:xfrm>
            <a:prstGeom prst="rect">
              <a:avLst/>
            </a:prstGeom>
            <a:solidFill>
              <a:srgbClr val="1CABE2">
                <a:alpha val="100000"/>
              </a:srgbClr>
            </a:solidFill>
          </p:spPr>
          <p:txBody>
            <a:bodyPr/>
            <a:lstStyle/>
            <a:p/>
          </p:txBody>
        </p:sp>
        <p:sp>
          <p:nvSpPr>
            <p:cNvPr id="41" name="rc41"/>
            <p:cNvSpPr/>
            <p:nvPr/>
          </p:nvSpPr>
          <p:spPr>
            <a:xfrm>
              <a:off x="2461382" y="3894563"/>
              <a:ext cx="203168" cy="730972"/>
            </a:xfrm>
            <a:prstGeom prst="rect">
              <a:avLst/>
            </a:prstGeom>
            <a:solidFill>
              <a:srgbClr val="80BD41">
                <a:alpha val="100000"/>
              </a:srgbClr>
            </a:solidFill>
          </p:spPr>
          <p:txBody>
            <a:bodyPr/>
            <a:lstStyle/>
            <a:p/>
          </p:txBody>
        </p:sp>
        <p:sp>
          <p:nvSpPr>
            <p:cNvPr id="42" name="rc42"/>
            <p:cNvSpPr/>
            <p:nvPr/>
          </p:nvSpPr>
          <p:spPr>
            <a:xfrm>
              <a:off x="2461382" y="3465255"/>
              <a:ext cx="203168" cy="313278"/>
            </a:xfrm>
            <a:prstGeom prst="rect">
              <a:avLst/>
            </a:prstGeom>
            <a:solidFill>
              <a:srgbClr val="0058AB">
                <a:alpha val="100000"/>
              </a:srgbClr>
            </a:solidFill>
          </p:spPr>
          <p:txBody>
            <a:bodyPr/>
            <a:lstStyle/>
            <a:p/>
          </p:txBody>
        </p:sp>
        <p:sp>
          <p:nvSpPr>
            <p:cNvPr id="43" name="rc43"/>
            <p:cNvSpPr/>
            <p:nvPr/>
          </p:nvSpPr>
          <p:spPr>
            <a:xfrm>
              <a:off x="2461382" y="3778534"/>
              <a:ext cx="203168" cy="116028"/>
            </a:xfrm>
            <a:prstGeom prst="rect">
              <a:avLst/>
            </a:prstGeom>
            <a:solidFill>
              <a:srgbClr val="1CABE2">
                <a:alpha val="100000"/>
              </a:srgbClr>
            </a:solidFill>
          </p:spPr>
          <p:txBody>
            <a:bodyPr/>
            <a:lstStyle/>
            <a:p/>
          </p:txBody>
        </p:sp>
        <p:sp>
          <p:nvSpPr>
            <p:cNvPr id="44" name="rc44"/>
            <p:cNvSpPr/>
            <p:nvPr/>
          </p:nvSpPr>
          <p:spPr>
            <a:xfrm>
              <a:off x="2687125" y="3730862"/>
              <a:ext cx="203168" cy="894673"/>
            </a:xfrm>
            <a:prstGeom prst="rect">
              <a:avLst/>
            </a:prstGeom>
            <a:solidFill>
              <a:srgbClr val="80BD41">
                <a:alpha val="100000"/>
              </a:srgbClr>
            </a:solidFill>
          </p:spPr>
          <p:txBody>
            <a:bodyPr/>
            <a:lstStyle/>
            <a:p/>
          </p:txBody>
        </p:sp>
        <p:sp>
          <p:nvSpPr>
            <p:cNvPr id="45" name="rc45"/>
            <p:cNvSpPr/>
            <p:nvPr/>
          </p:nvSpPr>
          <p:spPr>
            <a:xfrm>
              <a:off x="2687125" y="3416519"/>
              <a:ext cx="203168" cy="229717"/>
            </a:xfrm>
            <a:prstGeom prst="rect">
              <a:avLst/>
            </a:prstGeom>
            <a:solidFill>
              <a:srgbClr val="0058AB">
                <a:alpha val="100000"/>
              </a:srgbClr>
            </a:solidFill>
          </p:spPr>
          <p:txBody>
            <a:bodyPr/>
            <a:lstStyle/>
            <a:p/>
          </p:txBody>
        </p:sp>
        <p:sp>
          <p:nvSpPr>
            <p:cNvPr id="46" name="rc46"/>
            <p:cNvSpPr/>
            <p:nvPr/>
          </p:nvSpPr>
          <p:spPr>
            <a:xfrm>
              <a:off x="2687125" y="3646236"/>
              <a:ext cx="203168" cy="84625"/>
            </a:xfrm>
            <a:prstGeom prst="rect">
              <a:avLst/>
            </a:prstGeom>
            <a:solidFill>
              <a:srgbClr val="1CABE2">
                <a:alpha val="100000"/>
              </a:srgbClr>
            </a:solidFill>
          </p:spPr>
          <p:txBody>
            <a:bodyPr/>
            <a:lstStyle/>
            <a:p/>
          </p:txBody>
        </p:sp>
        <p:sp>
          <p:nvSpPr>
            <p:cNvPr id="47" name="rc47"/>
            <p:cNvSpPr/>
            <p:nvPr/>
          </p:nvSpPr>
          <p:spPr>
            <a:xfrm>
              <a:off x="2912867" y="3705398"/>
              <a:ext cx="203168" cy="920136"/>
            </a:xfrm>
            <a:prstGeom prst="rect">
              <a:avLst/>
            </a:prstGeom>
            <a:solidFill>
              <a:srgbClr val="80BD41">
                <a:alpha val="100000"/>
              </a:srgbClr>
            </a:solidFill>
          </p:spPr>
          <p:txBody>
            <a:bodyPr/>
            <a:lstStyle/>
            <a:p/>
          </p:txBody>
        </p:sp>
        <p:sp>
          <p:nvSpPr>
            <p:cNvPr id="48" name="rc48"/>
            <p:cNvSpPr/>
            <p:nvPr/>
          </p:nvSpPr>
          <p:spPr>
            <a:xfrm>
              <a:off x="2912867" y="3365078"/>
              <a:ext cx="203168" cy="252094"/>
            </a:xfrm>
            <a:prstGeom prst="rect">
              <a:avLst/>
            </a:prstGeom>
            <a:solidFill>
              <a:srgbClr val="0058AB">
                <a:alpha val="100000"/>
              </a:srgbClr>
            </a:solidFill>
          </p:spPr>
          <p:txBody>
            <a:bodyPr/>
            <a:lstStyle/>
            <a:p/>
          </p:txBody>
        </p:sp>
        <p:sp>
          <p:nvSpPr>
            <p:cNvPr id="49" name="rc49"/>
            <p:cNvSpPr/>
            <p:nvPr/>
          </p:nvSpPr>
          <p:spPr>
            <a:xfrm>
              <a:off x="2912867" y="3617173"/>
              <a:ext cx="203168" cy="88225"/>
            </a:xfrm>
            <a:prstGeom prst="rect">
              <a:avLst/>
            </a:prstGeom>
            <a:solidFill>
              <a:srgbClr val="1CABE2">
                <a:alpha val="100000"/>
              </a:srgbClr>
            </a:solidFill>
          </p:spPr>
          <p:txBody>
            <a:bodyPr/>
            <a:lstStyle/>
            <a:p/>
          </p:txBody>
        </p:sp>
        <p:sp>
          <p:nvSpPr>
            <p:cNvPr id="50" name="rc50"/>
            <p:cNvSpPr/>
            <p:nvPr/>
          </p:nvSpPr>
          <p:spPr>
            <a:xfrm>
              <a:off x="3138609" y="3559580"/>
              <a:ext cx="203168" cy="1065955"/>
            </a:xfrm>
            <a:prstGeom prst="rect">
              <a:avLst/>
            </a:prstGeom>
            <a:solidFill>
              <a:srgbClr val="80BD41">
                <a:alpha val="100000"/>
              </a:srgbClr>
            </a:solidFill>
          </p:spPr>
          <p:txBody>
            <a:bodyPr/>
            <a:lstStyle/>
            <a:p/>
          </p:txBody>
        </p:sp>
        <p:sp>
          <p:nvSpPr>
            <p:cNvPr id="51" name="rc51"/>
            <p:cNvSpPr/>
            <p:nvPr/>
          </p:nvSpPr>
          <p:spPr>
            <a:xfrm>
              <a:off x="3138609" y="3293087"/>
              <a:ext cx="203168" cy="93269"/>
            </a:xfrm>
            <a:prstGeom prst="rect">
              <a:avLst/>
            </a:prstGeom>
            <a:solidFill>
              <a:srgbClr val="0058AB">
                <a:alpha val="100000"/>
              </a:srgbClr>
            </a:solidFill>
          </p:spPr>
          <p:txBody>
            <a:bodyPr/>
            <a:lstStyle/>
            <a:p/>
          </p:txBody>
        </p:sp>
        <p:sp>
          <p:nvSpPr>
            <p:cNvPr id="52" name="rc52"/>
            <p:cNvSpPr/>
            <p:nvPr/>
          </p:nvSpPr>
          <p:spPr>
            <a:xfrm>
              <a:off x="3138609" y="3386357"/>
              <a:ext cx="203168" cy="173223"/>
            </a:xfrm>
            <a:prstGeom prst="rect">
              <a:avLst/>
            </a:prstGeom>
            <a:solidFill>
              <a:srgbClr val="1CABE2">
                <a:alpha val="100000"/>
              </a:srgbClr>
            </a:solidFill>
          </p:spPr>
          <p:txBody>
            <a:bodyPr/>
            <a:lstStyle/>
            <a:p/>
          </p:txBody>
        </p:sp>
        <p:sp>
          <p:nvSpPr>
            <p:cNvPr id="53" name="rc53"/>
            <p:cNvSpPr/>
            <p:nvPr/>
          </p:nvSpPr>
          <p:spPr>
            <a:xfrm>
              <a:off x="3364352" y="3514133"/>
              <a:ext cx="203168" cy="1111402"/>
            </a:xfrm>
            <a:prstGeom prst="rect">
              <a:avLst/>
            </a:prstGeom>
            <a:solidFill>
              <a:srgbClr val="80BD41">
                <a:alpha val="100000"/>
              </a:srgbClr>
            </a:solidFill>
          </p:spPr>
          <p:txBody>
            <a:bodyPr/>
            <a:lstStyle/>
            <a:p/>
          </p:txBody>
        </p:sp>
        <p:sp>
          <p:nvSpPr>
            <p:cNvPr id="54" name="rc54"/>
            <p:cNvSpPr/>
            <p:nvPr/>
          </p:nvSpPr>
          <p:spPr>
            <a:xfrm>
              <a:off x="3364352" y="3236282"/>
              <a:ext cx="203168" cy="111143"/>
            </a:xfrm>
            <a:prstGeom prst="rect">
              <a:avLst/>
            </a:prstGeom>
            <a:solidFill>
              <a:srgbClr val="0058AB">
                <a:alpha val="100000"/>
              </a:srgbClr>
            </a:solidFill>
          </p:spPr>
          <p:txBody>
            <a:bodyPr/>
            <a:lstStyle/>
            <a:p/>
          </p:txBody>
        </p:sp>
        <p:sp>
          <p:nvSpPr>
            <p:cNvPr id="55" name="rc55"/>
            <p:cNvSpPr/>
            <p:nvPr/>
          </p:nvSpPr>
          <p:spPr>
            <a:xfrm>
              <a:off x="3364352" y="3347426"/>
              <a:ext cx="203168" cy="166706"/>
            </a:xfrm>
            <a:prstGeom prst="rect">
              <a:avLst/>
            </a:prstGeom>
            <a:solidFill>
              <a:srgbClr val="1CABE2">
                <a:alpha val="100000"/>
              </a:srgbClr>
            </a:solidFill>
          </p:spPr>
          <p:txBody>
            <a:bodyPr/>
            <a:lstStyle/>
            <a:p/>
          </p:txBody>
        </p:sp>
        <p:sp>
          <p:nvSpPr>
            <p:cNvPr id="56" name="rc56"/>
            <p:cNvSpPr/>
            <p:nvPr/>
          </p:nvSpPr>
          <p:spPr>
            <a:xfrm>
              <a:off x="3590094" y="3497536"/>
              <a:ext cx="203168" cy="1127999"/>
            </a:xfrm>
            <a:prstGeom prst="rect">
              <a:avLst/>
            </a:prstGeom>
            <a:solidFill>
              <a:srgbClr val="80BD41">
                <a:alpha val="100000"/>
              </a:srgbClr>
            </a:solidFill>
          </p:spPr>
          <p:txBody>
            <a:bodyPr/>
            <a:lstStyle/>
            <a:p/>
          </p:txBody>
        </p:sp>
        <p:sp>
          <p:nvSpPr>
            <p:cNvPr id="57" name="rc57"/>
            <p:cNvSpPr/>
            <p:nvPr/>
          </p:nvSpPr>
          <p:spPr>
            <a:xfrm>
              <a:off x="3590094" y="3141328"/>
              <a:ext cx="203168" cy="148416"/>
            </a:xfrm>
            <a:prstGeom prst="rect">
              <a:avLst/>
            </a:prstGeom>
            <a:solidFill>
              <a:srgbClr val="0058AB">
                <a:alpha val="100000"/>
              </a:srgbClr>
            </a:solidFill>
          </p:spPr>
          <p:txBody>
            <a:bodyPr/>
            <a:lstStyle/>
            <a:p/>
          </p:txBody>
        </p:sp>
        <p:sp>
          <p:nvSpPr>
            <p:cNvPr id="58" name="rc58"/>
            <p:cNvSpPr/>
            <p:nvPr/>
          </p:nvSpPr>
          <p:spPr>
            <a:xfrm>
              <a:off x="3590094" y="3289744"/>
              <a:ext cx="203168" cy="207791"/>
            </a:xfrm>
            <a:prstGeom prst="rect">
              <a:avLst/>
            </a:prstGeom>
            <a:solidFill>
              <a:srgbClr val="1CABE2">
                <a:alpha val="100000"/>
              </a:srgbClr>
            </a:solidFill>
          </p:spPr>
          <p:txBody>
            <a:bodyPr/>
            <a:lstStyle/>
            <a:p/>
          </p:txBody>
        </p:sp>
        <p:sp>
          <p:nvSpPr>
            <p:cNvPr id="59" name="rc59"/>
            <p:cNvSpPr/>
            <p:nvPr/>
          </p:nvSpPr>
          <p:spPr>
            <a:xfrm>
              <a:off x="3815836" y="3368040"/>
              <a:ext cx="203168" cy="1257495"/>
            </a:xfrm>
            <a:prstGeom prst="rect">
              <a:avLst/>
            </a:prstGeom>
            <a:solidFill>
              <a:srgbClr val="80BD41">
                <a:alpha val="100000"/>
              </a:srgbClr>
            </a:solidFill>
          </p:spPr>
          <p:txBody>
            <a:bodyPr/>
            <a:lstStyle/>
            <a:p/>
          </p:txBody>
        </p:sp>
        <p:sp>
          <p:nvSpPr>
            <p:cNvPr id="60" name="rc60"/>
            <p:cNvSpPr/>
            <p:nvPr/>
          </p:nvSpPr>
          <p:spPr>
            <a:xfrm>
              <a:off x="3815836" y="3110483"/>
              <a:ext cx="203168" cy="151501"/>
            </a:xfrm>
            <a:prstGeom prst="rect">
              <a:avLst/>
            </a:prstGeom>
            <a:solidFill>
              <a:srgbClr val="0058AB">
                <a:alpha val="100000"/>
              </a:srgbClr>
            </a:solidFill>
          </p:spPr>
          <p:txBody>
            <a:bodyPr/>
            <a:lstStyle/>
            <a:p/>
          </p:txBody>
        </p:sp>
        <p:sp>
          <p:nvSpPr>
            <p:cNvPr id="61" name="rc61"/>
            <p:cNvSpPr/>
            <p:nvPr/>
          </p:nvSpPr>
          <p:spPr>
            <a:xfrm>
              <a:off x="3815836" y="3261985"/>
              <a:ext cx="203168" cy="106054"/>
            </a:xfrm>
            <a:prstGeom prst="rect">
              <a:avLst/>
            </a:prstGeom>
            <a:solidFill>
              <a:srgbClr val="1CABE2">
                <a:alpha val="100000"/>
              </a:srgbClr>
            </a:solidFill>
          </p:spPr>
          <p:txBody>
            <a:bodyPr/>
            <a:lstStyle/>
            <a:p/>
          </p:txBody>
        </p:sp>
        <p:sp>
          <p:nvSpPr>
            <p:cNvPr id="62" name="rc62"/>
            <p:cNvSpPr/>
            <p:nvPr/>
          </p:nvSpPr>
          <p:spPr>
            <a:xfrm>
              <a:off x="4041579" y="3320092"/>
              <a:ext cx="203168" cy="1305442"/>
            </a:xfrm>
            <a:prstGeom prst="rect">
              <a:avLst/>
            </a:prstGeom>
            <a:solidFill>
              <a:srgbClr val="80BD41">
                <a:alpha val="100000"/>
              </a:srgbClr>
            </a:solidFill>
          </p:spPr>
          <p:txBody>
            <a:bodyPr/>
            <a:lstStyle/>
            <a:p/>
          </p:txBody>
        </p:sp>
        <p:sp>
          <p:nvSpPr>
            <p:cNvPr id="63" name="rc63"/>
            <p:cNvSpPr/>
            <p:nvPr/>
          </p:nvSpPr>
          <p:spPr>
            <a:xfrm>
              <a:off x="4041579" y="3089719"/>
              <a:ext cx="203168" cy="153585"/>
            </a:xfrm>
            <a:prstGeom prst="rect">
              <a:avLst/>
            </a:prstGeom>
            <a:solidFill>
              <a:srgbClr val="0058AB">
                <a:alpha val="100000"/>
              </a:srgbClr>
            </a:solidFill>
          </p:spPr>
          <p:txBody>
            <a:bodyPr/>
            <a:lstStyle/>
            <a:p/>
          </p:txBody>
        </p:sp>
        <p:sp>
          <p:nvSpPr>
            <p:cNvPr id="64" name="rc64"/>
            <p:cNvSpPr/>
            <p:nvPr/>
          </p:nvSpPr>
          <p:spPr>
            <a:xfrm>
              <a:off x="4041579" y="3243304"/>
              <a:ext cx="203168" cy="76788"/>
            </a:xfrm>
            <a:prstGeom prst="rect">
              <a:avLst/>
            </a:prstGeom>
            <a:solidFill>
              <a:srgbClr val="1CABE2">
                <a:alpha val="100000"/>
              </a:srgbClr>
            </a:solidFill>
          </p:spPr>
          <p:txBody>
            <a:bodyPr/>
            <a:lstStyle/>
            <a:p/>
          </p:txBody>
        </p:sp>
        <p:sp>
          <p:nvSpPr>
            <p:cNvPr id="65" name="rc65"/>
            <p:cNvSpPr/>
            <p:nvPr/>
          </p:nvSpPr>
          <p:spPr>
            <a:xfrm>
              <a:off x="4267321" y="3322096"/>
              <a:ext cx="203168" cy="1303438"/>
            </a:xfrm>
            <a:prstGeom prst="rect">
              <a:avLst/>
            </a:prstGeom>
            <a:solidFill>
              <a:srgbClr val="80BD41">
                <a:alpha val="100000"/>
              </a:srgbClr>
            </a:solidFill>
          </p:spPr>
          <p:txBody>
            <a:bodyPr/>
            <a:lstStyle/>
            <a:p/>
          </p:txBody>
        </p:sp>
        <p:sp>
          <p:nvSpPr>
            <p:cNvPr id="66" name="rc66"/>
            <p:cNvSpPr/>
            <p:nvPr/>
          </p:nvSpPr>
          <p:spPr>
            <a:xfrm>
              <a:off x="4267321" y="3092077"/>
              <a:ext cx="203168" cy="153345"/>
            </a:xfrm>
            <a:prstGeom prst="rect">
              <a:avLst/>
            </a:prstGeom>
            <a:solidFill>
              <a:srgbClr val="0058AB">
                <a:alpha val="100000"/>
              </a:srgbClr>
            </a:solidFill>
          </p:spPr>
          <p:txBody>
            <a:bodyPr/>
            <a:lstStyle/>
            <a:p/>
          </p:txBody>
        </p:sp>
        <p:sp>
          <p:nvSpPr>
            <p:cNvPr id="67" name="rc67"/>
            <p:cNvSpPr/>
            <p:nvPr/>
          </p:nvSpPr>
          <p:spPr>
            <a:xfrm>
              <a:off x="4267321" y="3245423"/>
              <a:ext cx="203168" cy="76672"/>
            </a:xfrm>
            <a:prstGeom prst="rect">
              <a:avLst/>
            </a:prstGeom>
            <a:solidFill>
              <a:srgbClr val="1CABE2">
                <a:alpha val="100000"/>
              </a:srgbClr>
            </a:solidFill>
          </p:spPr>
          <p:txBody>
            <a:bodyPr/>
            <a:lstStyle/>
            <a:p/>
          </p:txBody>
        </p:sp>
        <p:sp>
          <p:nvSpPr>
            <p:cNvPr id="68" name="rc68"/>
            <p:cNvSpPr/>
            <p:nvPr/>
          </p:nvSpPr>
          <p:spPr>
            <a:xfrm>
              <a:off x="4493063" y="3248970"/>
              <a:ext cx="203168" cy="1376565"/>
            </a:xfrm>
            <a:prstGeom prst="rect">
              <a:avLst/>
            </a:prstGeom>
            <a:solidFill>
              <a:srgbClr val="80BD41">
                <a:alpha val="100000"/>
              </a:srgbClr>
            </a:solidFill>
          </p:spPr>
          <p:txBody>
            <a:bodyPr/>
            <a:lstStyle/>
            <a:p/>
          </p:txBody>
        </p:sp>
        <p:sp>
          <p:nvSpPr>
            <p:cNvPr id="69" name="rc69"/>
            <p:cNvSpPr/>
            <p:nvPr/>
          </p:nvSpPr>
          <p:spPr>
            <a:xfrm>
              <a:off x="4493063" y="3096014"/>
              <a:ext cx="203168" cy="76477"/>
            </a:xfrm>
            <a:prstGeom prst="rect">
              <a:avLst/>
            </a:prstGeom>
            <a:solidFill>
              <a:srgbClr val="0058AB">
                <a:alpha val="100000"/>
              </a:srgbClr>
            </a:solidFill>
          </p:spPr>
          <p:txBody>
            <a:bodyPr/>
            <a:lstStyle/>
            <a:p/>
          </p:txBody>
        </p:sp>
        <p:sp>
          <p:nvSpPr>
            <p:cNvPr id="70" name="rc70"/>
            <p:cNvSpPr/>
            <p:nvPr/>
          </p:nvSpPr>
          <p:spPr>
            <a:xfrm>
              <a:off x="4493063" y="3172492"/>
              <a:ext cx="203168" cy="76477"/>
            </a:xfrm>
            <a:prstGeom prst="rect">
              <a:avLst/>
            </a:prstGeom>
            <a:solidFill>
              <a:srgbClr val="1CABE2">
                <a:alpha val="100000"/>
              </a:srgbClr>
            </a:solidFill>
          </p:spPr>
          <p:txBody>
            <a:bodyPr/>
            <a:lstStyle/>
            <a:p/>
          </p:txBody>
        </p:sp>
        <p:sp>
          <p:nvSpPr>
            <p:cNvPr id="71" name="rc71"/>
            <p:cNvSpPr/>
            <p:nvPr/>
          </p:nvSpPr>
          <p:spPr>
            <a:xfrm>
              <a:off x="4718806" y="3402023"/>
              <a:ext cx="203168" cy="1223512"/>
            </a:xfrm>
            <a:prstGeom prst="rect">
              <a:avLst/>
            </a:prstGeom>
            <a:solidFill>
              <a:srgbClr val="80BD41">
                <a:alpha val="100000"/>
              </a:srgbClr>
            </a:solidFill>
          </p:spPr>
          <p:txBody>
            <a:bodyPr/>
            <a:lstStyle/>
            <a:p/>
          </p:txBody>
        </p:sp>
        <p:sp>
          <p:nvSpPr>
            <p:cNvPr id="72" name="rc72"/>
            <p:cNvSpPr/>
            <p:nvPr/>
          </p:nvSpPr>
          <p:spPr>
            <a:xfrm>
              <a:off x="4718806" y="3096147"/>
              <a:ext cx="203168" cy="229406"/>
            </a:xfrm>
            <a:prstGeom prst="rect">
              <a:avLst/>
            </a:prstGeom>
            <a:solidFill>
              <a:srgbClr val="0058AB">
                <a:alpha val="100000"/>
              </a:srgbClr>
            </a:solidFill>
          </p:spPr>
          <p:txBody>
            <a:bodyPr/>
            <a:lstStyle/>
            <a:p/>
          </p:txBody>
        </p:sp>
        <p:sp>
          <p:nvSpPr>
            <p:cNvPr id="73" name="rc73"/>
            <p:cNvSpPr/>
            <p:nvPr/>
          </p:nvSpPr>
          <p:spPr>
            <a:xfrm>
              <a:off x="4718806" y="3325554"/>
              <a:ext cx="203168" cy="76468"/>
            </a:xfrm>
            <a:prstGeom prst="rect">
              <a:avLst/>
            </a:prstGeom>
            <a:solidFill>
              <a:srgbClr val="1CABE2">
                <a:alpha val="100000"/>
              </a:srgbClr>
            </a:solidFill>
          </p:spPr>
          <p:txBody>
            <a:bodyPr/>
            <a:lstStyle/>
            <a:p/>
          </p:txBody>
        </p:sp>
        <p:sp>
          <p:nvSpPr>
            <p:cNvPr id="74" name="rc74"/>
            <p:cNvSpPr/>
            <p:nvPr/>
          </p:nvSpPr>
          <p:spPr>
            <a:xfrm>
              <a:off x="4944548" y="3538904"/>
              <a:ext cx="203168" cy="1086630"/>
            </a:xfrm>
            <a:prstGeom prst="rect">
              <a:avLst/>
            </a:prstGeom>
            <a:solidFill>
              <a:srgbClr val="80BD41">
                <a:alpha val="100000"/>
              </a:srgbClr>
            </a:solidFill>
          </p:spPr>
          <p:txBody>
            <a:bodyPr/>
            <a:lstStyle/>
            <a:p/>
          </p:txBody>
        </p:sp>
        <p:sp>
          <p:nvSpPr>
            <p:cNvPr id="75" name="rc75"/>
            <p:cNvSpPr/>
            <p:nvPr/>
          </p:nvSpPr>
          <p:spPr>
            <a:xfrm>
              <a:off x="4944548" y="3095065"/>
              <a:ext cx="203168" cy="367316"/>
            </a:xfrm>
            <a:prstGeom prst="rect">
              <a:avLst/>
            </a:prstGeom>
            <a:solidFill>
              <a:srgbClr val="0058AB">
                <a:alpha val="100000"/>
              </a:srgbClr>
            </a:solidFill>
          </p:spPr>
          <p:txBody>
            <a:bodyPr/>
            <a:lstStyle/>
            <a:p/>
          </p:txBody>
        </p:sp>
        <p:sp>
          <p:nvSpPr>
            <p:cNvPr id="76" name="rc76"/>
            <p:cNvSpPr/>
            <p:nvPr/>
          </p:nvSpPr>
          <p:spPr>
            <a:xfrm>
              <a:off x="4944548" y="3462382"/>
              <a:ext cx="203168" cy="76522"/>
            </a:xfrm>
            <a:prstGeom prst="rect">
              <a:avLst/>
            </a:prstGeom>
            <a:solidFill>
              <a:srgbClr val="1CABE2">
                <a:alpha val="100000"/>
              </a:srgbClr>
            </a:solidFill>
          </p:spPr>
          <p:txBody>
            <a:bodyPr/>
            <a:lstStyle/>
            <a:p/>
          </p:txBody>
        </p:sp>
        <p:sp>
          <p:nvSpPr>
            <p:cNvPr id="77" name="rc77"/>
            <p:cNvSpPr/>
            <p:nvPr/>
          </p:nvSpPr>
          <p:spPr>
            <a:xfrm>
              <a:off x="5170291" y="3564261"/>
              <a:ext cx="203168" cy="1061273"/>
            </a:xfrm>
            <a:prstGeom prst="rect">
              <a:avLst/>
            </a:prstGeom>
            <a:solidFill>
              <a:srgbClr val="80BD41">
                <a:alpha val="100000"/>
              </a:srgbClr>
            </a:solidFill>
          </p:spPr>
          <p:txBody>
            <a:bodyPr/>
            <a:lstStyle/>
            <a:p/>
          </p:txBody>
        </p:sp>
        <p:sp>
          <p:nvSpPr>
            <p:cNvPr id="78" name="rc78"/>
            <p:cNvSpPr/>
            <p:nvPr/>
          </p:nvSpPr>
          <p:spPr>
            <a:xfrm>
              <a:off x="5170291" y="3087458"/>
              <a:ext cx="203168" cy="384516"/>
            </a:xfrm>
            <a:prstGeom prst="rect">
              <a:avLst/>
            </a:prstGeom>
            <a:solidFill>
              <a:srgbClr val="0058AB">
                <a:alpha val="100000"/>
              </a:srgbClr>
            </a:solidFill>
          </p:spPr>
          <p:txBody>
            <a:bodyPr/>
            <a:lstStyle/>
            <a:p/>
          </p:txBody>
        </p:sp>
        <p:sp>
          <p:nvSpPr>
            <p:cNvPr id="79" name="rc79"/>
            <p:cNvSpPr/>
            <p:nvPr/>
          </p:nvSpPr>
          <p:spPr>
            <a:xfrm>
              <a:off x="5170291" y="3471975"/>
              <a:ext cx="203168" cy="92285"/>
            </a:xfrm>
            <a:prstGeom prst="rect">
              <a:avLst/>
            </a:prstGeom>
            <a:solidFill>
              <a:srgbClr val="1CABE2">
                <a:alpha val="100000"/>
              </a:srgbClr>
            </a:solidFill>
          </p:spPr>
          <p:txBody>
            <a:bodyPr/>
            <a:lstStyle/>
            <a:p/>
          </p:txBody>
        </p:sp>
        <p:sp>
          <p:nvSpPr>
            <p:cNvPr id="80" name="rc80"/>
            <p:cNvSpPr/>
            <p:nvPr/>
          </p:nvSpPr>
          <p:spPr>
            <a:xfrm>
              <a:off x="5396033" y="3464838"/>
              <a:ext cx="203168" cy="1160696"/>
            </a:xfrm>
            <a:prstGeom prst="rect">
              <a:avLst/>
            </a:prstGeom>
            <a:solidFill>
              <a:srgbClr val="80BD41">
                <a:alpha val="100000"/>
              </a:srgbClr>
            </a:solidFill>
          </p:spPr>
          <p:txBody>
            <a:bodyPr/>
            <a:lstStyle/>
            <a:p/>
          </p:txBody>
        </p:sp>
        <p:sp>
          <p:nvSpPr>
            <p:cNvPr id="81" name="rc81"/>
            <p:cNvSpPr/>
            <p:nvPr/>
          </p:nvSpPr>
          <p:spPr>
            <a:xfrm>
              <a:off x="5396033" y="3077945"/>
              <a:ext cx="203168" cy="324990"/>
            </a:xfrm>
            <a:prstGeom prst="rect">
              <a:avLst/>
            </a:prstGeom>
            <a:solidFill>
              <a:srgbClr val="0058AB">
                <a:alpha val="100000"/>
              </a:srgbClr>
            </a:solidFill>
          </p:spPr>
          <p:txBody>
            <a:bodyPr/>
            <a:lstStyle/>
            <a:p/>
          </p:txBody>
        </p:sp>
        <p:sp>
          <p:nvSpPr>
            <p:cNvPr id="82" name="rc82"/>
            <p:cNvSpPr/>
            <p:nvPr/>
          </p:nvSpPr>
          <p:spPr>
            <a:xfrm>
              <a:off x="5396033" y="3402936"/>
              <a:ext cx="203168" cy="61902"/>
            </a:xfrm>
            <a:prstGeom prst="rect">
              <a:avLst/>
            </a:prstGeom>
            <a:solidFill>
              <a:srgbClr val="1CABE2">
                <a:alpha val="100000"/>
              </a:srgbClr>
            </a:solidFill>
          </p:spPr>
          <p:txBody>
            <a:bodyPr/>
            <a:lstStyle/>
            <a:p/>
          </p:txBody>
        </p:sp>
        <p:sp>
          <p:nvSpPr>
            <p:cNvPr id="83" name="rc83"/>
            <p:cNvSpPr/>
            <p:nvPr/>
          </p:nvSpPr>
          <p:spPr>
            <a:xfrm>
              <a:off x="5621775" y="3396845"/>
              <a:ext cx="203168" cy="1228689"/>
            </a:xfrm>
            <a:prstGeom prst="rect">
              <a:avLst/>
            </a:prstGeom>
            <a:solidFill>
              <a:srgbClr val="80BD41">
                <a:alpha val="100000"/>
              </a:srgbClr>
            </a:solidFill>
          </p:spPr>
          <p:txBody>
            <a:bodyPr/>
            <a:lstStyle/>
            <a:p/>
          </p:txBody>
        </p:sp>
        <p:sp>
          <p:nvSpPr>
            <p:cNvPr id="84" name="rc84"/>
            <p:cNvSpPr/>
            <p:nvPr/>
          </p:nvSpPr>
          <p:spPr>
            <a:xfrm>
              <a:off x="5621775" y="3070232"/>
              <a:ext cx="203168" cy="279951"/>
            </a:xfrm>
            <a:prstGeom prst="rect">
              <a:avLst/>
            </a:prstGeom>
            <a:solidFill>
              <a:srgbClr val="0058AB">
                <a:alpha val="100000"/>
              </a:srgbClr>
            </a:solidFill>
          </p:spPr>
          <p:txBody>
            <a:bodyPr/>
            <a:lstStyle/>
            <a:p/>
          </p:txBody>
        </p:sp>
        <p:sp>
          <p:nvSpPr>
            <p:cNvPr id="85" name="rc85"/>
            <p:cNvSpPr/>
            <p:nvPr/>
          </p:nvSpPr>
          <p:spPr>
            <a:xfrm>
              <a:off x="5621775" y="3350184"/>
              <a:ext cx="203168" cy="46661"/>
            </a:xfrm>
            <a:prstGeom prst="rect">
              <a:avLst/>
            </a:prstGeom>
            <a:solidFill>
              <a:srgbClr val="1CABE2">
                <a:alpha val="100000"/>
              </a:srgbClr>
            </a:solidFill>
          </p:spPr>
          <p:txBody>
            <a:bodyPr/>
            <a:lstStyle/>
            <a:p/>
          </p:txBody>
        </p:sp>
        <p:sp>
          <p:nvSpPr>
            <p:cNvPr id="86" name="rc86"/>
            <p:cNvSpPr/>
            <p:nvPr/>
          </p:nvSpPr>
          <p:spPr>
            <a:xfrm>
              <a:off x="5847518" y="3476142"/>
              <a:ext cx="203168" cy="1149392"/>
            </a:xfrm>
            <a:prstGeom prst="rect">
              <a:avLst/>
            </a:prstGeom>
            <a:solidFill>
              <a:srgbClr val="80BD41">
                <a:alpha val="100000"/>
              </a:srgbClr>
            </a:solidFill>
          </p:spPr>
          <p:txBody>
            <a:bodyPr/>
            <a:lstStyle/>
            <a:p/>
          </p:txBody>
        </p:sp>
        <p:sp>
          <p:nvSpPr>
            <p:cNvPr id="87" name="rc87"/>
            <p:cNvSpPr/>
            <p:nvPr/>
          </p:nvSpPr>
          <p:spPr>
            <a:xfrm>
              <a:off x="5847518" y="3051019"/>
              <a:ext cx="203168" cy="362139"/>
            </a:xfrm>
            <a:prstGeom prst="rect">
              <a:avLst/>
            </a:prstGeom>
            <a:solidFill>
              <a:srgbClr val="0058AB">
                <a:alpha val="100000"/>
              </a:srgbClr>
            </a:solidFill>
          </p:spPr>
          <p:txBody>
            <a:bodyPr/>
            <a:lstStyle/>
            <a:p/>
          </p:txBody>
        </p:sp>
        <p:sp>
          <p:nvSpPr>
            <p:cNvPr id="88" name="rc88"/>
            <p:cNvSpPr/>
            <p:nvPr/>
          </p:nvSpPr>
          <p:spPr>
            <a:xfrm>
              <a:off x="5847518" y="3413158"/>
              <a:ext cx="203168" cy="62983"/>
            </a:xfrm>
            <a:prstGeom prst="rect">
              <a:avLst/>
            </a:prstGeom>
            <a:solidFill>
              <a:srgbClr val="1CABE2">
                <a:alpha val="100000"/>
              </a:srgbClr>
            </a:solidFill>
          </p:spPr>
          <p:txBody>
            <a:bodyPr/>
            <a:lstStyle/>
            <a:p/>
          </p:txBody>
        </p:sp>
        <p:sp>
          <p:nvSpPr>
            <p:cNvPr id="89" name="rc89"/>
            <p:cNvSpPr/>
            <p:nvPr/>
          </p:nvSpPr>
          <p:spPr>
            <a:xfrm>
              <a:off x="6073260" y="3397076"/>
              <a:ext cx="203168" cy="1228459"/>
            </a:xfrm>
            <a:prstGeom prst="rect">
              <a:avLst/>
            </a:prstGeom>
            <a:solidFill>
              <a:srgbClr val="80BD41">
                <a:alpha val="100000"/>
              </a:srgbClr>
            </a:solidFill>
          </p:spPr>
          <p:txBody>
            <a:bodyPr/>
            <a:lstStyle/>
            <a:p/>
          </p:txBody>
        </p:sp>
        <p:sp>
          <p:nvSpPr>
            <p:cNvPr id="90" name="rc90"/>
            <p:cNvSpPr/>
            <p:nvPr/>
          </p:nvSpPr>
          <p:spPr>
            <a:xfrm>
              <a:off x="6073260" y="3030131"/>
              <a:ext cx="203168" cy="303127"/>
            </a:xfrm>
            <a:prstGeom prst="rect">
              <a:avLst/>
            </a:prstGeom>
            <a:solidFill>
              <a:srgbClr val="0058AB">
                <a:alpha val="100000"/>
              </a:srgbClr>
            </a:solidFill>
          </p:spPr>
          <p:txBody>
            <a:bodyPr/>
            <a:lstStyle/>
            <a:p/>
          </p:txBody>
        </p:sp>
        <p:sp>
          <p:nvSpPr>
            <p:cNvPr id="91" name="rc91"/>
            <p:cNvSpPr/>
            <p:nvPr/>
          </p:nvSpPr>
          <p:spPr>
            <a:xfrm>
              <a:off x="6073260" y="3333258"/>
              <a:ext cx="203168" cy="63817"/>
            </a:xfrm>
            <a:prstGeom prst="rect">
              <a:avLst/>
            </a:prstGeom>
            <a:solidFill>
              <a:srgbClr val="1CABE2">
                <a:alpha val="100000"/>
              </a:srgbClr>
            </a:solidFill>
          </p:spPr>
          <p:txBody>
            <a:bodyPr/>
            <a:lstStyle/>
            <a:p/>
          </p:txBody>
        </p:sp>
        <p:sp>
          <p:nvSpPr>
            <p:cNvPr id="92" name="rc92"/>
            <p:cNvSpPr/>
            <p:nvPr/>
          </p:nvSpPr>
          <p:spPr>
            <a:xfrm>
              <a:off x="6299002" y="3367685"/>
              <a:ext cx="203168" cy="1257850"/>
            </a:xfrm>
            <a:prstGeom prst="rect">
              <a:avLst/>
            </a:prstGeom>
            <a:solidFill>
              <a:srgbClr val="80BD41">
                <a:alpha val="100000"/>
              </a:srgbClr>
            </a:solidFill>
          </p:spPr>
          <p:txBody>
            <a:bodyPr/>
            <a:lstStyle/>
            <a:p/>
          </p:txBody>
        </p:sp>
        <p:sp>
          <p:nvSpPr>
            <p:cNvPr id="93" name="rc93"/>
            <p:cNvSpPr/>
            <p:nvPr/>
          </p:nvSpPr>
          <p:spPr>
            <a:xfrm>
              <a:off x="6299002" y="3012904"/>
              <a:ext cx="203168" cy="290271"/>
            </a:xfrm>
            <a:prstGeom prst="rect">
              <a:avLst/>
            </a:prstGeom>
            <a:solidFill>
              <a:srgbClr val="0058AB">
                <a:alpha val="100000"/>
              </a:srgbClr>
            </a:solidFill>
          </p:spPr>
          <p:txBody>
            <a:bodyPr/>
            <a:lstStyle/>
            <a:p/>
          </p:txBody>
        </p:sp>
        <p:sp>
          <p:nvSpPr>
            <p:cNvPr id="94" name="rc94"/>
            <p:cNvSpPr/>
            <p:nvPr/>
          </p:nvSpPr>
          <p:spPr>
            <a:xfrm>
              <a:off x="6299002" y="3303176"/>
              <a:ext cx="203168" cy="64508"/>
            </a:xfrm>
            <a:prstGeom prst="rect">
              <a:avLst/>
            </a:prstGeom>
            <a:solidFill>
              <a:srgbClr val="1CABE2">
                <a:alpha val="100000"/>
              </a:srgbClr>
            </a:solidFill>
          </p:spPr>
          <p:txBody>
            <a:bodyPr/>
            <a:lstStyle/>
            <a:p/>
          </p:txBody>
        </p:sp>
        <p:sp>
          <p:nvSpPr>
            <p:cNvPr id="95" name="rc95"/>
            <p:cNvSpPr/>
            <p:nvPr/>
          </p:nvSpPr>
          <p:spPr>
            <a:xfrm>
              <a:off x="6524745" y="3349022"/>
              <a:ext cx="203168" cy="1276513"/>
            </a:xfrm>
            <a:prstGeom prst="rect">
              <a:avLst/>
            </a:prstGeom>
            <a:solidFill>
              <a:srgbClr val="80BD41">
                <a:alpha val="100000"/>
              </a:srgbClr>
            </a:solidFill>
          </p:spPr>
          <p:txBody>
            <a:bodyPr/>
            <a:lstStyle/>
            <a:p/>
          </p:txBody>
        </p:sp>
        <p:sp>
          <p:nvSpPr>
            <p:cNvPr id="96" name="rc96"/>
            <p:cNvSpPr/>
            <p:nvPr/>
          </p:nvSpPr>
          <p:spPr>
            <a:xfrm>
              <a:off x="6524745" y="2988984"/>
              <a:ext cx="203168" cy="294580"/>
            </a:xfrm>
            <a:prstGeom prst="rect">
              <a:avLst/>
            </a:prstGeom>
            <a:solidFill>
              <a:srgbClr val="0058AB">
                <a:alpha val="100000"/>
              </a:srgbClr>
            </a:solidFill>
          </p:spPr>
          <p:txBody>
            <a:bodyPr/>
            <a:lstStyle/>
            <a:p/>
          </p:txBody>
        </p:sp>
        <p:sp>
          <p:nvSpPr>
            <p:cNvPr id="97" name="rc97"/>
            <p:cNvSpPr/>
            <p:nvPr/>
          </p:nvSpPr>
          <p:spPr>
            <a:xfrm>
              <a:off x="6524745" y="3283565"/>
              <a:ext cx="203168" cy="65457"/>
            </a:xfrm>
            <a:prstGeom prst="rect">
              <a:avLst/>
            </a:prstGeom>
            <a:solidFill>
              <a:srgbClr val="1CABE2">
                <a:alpha val="100000"/>
              </a:srgbClr>
            </a:solidFill>
          </p:spPr>
          <p:txBody>
            <a:bodyPr/>
            <a:lstStyle/>
            <a:p/>
          </p:txBody>
        </p:sp>
        <p:sp>
          <p:nvSpPr>
            <p:cNvPr id="98" name="rc98"/>
            <p:cNvSpPr/>
            <p:nvPr/>
          </p:nvSpPr>
          <p:spPr>
            <a:xfrm>
              <a:off x="6750487" y="3325864"/>
              <a:ext cx="203168" cy="1299670"/>
            </a:xfrm>
            <a:prstGeom prst="rect">
              <a:avLst/>
            </a:prstGeom>
            <a:solidFill>
              <a:srgbClr val="80BD41">
                <a:alpha val="100000"/>
              </a:srgbClr>
            </a:solidFill>
          </p:spPr>
          <p:txBody>
            <a:bodyPr/>
            <a:lstStyle/>
            <a:p/>
          </p:txBody>
        </p:sp>
        <p:sp>
          <p:nvSpPr>
            <p:cNvPr id="99" name="rc99"/>
            <p:cNvSpPr/>
            <p:nvPr/>
          </p:nvSpPr>
          <p:spPr>
            <a:xfrm>
              <a:off x="6750487" y="2959292"/>
              <a:ext cx="203168" cy="299926"/>
            </a:xfrm>
            <a:prstGeom prst="rect">
              <a:avLst/>
            </a:prstGeom>
            <a:solidFill>
              <a:srgbClr val="0058AB">
                <a:alpha val="100000"/>
              </a:srgbClr>
            </a:solidFill>
          </p:spPr>
          <p:txBody>
            <a:bodyPr/>
            <a:lstStyle/>
            <a:p/>
          </p:txBody>
        </p:sp>
        <p:sp>
          <p:nvSpPr>
            <p:cNvPr id="100" name="rc100"/>
            <p:cNvSpPr/>
            <p:nvPr/>
          </p:nvSpPr>
          <p:spPr>
            <a:xfrm>
              <a:off x="6750487" y="3259219"/>
              <a:ext cx="203168" cy="66645"/>
            </a:xfrm>
            <a:prstGeom prst="rect">
              <a:avLst/>
            </a:prstGeom>
            <a:solidFill>
              <a:srgbClr val="1CABE2">
                <a:alpha val="100000"/>
              </a:srgbClr>
            </a:solidFill>
          </p:spPr>
          <p:txBody>
            <a:bodyPr/>
            <a:lstStyle/>
            <a:p/>
          </p:txBody>
        </p:sp>
        <p:sp>
          <p:nvSpPr>
            <p:cNvPr id="101" name="rc101"/>
            <p:cNvSpPr/>
            <p:nvPr/>
          </p:nvSpPr>
          <p:spPr>
            <a:xfrm>
              <a:off x="6976229" y="2933660"/>
              <a:ext cx="203168" cy="264152"/>
            </a:xfrm>
            <a:prstGeom prst="rect">
              <a:avLst/>
            </a:prstGeom>
            <a:solidFill>
              <a:srgbClr val="F26A21">
                <a:alpha val="100000"/>
              </a:srgbClr>
            </a:solidFill>
          </p:spPr>
          <p:txBody>
            <a:bodyPr/>
            <a:lstStyle/>
            <a:p/>
          </p:txBody>
        </p:sp>
        <p:sp>
          <p:nvSpPr>
            <p:cNvPr id="102" name="rc102"/>
            <p:cNvSpPr/>
            <p:nvPr/>
          </p:nvSpPr>
          <p:spPr>
            <a:xfrm>
              <a:off x="6976229" y="3197813"/>
              <a:ext cx="203168" cy="1427722"/>
            </a:xfrm>
            <a:prstGeom prst="rect">
              <a:avLst/>
            </a:prstGeom>
            <a:solidFill>
              <a:srgbClr val="FFC20E">
                <a:alpha val="100000"/>
              </a:srgbClr>
            </a:solidFill>
          </p:spPr>
          <p:txBody>
            <a:bodyPr/>
            <a:lstStyle/>
            <a:p/>
          </p:txBody>
        </p:sp>
        <p:sp>
          <p:nvSpPr>
            <p:cNvPr id="103" name="rc103"/>
            <p:cNvSpPr/>
            <p:nvPr/>
          </p:nvSpPr>
          <p:spPr>
            <a:xfrm>
              <a:off x="7201972" y="2905467"/>
              <a:ext cx="203168" cy="232645"/>
            </a:xfrm>
            <a:prstGeom prst="rect">
              <a:avLst/>
            </a:prstGeom>
            <a:solidFill>
              <a:srgbClr val="F26A21">
                <a:alpha val="100000"/>
              </a:srgbClr>
            </a:solidFill>
          </p:spPr>
          <p:txBody>
            <a:bodyPr/>
            <a:lstStyle/>
            <a:p/>
          </p:txBody>
        </p:sp>
        <p:sp>
          <p:nvSpPr>
            <p:cNvPr id="104" name="rc104"/>
            <p:cNvSpPr/>
            <p:nvPr/>
          </p:nvSpPr>
          <p:spPr>
            <a:xfrm>
              <a:off x="7201972" y="3138112"/>
              <a:ext cx="203168" cy="1487422"/>
            </a:xfrm>
            <a:prstGeom prst="rect">
              <a:avLst/>
            </a:prstGeom>
            <a:solidFill>
              <a:srgbClr val="FFC20E">
                <a:alpha val="100000"/>
              </a:srgbClr>
            </a:solidFill>
          </p:spPr>
          <p:txBody>
            <a:bodyPr/>
            <a:lstStyle/>
            <a:p/>
          </p:txBody>
        </p:sp>
        <p:sp>
          <p:nvSpPr>
            <p:cNvPr id="105" name="rc105"/>
            <p:cNvSpPr/>
            <p:nvPr/>
          </p:nvSpPr>
          <p:spPr>
            <a:xfrm>
              <a:off x="7427714" y="2875065"/>
              <a:ext cx="203168" cy="204896"/>
            </a:xfrm>
            <a:prstGeom prst="rect">
              <a:avLst/>
            </a:prstGeom>
            <a:solidFill>
              <a:srgbClr val="F26A21">
                <a:alpha val="100000"/>
              </a:srgbClr>
            </a:solidFill>
          </p:spPr>
          <p:txBody>
            <a:bodyPr/>
            <a:lstStyle/>
            <a:p/>
          </p:txBody>
        </p:sp>
        <p:sp>
          <p:nvSpPr>
            <p:cNvPr id="106" name="rc106"/>
            <p:cNvSpPr/>
            <p:nvPr/>
          </p:nvSpPr>
          <p:spPr>
            <a:xfrm>
              <a:off x="7427714" y="3079962"/>
              <a:ext cx="203168" cy="1545573"/>
            </a:xfrm>
            <a:prstGeom prst="rect">
              <a:avLst/>
            </a:prstGeom>
            <a:solidFill>
              <a:srgbClr val="FFC20E">
                <a:alpha val="100000"/>
              </a:srgbClr>
            </a:solidFill>
          </p:spPr>
          <p:txBody>
            <a:bodyPr/>
            <a:lstStyle/>
            <a:p/>
          </p:txBody>
        </p:sp>
        <p:sp>
          <p:nvSpPr>
            <p:cNvPr id="107" name="rc107"/>
            <p:cNvSpPr/>
            <p:nvPr/>
          </p:nvSpPr>
          <p:spPr>
            <a:xfrm>
              <a:off x="7653457" y="2841543"/>
              <a:ext cx="203168" cy="180457"/>
            </a:xfrm>
            <a:prstGeom prst="rect">
              <a:avLst/>
            </a:prstGeom>
            <a:solidFill>
              <a:srgbClr val="F26A21">
                <a:alpha val="100000"/>
              </a:srgbClr>
            </a:solidFill>
          </p:spPr>
          <p:txBody>
            <a:bodyPr/>
            <a:lstStyle/>
            <a:p/>
          </p:txBody>
        </p:sp>
        <p:sp>
          <p:nvSpPr>
            <p:cNvPr id="108" name="rc108"/>
            <p:cNvSpPr/>
            <p:nvPr/>
          </p:nvSpPr>
          <p:spPr>
            <a:xfrm>
              <a:off x="7653457" y="3022000"/>
              <a:ext cx="203168" cy="1603535"/>
            </a:xfrm>
            <a:prstGeom prst="rect">
              <a:avLst/>
            </a:prstGeom>
            <a:solidFill>
              <a:srgbClr val="FFC20E">
                <a:alpha val="100000"/>
              </a:srgbClr>
            </a:solidFill>
          </p:spPr>
          <p:txBody>
            <a:bodyPr/>
            <a:lstStyle/>
            <a:p/>
          </p:txBody>
        </p:sp>
        <p:sp>
          <p:nvSpPr>
            <p:cNvPr id="109" name="rc109"/>
            <p:cNvSpPr/>
            <p:nvPr/>
          </p:nvSpPr>
          <p:spPr>
            <a:xfrm>
              <a:off x="7879199" y="2805343"/>
              <a:ext cx="203168" cy="158932"/>
            </a:xfrm>
            <a:prstGeom prst="rect">
              <a:avLst/>
            </a:prstGeom>
            <a:solidFill>
              <a:srgbClr val="F26A21">
                <a:alpha val="100000"/>
              </a:srgbClr>
            </a:solidFill>
          </p:spPr>
          <p:txBody>
            <a:bodyPr/>
            <a:lstStyle/>
            <a:p/>
          </p:txBody>
        </p:sp>
        <p:sp>
          <p:nvSpPr>
            <p:cNvPr id="110" name="rc110"/>
            <p:cNvSpPr/>
            <p:nvPr/>
          </p:nvSpPr>
          <p:spPr>
            <a:xfrm>
              <a:off x="7879199" y="2964276"/>
              <a:ext cx="203168" cy="1661259"/>
            </a:xfrm>
            <a:prstGeom prst="rect">
              <a:avLst/>
            </a:prstGeom>
            <a:solidFill>
              <a:srgbClr val="FFC20E">
                <a:alpha val="100000"/>
              </a:srgbClr>
            </a:solidFill>
          </p:spPr>
          <p:txBody>
            <a:bodyPr/>
            <a:lstStyle/>
            <a:p/>
          </p:txBody>
        </p:sp>
        <p:sp>
          <p:nvSpPr>
            <p:cNvPr id="111" name="rc111"/>
            <p:cNvSpPr/>
            <p:nvPr/>
          </p:nvSpPr>
          <p:spPr>
            <a:xfrm>
              <a:off x="8104941" y="2769339"/>
              <a:ext cx="203168" cy="139975"/>
            </a:xfrm>
            <a:prstGeom prst="rect">
              <a:avLst/>
            </a:prstGeom>
            <a:solidFill>
              <a:srgbClr val="F26A21">
                <a:alpha val="100000"/>
              </a:srgbClr>
            </a:solidFill>
          </p:spPr>
          <p:txBody>
            <a:bodyPr/>
            <a:lstStyle/>
            <a:p/>
          </p:txBody>
        </p:sp>
        <p:sp>
          <p:nvSpPr>
            <p:cNvPr id="112" name="rc112"/>
            <p:cNvSpPr/>
            <p:nvPr/>
          </p:nvSpPr>
          <p:spPr>
            <a:xfrm>
              <a:off x="8104941" y="2909314"/>
              <a:ext cx="203168" cy="1716220"/>
            </a:xfrm>
            <a:prstGeom prst="rect">
              <a:avLst/>
            </a:prstGeom>
            <a:solidFill>
              <a:srgbClr val="FFC20E">
                <a:alpha val="100000"/>
              </a:srgbClr>
            </a:solidFill>
          </p:spPr>
          <p:txBody>
            <a:bodyPr/>
            <a:lstStyle/>
            <a:p/>
          </p:txBody>
        </p:sp>
        <p:sp>
          <p:nvSpPr>
            <p:cNvPr id="113" name="pl113"/>
            <p:cNvSpPr/>
            <p:nvPr/>
          </p:nvSpPr>
          <p:spPr>
            <a:xfrm>
              <a:off x="1434255" y="1364716"/>
              <a:ext cx="5417816" cy="1750545"/>
            </a:xfrm>
            <a:custGeom>
              <a:avLst/>
              <a:pathLst>
                <a:path w="5417816" h="1750545">
                  <a:moveTo>
                    <a:pt x="0" y="1716220"/>
                  </a:moveTo>
                  <a:lnTo>
                    <a:pt x="225742" y="1750545"/>
                  </a:lnTo>
                  <a:lnTo>
                    <a:pt x="451484" y="1544598"/>
                  </a:lnTo>
                  <a:lnTo>
                    <a:pt x="677227" y="1132705"/>
                  </a:lnTo>
                  <a:lnTo>
                    <a:pt x="902969" y="961083"/>
                  </a:lnTo>
                  <a:lnTo>
                    <a:pt x="1128711" y="755137"/>
                  </a:lnTo>
                  <a:lnTo>
                    <a:pt x="1354454" y="480541"/>
                  </a:lnTo>
                  <a:lnTo>
                    <a:pt x="1580196" y="514866"/>
                  </a:lnTo>
                  <a:lnTo>
                    <a:pt x="1805938" y="68648"/>
                  </a:lnTo>
                  <a:lnTo>
                    <a:pt x="2031681" y="102973"/>
                  </a:lnTo>
                  <a:lnTo>
                    <a:pt x="2257423" y="171622"/>
                  </a:lnTo>
                  <a:lnTo>
                    <a:pt x="2483165" y="171622"/>
                  </a:lnTo>
                  <a:lnTo>
                    <a:pt x="2708908" y="171622"/>
                  </a:lnTo>
                  <a:lnTo>
                    <a:pt x="2934650" y="171622"/>
                  </a:lnTo>
                  <a:lnTo>
                    <a:pt x="3160393" y="0"/>
                  </a:lnTo>
                  <a:lnTo>
                    <a:pt x="3386135" y="343244"/>
                  </a:lnTo>
                  <a:lnTo>
                    <a:pt x="3611877" y="652163"/>
                  </a:lnTo>
                  <a:lnTo>
                    <a:pt x="3837620" y="686488"/>
                  </a:lnTo>
                  <a:lnTo>
                    <a:pt x="4063362" y="549190"/>
                  </a:lnTo>
                  <a:lnTo>
                    <a:pt x="4289104" y="446217"/>
                  </a:lnTo>
                  <a:lnTo>
                    <a:pt x="4514847" y="617839"/>
                  </a:lnTo>
                  <a:lnTo>
                    <a:pt x="4740589" y="480541"/>
                  </a:lnTo>
                  <a:lnTo>
                    <a:pt x="4966331" y="446217"/>
                  </a:lnTo>
                  <a:lnTo>
                    <a:pt x="5192074" y="446217"/>
                  </a:lnTo>
                  <a:lnTo>
                    <a:pt x="5417816" y="446217"/>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1536338"/>
              <a:ext cx="5417816" cy="2025140"/>
            </a:xfrm>
            <a:custGeom>
              <a:avLst/>
              <a:pathLst>
                <a:path w="5417816" h="2025140">
                  <a:moveTo>
                    <a:pt x="0" y="1956491"/>
                  </a:moveTo>
                  <a:lnTo>
                    <a:pt x="225742" y="2025140"/>
                  </a:lnTo>
                  <a:lnTo>
                    <a:pt x="451484" y="1681896"/>
                  </a:lnTo>
                  <a:lnTo>
                    <a:pt x="677227" y="1372976"/>
                  </a:lnTo>
                  <a:lnTo>
                    <a:pt x="902969" y="789461"/>
                  </a:lnTo>
                  <a:lnTo>
                    <a:pt x="1128711" y="926759"/>
                  </a:lnTo>
                  <a:lnTo>
                    <a:pt x="1354454" y="549190"/>
                  </a:lnTo>
                  <a:lnTo>
                    <a:pt x="1580196" y="583515"/>
                  </a:lnTo>
                  <a:lnTo>
                    <a:pt x="1805938" y="343244"/>
                  </a:lnTo>
                  <a:lnTo>
                    <a:pt x="2031681" y="343244"/>
                  </a:lnTo>
                  <a:lnTo>
                    <a:pt x="2257423" y="480541"/>
                  </a:lnTo>
                  <a:lnTo>
                    <a:pt x="2483165" y="240270"/>
                  </a:lnTo>
                  <a:lnTo>
                    <a:pt x="2708908" y="171622"/>
                  </a:lnTo>
                  <a:lnTo>
                    <a:pt x="2934650" y="171622"/>
                  </a:lnTo>
                  <a:lnTo>
                    <a:pt x="3160393" y="0"/>
                  </a:lnTo>
                  <a:lnTo>
                    <a:pt x="3386135" y="343244"/>
                  </a:lnTo>
                  <a:lnTo>
                    <a:pt x="3611877" y="652163"/>
                  </a:lnTo>
                  <a:lnTo>
                    <a:pt x="3837620" y="720812"/>
                  </a:lnTo>
                  <a:lnTo>
                    <a:pt x="4063362" y="514866"/>
                  </a:lnTo>
                  <a:lnTo>
                    <a:pt x="4289104" y="377568"/>
                  </a:lnTo>
                  <a:lnTo>
                    <a:pt x="4514847" y="583515"/>
                  </a:lnTo>
                  <a:lnTo>
                    <a:pt x="4740589" y="446217"/>
                  </a:lnTo>
                  <a:lnTo>
                    <a:pt x="4966331" y="411892"/>
                  </a:lnTo>
                  <a:lnTo>
                    <a:pt x="5192074" y="411892"/>
                  </a:lnTo>
                  <a:lnTo>
                    <a:pt x="5417816" y="411892"/>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287716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45</a:t>
              </a:r>
            </a:p>
          </p:txBody>
        </p:sp>
        <p:sp>
          <p:nvSpPr>
            <p:cNvPr id="116" name="tx116"/>
            <p:cNvSpPr/>
            <p:nvPr/>
          </p:nvSpPr>
          <p:spPr>
            <a:xfrm>
              <a:off x="2494638"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7" name="tx117"/>
            <p:cNvSpPr/>
            <p:nvPr/>
          </p:nvSpPr>
          <p:spPr>
            <a:xfrm>
              <a:off x="3623350"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8" name="tx118"/>
            <p:cNvSpPr/>
            <p:nvPr/>
          </p:nvSpPr>
          <p:spPr>
            <a:xfrm>
              <a:off x="4752062"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9" name="tx119"/>
            <p:cNvSpPr/>
            <p:nvPr/>
          </p:nvSpPr>
          <p:spPr>
            <a:xfrm>
              <a:off x="5655031"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0" name="tx120"/>
            <p:cNvSpPr/>
            <p:nvPr/>
          </p:nvSpPr>
          <p:spPr>
            <a:xfrm>
              <a:off x="5880773"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1" name="tx121"/>
            <p:cNvSpPr/>
            <p:nvPr/>
          </p:nvSpPr>
          <p:spPr>
            <a:xfrm>
              <a:off x="6106516"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6332258"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3" name="tx123"/>
            <p:cNvSpPr/>
            <p:nvPr/>
          </p:nvSpPr>
          <p:spPr>
            <a:xfrm>
              <a:off x="6558000"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4" name="tx124"/>
            <p:cNvSpPr/>
            <p:nvPr/>
          </p:nvSpPr>
          <p:spPr>
            <a:xfrm>
              <a:off x="6783743"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5" name="tx125"/>
            <p:cNvSpPr/>
            <p:nvPr/>
          </p:nvSpPr>
          <p:spPr>
            <a:xfrm>
              <a:off x="1365926" y="356126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33</a:t>
              </a:r>
            </a:p>
          </p:txBody>
        </p:sp>
        <p:sp>
          <p:nvSpPr>
            <p:cNvPr id="126" name="tx126"/>
            <p:cNvSpPr/>
            <p:nvPr/>
          </p:nvSpPr>
          <p:spPr>
            <a:xfrm>
              <a:off x="2494638" y="253153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27" name="tx127"/>
            <p:cNvSpPr/>
            <p:nvPr/>
          </p:nvSpPr>
          <p:spPr>
            <a:xfrm>
              <a:off x="3623350" y="20853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28" name="tx128"/>
            <p:cNvSpPr/>
            <p:nvPr/>
          </p:nvSpPr>
          <p:spPr>
            <a:xfrm>
              <a:off x="4752062"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9" name="tx129"/>
            <p:cNvSpPr/>
            <p:nvPr/>
          </p:nvSpPr>
          <p:spPr>
            <a:xfrm>
              <a:off x="5655031"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0" name="tx130"/>
            <p:cNvSpPr/>
            <p:nvPr/>
          </p:nvSpPr>
          <p:spPr>
            <a:xfrm>
              <a:off x="5880773"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1" name="tx131"/>
            <p:cNvSpPr/>
            <p:nvPr/>
          </p:nvSpPr>
          <p:spPr>
            <a:xfrm>
              <a:off x="6106516"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2" name="tx132"/>
            <p:cNvSpPr/>
            <p:nvPr/>
          </p:nvSpPr>
          <p:spPr>
            <a:xfrm>
              <a:off x="6332258"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3" name="tx133"/>
            <p:cNvSpPr/>
            <p:nvPr/>
          </p:nvSpPr>
          <p:spPr>
            <a:xfrm>
              <a:off x="6558000"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4" name="tx134"/>
            <p:cNvSpPr/>
            <p:nvPr/>
          </p:nvSpPr>
          <p:spPr>
            <a:xfrm>
              <a:off x="6783743"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5" name="tx135"/>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815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7" name="tx137"/>
            <p:cNvSpPr/>
            <p:nvPr/>
          </p:nvSpPr>
          <p:spPr>
            <a:xfrm>
              <a:off x="508103" y="27949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8" name="tx138"/>
            <p:cNvSpPr/>
            <p:nvPr/>
          </p:nvSpPr>
          <p:spPr>
            <a:xfrm>
              <a:off x="508103" y="190831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9" name="tx139"/>
            <p:cNvSpPr/>
            <p:nvPr/>
          </p:nvSpPr>
          <p:spPr>
            <a:xfrm>
              <a:off x="508103" y="102171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04603"/>
              <a:ext cx="201455" cy="201456"/>
            </a:xfrm>
            <a:prstGeom prst="rect">
              <a:avLst/>
            </a:prstGeom>
            <a:solidFill>
              <a:srgbClr val="80BD41">
                <a:alpha val="100000"/>
              </a:srgbClr>
            </a:solidFill>
          </p:spPr>
          <p:txBody>
            <a:bodyPr/>
            <a:lstStyle/>
            <a:p/>
          </p:txBody>
        </p:sp>
        <p:sp>
          <p:nvSpPr>
            <p:cNvPr id="161" name="rc161"/>
            <p:cNvSpPr/>
            <p:nvPr/>
          </p:nvSpPr>
          <p:spPr>
            <a:xfrm>
              <a:off x="2617773" y="5504603"/>
              <a:ext cx="201456" cy="201456"/>
            </a:xfrm>
            <a:prstGeom prst="rect">
              <a:avLst/>
            </a:prstGeom>
            <a:solidFill>
              <a:srgbClr val="1CABE2">
                <a:alpha val="100000"/>
              </a:srgbClr>
            </a:solidFill>
          </p:spPr>
          <p:txBody>
            <a:bodyPr/>
            <a:lstStyle/>
            <a:p/>
          </p:txBody>
        </p:sp>
        <p:sp>
          <p:nvSpPr>
            <p:cNvPr id="162" name="rc162"/>
            <p:cNvSpPr/>
            <p:nvPr/>
          </p:nvSpPr>
          <p:spPr>
            <a:xfrm>
              <a:off x="3690596" y="5504603"/>
              <a:ext cx="201456" cy="201456"/>
            </a:xfrm>
            <a:prstGeom prst="rect">
              <a:avLst/>
            </a:prstGeom>
            <a:solidFill>
              <a:srgbClr val="0058AB">
                <a:alpha val="100000"/>
              </a:srgbClr>
            </a:solidFill>
          </p:spPr>
          <p:txBody>
            <a:bodyPr/>
            <a:lstStyle/>
            <a:p/>
          </p:txBody>
        </p:sp>
        <p:sp>
          <p:nvSpPr>
            <p:cNvPr id="163" name="rc163"/>
            <p:cNvSpPr/>
            <p:nvPr/>
          </p:nvSpPr>
          <p:spPr>
            <a:xfrm>
              <a:off x="4685930" y="5504603"/>
              <a:ext cx="201456" cy="201456"/>
            </a:xfrm>
            <a:prstGeom prst="rect">
              <a:avLst/>
            </a:prstGeom>
            <a:solidFill>
              <a:srgbClr val="FFC20E">
                <a:alpha val="100000"/>
              </a:srgbClr>
            </a:solidFill>
          </p:spPr>
          <p:txBody>
            <a:bodyPr/>
            <a:lstStyle/>
            <a:p/>
          </p:txBody>
        </p:sp>
        <p:sp>
          <p:nvSpPr>
            <p:cNvPr id="164" name="rc164"/>
            <p:cNvSpPr/>
            <p:nvPr/>
          </p:nvSpPr>
          <p:spPr>
            <a:xfrm>
              <a:off x="6590063" y="5504603"/>
              <a:ext cx="201456" cy="201456"/>
            </a:xfrm>
            <a:prstGeom prst="rect">
              <a:avLst/>
            </a:prstGeom>
            <a:solidFill>
              <a:srgbClr val="F26A21">
                <a:alpha val="100000"/>
              </a:srgbClr>
            </a:solidFill>
          </p:spPr>
          <p:txBody>
            <a:bodyPr/>
            <a:lstStyle/>
            <a:p/>
          </p:txBody>
        </p:sp>
        <p:sp>
          <p:nvSpPr>
            <p:cNvPr id="165" name="tx165"/>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83899" y="579074"/>
              <a:ext cx="41661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Congo</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Congo is projected to have a  moderate increase (10,000-50,000) in the number of surviving infants by 2030. Therefore, maintaining current coverage requires vaccinating an increasing number of children.
To achieve the IA2030 ZD target, more (~3.87%)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5201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07451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79702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1326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43577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15827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1189959"/>
              <a:ext cx="215906" cy="3800800"/>
            </a:xfrm>
            <a:prstGeom prst="rect">
              <a:avLst/>
            </a:prstGeom>
            <a:solidFill>
              <a:srgbClr val="0058AB">
                <a:alpha val="100000"/>
              </a:srgbClr>
            </a:solidFill>
          </p:spPr>
          <p:txBody>
            <a:bodyPr/>
            <a:lstStyle/>
            <a:p/>
          </p:txBody>
        </p:sp>
        <p:sp>
          <p:nvSpPr>
            <p:cNvPr id="39" name="rc39"/>
            <p:cNvSpPr/>
            <p:nvPr/>
          </p:nvSpPr>
          <p:spPr>
            <a:xfrm>
              <a:off x="1530867" y="866434"/>
              <a:ext cx="215906" cy="4124325"/>
            </a:xfrm>
            <a:prstGeom prst="rect">
              <a:avLst/>
            </a:prstGeom>
            <a:solidFill>
              <a:srgbClr val="0058AB">
                <a:alpha val="100000"/>
              </a:srgbClr>
            </a:solidFill>
          </p:spPr>
          <p:txBody>
            <a:bodyPr/>
            <a:lstStyle/>
            <a:p/>
          </p:txBody>
        </p:sp>
        <p:sp>
          <p:nvSpPr>
            <p:cNvPr id="40" name="rc40"/>
            <p:cNvSpPr/>
            <p:nvPr/>
          </p:nvSpPr>
          <p:spPr>
            <a:xfrm>
              <a:off x="1770763" y="1192706"/>
              <a:ext cx="215906" cy="3798053"/>
            </a:xfrm>
            <a:prstGeom prst="rect">
              <a:avLst/>
            </a:prstGeom>
            <a:solidFill>
              <a:srgbClr val="0058AB">
                <a:alpha val="100000"/>
              </a:srgbClr>
            </a:solidFill>
          </p:spPr>
          <p:txBody>
            <a:bodyPr/>
            <a:lstStyle/>
            <a:p/>
          </p:txBody>
        </p:sp>
        <p:sp>
          <p:nvSpPr>
            <p:cNvPr id="41" name="rc41"/>
            <p:cNvSpPr/>
            <p:nvPr/>
          </p:nvSpPr>
          <p:spPr>
            <a:xfrm>
              <a:off x="2010660" y="2046902"/>
              <a:ext cx="215906" cy="2943857"/>
            </a:xfrm>
            <a:prstGeom prst="rect">
              <a:avLst/>
            </a:prstGeom>
            <a:solidFill>
              <a:srgbClr val="0058AB">
                <a:alpha val="100000"/>
              </a:srgbClr>
            </a:solidFill>
          </p:spPr>
          <p:txBody>
            <a:bodyPr/>
            <a:lstStyle/>
            <a:p/>
          </p:txBody>
        </p:sp>
        <p:sp>
          <p:nvSpPr>
            <p:cNvPr id="42" name="rc42"/>
            <p:cNvSpPr/>
            <p:nvPr/>
          </p:nvSpPr>
          <p:spPr>
            <a:xfrm>
              <a:off x="2250556" y="2329228"/>
              <a:ext cx="215906" cy="2661531"/>
            </a:xfrm>
            <a:prstGeom prst="rect">
              <a:avLst/>
            </a:prstGeom>
            <a:solidFill>
              <a:srgbClr val="0058AB">
                <a:alpha val="100000"/>
              </a:srgbClr>
            </a:solidFill>
          </p:spPr>
          <p:txBody>
            <a:bodyPr/>
            <a:lstStyle/>
            <a:p/>
          </p:txBody>
        </p:sp>
        <p:sp>
          <p:nvSpPr>
            <p:cNvPr id="43" name="rc43"/>
            <p:cNvSpPr/>
            <p:nvPr/>
          </p:nvSpPr>
          <p:spPr>
            <a:xfrm>
              <a:off x="2490453" y="2733747"/>
              <a:ext cx="215906" cy="2257012"/>
            </a:xfrm>
            <a:prstGeom prst="rect">
              <a:avLst/>
            </a:prstGeom>
            <a:solidFill>
              <a:srgbClr val="0058AB">
                <a:alpha val="100000"/>
              </a:srgbClr>
            </a:solidFill>
          </p:spPr>
          <p:txBody>
            <a:bodyPr/>
            <a:lstStyle/>
            <a:p/>
          </p:txBody>
        </p:sp>
        <p:sp>
          <p:nvSpPr>
            <p:cNvPr id="44" name="rc44"/>
            <p:cNvSpPr/>
            <p:nvPr/>
          </p:nvSpPr>
          <p:spPr>
            <a:xfrm>
              <a:off x="2730349" y="3335766"/>
              <a:ext cx="215906" cy="1654993"/>
            </a:xfrm>
            <a:prstGeom prst="rect">
              <a:avLst/>
            </a:prstGeom>
            <a:solidFill>
              <a:srgbClr val="0058AB">
                <a:alpha val="100000"/>
              </a:srgbClr>
            </a:solidFill>
          </p:spPr>
          <p:txBody>
            <a:bodyPr/>
            <a:lstStyle/>
            <a:p/>
          </p:txBody>
        </p:sp>
        <p:sp>
          <p:nvSpPr>
            <p:cNvPr id="45" name="rc45"/>
            <p:cNvSpPr/>
            <p:nvPr/>
          </p:nvSpPr>
          <p:spPr>
            <a:xfrm>
              <a:off x="2970245" y="3174546"/>
              <a:ext cx="215906" cy="1816213"/>
            </a:xfrm>
            <a:prstGeom prst="rect">
              <a:avLst/>
            </a:prstGeom>
            <a:solidFill>
              <a:srgbClr val="0058AB">
                <a:alpha val="100000"/>
              </a:srgbClr>
            </a:solidFill>
          </p:spPr>
          <p:txBody>
            <a:bodyPr/>
            <a:lstStyle/>
            <a:p/>
          </p:txBody>
        </p:sp>
        <p:sp>
          <p:nvSpPr>
            <p:cNvPr id="46" name="rc46"/>
            <p:cNvSpPr/>
            <p:nvPr/>
          </p:nvSpPr>
          <p:spPr>
            <a:xfrm>
              <a:off x="3210142" y="4318798"/>
              <a:ext cx="215906" cy="671961"/>
            </a:xfrm>
            <a:prstGeom prst="rect">
              <a:avLst/>
            </a:prstGeom>
            <a:solidFill>
              <a:srgbClr val="0058AB">
                <a:alpha val="100000"/>
              </a:srgbClr>
            </a:solidFill>
          </p:spPr>
          <p:txBody>
            <a:bodyPr/>
            <a:lstStyle/>
            <a:p/>
          </p:txBody>
        </p:sp>
        <p:sp>
          <p:nvSpPr>
            <p:cNvPr id="47" name="rc47"/>
            <p:cNvSpPr/>
            <p:nvPr/>
          </p:nvSpPr>
          <p:spPr>
            <a:xfrm>
              <a:off x="3450038" y="4190026"/>
              <a:ext cx="215906" cy="800733"/>
            </a:xfrm>
            <a:prstGeom prst="rect">
              <a:avLst/>
            </a:prstGeom>
            <a:solidFill>
              <a:srgbClr val="0058AB">
                <a:alpha val="100000"/>
              </a:srgbClr>
            </a:solidFill>
          </p:spPr>
          <p:txBody>
            <a:bodyPr/>
            <a:lstStyle/>
            <a:p/>
          </p:txBody>
        </p:sp>
        <p:sp>
          <p:nvSpPr>
            <p:cNvPr id="48" name="rc48"/>
            <p:cNvSpPr/>
            <p:nvPr/>
          </p:nvSpPr>
          <p:spPr>
            <a:xfrm>
              <a:off x="3689935" y="3921497"/>
              <a:ext cx="215906" cy="1069262"/>
            </a:xfrm>
            <a:prstGeom prst="rect">
              <a:avLst/>
            </a:prstGeom>
            <a:solidFill>
              <a:srgbClr val="0058AB">
                <a:alpha val="100000"/>
              </a:srgbClr>
            </a:solidFill>
          </p:spPr>
          <p:txBody>
            <a:bodyPr/>
            <a:lstStyle/>
            <a:p/>
          </p:txBody>
        </p:sp>
        <p:sp>
          <p:nvSpPr>
            <p:cNvPr id="49" name="rc49"/>
            <p:cNvSpPr/>
            <p:nvPr/>
          </p:nvSpPr>
          <p:spPr>
            <a:xfrm>
              <a:off x="3929831" y="3899269"/>
              <a:ext cx="215906" cy="1091490"/>
            </a:xfrm>
            <a:prstGeom prst="rect">
              <a:avLst/>
            </a:prstGeom>
            <a:solidFill>
              <a:srgbClr val="0058AB">
                <a:alpha val="100000"/>
              </a:srgbClr>
            </a:solidFill>
          </p:spPr>
          <p:txBody>
            <a:bodyPr/>
            <a:lstStyle/>
            <a:p/>
          </p:txBody>
        </p:sp>
        <p:sp>
          <p:nvSpPr>
            <p:cNvPr id="50" name="rc50"/>
            <p:cNvSpPr/>
            <p:nvPr/>
          </p:nvSpPr>
          <p:spPr>
            <a:xfrm>
              <a:off x="4169728" y="3884258"/>
              <a:ext cx="215906" cy="1106501"/>
            </a:xfrm>
            <a:prstGeom prst="rect">
              <a:avLst/>
            </a:prstGeom>
            <a:solidFill>
              <a:srgbClr val="0058AB">
                <a:alpha val="100000"/>
              </a:srgbClr>
            </a:solidFill>
          </p:spPr>
          <p:txBody>
            <a:bodyPr/>
            <a:lstStyle/>
            <a:p/>
          </p:txBody>
        </p:sp>
        <p:sp>
          <p:nvSpPr>
            <p:cNvPr id="51" name="rc51"/>
            <p:cNvSpPr/>
            <p:nvPr/>
          </p:nvSpPr>
          <p:spPr>
            <a:xfrm>
              <a:off x="4409624" y="3885983"/>
              <a:ext cx="215906" cy="1104776"/>
            </a:xfrm>
            <a:prstGeom prst="rect">
              <a:avLst/>
            </a:prstGeom>
            <a:solidFill>
              <a:srgbClr val="0058AB">
                <a:alpha val="100000"/>
              </a:srgbClr>
            </a:solidFill>
          </p:spPr>
          <p:txBody>
            <a:bodyPr/>
            <a:lstStyle/>
            <a:p/>
          </p:txBody>
        </p:sp>
        <p:sp>
          <p:nvSpPr>
            <p:cNvPr id="52" name="rc52"/>
            <p:cNvSpPr/>
            <p:nvPr/>
          </p:nvSpPr>
          <p:spPr>
            <a:xfrm>
              <a:off x="4649521" y="4439776"/>
              <a:ext cx="215906" cy="550983"/>
            </a:xfrm>
            <a:prstGeom prst="rect">
              <a:avLst/>
            </a:prstGeom>
            <a:solidFill>
              <a:srgbClr val="0058AB">
                <a:alpha val="100000"/>
              </a:srgbClr>
            </a:solidFill>
          </p:spPr>
          <p:txBody>
            <a:bodyPr/>
            <a:lstStyle/>
            <a:p/>
          </p:txBody>
        </p:sp>
        <p:sp>
          <p:nvSpPr>
            <p:cNvPr id="53" name="rc53"/>
            <p:cNvSpPr/>
            <p:nvPr/>
          </p:nvSpPr>
          <p:spPr>
            <a:xfrm>
              <a:off x="4889417" y="3338002"/>
              <a:ext cx="215906" cy="1652758"/>
            </a:xfrm>
            <a:prstGeom prst="rect">
              <a:avLst/>
            </a:prstGeom>
            <a:solidFill>
              <a:srgbClr val="0058AB">
                <a:alpha val="100000"/>
              </a:srgbClr>
            </a:solidFill>
          </p:spPr>
          <p:txBody>
            <a:bodyPr/>
            <a:lstStyle/>
            <a:p/>
          </p:txBody>
        </p:sp>
        <p:sp>
          <p:nvSpPr>
            <p:cNvPr id="54" name="rc54"/>
            <p:cNvSpPr/>
            <p:nvPr/>
          </p:nvSpPr>
          <p:spPr>
            <a:xfrm>
              <a:off x="5129313" y="2344431"/>
              <a:ext cx="215906" cy="2646329"/>
            </a:xfrm>
            <a:prstGeom prst="rect">
              <a:avLst/>
            </a:prstGeom>
            <a:solidFill>
              <a:srgbClr val="0058AB">
                <a:alpha val="100000"/>
              </a:srgbClr>
            </a:solidFill>
          </p:spPr>
          <p:txBody>
            <a:bodyPr/>
            <a:lstStyle/>
            <a:p/>
          </p:txBody>
        </p:sp>
        <p:sp>
          <p:nvSpPr>
            <p:cNvPr id="55" name="rc55"/>
            <p:cNvSpPr/>
            <p:nvPr/>
          </p:nvSpPr>
          <p:spPr>
            <a:xfrm>
              <a:off x="5369210" y="2220514"/>
              <a:ext cx="215906" cy="2770245"/>
            </a:xfrm>
            <a:prstGeom prst="rect">
              <a:avLst/>
            </a:prstGeom>
            <a:solidFill>
              <a:srgbClr val="0058AB">
                <a:alpha val="100000"/>
              </a:srgbClr>
            </a:solidFill>
          </p:spPr>
          <p:txBody>
            <a:bodyPr/>
            <a:lstStyle/>
            <a:p/>
          </p:txBody>
        </p:sp>
        <p:sp>
          <p:nvSpPr>
            <p:cNvPr id="56" name="rc56"/>
            <p:cNvSpPr/>
            <p:nvPr/>
          </p:nvSpPr>
          <p:spPr>
            <a:xfrm>
              <a:off x="5609106" y="2649368"/>
              <a:ext cx="215906" cy="2341391"/>
            </a:xfrm>
            <a:prstGeom prst="rect">
              <a:avLst/>
            </a:prstGeom>
            <a:solidFill>
              <a:srgbClr val="0058AB">
                <a:alpha val="100000"/>
              </a:srgbClr>
            </a:solidFill>
          </p:spPr>
          <p:txBody>
            <a:bodyPr/>
            <a:lstStyle/>
            <a:p/>
          </p:txBody>
        </p:sp>
        <p:sp>
          <p:nvSpPr>
            <p:cNvPr id="57" name="rc57"/>
            <p:cNvSpPr/>
            <p:nvPr/>
          </p:nvSpPr>
          <p:spPr>
            <a:xfrm>
              <a:off x="5849003" y="2973852"/>
              <a:ext cx="215906" cy="2016907"/>
            </a:xfrm>
            <a:prstGeom prst="rect">
              <a:avLst/>
            </a:prstGeom>
            <a:solidFill>
              <a:srgbClr val="0058AB">
                <a:alpha val="100000"/>
              </a:srgbClr>
            </a:solidFill>
          </p:spPr>
          <p:txBody>
            <a:bodyPr/>
            <a:lstStyle/>
            <a:p/>
          </p:txBody>
        </p:sp>
        <p:sp>
          <p:nvSpPr>
            <p:cNvPr id="58" name="rc58"/>
            <p:cNvSpPr/>
            <p:nvPr/>
          </p:nvSpPr>
          <p:spPr>
            <a:xfrm>
              <a:off x="6088899" y="2381733"/>
              <a:ext cx="215906" cy="2609026"/>
            </a:xfrm>
            <a:prstGeom prst="rect">
              <a:avLst/>
            </a:prstGeom>
            <a:solidFill>
              <a:srgbClr val="0058AB">
                <a:alpha val="100000"/>
              </a:srgbClr>
            </a:solidFill>
          </p:spPr>
          <p:txBody>
            <a:bodyPr/>
            <a:lstStyle/>
            <a:p/>
          </p:txBody>
        </p:sp>
        <p:sp>
          <p:nvSpPr>
            <p:cNvPr id="59" name="rc59"/>
            <p:cNvSpPr/>
            <p:nvPr/>
          </p:nvSpPr>
          <p:spPr>
            <a:xfrm>
              <a:off x="6328796" y="2806883"/>
              <a:ext cx="215906" cy="2183876"/>
            </a:xfrm>
            <a:prstGeom prst="rect">
              <a:avLst/>
            </a:prstGeom>
            <a:solidFill>
              <a:srgbClr val="0058AB">
                <a:alpha val="100000"/>
              </a:srgbClr>
            </a:solidFill>
          </p:spPr>
          <p:txBody>
            <a:bodyPr/>
            <a:lstStyle/>
            <a:p/>
          </p:txBody>
        </p:sp>
        <p:sp>
          <p:nvSpPr>
            <p:cNvPr id="60" name="rc60"/>
            <p:cNvSpPr/>
            <p:nvPr/>
          </p:nvSpPr>
          <p:spPr>
            <a:xfrm>
              <a:off x="6568692" y="2899502"/>
              <a:ext cx="215906" cy="2091257"/>
            </a:xfrm>
            <a:prstGeom prst="rect">
              <a:avLst/>
            </a:prstGeom>
            <a:solidFill>
              <a:srgbClr val="0058AB">
                <a:alpha val="100000"/>
              </a:srgbClr>
            </a:solidFill>
          </p:spPr>
          <p:txBody>
            <a:bodyPr/>
            <a:lstStyle/>
            <a:p/>
          </p:txBody>
        </p:sp>
        <p:sp>
          <p:nvSpPr>
            <p:cNvPr id="61" name="rc61"/>
            <p:cNvSpPr/>
            <p:nvPr/>
          </p:nvSpPr>
          <p:spPr>
            <a:xfrm>
              <a:off x="6808589" y="2868459"/>
              <a:ext cx="215906" cy="2122300"/>
            </a:xfrm>
            <a:prstGeom prst="rect">
              <a:avLst/>
            </a:prstGeom>
            <a:solidFill>
              <a:srgbClr val="0058AB">
                <a:alpha val="100000"/>
              </a:srgbClr>
            </a:solidFill>
          </p:spPr>
          <p:txBody>
            <a:bodyPr/>
            <a:lstStyle/>
            <a:p/>
          </p:txBody>
        </p:sp>
        <p:sp>
          <p:nvSpPr>
            <p:cNvPr id="62" name="rc62"/>
            <p:cNvSpPr/>
            <p:nvPr/>
          </p:nvSpPr>
          <p:spPr>
            <a:xfrm>
              <a:off x="7048485" y="2829942"/>
              <a:ext cx="215906" cy="2160817"/>
            </a:xfrm>
            <a:prstGeom prst="rect">
              <a:avLst/>
            </a:prstGeom>
            <a:solidFill>
              <a:srgbClr val="0058AB">
                <a:alpha val="100000"/>
              </a:srgbClr>
            </a:solidFill>
          </p:spPr>
          <p:txBody>
            <a:bodyPr/>
            <a:lstStyle/>
            <a:p/>
          </p:txBody>
        </p:sp>
        <p:sp>
          <p:nvSpPr>
            <p:cNvPr id="63" name="rc63"/>
            <p:cNvSpPr/>
            <p:nvPr/>
          </p:nvSpPr>
          <p:spPr>
            <a:xfrm>
              <a:off x="8487864" y="3982306"/>
              <a:ext cx="215906" cy="1008453"/>
            </a:xfrm>
            <a:prstGeom prst="rect">
              <a:avLst/>
            </a:prstGeom>
            <a:solidFill>
              <a:srgbClr val="69DBFF">
                <a:alpha val="100000"/>
              </a:srgbClr>
            </a:solidFill>
          </p:spPr>
          <p:txBody>
            <a:bodyPr/>
            <a:lstStyle/>
            <a:p/>
          </p:txBody>
        </p:sp>
        <p:sp>
          <p:nvSpPr>
            <p:cNvPr id="64" name="pl64"/>
            <p:cNvSpPr/>
            <p:nvPr/>
          </p:nvSpPr>
          <p:spPr>
            <a:xfrm>
              <a:off x="6196853" y="2973852"/>
              <a:ext cx="2398964" cy="1008453"/>
            </a:xfrm>
            <a:custGeom>
              <a:avLst/>
              <a:pathLst>
                <a:path w="2398964" h="1008453">
                  <a:moveTo>
                    <a:pt x="0" y="0"/>
                  </a:moveTo>
                  <a:lnTo>
                    <a:pt x="239896" y="100845"/>
                  </a:lnTo>
                  <a:lnTo>
                    <a:pt x="479792" y="201690"/>
                  </a:lnTo>
                  <a:lnTo>
                    <a:pt x="719689" y="302536"/>
                  </a:lnTo>
                  <a:lnTo>
                    <a:pt x="959585" y="403381"/>
                  </a:lnTo>
                  <a:lnTo>
                    <a:pt x="1199482" y="504226"/>
                  </a:lnTo>
                  <a:lnTo>
                    <a:pt x="1439378" y="605072"/>
                  </a:lnTo>
                  <a:lnTo>
                    <a:pt x="1679275" y="705917"/>
                  </a:lnTo>
                  <a:lnTo>
                    <a:pt x="1919171" y="806763"/>
                  </a:lnTo>
                  <a:lnTo>
                    <a:pt x="2159067" y="907608"/>
                  </a:lnTo>
                  <a:lnTo>
                    <a:pt x="2398964" y="1008453"/>
                  </a:lnTo>
                </a:path>
              </a:pathLst>
            </a:custGeom>
            <a:ln w="13550" cap="flat">
              <a:solidFill>
                <a:srgbClr val="000000">
                  <a:alpha val="100000"/>
                </a:srgbClr>
              </a:solidFill>
              <a:prstDash val="solid"/>
              <a:round/>
            </a:ln>
          </p:spPr>
          <p:txBody>
            <a:bodyPr/>
            <a:lstStyle/>
            <a:p/>
          </p:txBody>
        </p:sp>
        <p:sp>
          <p:nvSpPr>
            <p:cNvPr id="65" name="pt65"/>
            <p:cNvSpPr/>
            <p:nvPr/>
          </p:nvSpPr>
          <p:spPr>
            <a:xfrm>
              <a:off x="6172027" y="29490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30498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31507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32515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33524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34532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35540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36549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37557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38566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39574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5583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8" name="tx78"/>
            <p:cNvSpPr/>
            <p:nvPr/>
          </p:nvSpPr>
          <p:spPr>
            <a:xfrm>
              <a:off x="508103" y="237834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79" name="tx79"/>
            <p:cNvSpPr/>
            <p:nvPr/>
          </p:nvSpPr>
          <p:spPr>
            <a:xfrm>
              <a:off x="508103" y="110084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47831" y="398022"/>
              <a:ext cx="58990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Congo</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34%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46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84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22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60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298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65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703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541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379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217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802677"/>
              <a:ext cx="249522" cy="300019"/>
            </a:xfrm>
            <a:prstGeom prst="rect">
              <a:avLst/>
            </a:prstGeom>
            <a:solidFill>
              <a:srgbClr val="80BD41">
                <a:alpha val="100000"/>
              </a:srgbClr>
            </a:solidFill>
          </p:spPr>
          <p:txBody>
            <a:bodyPr/>
            <a:lstStyle/>
            <a:p/>
          </p:txBody>
        </p:sp>
        <p:sp>
          <p:nvSpPr>
            <p:cNvPr id="27" name="rc27"/>
            <p:cNvSpPr/>
            <p:nvPr/>
          </p:nvSpPr>
          <p:spPr>
            <a:xfrm>
              <a:off x="1296273" y="3436048"/>
              <a:ext cx="249522" cy="366629"/>
            </a:xfrm>
            <a:prstGeom prst="rect">
              <a:avLst/>
            </a:prstGeom>
            <a:solidFill>
              <a:srgbClr val="1CABE2">
                <a:alpha val="100000"/>
              </a:srgbClr>
            </a:solidFill>
          </p:spPr>
          <p:txBody>
            <a:bodyPr/>
            <a:lstStyle/>
            <a:p/>
          </p:txBody>
        </p:sp>
        <p:sp>
          <p:nvSpPr>
            <p:cNvPr id="28" name="rc28"/>
            <p:cNvSpPr/>
            <p:nvPr/>
          </p:nvSpPr>
          <p:spPr>
            <a:xfrm>
              <a:off x="1573521" y="3790107"/>
              <a:ext cx="249522" cy="312589"/>
            </a:xfrm>
            <a:prstGeom prst="rect">
              <a:avLst/>
            </a:prstGeom>
            <a:solidFill>
              <a:srgbClr val="80BD41">
                <a:alpha val="100000"/>
              </a:srgbClr>
            </a:solidFill>
          </p:spPr>
          <p:txBody>
            <a:bodyPr/>
            <a:lstStyle/>
            <a:p/>
          </p:txBody>
        </p:sp>
        <p:sp>
          <p:nvSpPr>
            <p:cNvPr id="29" name="rc29"/>
            <p:cNvSpPr/>
            <p:nvPr/>
          </p:nvSpPr>
          <p:spPr>
            <a:xfrm>
              <a:off x="1573521" y="3392237"/>
              <a:ext cx="249522" cy="397869"/>
            </a:xfrm>
            <a:prstGeom prst="rect">
              <a:avLst/>
            </a:prstGeom>
            <a:solidFill>
              <a:srgbClr val="1CABE2">
                <a:alpha val="100000"/>
              </a:srgbClr>
            </a:solidFill>
          </p:spPr>
          <p:txBody>
            <a:bodyPr/>
            <a:lstStyle/>
            <a:p/>
          </p:txBody>
        </p:sp>
        <p:sp>
          <p:nvSpPr>
            <p:cNvPr id="30" name="rc30"/>
            <p:cNvSpPr/>
            <p:nvPr/>
          </p:nvSpPr>
          <p:spPr>
            <a:xfrm>
              <a:off x="1850769" y="3736314"/>
              <a:ext cx="249522" cy="366382"/>
            </a:xfrm>
            <a:prstGeom prst="rect">
              <a:avLst/>
            </a:prstGeom>
            <a:solidFill>
              <a:srgbClr val="80BD41">
                <a:alpha val="100000"/>
              </a:srgbClr>
            </a:solidFill>
          </p:spPr>
          <p:txBody>
            <a:bodyPr/>
            <a:lstStyle/>
            <a:p/>
          </p:txBody>
        </p:sp>
        <p:sp>
          <p:nvSpPr>
            <p:cNvPr id="31" name="rc31"/>
            <p:cNvSpPr/>
            <p:nvPr/>
          </p:nvSpPr>
          <p:spPr>
            <a:xfrm>
              <a:off x="1850769" y="3369931"/>
              <a:ext cx="249522" cy="366382"/>
            </a:xfrm>
            <a:prstGeom prst="rect">
              <a:avLst/>
            </a:prstGeom>
            <a:solidFill>
              <a:srgbClr val="1CABE2">
                <a:alpha val="100000"/>
              </a:srgbClr>
            </a:solidFill>
          </p:spPr>
          <p:txBody>
            <a:bodyPr/>
            <a:lstStyle/>
            <a:p/>
          </p:txBody>
        </p:sp>
        <p:sp>
          <p:nvSpPr>
            <p:cNvPr id="32" name="rc32"/>
            <p:cNvSpPr/>
            <p:nvPr/>
          </p:nvSpPr>
          <p:spPr>
            <a:xfrm>
              <a:off x="2128016" y="3639388"/>
              <a:ext cx="249522" cy="463308"/>
            </a:xfrm>
            <a:prstGeom prst="rect">
              <a:avLst/>
            </a:prstGeom>
            <a:solidFill>
              <a:srgbClr val="80BD41">
                <a:alpha val="100000"/>
              </a:srgbClr>
            </a:solidFill>
          </p:spPr>
          <p:txBody>
            <a:bodyPr/>
            <a:lstStyle/>
            <a:p/>
          </p:txBody>
        </p:sp>
        <p:sp>
          <p:nvSpPr>
            <p:cNvPr id="33" name="rc33"/>
            <p:cNvSpPr/>
            <p:nvPr/>
          </p:nvSpPr>
          <p:spPr>
            <a:xfrm>
              <a:off x="2128016" y="3355389"/>
              <a:ext cx="249522" cy="283998"/>
            </a:xfrm>
            <a:prstGeom prst="rect">
              <a:avLst/>
            </a:prstGeom>
            <a:solidFill>
              <a:srgbClr val="1CABE2">
                <a:alpha val="100000"/>
              </a:srgbClr>
            </a:solidFill>
          </p:spPr>
          <p:txBody>
            <a:bodyPr/>
            <a:lstStyle/>
            <a:p/>
          </p:txBody>
        </p:sp>
        <p:sp>
          <p:nvSpPr>
            <p:cNvPr id="34" name="rc34"/>
            <p:cNvSpPr/>
            <p:nvPr/>
          </p:nvSpPr>
          <p:spPr>
            <a:xfrm>
              <a:off x="2405264" y="3581406"/>
              <a:ext cx="249522" cy="521291"/>
            </a:xfrm>
            <a:prstGeom prst="rect">
              <a:avLst/>
            </a:prstGeom>
            <a:solidFill>
              <a:srgbClr val="80BD41">
                <a:alpha val="100000"/>
              </a:srgbClr>
            </a:solidFill>
          </p:spPr>
          <p:txBody>
            <a:bodyPr/>
            <a:lstStyle/>
            <a:p/>
          </p:txBody>
        </p:sp>
        <p:sp>
          <p:nvSpPr>
            <p:cNvPr id="35" name="rc35"/>
            <p:cNvSpPr/>
            <p:nvPr/>
          </p:nvSpPr>
          <p:spPr>
            <a:xfrm>
              <a:off x="2405264" y="3324642"/>
              <a:ext cx="249522" cy="256763"/>
            </a:xfrm>
            <a:prstGeom prst="rect">
              <a:avLst/>
            </a:prstGeom>
            <a:solidFill>
              <a:srgbClr val="1CABE2">
                <a:alpha val="100000"/>
              </a:srgbClr>
            </a:solidFill>
          </p:spPr>
          <p:txBody>
            <a:bodyPr/>
            <a:lstStyle/>
            <a:p/>
          </p:txBody>
        </p:sp>
        <p:sp>
          <p:nvSpPr>
            <p:cNvPr id="36" name="rc36"/>
            <p:cNvSpPr/>
            <p:nvPr/>
          </p:nvSpPr>
          <p:spPr>
            <a:xfrm>
              <a:off x="2682512" y="3514057"/>
              <a:ext cx="249522" cy="588640"/>
            </a:xfrm>
            <a:prstGeom prst="rect">
              <a:avLst/>
            </a:prstGeom>
            <a:solidFill>
              <a:srgbClr val="80BD41">
                <a:alpha val="100000"/>
              </a:srgbClr>
            </a:solidFill>
          </p:spPr>
          <p:txBody>
            <a:bodyPr/>
            <a:lstStyle/>
            <a:p/>
          </p:txBody>
        </p:sp>
        <p:sp>
          <p:nvSpPr>
            <p:cNvPr id="37" name="rc37"/>
            <p:cNvSpPr/>
            <p:nvPr/>
          </p:nvSpPr>
          <p:spPr>
            <a:xfrm>
              <a:off x="2682512" y="3296297"/>
              <a:ext cx="249522" cy="217759"/>
            </a:xfrm>
            <a:prstGeom prst="rect">
              <a:avLst/>
            </a:prstGeom>
            <a:solidFill>
              <a:srgbClr val="1CABE2">
                <a:alpha val="100000"/>
              </a:srgbClr>
            </a:solidFill>
          </p:spPr>
          <p:txBody>
            <a:bodyPr/>
            <a:lstStyle/>
            <a:p/>
          </p:txBody>
        </p:sp>
        <p:sp>
          <p:nvSpPr>
            <p:cNvPr id="38" name="rc38"/>
            <p:cNvSpPr/>
            <p:nvPr/>
          </p:nvSpPr>
          <p:spPr>
            <a:xfrm>
              <a:off x="2959759" y="3422060"/>
              <a:ext cx="249522" cy="680636"/>
            </a:xfrm>
            <a:prstGeom prst="rect">
              <a:avLst/>
            </a:prstGeom>
            <a:solidFill>
              <a:srgbClr val="80BD41">
                <a:alpha val="100000"/>
              </a:srgbClr>
            </a:solidFill>
          </p:spPr>
          <p:txBody>
            <a:bodyPr/>
            <a:lstStyle/>
            <a:p/>
          </p:txBody>
        </p:sp>
        <p:sp>
          <p:nvSpPr>
            <p:cNvPr id="39" name="rc39"/>
            <p:cNvSpPr/>
            <p:nvPr/>
          </p:nvSpPr>
          <p:spPr>
            <a:xfrm>
              <a:off x="2959759" y="3262407"/>
              <a:ext cx="249522" cy="159653"/>
            </a:xfrm>
            <a:prstGeom prst="rect">
              <a:avLst/>
            </a:prstGeom>
            <a:solidFill>
              <a:srgbClr val="1CABE2">
                <a:alpha val="100000"/>
              </a:srgbClr>
            </a:solidFill>
          </p:spPr>
          <p:txBody>
            <a:bodyPr/>
            <a:lstStyle/>
            <a:p/>
          </p:txBody>
        </p:sp>
        <p:sp>
          <p:nvSpPr>
            <p:cNvPr id="40" name="rc40"/>
            <p:cNvSpPr/>
            <p:nvPr/>
          </p:nvSpPr>
          <p:spPr>
            <a:xfrm>
              <a:off x="3237007" y="3401911"/>
              <a:ext cx="249522" cy="700785"/>
            </a:xfrm>
            <a:prstGeom prst="rect">
              <a:avLst/>
            </a:prstGeom>
            <a:solidFill>
              <a:srgbClr val="80BD41">
                <a:alpha val="100000"/>
              </a:srgbClr>
            </a:solidFill>
          </p:spPr>
          <p:txBody>
            <a:bodyPr/>
            <a:lstStyle/>
            <a:p/>
          </p:txBody>
        </p:sp>
        <p:sp>
          <p:nvSpPr>
            <p:cNvPr id="41" name="rc41"/>
            <p:cNvSpPr/>
            <p:nvPr/>
          </p:nvSpPr>
          <p:spPr>
            <a:xfrm>
              <a:off x="3237007" y="3226730"/>
              <a:ext cx="249522" cy="175180"/>
            </a:xfrm>
            <a:prstGeom prst="rect">
              <a:avLst/>
            </a:prstGeom>
            <a:solidFill>
              <a:srgbClr val="1CABE2">
                <a:alpha val="100000"/>
              </a:srgbClr>
            </a:solidFill>
          </p:spPr>
          <p:txBody>
            <a:bodyPr/>
            <a:lstStyle/>
            <a:p/>
          </p:txBody>
        </p:sp>
        <p:sp>
          <p:nvSpPr>
            <p:cNvPr id="42" name="rc42"/>
            <p:cNvSpPr/>
            <p:nvPr/>
          </p:nvSpPr>
          <p:spPr>
            <a:xfrm>
              <a:off x="3514255" y="3241457"/>
              <a:ext cx="249522" cy="861239"/>
            </a:xfrm>
            <a:prstGeom prst="rect">
              <a:avLst/>
            </a:prstGeom>
            <a:solidFill>
              <a:srgbClr val="80BD41">
                <a:alpha val="100000"/>
              </a:srgbClr>
            </a:solidFill>
          </p:spPr>
          <p:txBody>
            <a:bodyPr/>
            <a:lstStyle/>
            <a:p/>
          </p:txBody>
        </p:sp>
        <p:sp>
          <p:nvSpPr>
            <p:cNvPr id="43" name="rc43"/>
            <p:cNvSpPr/>
            <p:nvPr/>
          </p:nvSpPr>
          <p:spPr>
            <a:xfrm>
              <a:off x="3514255" y="3176635"/>
              <a:ext cx="249522" cy="64822"/>
            </a:xfrm>
            <a:prstGeom prst="rect">
              <a:avLst/>
            </a:prstGeom>
            <a:solidFill>
              <a:srgbClr val="1CABE2">
                <a:alpha val="100000"/>
              </a:srgbClr>
            </a:solidFill>
          </p:spPr>
          <p:txBody>
            <a:bodyPr/>
            <a:lstStyle/>
            <a:p/>
          </p:txBody>
        </p:sp>
        <p:sp>
          <p:nvSpPr>
            <p:cNvPr id="44" name="rc44"/>
            <p:cNvSpPr/>
            <p:nvPr/>
          </p:nvSpPr>
          <p:spPr>
            <a:xfrm>
              <a:off x="3791502" y="3214407"/>
              <a:ext cx="249522" cy="888290"/>
            </a:xfrm>
            <a:prstGeom prst="rect">
              <a:avLst/>
            </a:prstGeom>
            <a:solidFill>
              <a:srgbClr val="80BD41">
                <a:alpha val="100000"/>
              </a:srgbClr>
            </a:solidFill>
          </p:spPr>
          <p:txBody>
            <a:bodyPr/>
            <a:lstStyle/>
            <a:p/>
          </p:txBody>
        </p:sp>
        <p:sp>
          <p:nvSpPr>
            <p:cNvPr id="45" name="rc45"/>
            <p:cNvSpPr/>
            <p:nvPr/>
          </p:nvSpPr>
          <p:spPr>
            <a:xfrm>
              <a:off x="3791502" y="3137137"/>
              <a:ext cx="249522" cy="77269"/>
            </a:xfrm>
            <a:prstGeom prst="rect">
              <a:avLst/>
            </a:prstGeom>
            <a:solidFill>
              <a:srgbClr val="1CABE2">
                <a:alpha val="100000"/>
              </a:srgbClr>
            </a:solidFill>
          </p:spPr>
          <p:txBody>
            <a:bodyPr/>
            <a:lstStyle/>
            <a:p/>
          </p:txBody>
        </p:sp>
        <p:sp>
          <p:nvSpPr>
            <p:cNvPr id="46" name="rc46"/>
            <p:cNvSpPr/>
            <p:nvPr/>
          </p:nvSpPr>
          <p:spPr>
            <a:xfrm>
              <a:off x="4068750" y="3174355"/>
              <a:ext cx="249522" cy="928342"/>
            </a:xfrm>
            <a:prstGeom prst="rect">
              <a:avLst/>
            </a:prstGeom>
            <a:solidFill>
              <a:srgbClr val="80BD41">
                <a:alpha val="100000"/>
              </a:srgbClr>
            </a:solidFill>
          </p:spPr>
          <p:txBody>
            <a:bodyPr/>
            <a:lstStyle/>
            <a:p/>
          </p:txBody>
        </p:sp>
        <p:sp>
          <p:nvSpPr>
            <p:cNvPr id="47" name="rc47"/>
            <p:cNvSpPr/>
            <p:nvPr/>
          </p:nvSpPr>
          <p:spPr>
            <a:xfrm>
              <a:off x="4068750" y="3071206"/>
              <a:ext cx="249522" cy="103149"/>
            </a:xfrm>
            <a:prstGeom prst="rect">
              <a:avLst/>
            </a:prstGeom>
            <a:solidFill>
              <a:srgbClr val="1CABE2">
                <a:alpha val="100000"/>
              </a:srgbClr>
            </a:solidFill>
          </p:spPr>
          <p:txBody>
            <a:bodyPr/>
            <a:lstStyle/>
            <a:p/>
          </p:txBody>
        </p:sp>
        <p:sp>
          <p:nvSpPr>
            <p:cNvPr id="48" name="rc48"/>
            <p:cNvSpPr/>
            <p:nvPr/>
          </p:nvSpPr>
          <p:spPr>
            <a:xfrm>
              <a:off x="4345998" y="3155006"/>
              <a:ext cx="249522" cy="947690"/>
            </a:xfrm>
            <a:prstGeom prst="rect">
              <a:avLst/>
            </a:prstGeom>
            <a:solidFill>
              <a:srgbClr val="80BD41">
                <a:alpha val="100000"/>
              </a:srgbClr>
            </a:solidFill>
          </p:spPr>
          <p:txBody>
            <a:bodyPr/>
            <a:lstStyle/>
            <a:p/>
          </p:txBody>
        </p:sp>
        <p:sp>
          <p:nvSpPr>
            <p:cNvPr id="49" name="rc49"/>
            <p:cNvSpPr/>
            <p:nvPr/>
          </p:nvSpPr>
          <p:spPr>
            <a:xfrm>
              <a:off x="4345998" y="3049701"/>
              <a:ext cx="249522" cy="105305"/>
            </a:xfrm>
            <a:prstGeom prst="rect">
              <a:avLst/>
            </a:prstGeom>
            <a:solidFill>
              <a:srgbClr val="1CABE2">
                <a:alpha val="100000"/>
              </a:srgbClr>
            </a:solidFill>
          </p:spPr>
          <p:txBody>
            <a:bodyPr/>
            <a:lstStyle/>
            <a:p/>
          </p:txBody>
        </p:sp>
        <p:sp>
          <p:nvSpPr>
            <p:cNvPr id="50" name="rc50"/>
            <p:cNvSpPr/>
            <p:nvPr/>
          </p:nvSpPr>
          <p:spPr>
            <a:xfrm>
              <a:off x="4623245" y="3142067"/>
              <a:ext cx="249522" cy="960630"/>
            </a:xfrm>
            <a:prstGeom prst="rect">
              <a:avLst/>
            </a:prstGeom>
            <a:solidFill>
              <a:srgbClr val="80BD41">
                <a:alpha val="100000"/>
              </a:srgbClr>
            </a:solidFill>
          </p:spPr>
          <p:txBody>
            <a:bodyPr/>
            <a:lstStyle/>
            <a:p/>
          </p:txBody>
        </p:sp>
        <p:sp>
          <p:nvSpPr>
            <p:cNvPr id="51" name="rc51"/>
            <p:cNvSpPr/>
            <p:nvPr/>
          </p:nvSpPr>
          <p:spPr>
            <a:xfrm>
              <a:off x="4623245" y="3035344"/>
              <a:ext cx="249522" cy="106722"/>
            </a:xfrm>
            <a:prstGeom prst="rect">
              <a:avLst/>
            </a:prstGeom>
            <a:solidFill>
              <a:srgbClr val="1CABE2">
                <a:alpha val="100000"/>
              </a:srgbClr>
            </a:solidFill>
          </p:spPr>
          <p:txBody>
            <a:bodyPr/>
            <a:lstStyle/>
            <a:p/>
          </p:txBody>
        </p:sp>
        <p:sp>
          <p:nvSpPr>
            <p:cNvPr id="52" name="rc52"/>
            <p:cNvSpPr/>
            <p:nvPr/>
          </p:nvSpPr>
          <p:spPr>
            <a:xfrm>
              <a:off x="4900493" y="3143545"/>
              <a:ext cx="249522" cy="959151"/>
            </a:xfrm>
            <a:prstGeom prst="rect">
              <a:avLst/>
            </a:prstGeom>
            <a:solidFill>
              <a:srgbClr val="80BD41">
                <a:alpha val="100000"/>
              </a:srgbClr>
            </a:solidFill>
          </p:spPr>
          <p:txBody>
            <a:bodyPr/>
            <a:lstStyle/>
            <a:p/>
          </p:txBody>
        </p:sp>
        <p:sp>
          <p:nvSpPr>
            <p:cNvPr id="53" name="rc53"/>
            <p:cNvSpPr/>
            <p:nvPr/>
          </p:nvSpPr>
          <p:spPr>
            <a:xfrm>
              <a:off x="4900493" y="3036946"/>
              <a:ext cx="249522" cy="106599"/>
            </a:xfrm>
            <a:prstGeom prst="rect">
              <a:avLst/>
            </a:prstGeom>
            <a:solidFill>
              <a:srgbClr val="1CABE2">
                <a:alpha val="100000"/>
              </a:srgbClr>
            </a:solidFill>
          </p:spPr>
          <p:txBody>
            <a:bodyPr/>
            <a:lstStyle/>
            <a:p/>
          </p:txBody>
        </p:sp>
        <p:sp>
          <p:nvSpPr>
            <p:cNvPr id="54" name="rc54"/>
            <p:cNvSpPr/>
            <p:nvPr/>
          </p:nvSpPr>
          <p:spPr>
            <a:xfrm>
              <a:off x="5177741" y="3092834"/>
              <a:ext cx="249522" cy="1009863"/>
            </a:xfrm>
            <a:prstGeom prst="rect">
              <a:avLst/>
            </a:prstGeom>
            <a:solidFill>
              <a:srgbClr val="80BD41">
                <a:alpha val="100000"/>
              </a:srgbClr>
            </a:solidFill>
          </p:spPr>
          <p:txBody>
            <a:bodyPr/>
            <a:lstStyle/>
            <a:p/>
          </p:txBody>
        </p:sp>
        <p:sp>
          <p:nvSpPr>
            <p:cNvPr id="55" name="rc55"/>
            <p:cNvSpPr/>
            <p:nvPr/>
          </p:nvSpPr>
          <p:spPr>
            <a:xfrm>
              <a:off x="5177741" y="3039657"/>
              <a:ext cx="249522" cy="53176"/>
            </a:xfrm>
            <a:prstGeom prst="rect">
              <a:avLst/>
            </a:prstGeom>
            <a:solidFill>
              <a:srgbClr val="1CABE2">
                <a:alpha val="100000"/>
              </a:srgbClr>
            </a:solidFill>
          </p:spPr>
          <p:txBody>
            <a:bodyPr/>
            <a:lstStyle/>
            <a:p/>
          </p:txBody>
        </p:sp>
        <p:sp>
          <p:nvSpPr>
            <p:cNvPr id="56" name="rc56"/>
            <p:cNvSpPr/>
            <p:nvPr/>
          </p:nvSpPr>
          <p:spPr>
            <a:xfrm>
              <a:off x="5454988" y="3199187"/>
              <a:ext cx="249522" cy="903509"/>
            </a:xfrm>
            <a:prstGeom prst="rect">
              <a:avLst/>
            </a:prstGeom>
            <a:solidFill>
              <a:srgbClr val="80BD41">
                <a:alpha val="100000"/>
              </a:srgbClr>
            </a:solidFill>
          </p:spPr>
          <p:txBody>
            <a:bodyPr/>
            <a:lstStyle/>
            <a:p/>
          </p:txBody>
        </p:sp>
        <p:sp>
          <p:nvSpPr>
            <p:cNvPr id="57" name="rc57"/>
            <p:cNvSpPr/>
            <p:nvPr/>
          </p:nvSpPr>
          <p:spPr>
            <a:xfrm>
              <a:off x="5454988" y="3039719"/>
              <a:ext cx="249522" cy="159468"/>
            </a:xfrm>
            <a:prstGeom prst="rect">
              <a:avLst/>
            </a:prstGeom>
            <a:solidFill>
              <a:srgbClr val="1CABE2">
                <a:alpha val="100000"/>
              </a:srgbClr>
            </a:solidFill>
          </p:spPr>
          <p:txBody>
            <a:bodyPr/>
            <a:lstStyle/>
            <a:p/>
          </p:txBody>
        </p:sp>
        <p:sp>
          <p:nvSpPr>
            <p:cNvPr id="58" name="rc58"/>
            <p:cNvSpPr/>
            <p:nvPr/>
          </p:nvSpPr>
          <p:spPr>
            <a:xfrm>
              <a:off x="5732236" y="3294326"/>
              <a:ext cx="249522" cy="808371"/>
            </a:xfrm>
            <a:prstGeom prst="rect">
              <a:avLst/>
            </a:prstGeom>
            <a:solidFill>
              <a:srgbClr val="80BD41">
                <a:alpha val="100000"/>
              </a:srgbClr>
            </a:solidFill>
          </p:spPr>
          <p:txBody>
            <a:bodyPr/>
            <a:lstStyle/>
            <a:p/>
          </p:txBody>
        </p:sp>
        <p:sp>
          <p:nvSpPr>
            <p:cNvPr id="59" name="rc59"/>
            <p:cNvSpPr/>
            <p:nvPr/>
          </p:nvSpPr>
          <p:spPr>
            <a:xfrm>
              <a:off x="5732236" y="3039041"/>
              <a:ext cx="249522" cy="255284"/>
            </a:xfrm>
            <a:prstGeom prst="rect">
              <a:avLst/>
            </a:prstGeom>
            <a:solidFill>
              <a:srgbClr val="1CABE2">
                <a:alpha val="100000"/>
              </a:srgbClr>
            </a:solidFill>
          </p:spPr>
          <p:txBody>
            <a:bodyPr/>
            <a:lstStyle/>
            <a:p/>
          </p:txBody>
        </p:sp>
        <p:sp>
          <p:nvSpPr>
            <p:cNvPr id="60" name="rc60"/>
            <p:cNvSpPr/>
            <p:nvPr/>
          </p:nvSpPr>
          <p:spPr>
            <a:xfrm>
              <a:off x="6009484" y="3300980"/>
              <a:ext cx="249522" cy="801716"/>
            </a:xfrm>
            <a:prstGeom prst="rect">
              <a:avLst/>
            </a:prstGeom>
            <a:solidFill>
              <a:srgbClr val="80BD41">
                <a:alpha val="100000"/>
              </a:srgbClr>
            </a:solidFill>
          </p:spPr>
          <p:txBody>
            <a:bodyPr/>
            <a:lstStyle/>
            <a:p/>
          </p:txBody>
        </p:sp>
        <p:sp>
          <p:nvSpPr>
            <p:cNvPr id="61" name="rc61"/>
            <p:cNvSpPr/>
            <p:nvPr/>
          </p:nvSpPr>
          <p:spPr>
            <a:xfrm>
              <a:off x="6009484" y="3033742"/>
              <a:ext cx="249522" cy="267238"/>
            </a:xfrm>
            <a:prstGeom prst="rect">
              <a:avLst/>
            </a:prstGeom>
            <a:solidFill>
              <a:srgbClr val="1CABE2">
                <a:alpha val="100000"/>
              </a:srgbClr>
            </a:solidFill>
          </p:spPr>
          <p:txBody>
            <a:bodyPr/>
            <a:lstStyle/>
            <a:p/>
          </p:txBody>
        </p:sp>
        <p:sp>
          <p:nvSpPr>
            <p:cNvPr id="62" name="rc62"/>
            <p:cNvSpPr/>
            <p:nvPr/>
          </p:nvSpPr>
          <p:spPr>
            <a:xfrm>
              <a:off x="6286731" y="3252980"/>
              <a:ext cx="249522" cy="849717"/>
            </a:xfrm>
            <a:prstGeom prst="rect">
              <a:avLst/>
            </a:prstGeom>
            <a:solidFill>
              <a:srgbClr val="80BD41">
                <a:alpha val="100000"/>
              </a:srgbClr>
            </a:solidFill>
          </p:spPr>
          <p:txBody>
            <a:bodyPr/>
            <a:lstStyle/>
            <a:p/>
          </p:txBody>
        </p:sp>
        <p:sp>
          <p:nvSpPr>
            <p:cNvPr id="63" name="rc63"/>
            <p:cNvSpPr/>
            <p:nvPr/>
          </p:nvSpPr>
          <p:spPr>
            <a:xfrm>
              <a:off x="6286731" y="3027087"/>
              <a:ext cx="249522" cy="225892"/>
            </a:xfrm>
            <a:prstGeom prst="rect">
              <a:avLst/>
            </a:prstGeom>
            <a:solidFill>
              <a:srgbClr val="1CABE2">
                <a:alpha val="100000"/>
              </a:srgbClr>
            </a:solidFill>
          </p:spPr>
          <p:txBody>
            <a:bodyPr/>
            <a:lstStyle/>
            <a:p/>
          </p:txBody>
        </p:sp>
        <p:sp>
          <p:nvSpPr>
            <p:cNvPr id="64" name="rc64"/>
            <p:cNvSpPr/>
            <p:nvPr/>
          </p:nvSpPr>
          <p:spPr>
            <a:xfrm>
              <a:off x="6563979" y="3216317"/>
              <a:ext cx="249522" cy="886380"/>
            </a:xfrm>
            <a:prstGeom prst="rect">
              <a:avLst/>
            </a:prstGeom>
            <a:solidFill>
              <a:srgbClr val="80BD41">
                <a:alpha val="100000"/>
              </a:srgbClr>
            </a:solidFill>
          </p:spPr>
          <p:txBody>
            <a:bodyPr/>
            <a:lstStyle/>
            <a:p/>
          </p:txBody>
        </p:sp>
        <p:sp>
          <p:nvSpPr>
            <p:cNvPr id="65" name="rc65"/>
            <p:cNvSpPr/>
            <p:nvPr/>
          </p:nvSpPr>
          <p:spPr>
            <a:xfrm>
              <a:off x="6563979" y="3021726"/>
              <a:ext cx="249522" cy="194590"/>
            </a:xfrm>
            <a:prstGeom prst="rect">
              <a:avLst/>
            </a:prstGeom>
            <a:solidFill>
              <a:srgbClr val="1CABE2">
                <a:alpha val="100000"/>
              </a:srgbClr>
            </a:solidFill>
          </p:spPr>
          <p:txBody>
            <a:bodyPr/>
            <a:lstStyle/>
            <a:p/>
          </p:txBody>
        </p:sp>
        <p:sp>
          <p:nvSpPr>
            <p:cNvPr id="66" name="rc66"/>
            <p:cNvSpPr/>
            <p:nvPr/>
          </p:nvSpPr>
          <p:spPr>
            <a:xfrm>
              <a:off x="6841227" y="3260127"/>
              <a:ext cx="249522" cy="842569"/>
            </a:xfrm>
            <a:prstGeom prst="rect">
              <a:avLst/>
            </a:prstGeom>
            <a:solidFill>
              <a:srgbClr val="80BD41">
                <a:alpha val="100000"/>
              </a:srgbClr>
            </a:solidFill>
          </p:spPr>
          <p:txBody>
            <a:bodyPr/>
            <a:lstStyle/>
            <a:p/>
          </p:txBody>
        </p:sp>
        <p:sp>
          <p:nvSpPr>
            <p:cNvPr id="67" name="rc67"/>
            <p:cNvSpPr/>
            <p:nvPr/>
          </p:nvSpPr>
          <p:spPr>
            <a:xfrm>
              <a:off x="6841227" y="3008416"/>
              <a:ext cx="249522" cy="251710"/>
            </a:xfrm>
            <a:prstGeom prst="rect">
              <a:avLst/>
            </a:prstGeom>
            <a:solidFill>
              <a:srgbClr val="1CABE2">
                <a:alpha val="100000"/>
              </a:srgbClr>
            </a:solidFill>
          </p:spPr>
          <p:txBody>
            <a:bodyPr/>
            <a:lstStyle/>
            <a:p/>
          </p:txBody>
        </p:sp>
        <p:sp>
          <p:nvSpPr>
            <p:cNvPr id="68" name="rc68"/>
            <p:cNvSpPr/>
            <p:nvPr/>
          </p:nvSpPr>
          <p:spPr>
            <a:xfrm>
              <a:off x="7118474" y="3204548"/>
              <a:ext cx="249522" cy="898149"/>
            </a:xfrm>
            <a:prstGeom prst="rect">
              <a:avLst/>
            </a:prstGeom>
            <a:solidFill>
              <a:srgbClr val="80BD41">
                <a:alpha val="100000"/>
              </a:srgbClr>
            </a:solidFill>
          </p:spPr>
          <p:txBody>
            <a:bodyPr/>
            <a:lstStyle/>
            <a:p/>
          </p:txBody>
        </p:sp>
        <p:sp>
          <p:nvSpPr>
            <p:cNvPr id="69" name="rc69"/>
            <p:cNvSpPr/>
            <p:nvPr/>
          </p:nvSpPr>
          <p:spPr>
            <a:xfrm>
              <a:off x="7118474" y="2993875"/>
              <a:ext cx="249522" cy="210673"/>
            </a:xfrm>
            <a:prstGeom prst="rect">
              <a:avLst/>
            </a:prstGeom>
            <a:solidFill>
              <a:srgbClr val="1CABE2">
                <a:alpha val="100000"/>
              </a:srgbClr>
            </a:solidFill>
          </p:spPr>
          <p:txBody>
            <a:bodyPr/>
            <a:lstStyle/>
            <a:p/>
          </p:txBody>
        </p:sp>
        <p:sp>
          <p:nvSpPr>
            <p:cNvPr id="70" name="rc70"/>
            <p:cNvSpPr/>
            <p:nvPr/>
          </p:nvSpPr>
          <p:spPr>
            <a:xfrm>
              <a:off x="7395722" y="3183659"/>
              <a:ext cx="249522" cy="919037"/>
            </a:xfrm>
            <a:prstGeom prst="rect">
              <a:avLst/>
            </a:prstGeom>
            <a:solidFill>
              <a:srgbClr val="80BD41">
                <a:alpha val="100000"/>
              </a:srgbClr>
            </a:solidFill>
          </p:spPr>
          <p:txBody>
            <a:bodyPr/>
            <a:lstStyle/>
            <a:p/>
          </p:txBody>
        </p:sp>
        <p:sp>
          <p:nvSpPr>
            <p:cNvPr id="71" name="rc71"/>
            <p:cNvSpPr/>
            <p:nvPr/>
          </p:nvSpPr>
          <p:spPr>
            <a:xfrm>
              <a:off x="7395722" y="2981921"/>
              <a:ext cx="249522" cy="201738"/>
            </a:xfrm>
            <a:prstGeom prst="rect">
              <a:avLst/>
            </a:prstGeom>
            <a:solidFill>
              <a:srgbClr val="1CABE2">
                <a:alpha val="100000"/>
              </a:srgbClr>
            </a:solidFill>
          </p:spPr>
          <p:txBody>
            <a:bodyPr/>
            <a:lstStyle/>
            <a:p/>
          </p:txBody>
        </p:sp>
        <p:sp>
          <p:nvSpPr>
            <p:cNvPr id="72" name="rc72"/>
            <p:cNvSpPr/>
            <p:nvPr/>
          </p:nvSpPr>
          <p:spPr>
            <a:xfrm>
              <a:off x="7672970" y="3170041"/>
              <a:ext cx="249522" cy="932655"/>
            </a:xfrm>
            <a:prstGeom prst="rect">
              <a:avLst/>
            </a:prstGeom>
            <a:solidFill>
              <a:srgbClr val="80BD41">
                <a:alpha val="100000"/>
              </a:srgbClr>
            </a:solidFill>
          </p:spPr>
          <p:txBody>
            <a:bodyPr/>
            <a:lstStyle/>
            <a:p/>
          </p:txBody>
        </p:sp>
        <p:sp>
          <p:nvSpPr>
            <p:cNvPr id="73" name="rc73"/>
            <p:cNvSpPr/>
            <p:nvPr/>
          </p:nvSpPr>
          <p:spPr>
            <a:xfrm>
              <a:off x="7672970" y="2965284"/>
              <a:ext cx="249522" cy="204757"/>
            </a:xfrm>
            <a:prstGeom prst="rect">
              <a:avLst/>
            </a:prstGeom>
            <a:solidFill>
              <a:srgbClr val="1CABE2">
                <a:alpha val="100000"/>
              </a:srgbClr>
            </a:solidFill>
          </p:spPr>
          <p:txBody>
            <a:bodyPr/>
            <a:lstStyle/>
            <a:p/>
          </p:txBody>
        </p:sp>
        <p:sp>
          <p:nvSpPr>
            <p:cNvPr id="74" name="rc74"/>
            <p:cNvSpPr/>
            <p:nvPr/>
          </p:nvSpPr>
          <p:spPr>
            <a:xfrm>
              <a:off x="7950217" y="3153096"/>
              <a:ext cx="249522" cy="949600"/>
            </a:xfrm>
            <a:prstGeom prst="rect">
              <a:avLst/>
            </a:prstGeom>
            <a:solidFill>
              <a:srgbClr val="80BD41">
                <a:alpha val="100000"/>
              </a:srgbClr>
            </a:solidFill>
          </p:spPr>
          <p:txBody>
            <a:bodyPr/>
            <a:lstStyle/>
            <a:p/>
          </p:txBody>
        </p:sp>
        <p:sp>
          <p:nvSpPr>
            <p:cNvPr id="75" name="rc75"/>
            <p:cNvSpPr/>
            <p:nvPr/>
          </p:nvSpPr>
          <p:spPr>
            <a:xfrm>
              <a:off x="7950217" y="2944641"/>
              <a:ext cx="249522" cy="208454"/>
            </a:xfrm>
            <a:prstGeom prst="rect">
              <a:avLst/>
            </a:prstGeom>
            <a:solidFill>
              <a:srgbClr val="1CABE2">
                <a:alpha val="100000"/>
              </a:srgbClr>
            </a:solidFill>
          </p:spPr>
          <p:txBody>
            <a:bodyPr/>
            <a:lstStyle/>
            <a:p/>
          </p:txBody>
        </p:sp>
        <p:sp>
          <p:nvSpPr>
            <p:cNvPr id="76" name="pl76"/>
            <p:cNvSpPr/>
            <p:nvPr/>
          </p:nvSpPr>
          <p:spPr>
            <a:xfrm>
              <a:off x="1421035" y="1352359"/>
              <a:ext cx="6653943" cy="1476497"/>
            </a:xfrm>
            <a:custGeom>
              <a:avLst/>
              <a:pathLst>
                <a:path w="6653943" h="1476497">
                  <a:moveTo>
                    <a:pt x="0" y="1447546"/>
                  </a:moveTo>
                  <a:lnTo>
                    <a:pt x="277247" y="1476497"/>
                  </a:lnTo>
                  <a:lnTo>
                    <a:pt x="554495" y="1302791"/>
                  </a:lnTo>
                  <a:lnTo>
                    <a:pt x="831742" y="955380"/>
                  </a:lnTo>
                  <a:lnTo>
                    <a:pt x="1108990" y="810625"/>
                  </a:lnTo>
                  <a:lnTo>
                    <a:pt x="1386238" y="636920"/>
                  </a:lnTo>
                  <a:lnTo>
                    <a:pt x="1663485" y="405312"/>
                  </a:lnTo>
                  <a:lnTo>
                    <a:pt x="1940733" y="434263"/>
                  </a:lnTo>
                  <a:lnTo>
                    <a:pt x="2217981" y="57901"/>
                  </a:lnTo>
                  <a:lnTo>
                    <a:pt x="2495228" y="86852"/>
                  </a:lnTo>
                  <a:lnTo>
                    <a:pt x="2772476" y="144754"/>
                  </a:lnTo>
                  <a:lnTo>
                    <a:pt x="3049724" y="144754"/>
                  </a:lnTo>
                  <a:lnTo>
                    <a:pt x="3326971" y="144754"/>
                  </a:lnTo>
                  <a:lnTo>
                    <a:pt x="3604219" y="144754"/>
                  </a:lnTo>
                  <a:lnTo>
                    <a:pt x="3881467" y="0"/>
                  </a:lnTo>
                  <a:lnTo>
                    <a:pt x="4158714" y="289509"/>
                  </a:lnTo>
                  <a:lnTo>
                    <a:pt x="4435962" y="550067"/>
                  </a:lnTo>
                  <a:lnTo>
                    <a:pt x="4713210" y="579018"/>
                  </a:lnTo>
                  <a:lnTo>
                    <a:pt x="4990457" y="463214"/>
                  </a:lnTo>
                  <a:lnTo>
                    <a:pt x="5267705" y="376361"/>
                  </a:lnTo>
                  <a:lnTo>
                    <a:pt x="5544953" y="521116"/>
                  </a:lnTo>
                  <a:lnTo>
                    <a:pt x="5822200" y="405312"/>
                  </a:lnTo>
                  <a:lnTo>
                    <a:pt x="6099448" y="376361"/>
                  </a:lnTo>
                  <a:lnTo>
                    <a:pt x="6376696" y="376361"/>
                  </a:lnTo>
                  <a:lnTo>
                    <a:pt x="6653943" y="376361"/>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8" name="tx78"/>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6905698"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1303481" y="33001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108.2</a:t>
              </a:r>
            </a:p>
          </p:txBody>
        </p:sp>
        <p:sp>
          <p:nvSpPr>
            <p:cNvPr id="88" name="tx88"/>
            <p:cNvSpPr/>
            <p:nvPr/>
          </p:nvSpPr>
          <p:spPr>
            <a:xfrm>
              <a:off x="2689720" y="31603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89" name="tx89"/>
            <p:cNvSpPr/>
            <p:nvPr/>
          </p:nvSpPr>
          <p:spPr>
            <a:xfrm>
              <a:off x="4075958" y="29352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167.4</a:t>
              </a:r>
            </a:p>
          </p:txBody>
        </p:sp>
        <p:sp>
          <p:nvSpPr>
            <p:cNvPr id="90" name="tx90"/>
            <p:cNvSpPr/>
            <p:nvPr/>
          </p:nvSpPr>
          <p:spPr>
            <a:xfrm>
              <a:off x="5462196" y="29038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172.5</a:t>
              </a:r>
            </a:p>
          </p:txBody>
        </p:sp>
        <p:sp>
          <p:nvSpPr>
            <p:cNvPr id="91" name="tx91"/>
            <p:cNvSpPr/>
            <p:nvPr/>
          </p:nvSpPr>
          <p:spPr>
            <a:xfrm>
              <a:off x="6571187" y="28858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175.4</a:t>
              </a:r>
            </a:p>
          </p:txBody>
        </p:sp>
        <p:sp>
          <p:nvSpPr>
            <p:cNvPr id="92" name="tx92"/>
            <p:cNvSpPr/>
            <p:nvPr/>
          </p:nvSpPr>
          <p:spPr>
            <a:xfrm>
              <a:off x="6848435" y="28724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177.6</a:t>
              </a:r>
            </a:p>
          </p:txBody>
        </p:sp>
        <p:sp>
          <p:nvSpPr>
            <p:cNvPr id="93" name="tx93"/>
            <p:cNvSpPr/>
            <p:nvPr/>
          </p:nvSpPr>
          <p:spPr>
            <a:xfrm>
              <a:off x="7125682" y="28579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179.9</a:t>
              </a:r>
            </a:p>
          </p:txBody>
        </p:sp>
        <p:sp>
          <p:nvSpPr>
            <p:cNvPr id="94" name="tx94"/>
            <p:cNvSpPr/>
            <p:nvPr/>
          </p:nvSpPr>
          <p:spPr>
            <a:xfrm>
              <a:off x="7402930" y="28459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181.9</a:t>
              </a:r>
            </a:p>
          </p:txBody>
        </p:sp>
        <p:sp>
          <p:nvSpPr>
            <p:cNvPr id="95" name="tx95"/>
            <p:cNvSpPr/>
            <p:nvPr/>
          </p:nvSpPr>
          <p:spPr>
            <a:xfrm>
              <a:off x="7680178" y="2829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96" name="tx96"/>
            <p:cNvSpPr/>
            <p:nvPr/>
          </p:nvSpPr>
          <p:spPr>
            <a:xfrm>
              <a:off x="7957425" y="2808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187.9</a:t>
              </a:r>
            </a:p>
          </p:txBody>
        </p:sp>
        <p:sp>
          <p:nvSpPr>
            <p:cNvPr id="97" name="pl97"/>
            <p:cNvSpPr/>
            <p:nvPr/>
          </p:nvSpPr>
          <p:spPr>
            <a:xfrm>
              <a:off x="1421035" y="1207605"/>
              <a:ext cx="0" cy="1592300"/>
            </a:xfrm>
            <a:custGeom>
              <a:avLst/>
              <a:pathLst>
                <a:path w="0" h="1592300">
                  <a:moveTo>
                    <a:pt x="0" y="15923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917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08" name="tx108"/>
            <p:cNvSpPr/>
            <p:nvPr/>
          </p:nvSpPr>
          <p:spPr>
            <a:xfrm>
              <a:off x="1329607" y="35843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59.5</a:t>
              </a:r>
            </a:p>
          </p:txBody>
        </p:sp>
        <p:sp>
          <p:nvSpPr>
            <p:cNvPr id="109" name="tx109"/>
            <p:cNvSpPr/>
            <p:nvPr/>
          </p:nvSpPr>
          <p:spPr>
            <a:xfrm>
              <a:off x="2715845" y="37733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95.5</a:t>
              </a:r>
            </a:p>
          </p:txBody>
        </p:sp>
        <p:sp>
          <p:nvSpPr>
            <p:cNvPr id="110" name="tx110"/>
            <p:cNvSpPr/>
            <p:nvPr/>
          </p:nvSpPr>
          <p:spPr>
            <a:xfrm>
              <a:off x="2715845" y="33700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11" name="tx111"/>
            <p:cNvSpPr/>
            <p:nvPr/>
          </p:nvSpPr>
          <p:spPr>
            <a:xfrm>
              <a:off x="4075958" y="3603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150.7</a:t>
              </a:r>
            </a:p>
          </p:txBody>
        </p:sp>
        <p:sp>
          <p:nvSpPr>
            <p:cNvPr id="112" name="tx112"/>
            <p:cNvSpPr/>
            <p:nvPr/>
          </p:nvSpPr>
          <p:spPr>
            <a:xfrm>
              <a:off x="4102084" y="3087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3" name="tx113"/>
            <p:cNvSpPr/>
            <p:nvPr/>
          </p:nvSpPr>
          <p:spPr>
            <a:xfrm>
              <a:off x="5462196" y="36158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146.6</a:t>
              </a:r>
            </a:p>
          </p:txBody>
        </p:sp>
        <p:sp>
          <p:nvSpPr>
            <p:cNvPr id="114" name="tx114"/>
            <p:cNvSpPr/>
            <p:nvPr/>
          </p:nvSpPr>
          <p:spPr>
            <a:xfrm>
              <a:off x="5488322" y="30844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15" name="tx115"/>
            <p:cNvSpPr/>
            <p:nvPr/>
          </p:nvSpPr>
          <p:spPr>
            <a:xfrm>
              <a:off x="6571187" y="3624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143.8</a:t>
              </a:r>
            </a:p>
          </p:txBody>
        </p:sp>
        <p:sp>
          <p:nvSpPr>
            <p:cNvPr id="116" name="tx116"/>
            <p:cNvSpPr/>
            <p:nvPr/>
          </p:nvSpPr>
          <p:spPr>
            <a:xfrm>
              <a:off x="6597312" y="30839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17" name="tx117"/>
            <p:cNvSpPr/>
            <p:nvPr/>
          </p:nvSpPr>
          <p:spPr>
            <a:xfrm>
              <a:off x="6848435" y="36463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136.7</a:t>
              </a:r>
            </a:p>
          </p:txBody>
        </p:sp>
        <p:sp>
          <p:nvSpPr>
            <p:cNvPr id="118" name="tx118"/>
            <p:cNvSpPr/>
            <p:nvPr/>
          </p:nvSpPr>
          <p:spPr>
            <a:xfrm>
              <a:off x="6874560" y="30992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19" name="tx119"/>
            <p:cNvSpPr/>
            <p:nvPr/>
          </p:nvSpPr>
          <p:spPr>
            <a:xfrm>
              <a:off x="7125682" y="36185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145.8</a:t>
              </a:r>
            </a:p>
          </p:txBody>
        </p:sp>
        <p:sp>
          <p:nvSpPr>
            <p:cNvPr id="120" name="tx120"/>
            <p:cNvSpPr/>
            <p:nvPr/>
          </p:nvSpPr>
          <p:spPr>
            <a:xfrm>
              <a:off x="7151808" y="30641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21" name="tx121"/>
            <p:cNvSpPr/>
            <p:nvPr/>
          </p:nvSpPr>
          <p:spPr>
            <a:xfrm>
              <a:off x="7402930" y="36081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149.2</a:t>
              </a:r>
            </a:p>
          </p:txBody>
        </p:sp>
        <p:sp>
          <p:nvSpPr>
            <p:cNvPr id="122" name="tx122"/>
            <p:cNvSpPr/>
            <p:nvPr/>
          </p:nvSpPr>
          <p:spPr>
            <a:xfrm>
              <a:off x="7429055" y="30476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3" name="tx123"/>
            <p:cNvSpPr/>
            <p:nvPr/>
          </p:nvSpPr>
          <p:spPr>
            <a:xfrm>
              <a:off x="7680178" y="36013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151.4</a:t>
              </a:r>
            </a:p>
          </p:txBody>
        </p:sp>
        <p:sp>
          <p:nvSpPr>
            <p:cNvPr id="124" name="tx124"/>
            <p:cNvSpPr/>
            <p:nvPr/>
          </p:nvSpPr>
          <p:spPr>
            <a:xfrm>
              <a:off x="7706303" y="30325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5" name="tx125"/>
            <p:cNvSpPr/>
            <p:nvPr/>
          </p:nvSpPr>
          <p:spPr>
            <a:xfrm>
              <a:off x="7957425" y="35928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154.1</a:t>
              </a:r>
            </a:p>
          </p:txBody>
        </p:sp>
        <p:sp>
          <p:nvSpPr>
            <p:cNvPr id="126" name="tx126"/>
            <p:cNvSpPr/>
            <p:nvPr/>
          </p:nvSpPr>
          <p:spPr>
            <a:xfrm>
              <a:off x="7983551" y="30137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4343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8182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20196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858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696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48663"/>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2000-2024</a:t>
              </a:r>
            </a:p>
          </p:txBody>
        </p:sp>
        <p:sp>
          <p:nvSpPr>
            <p:cNvPr id="158" name="pl158"/>
            <p:cNvSpPr/>
            <p:nvPr/>
          </p:nvSpPr>
          <p:spPr>
            <a:xfrm>
              <a:off x="21708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2000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6691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4183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0454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7945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54374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29290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89059"/>
              <a:ext cx="5032323" cy="167191"/>
            </a:xfrm>
            <a:prstGeom prst="rect">
              <a:avLst/>
            </a:prstGeom>
            <a:solidFill>
              <a:srgbClr val="80BD41">
                <a:alpha val="100000"/>
              </a:srgbClr>
            </a:solidFill>
          </p:spPr>
          <p:txBody>
            <a:bodyPr/>
            <a:lstStyle/>
            <a:p/>
          </p:txBody>
        </p:sp>
        <p:sp>
          <p:nvSpPr>
            <p:cNvPr id="171" name="rc171"/>
            <p:cNvSpPr/>
            <p:nvPr/>
          </p:nvSpPr>
          <p:spPr>
            <a:xfrm>
              <a:off x="6328597" y="5889059"/>
              <a:ext cx="1104767" cy="167191"/>
            </a:xfrm>
            <a:prstGeom prst="rect">
              <a:avLst/>
            </a:prstGeom>
            <a:solidFill>
              <a:srgbClr val="1CABE2">
                <a:alpha val="100000"/>
              </a:srgbClr>
            </a:solidFill>
          </p:spPr>
          <p:txBody>
            <a:bodyPr/>
            <a:lstStyle/>
            <a:p/>
          </p:txBody>
        </p:sp>
        <p:sp>
          <p:nvSpPr>
            <p:cNvPr id="172" name="rc172"/>
            <p:cNvSpPr/>
            <p:nvPr/>
          </p:nvSpPr>
          <p:spPr>
            <a:xfrm>
              <a:off x="1296273" y="5680069"/>
              <a:ext cx="5295047" cy="167191"/>
            </a:xfrm>
            <a:prstGeom prst="rect">
              <a:avLst/>
            </a:prstGeom>
            <a:solidFill>
              <a:srgbClr val="80BD41">
                <a:alpha val="100000"/>
              </a:srgbClr>
            </a:solidFill>
          </p:spPr>
          <p:txBody>
            <a:bodyPr/>
            <a:lstStyle/>
            <a:p/>
          </p:txBody>
        </p:sp>
        <p:sp>
          <p:nvSpPr>
            <p:cNvPr id="173" name="rc173"/>
            <p:cNvSpPr/>
            <p:nvPr/>
          </p:nvSpPr>
          <p:spPr>
            <a:xfrm>
              <a:off x="6591321" y="5680069"/>
              <a:ext cx="1162489" cy="167191"/>
            </a:xfrm>
            <a:prstGeom prst="rect">
              <a:avLst/>
            </a:prstGeom>
            <a:solidFill>
              <a:srgbClr val="1CABE2">
                <a:alpha val="100000"/>
              </a:srgbClr>
            </a:solidFill>
          </p:spPr>
          <p:txBody>
            <a:bodyPr/>
            <a:lstStyle/>
            <a:p/>
          </p:txBody>
        </p:sp>
        <p:sp>
          <p:nvSpPr>
            <p:cNvPr id="174" name="rc174"/>
            <p:cNvSpPr/>
            <p:nvPr/>
          </p:nvSpPr>
          <p:spPr>
            <a:xfrm>
              <a:off x="1296273" y="5471080"/>
              <a:ext cx="5391250" cy="167191"/>
            </a:xfrm>
            <a:prstGeom prst="rect">
              <a:avLst/>
            </a:prstGeom>
            <a:solidFill>
              <a:srgbClr val="80BD41">
                <a:alpha val="100000"/>
              </a:srgbClr>
            </a:solidFill>
          </p:spPr>
          <p:txBody>
            <a:bodyPr/>
            <a:lstStyle/>
            <a:p/>
          </p:txBody>
        </p:sp>
        <p:sp>
          <p:nvSpPr>
            <p:cNvPr id="175" name="rc175"/>
            <p:cNvSpPr/>
            <p:nvPr/>
          </p:nvSpPr>
          <p:spPr>
            <a:xfrm>
              <a:off x="6687524" y="5471080"/>
              <a:ext cx="1183479" cy="167191"/>
            </a:xfrm>
            <a:prstGeom prst="rect">
              <a:avLst/>
            </a:prstGeom>
            <a:solidFill>
              <a:srgbClr val="1CABE2">
                <a:alpha val="100000"/>
              </a:srgbClr>
            </a:solidFill>
          </p:spPr>
          <p:txBody>
            <a:bodyPr/>
            <a:lstStyle/>
            <a:p/>
          </p:txBody>
        </p:sp>
        <p:sp>
          <p:nvSpPr>
            <p:cNvPr id="176" name="tx176"/>
            <p:cNvSpPr/>
            <p:nvPr/>
          </p:nvSpPr>
          <p:spPr>
            <a:xfrm>
              <a:off x="7595171"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175.4</a:t>
              </a:r>
            </a:p>
          </p:txBody>
        </p:sp>
        <p:sp>
          <p:nvSpPr>
            <p:cNvPr id="177" name="tx177"/>
            <p:cNvSpPr/>
            <p:nvPr/>
          </p:nvSpPr>
          <p:spPr>
            <a:xfrm>
              <a:off x="7932006"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184.6</a:t>
              </a:r>
            </a:p>
          </p:txBody>
        </p:sp>
        <p:sp>
          <p:nvSpPr>
            <p:cNvPr id="178" name="tx178"/>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187.9</a:t>
              </a:r>
            </a:p>
          </p:txBody>
        </p:sp>
        <p:sp>
          <p:nvSpPr>
            <p:cNvPr id="179" name="tx179"/>
            <p:cNvSpPr/>
            <p:nvPr/>
          </p:nvSpPr>
          <p:spPr>
            <a:xfrm>
              <a:off x="3676797"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143.8</a:t>
              </a:r>
            </a:p>
          </p:txBody>
        </p:sp>
        <p:sp>
          <p:nvSpPr>
            <p:cNvPr id="180" name="tx180"/>
            <p:cNvSpPr/>
            <p:nvPr/>
          </p:nvSpPr>
          <p:spPr>
            <a:xfrm>
              <a:off x="6775487"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31.6</a:t>
              </a:r>
            </a:p>
          </p:txBody>
        </p:sp>
        <p:sp>
          <p:nvSpPr>
            <p:cNvPr id="181" name="tx181"/>
            <p:cNvSpPr/>
            <p:nvPr/>
          </p:nvSpPr>
          <p:spPr>
            <a:xfrm>
              <a:off x="380815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151.4</a:t>
              </a:r>
            </a:p>
          </p:txBody>
        </p:sp>
        <p:sp>
          <p:nvSpPr>
            <p:cNvPr id="182" name="tx182"/>
            <p:cNvSpPr/>
            <p:nvPr/>
          </p:nvSpPr>
          <p:spPr>
            <a:xfrm>
              <a:off x="7067072"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33.2</a:t>
              </a:r>
            </a:p>
          </p:txBody>
        </p:sp>
        <p:sp>
          <p:nvSpPr>
            <p:cNvPr id="183" name="tx183"/>
            <p:cNvSpPr/>
            <p:nvPr/>
          </p:nvSpPr>
          <p:spPr>
            <a:xfrm>
              <a:off x="385626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154.1</a:t>
              </a:r>
            </a:p>
          </p:txBody>
        </p:sp>
        <p:sp>
          <p:nvSpPr>
            <p:cNvPr id="184" name="tx184"/>
            <p:cNvSpPr/>
            <p:nvPr/>
          </p:nvSpPr>
          <p:spPr>
            <a:xfrm>
              <a:off x="7173770"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85" name="tx18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6773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0" name="tx190"/>
            <p:cNvSpPr/>
            <p:nvPr/>
          </p:nvSpPr>
          <p:spPr>
            <a:xfrm>
              <a:off x="467804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1" name="tx191"/>
            <p:cNvSpPr/>
            <p:nvPr/>
          </p:nvSpPr>
          <p:spPr>
            <a:xfrm>
              <a:off x="642720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2" name="tx192"/>
            <p:cNvSpPr/>
            <p:nvPr/>
          </p:nvSpPr>
          <p:spPr>
            <a:xfrm>
              <a:off x="817635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(82%) was the same as in 2019 (82%).
The number of children vaccinated with DTP1 increased 7% compared to in 2019.
The number of surviving infants increased approximately 7%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Congo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94238"/>
              <a:ext cx="3397293" cy="1685644"/>
            </a:xfrm>
            <a:custGeom>
              <a:avLst/>
              <a:pathLst>
                <a:path w="3397293" h="1685644">
                  <a:moveTo>
                    <a:pt x="0" y="1628504"/>
                  </a:moveTo>
                  <a:lnTo>
                    <a:pt x="141553" y="1685644"/>
                  </a:lnTo>
                  <a:lnTo>
                    <a:pt x="283107" y="1399942"/>
                  </a:lnTo>
                  <a:lnTo>
                    <a:pt x="424661" y="1142810"/>
                  </a:lnTo>
                  <a:lnTo>
                    <a:pt x="566215" y="657115"/>
                  </a:lnTo>
                  <a:lnTo>
                    <a:pt x="707769" y="771396"/>
                  </a:lnTo>
                  <a:lnTo>
                    <a:pt x="849323" y="457124"/>
                  </a:lnTo>
                  <a:lnTo>
                    <a:pt x="990877" y="485694"/>
                  </a:lnTo>
                  <a:lnTo>
                    <a:pt x="1132431" y="285702"/>
                  </a:lnTo>
                  <a:lnTo>
                    <a:pt x="1273984" y="285702"/>
                  </a:lnTo>
                  <a:lnTo>
                    <a:pt x="1415538" y="399983"/>
                  </a:lnTo>
                  <a:lnTo>
                    <a:pt x="1557092" y="199991"/>
                  </a:lnTo>
                  <a:lnTo>
                    <a:pt x="1698646" y="142851"/>
                  </a:lnTo>
                  <a:lnTo>
                    <a:pt x="1840200" y="142851"/>
                  </a:lnTo>
                  <a:lnTo>
                    <a:pt x="1981754" y="0"/>
                  </a:lnTo>
                  <a:lnTo>
                    <a:pt x="2123308" y="285702"/>
                  </a:lnTo>
                  <a:lnTo>
                    <a:pt x="2264862" y="542834"/>
                  </a:lnTo>
                  <a:lnTo>
                    <a:pt x="2406416" y="599975"/>
                  </a:lnTo>
                  <a:lnTo>
                    <a:pt x="2547969" y="428553"/>
                  </a:lnTo>
                  <a:lnTo>
                    <a:pt x="2689523" y="314272"/>
                  </a:lnTo>
                  <a:lnTo>
                    <a:pt x="2831077" y="485694"/>
                  </a:lnTo>
                  <a:lnTo>
                    <a:pt x="2972631" y="371413"/>
                  </a:lnTo>
                  <a:lnTo>
                    <a:pt x="3114185" y="342843"/>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94238"/>
              <a:ext cx="3397293" cy="1685644"/>
            </a:xfrm>
            <a:custGeom>
              <a:avLst/>
              <a:pathLst>
                <a:path w="3397293" h="1685644">
                  <a:moveTo>
                    <a:pt x="0" y="1628504"/>
                  </a:moveTo>
                  <a:lnTo>
                    <a:pt x="141553" y="1685644"/>
                  </a:lnTo>
                  <a:lnTo>
                    <a:pt x="283107" y="1399942"/>
                  </a:lnTo>
                  <a:lnTo>
                    <a:pt x="424661" y="1142810"/>
                  </a:lnTo>
                  <a:lnTo>
                    <a:pt x="566215" y="657115"/>
                  </a:lnTo>
                  <a:lnTo>
                    <a:pt x="707769" y="771396"/>
                  </a:lnTo>
                  <a:lnTo>
                    <a:pt x="849323" y="457124"/>
                  </a:lnTo>
                  <a:lnTo>
                    <a:pt x="990877" y="485694"/>
                  </a:lnTo>
                  <a:lnTo>
                    <a:pt x="1132431" y="285702"/>
                  </a:lnTo>
                  <a:lnTo>
                    <a:pt x="1273984" y="285702"/>
                  </a:lnTo>
                  <a:lnTo>
                    <a:pt x="1415538" y="399983"/>
                  </a:lnTo>
                  <a:lnTo>
                    <a:pt x="1557092" y="199991"/>
                  </a:lnTo>
                  <a:lnTo>
                    <a:pt x="1698646" y="142851"/>
                  </a:lnTo>
                  <a:lnTo>
                    <a:pt x="1840200" y="142851"/>
                  </a:lnTo>
                  <a:lnTo>
                    <a:pt x="1981754" y="0"/>
                  </a:lnTo>
                  <a:lnTo>
                    <a:pt x="2123308" y="285702"/>
                  </a:lnTo>
                  <a:lnTo>
                    <a:pt x="2264862" y="542834"/>
                  </a:lnTo>
                  <a:lnTo>
                    <a:pt x="2406416" y="599975"/>
                  </a:lnTo>
                  <a:lnTo>
                    <a:pt x="2547969" y="428553"/>
                  </a:lnTo>
                  <a:lnTo>
                    <a:pt x="2689523" y="314272"/>
                  </a:lnTo>
                  <a:lnTo>
                    <a:pt x="2831077" y="485694"/>
                  </a:lnTo>
                  <a:lnTo>
                    <a:pt x="2972631" y="371413"/>
                  </a:lnTo>
                  <a:lnTo>
                    <a:pt x="3114185" y="342843"/>
                  </a:lnTo>
                  <a:lnTo>
                    <a:pt x="3255739" y="342843"/>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71347"/>
            </a:xfrm>
            <a:custGeom>
              <a:avLst/>
              <a:pathLst>
                <a:path w="0" h="1971347">
                  <a:moveTo>
                    <a:pt x="0" y="0"/>
                  </a:moveTo>
                  <a:lnTo>
                    <a:pt x="0" y="197134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14239"/>
            </a:xfrm>
            <a:custGeom>
              <a:avLst/>
              <a:pathLst>
                <a:path w="0" h="1114239">
                  <a:moveTo>
                    <a:pt x="0" y="0"/>
                  </a:moveTo>
                  <a:lnTo>
                    <a:pt x="0" y="1114239"/>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2" name="pl32"/>
            <p:cNvSpPr/>
            <p:nvPr/>
          </p:nvSpPr>
          <p:spPr>
            <a:xfrm>
              <a:off x="1120965" y="1294238"/>
              <a:ext cx="3397293" cy="1685644"/>
            </a:xfrm>
            <a:custGeom>
              <a:avLst/>
              <a:pathLst>
                <a:path w="3397293" h="1685644">
                  <a:moveTo>
                    <a:pt x="0" y="1628504"/>
                  </a:moveTo>
                  <a:lnTo>
                    <a:pt x="141553" y="1685644"/>
                  </a:lnTo>
                  <a:lnTo>
                    <a:pt x="283107" y="1399942"/>
                  </a:lnTo>
                  <a:lnTo>
                    <a:pt x="424661" y="1142810"/>
                  </a:lnTo>
                  <a:lnTo>
                    <a:pt x="566215" y="657115"/>
                  </a:lnTo>
                  <a:lnTo>
                    <a:pt x="707769" y="771396"/>
                  </a:lnTo>
                  <a:lnTo>
                    <a:pt x="849323" y="457124"/>
                  </a:lnTo>
                  <a:lnTo>
                    <a:pt x="990877" y="485694"/>
                  </a:lnTo>
                  <a:lnTo>
                    <a:pt x="1132431" y="285702"/>
                  </a:lnTo>
                  <a:lnTo>
                    <a:pt x="1273984" y="285702"/>
                  </a:lnTo>
                  <a:lnTo>
                    <a:pt x="1415538" y="399983"/>
                  </a:lnTo>
                  <a:lnTo>
                    <a:pt x="1557092" y="199991"/>
                  </a:lnTo>
                  <a:lnTo>
                    <a:pt x="1698646" y="142851"/>
                  </a:lnTo>
                  <a:lnTo>
                    <a:pt x="1840200" y="142851"/>
                  </a:lnTo>
                  <a:lnTo>
                    <a:pt x="1981754" y="0"/>
                  </a:lnTo>
                  <a:lnTo>
                    <a:pt x="2123308" y="285702"/>
                  </a:lnTo>
                  <a:lnTo>
                    <a:pt x="2264862" y="542834"/>
                  </a:lnTo>
                  <a:lnTo>
                    <a:pt x="2406416" y="599975"/>
                  </a:lnTo>
                  <a:lnTo>
                    <a:pt x="2547969" y="428553"/>
                  </a:lnTo>
                  <a:lnTo>
                    <a:pt x="2689523" y="314272"/>
                  </a:lnTo>
                  <a:lnTo>
                    <a:pt x="2831077" y="485694"/>
                  </a:lnTo>
                  <a:lnTo>
                    <a:pt x="2972631" y="371413"/>
                  </a:lnTo>
                  <a:lnTo>
                    <a:pt x="3114185" y="342843"/>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5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000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802310"/>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0" name="tx60"/>
            <p:cNvSpPr/>
            <p:nvPr/>
          </p:nvSpPr>
          <p:spPr>
            <a:xfrm>
              <a:off x="275465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710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6559" y="471005"/>
              <a:ext cx="24061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Congo, 2000-2024</a:t>
              </a:r>
            </a:p>
          </p:txBody>
        </p:sp>
        <p:sp>
          <p:nvSpPr>
            <p:cNvPr id="63" name="pl63"/>
            <p:cNvSpPr/>
            <p:nvPr/>
          </p:nvSpPr>
          <p:spPr>
            <a:xfrm>
              <a:off x="5267799" y="3952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29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134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439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177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482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786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9091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300449"/>
              <a:ext cx="3397293" cy="2565111"/>
            </a:xfrm>
            <a:custGeom>
              <a:avLst/>
              <a:pathLst>
                <a:path w="3397293" h="2565111">
                  <a:moveTo>
                    <a:pt x="0" y="2478158"/>
                  </a:moveTo>
                  <a:lnTo>
                    <a:pt x="141553" y="2565111"/>
                  </a:lnTo>
                  <a:lnTo>
                    <a:pt x="283107" y="2130346"/>
                  </a:lnTo>
                  <a:lnTo>
                    <a:pt x="424661" y="1739058"/>
                  </a:lnTo>
                  <a:lnTo>
                    <a:pt x="566215" y="999958"/>
                  </a:lnTo>
                  <a:lnTo>
                    <a:pt x="707769" y="1173864"/>
                  </a:lnTo>
                  <a:lnTo>
                    <a:pt x="849323" y="695623"/>
                  </a:lnTo>
                  <a:lnTo>
                    <a:pt x="990877" y="739099"/>
                  </a:lnTo>
                  <a:lnTo>
                    <a:pt x="1132431" y="434764"/>
                  </a:lnTo>
                  <a:lnTo>
                    <a:pt x="1273984" y="434764"/>
                  </a:lnTo>
                  <a:lnTo>
                    <a:pt x="1415538" y="608670"/>
                  </a:lnTo>
                  <a:lnTo>
                    <a:pt x="1557092" y="304335"/>
                  </a:lnTo>
                  <a:lnTo>
                    <a:pt x="1698646" y="217382"/>
                  </a:lnTo>
                  <a:lnTo>
                    <a:pt x="1840200" y="217382"/>
                  </a:lnTo>
                  <a:lnTo>
                    <a:pt x="1981754" y="0"/>
                  </a:lnTo>
                  <a:lnTo>
                    <a:pt x="2123308" y="434764"/>
                  </a:lnTo>
                  <a:lnTo>
                    <a:pt x="2264862" y="826052"/>
                  </a:lnTo>
                  <a:lnTo>
                    <a:pt x="2406416" y="913005"/>
                  </a:lnTo>
                  <a:lnTo>
                    <a:pt x="2547969" y="652147"/>
                  </a:lnTo>
                  <a:lnTo>
                    <a:pt x="2689523" y="478241"/>
                  </a:lnTo>
                  <a:lnTo>
                    <a:pt x="2831077" y="739099"/>
                  </a:lnTo>
                  <a:lnTo>
                    <a:pt x="2972631" y="565194"/>
                  </a:lnTo>
                  <a:lnTo>
                    <a:pt x="3114185" y="521717"/>
                  </a:lnTo>
                  <a:lnTo>
                    <a:pt x="3255739" y="521717"/>
                  </a:lnTo>
                  <a:lnTo>
                    <a:pt x="3397293" y="521717"/>
                  </a:lnTo>
                </a:path>
              </a:pathLst>
            </a:custGeom>
            <a:ln w="27101" cap="flat">
              <a:solidFill>
                <a:srgbClr val="0058AB">
                  <a:alpha val="100000"/>
                </a:srgbClr>
              </a:solidFill>
              <a:prstDash val="solid"/>
              <a:round/>
            </a:ln>
          </p:spPr>
          <p:txBody>
            <a:bodyPr/>
            <a:lstStyle/>
            <a:p/>
          </p:txBody>
        </p:sp>
        <p:sp>
          <p:nvSpPr>
            <p:cNvPr id="79" name="pl79"/>
            <p:cNvSpPr/>
            <p:nvPr/>
          </p:nvSpPr>
          <p:spPr>
            <a:xfrm>
              <a:off x="5437664" y="1778690"/>
              <a:ext cx="3397293" cy="608670"/>
            </a:xfrm>
            <a:custGeom>
              <a:avLst/>
              <a:pathLst>
                <a:path w="3397293" h="608670">
                  <a:moveTo>
                    <a:pt x="0" y="608670"/>
                  </a:moveTo>
                  <a:lnTo>
                    <a:pt x="141553" y="608670"/>
                  </a:lnTo>
                  <a:lnTo>
                    <a:pt x="283107" y="608670"/>
                  </a:lnTo>
                  <a:lnTo>
                    <a:pt x="424661" y="521717"/>
                  </a:lnTo>
                  <a:lnTo>
                    <a:pt x="566215" y="434764"/>
                  </a:lnTo>
                  <a:lnTo>
                    <a:pt x="707769" y="391288"/>
                  </a:lnTo>
                  <a:lnTo>
                    <a:pt x="849323" y="347811"/>
                  </a:lnTo>
                  <a:lnTo>
                    <a:pt x="990877" y="347811"/>
                  </a:lnTo>
                  <a:lnTo>
                    <a:pt x="1132431" y="217382"/>
                  </a:lnTo>
                  <a:lnTo>
                    <a:pt x="1273984" y="130429"/>
                  </a:lnTo>
                  <a:lnTo>
                    <a:pt x="1415538" y="130429"/>
                  </a:lnTo>
                  <a:lnTo>
                    <a:pt x="1557092" y="86952"/>
                  </a:lnTo>
                  <a:lnTo>
                    <a:pt x="1698646" y="86952"/>
                  </a:lnTo>
                  <a:lnTo>
                    <a:pt x="1840200" y="130429"/>
                  </a:lnTo>
                  <a:lnTo>
                    <a:pt x="1981754" y="86952"/>
                  </a:lnTo>
                  <a:lnTo>
                    <a:pt x="2123308" y="43476"/>
                  </a:lnTo>
                  <a:lnTo>
                    <a:pt x="2264862" y="0"/>
                  </a:lnTo>
                  <a:lnTo>
                    <a:pt x="2406416" y="0"/>
                  </a:lnTo>
                  <a:lnTo>
                    <a:pt x="2547969" y="0"/>
                  </a:lnTo>
                  <a:lnTo>
                    <a:pt x="2689523" y="0"/>
                  </a:lnTo>
                  <a:lnTo>
                    <a:pt x="2831077" y="130429"/>
                  </a:lnTo>
                  <a:lnTo>
                    <a:pt x="2972631" y="173905"/>
                  </a:lnTo>
                  <a:lnTo>
                    <a:pt x="3114185" y="43476"/>
                  </a:lnTo>
                  <a:lnTo>
                    <a:pt x="3255739" y="86952"/>
                  </a:lnTo>
                  <a:lnTo>
                    <a:pt x="3397293" y="43476"/>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78690"/>
              <a:ext cx="3397293" cy="1391247"/>
            </a:xfrm>
            <a:custGeom>
              <a:avLst/>
              <a:pathLst>
                <a:path w="3397293" h="1391247">
                  <a:moveTo>
                    <a:pt x="0" y="1347770"/>
                  </a:moveTo>
                  <a:lnTo>
                    <a:pt x="141553" y="1391247"/>
                  </a:lnTo>
                  <a:lnTo>
                    <a:pt x="283107" y="1304294"/>
                  </a:lnTo>
                  <a:lnTo>
                    <a:pt x="424661" y="1130388"/>
                  </a:lnTo>
                  <a:lnTo>
                    <a:pt x="566215" y="913005"/>
                  </a:lnTo>
                  <a:lnTo>
                    <a:pt x="707769" y="739099"/>
                  </a:lnTo>
                  <a:lnTo>
                    <a:pt x="849323" y="608670"/>
                  </a:lnTo>
                  <a:lnTo>
                    <a:pt x="990877" y="521717"/>
                  </a:lnTo>
                  <a:lnTo>
                    <a:pt x="1132431" y="304335"/>
                  </a:lnTo>
                  <a:lnTo>
                    <a:pt x="1273984" y="86952"/>
                  </a:lnTo>
                  <a:lnTo>
                    <a:pt x="1415538" y="260858"/>
                  </a:lnTo>
                  <a:lnTo>
                    <a:pt x="1557092" y="304335"/>
                  </a:lnTo>
                  <a:lnTo>
                    <a:pt x="1698646" y="521717"/>
                  </a:lnTo>
                  <a:lnTo>
                    <a:pt x="1840200" y="521717"/>
                  </a:lnTo>
                  <a:lnTo>
                    <a:pt x="1981754" y="391288"/>
                  </a:lnTo>
                  <a:lnTo>
                    <a:pt x="2123308" y="434764"/>
                  </a:lnTo>
                  <a:lnTo>
                    <a:pt x="2264862" y="217382"/>
                  </a:lnTo>
                  <a:lnTo>
                    <a:pt x="2406416" y="173905"/>
                  </a:lnTo>
                  <a:lnTo>
                    <a:pt x="2547969" y="86952"/>
                  </a:lnTo>
                  <a:lnTo>
                    <a:pt x="2689523" y="0"/>
                  </a:lnTo>
                  <a:lnTo>
                    <a:pt x="2831077" y="130429"/>
                  </a:lnTo>
                  <a:lnTo>
                    <a:pt x="2972631" y="130429"/>
                  </a:lnTo>
                  <a:lnTo>
                    <a:pt x="3114185" y="130429"/>
                  </a:lnTo>
                  <a:lnTo>
                    <a:pt x="3255739" y="43476"/>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177869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300449"/>
              <a:ext cx="3397293" cy="2565111"/>
            </a:xfrm>
            <a:custGeom>
              <a:avLst/>
              <a:pathLst>
                <a:path w="3397293" h="2565111">
                  <a:moveTo>
                    <a:pt x="0" y="2478158"/>
                  </a:moveTo>
                  <a:lnTo>
                    <a:pt x="141553" y="2565111"/>
                  </a:lnTo>
                  <a:lnTo>
                    <a:pt x="283107" y="2130346"/>
                  </a:lnTo>
                  <a:lnTo>
                    <a:pt x="424661" y="1739058"/>
                  </a:lnTo>
                  <a:lnTo>
                    <a:pt x="566215" y="999958"/>
                  </a:lnTo>
                  <a:lnTo>
                    <a:pt x="707769" y="1173864"/>
                  </a:lnTo>
                  <a:lnTo>
                    <a:pt x="849323" y="695623"/>
                  </a:lnTo>
                  <a:lnTo>
                    <a:pt x="990877" y="739099"/>
                  </a:lnTo>
                  <a:lnTo>
                    <a:pt x="1132431" y="434764"/>
                  </a:lnTo>
                  <a:lnTo>
                    <a:pt x="1273984" y="434764"/>
                  </a:lnTo>
                  <a:lnTo>
                    <a:pt x="1415538" y="608670"/>
                  </a:lnTo>
                  <a:lnTo>
                    <a:pt x="1557092" y="304335"/>
                  </a:lnTo>
                  <a:lnTo>
                    <a:pt x="1698646" y="217382"/>
                  </a:lnTo>
                  <a:lnTo>
                    <a:pt x="1840200" y="217382"/>
                  </a:lnTo>
                  <a:lnTo>
                    <a:pt x="1981754" y="0"/>
                  </a:lnTo>
                  <a:lnTo>
                    <a:pt x="2123308" y="434764"/>
                  </a:lnTo>
                  <a:lnTo>
                    <a:pt x="2264862" y="826052"/>
                  </a:lnTo>
                  <a:lnTo>
                    <a:pt x="2406416" y="913005"/>
                  </a:lnTo>
                  <a:lnTo>
                    <a:pt x="2547969" y="652147"/>
                  </a:lnTo>
                  <a:lnTo>
                    <a:pt x="2689523" y="478241"/>
                  </a:lnTo>
                  <a:lnTo>
                    <a:pt x="2831077" y="739099"/>
                  </a:lnTo>
                  <a:lnTo>
                    <a:pt x="2972631" y="565194"/>
                  </a:lnTo>
                  <a:lnTo>
                    <a:pt x="3114185" y="521717"/>
                  </a:lnTo>
                  <a:lnTo>
                    <a:pt x="3255739" y="521717"/>
                  </a:lnTo>
                  <a:lnTo>
                    <a:pt x="3397293" y="521717"/>
                  </a:lnTo>
                </a:path>
              </a:pathLst>
            </a:custGeom>
            <a:ln w="43362" cap="flat">
              <a:solidFill>
                <a:srgbClr val="000000">
                  <a:alpha val="100000"/>
                </a:srgbClr>
              </a:solidFill>
              <a:prstDash val="solid"/>
              <a:round/>
            </a:ln>
          </p:spPr>
          <p:txBody>
            <a:bodyPr/>
            <a:lstStyle/>
            <a:p/>
          </p:txBody>
        </p:sp>
        <p:sp>
          <p:nvSpPr>
            <p:cNvPr id="83" name="pl83"/>
            <p:cNvSpPr/>
            <p:nvPr/>
          </p:nvSpPr>
          <p:spPr>
            <a:xfrm>
              <a:off x="5437664" y="1274363"/>
              <a:ext cx="0" cy="2504244"/>
            </a:xfrm>
            <a:custGeom>
              <a:avLst/>
              <a:pathLst>
                <a:path w="0" h="2504244">
                  <a:moveTo>
                    <a:pt x="0" y="250424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274363"/>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274363"/>
              <a:ext cx="0" cy="634756"/>
            </a:xfrm>
            <a:custGeom>
              <a:avLst/>
              <a:pathLst>
                <a:path w="0" h="634756">
                  <a:moveTo>
                    <a:pt x="0" y="63475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274363"/>
              <a:ext cx="0" cy="460850"/>
            </a:xfrm>
            <a:custGeom>
              <a:avLst/>
              <a:pathLst>
                <a:path w="0" h="460850">
                  <a:moveTo>
                    <a:pt x="0" y="4608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274363"/>
              <a:ext cx="0" cy="504327"/>
            </a:xfrm>
            <a:custGeom>
              <a:avLst/>
              <a:pathLst>
                <a:path w="0" h="504327">
                  <a:moveTo>
                    <a:pt x="0" y="5043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274363"/>
              <a:ext cx="0" cy="547803"/>
            </a:xfrm>
            <a:custGeom>
              <a:avLst/>
              <a:pathLst>
                <a:path w="0" h="547803">
                  <a:moveTo>
                    <a:pt x="0" y="54780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274363"/>
              <a:ext cx="0" cy="547803"/>
            </a:xfrm>
            <a:custGeom>
              <a:avLst/>
              <a:pathLst>
                <a:path w="0" h="547803">
                  <a:moveTo>
                    <a:pt x="0" y="54780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300449"/>
              <a:ext cx="3397293" cy="2565111"/>
            </a:xfrm>
            <a:custGeom>
              <a:avLst/>
              <a:pathLst>
                <a:path w="3397293" h="2565111">
                  <a:moveTo>
                    <a:pt x="0" y="2478158"/>
                  </a:moveTo>
                  <a:lnTo>
                    <a:pt x="141553" y="2565111"/>
                  </a:lnTo>
                  <a:lnTo>
                    <a:pt x="283107" y="2130346"/>
                  </a:lnTo>
                  <a:lnTo>
                    <a:pt x="424661" y="1739058"/>
                  </a:lnTo>
                  <a:lnTo>
                    <a:pt x="566215" y="999958"/>
                  </a:lnTo>
                  <a:lnTo>
                    <a:pt x="707769" y="1173864"/>
                  </a:lnTo>
                  <a:lnTo>
                    <a:pt x="849323" y="695623"/>
                  </a:lnTo>
                  <a:lnTo>
                    <a:pt x="990877" y="739099"/>
                  </a:lnTo>
                  <a:lnTo>
                    <a:pt x="1132431" y="434764"/>
                  </a:lnTo>
                  <a:lnTo>
                    <a:pt x="1273984" y="434764"/>
                  </a:lnTo>
                  <a:lnTo>
                    <a:pt x="1415538" y="608670"/>
                  </a:lnTo>
                  <a:lnTo>
                    <a:pt x="1557092" y="304335"/>
                  </a:lnTo>
                  <a:lnTo>
                    <a:pt x="1698646" y="217382"/>
                  </a:lnTo>
                  <a:lnTo>
                    <a:pt x="1840200" y="217382"/>
                  </a:lnTo>
                  <a:lnTo>
                    <a:pt x="1981754" y="0"/>
                  </a:lnTo>
                  <a:lnTo>
                    <a:pt x="2123308" y="434764"/>
                  </a:lnTo>
                  <a:lnTo>
                    <a:pt x="2264862" y="826052"/>
                  </a:lnTo>
                  <a:lnTo>
                    <a:pt x="2406416" y="913005"/>
                  </a:lnTo>
                  <a:lnTo>
                    <a:pt x="2547969" y="652147"/>
                  </a:lnTo>
                  <a:lnTo>
                    <a:pt x="2689523" y="478241"/>
                  </a:lnTo>
                  <a:lnTo>
                    <a:pt x="2831077" y="739099"/>
                  </a:lnTo>
                  <a:lnTo>
                    <a:pt x="2972631" y="565194"/>
                  </a:lnTo>
                  <a:lnTo>
                    <a:pt x="3114185" y="521717"/>
                  </a:lnTo>
                  <a:lnTo>
                    <a:pt x="3255739" y="521717"/>
                  </a:lnTo>
                  <a:lnTo>
                    <a:pt x="3397293" y="521717"/>
                  </a:lnTo>
                </a:path>
              </a:pathLst>
            </a:custGeom>
            <a:ln w="27101" cap="flat">
              <a:solidFill>
                <a:srgbClr val="0058AB">
                  <a:alpha val="100000"/>
                </a:srgbClr>
              </a:solidFill>
              <a:prstDash val="solid"/>
              <a:round/>
            </a:ln>
          </p:spPr>
          <p:txBody>
            <a:bodyPr/>
            <a:lstStyle/>
            <a:p/>
          </p:txBody>
        </p:sp>
        <p:sp>
          <p:nvSpPr>
            <p:cNvPr id="91" name="tx91"/>
            <p:cNvSpPr/>
            <p:nvPr/>
          </p:nvSpPr>
          <p:spPr>
            <a:xfrm>
              <a:off x="5359324" y="121653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92" name="tx92"/>
            <p:cNvSpPr/>
            <p:nvPr/>
          </p:nvSpPr>
          <p:spPr>
            <a:xfrm>
              <a:off x="6067093" y="121653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3" name="tx93"/>
            <p:cNvSpPr/>
            <p:nvPr/>
          </p:nvSpPr>
          <p:spPr>
            <a:xfrm>
              <a:off x="6805008" y="121647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30827" y="12178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2165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2178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12178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17830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17382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4656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1" name="tx101"/>
            <p:cNvSpPr/>
            <p:nvPr/>
          </p:nvSpPr>
          <p:spPr>
            <a:xfrm>
              <a:off x="5003259" y="25961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127474" y="17265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8570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0425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6670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01052" y="4802310"/>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17" name="tx117"/>
            <p:cNvSpPr/>
            <p:nvPr/>
          </p:nvSpPr>
          <p:spPr>
            <a:xfrm>
              <a:off x="707135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33805"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025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9733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7441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51499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879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8587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6295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003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6523463" cy="149993"/>
            </a:xfrm>
            <a:prstGeom prst="rect">
              <a:avLst/>
            </a:prstGeom>
            <a:solidFill>
              <a:srgbClr val="1CABE2">
                <a:alpha val="80000"/>
              </a:srgbClr>
            </a:solidFill>
          </p:spPr>
          <p:txBody>
            <a:bodyPr/>
            <a:lstStyle/>
            <a:p/>
          </p:txBody>
        </p:sp>
        <p:sp>
          <p:nvSpPr>
            <p:cNvPr id="133" name="rc133"/>
            <p:cNvSpPr/>
            <p:nvPr/>
          </p:nvSpPr>
          <p:spPr>
            <a:xfrm>
              <a:off x="1317178" y="5637654"/>
              <a:ext cx="7191056"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6069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443150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620230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2" name="tx142"/>
            <p:cNvSpPr/>
            <p:nvPr/>
          </p:nvSpPr>
          <p:spPr>
            <a:xfrm>
              <a:off x="797310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Congo (78%) was 7 percentage points lower than the global average (85%) and 6 percentage points higher than the average across all WCAR countries (72%).
National DTP3 coverage was 1 percentage point lower than in 2019 (79%).
This equates to 41,000 un- and undervaccinated children in 2024 compared to 37,000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Congo ranked number 12 out of 24 countries for lowest DTP3 coverage (based on tied ranks).
Congo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78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02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125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149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172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090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113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137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160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184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793324"/>
              <a:ext cx="249522" cy="213360"/>
            </a:xfrm>
            <a:prstGeom prst="rect">
              <a:avLst/>
            </a:prstGeom>
            <a:solidFill>
              <a:srgbClr val="80BD41">
                <a:alpha val="100000"/>
              </a:srgbClr>
            </a:solidFill>
          </p:spPr>
          <p:txBody>
            <a:bodyPr/>
            <a:lstStyle/>
            <a:p/>
          </p:txBody>
        </p:sp>
        <p:sp>
          <p:nvSpPr>
            <p:cNvPr id="27" name="rc27"/>
            <p:cNvSpPr/>
            <p:nvPr/>
          </p:nvSpPr>
          <p:spPr>
            <a:xfrm>
              <a:off x="1296273" y="3360089"/>
              <a:ext cx="249522" cy="433235"/>
            </a:xfrm>
            <a:prstGeom prst="rect">
              <a:avLst/>
            </a:prstGeom>
            <a:solidFill>
              <a:srgbClr val="1CABE2">
                <a:alpha val="100000"/>
              </a:srgbClr>
            </a:solidFill>
          </p:spPr>
          <p:txBody>
            <a:bodyPr/>
            <a:lstStyle/>
            <a:p/>
          </p:txBody>
        </p:sp>
        <p:sp>
          <p:nvSpPr>
            <p:cNvPr id="28" name="rc28"/>
            <p:cNvSpPr/>
            <p:nvPr/>
          </p:nvSpPr>
          <p:spPr>
            <a:xfrm>
              <a:off x="1573521" y="3793085"/>
              <a:ext cx="249522" cy="213599"/>
            </a:xfrm>
            <a:prstGeom prst="rect">
              <a:avLst/>
            </a:prstGeom>
            <a:solidFill>
              <a:srgbClr val="80BD41">
                <a:alpha val="100000"/>
              </a:srgbClr>
            </a:solidFill>
          </p:spPr>
          <p:txBody>
            <a:bodyPr/>
            <a:lstStyle/>
            <a:p/>
          </p:txBody>
        </p:sp>
        <p:sp>
          <p:nvSpPr>
            <p:cNvPr id="29" name="rc29"/>
            <p:cNvSpPr/>
            <p:nvPr/>
          </p:nvSpPr>
          <p:spPr>
            <a:xfrm>
              <a:off x="1573521" y="3317596"/>
              <a:ext cx="249522" cy="475489"/>
            </a:xfrm>
            <a:prstGeom prst="rect">
              <a:avLst/>
            </a:prstGeom>
            <a:solidFill>
              <a:srgbClr val="1CABE2">
                <a:alpha val="100000"/>
              </a:srgbClr>
            </a:solidFill>
          </p:spPr>
          <p:txBody>
            <a:bodyPr/>
            <a:lstStyle/>
            <a:p/>
          </p:txBody>
        </p:sp>
        <p:sp>
          <p:nvSpPr>
            <p:cNvPr id="30" name="rc30"/>
            <p:cNvSpPr/>
            <p:nvPr/>
          </p:nvSpPr>
          <p:spPr>
            <a:xfrm>
              <a:off x="1850769" y="3715271"/>
              <a:ext cx="249522" cy="291413"/>
            </a:xfrm>
            <a:prstGeom prst="rect">
              <a:avLst/>
            </a:prstGeom>
            <a:solidFill>
              <a:srgbClr val="80BD41">
                <a:alpha val="100000"/>
              </a:srgbClr>
            </a:solidFill>
          </p:spPr>
          <p:txBody>
            <a:bodyPr/>
            <a:lstStyle/>
            <a:p/>
          </p:txBody>
        </p:sp>
        <p:sp>
          <p:nvSpPr>
            <p:cNvPr id="31" name="rc31"/>
            <p:cNvSpPr/>
            <p:nvPr/>
          </p:nvSpPr>
          <p:spPr>
            <a:xfrm>
              <a:off x="1850769" y="3295961"/>
              <a:ext cx="249522" cy="419310"/>
            </a:xfrm>
            <a:prstGeom prst="rect">
              <a:avLst/>
            </a:prstGeom>
            <a:solidFill>
              <a:srgbClr val="1CABE2">
                <a:alpha val="100000"/>
              </a:srgbClr>
            </a:solidFill>
          </p:spPr>
          <p:txBody>
            <a:bodyPr/>
            <a:lstStyle/>
            <a:p/>
          </p:txBody>
        </p:sp>
        <p:sp>
          <p:nvSpPr>
            <p:cNvPr id="32" name="rc32"/>
            <p:cNvSpPr/>
            <p:nvPr/>
          </p:nvSpPr>
          <p:spPr>
            <a:xfrm>
              <a:off x="2128016" y="3644271"/>
              <a:ext cx="249522" cy="362414"/>
            </a:xfrm>
            <a:prstGeom prst="rect">
              <a:avLst/>
            </a:prstGeom>
            <a:solidFill>
              <a:srgbClr val="80BD41">
                <a:alpha val="100000"/>
              </a:srgbClr>
            </a:solidFill>
          </p:spPr>
          <p:txBody>
            <a:bodyPr/>
            <a:lstStyle/>
            <a:p/>
          </p:txBody>
        </p:sp>
        <p:sp>
          <p:nvSpPr>
            <p:cNvPr id="33" name="rc33"/>
            <p:cNvSpPr/>
            <p:nvPr/>
          </p:nvSpPr>
          <p:spPr>
            <a:xfrm>
              <a:off x="2128016" y="3281857"/>
              <a:ext cx="249522" cy="362414"/>
            </a:xfrm>
            <a:prstGeom prst="rect">
              <a:avLst/>
            </a:prstGeom>
            <a:solidFill>
              <a:srgbClr val="1CABE2">
                <a:alpha val="100000"/>
              </a:srgbClr>
            </a:solidFill>
          </p:spPr>
          <p:txBody>
            <a:bodyPr/>
            <a:lstStyle/>
            <a:p/>
          </p:txBody>
        </p:sp>
        <p:sp>
          <p:nvSpPr>
            <p:cNvPr id="34" name="rc34"/>
            <p:cNvSpPr/>
            <p:nvPr/>
          </p:nvSpPr>
          <p:spPr>
            <a:xfrm>
              <a:off x="2405264" y="3501074"/>
              <a:ext cx="249522" cy="505610"/>
            </a:xfrm>
            <a:prstGeom prst="rect">
              <a:avLst/>
            </a:prstGeom>
            <a:solidFill>
              <a:srgbClr val="80BD41">
                <a:alpha val="100000"/>
              </a:srgbClr>
            </a:solidFill>
          </p:spPr>
          <p:txBody>
            <a:bodyPr/>
            <a:lstStyle/>
            <a:p/>
          </p:txBody>
        </p:sp>
        <p:sp>
          <p:nvSpPr>
            <p:cNvPr id="35" name="rc35"/>
            <p:cNvSpPr/>
            <p:nvPr/>
          </p:nvSpPr>
          <p:spPr>
            <a:xfrm>
              <a:off x="2405264" y="3252034"/>
              <a:ext cx="249522" cy="249040"/>
            </a:xfrm>
            <a:prstGeom prst="rect">
              <a:avLst/>
            </a:prstGeom>
            <a:solidFill>
              <a:srgbClr val="1CABE2">
                <a:alpha val="100000"/>
              </a:srgbClr>
            </a:solidFill>
          </p:spPr>
          <p:txBody>
            <a:bodyPr/>
            <a:lstStyle/>
            <a:p/>
          </p:txBody>
        </p:sp>
        <p:sp>
          <p:nvSpPr>
            <p:cNvPr id="36" name="rc36"/>
            <p:cNvSpPr/>
            <p:nvPr/>
          </p:nvSpPr>
          <p:spPr>
            <a:xfrm>
              <a:off x="2682512" y="3513924"/>
              <a:ext cx="249522" cy="492761"/>
            </a:xfrm>
            <a:prstGeom prst="rect">
              <a:avLst/>
            </a:prstGeom>
            <a:solidFill>
              <a:srgbClr val="80BD41">
                <a:alpha val="100000"/>
              </a:srgbClr>
            </a:solidFill>
          </p:spPr>
          <p:txBody>
            <a:bodyPr/>
            <a:lstStyle/>
            <a:p/>
          </p:txBody>
        </p:sp>
        <p:sp>
          <p:nvSpPr>
            <p:cNvPr id="37" name="rc37"/>
            <p:cNvSpPr/>
            <p:nvPr/>
          </p:nvSpPr>
          <p:spPr>
            <a:xfrm>
              <a:off x="2682512" y="3224542"/>
              <a:ext cx="249522" cy="289381"/>
            </a:xfrm>
            <a:prstGeom prst="rect">
              <a:avLst/>
            </a:prstGeom>
            <a:solidFill>
              <a:srgbClr val="1CABE2">
                <a:alpha val="100000"/>
              </a:srgbClr>
            </a:solidFill>
          </p:spPr>
          <p:txBody>
            <a:bodyPr/>
            <a:lstStyle/>
            <a:p/>
          </p:txBody>
        </p:sp>
        <p:sp>
          <p:nvSpPr>
            <p:cNvPr id="38" name="rc38"/>
            <p:cNvSpPr/>
            <p:nvPr/>
          </p:nvSpPr>
          <p:spPr>
            <a:xfrm>
              <a:off x="2959759" y="3403598"/>
              <a:ext cx="249522" cy="603087"/>
            </a:xfrm>
            <a:prstGeom prst="rect">
              <a:avLst/>
            </a:prstGeom>
            <a:solidFill>
              <a:srgbClr val="80BD41">
                <a:alpha val="100000"/>
              </a:srgbClr>
            </a:solidFill>
          </p:spPr>
          <p:txBody>
            <a:bodyPr/>
            <a:lstStyle/>
            <a:p/>
          </p:txBody>
        </p:sp>
        <p:sp>
          <p:nvSpPr>
            <p:cNvPr id="39" name="rc39"/>
            <p:cNvSpPr/>
            <p:nvPr/>
          </p:nvSpPr>
          <p:spPr>
            <a:xfrm>
              <a:off x="2959759" y="3191731"/>
              <a:ext cx="249522" cy="211866"/>
            </a:xfrm>
            <a:prstGeom prst="rect">
              <a:avLst/>
            </a:prstGeom>
            <a:solidFill>
              <a:srgbClr val="1CABE2">
                <a:alpha val="100000"/>
              </a:srgbClr>
            </a:solidFill>
          </p:spPr>
          <p:txBody>
            <a:bodyPr/>
            <a:lstStyle/>
            <a:p/>
          </p:txBody>
        </p:sp>
        <p:sp>
          <p:nvSpPr>
            <p:cNvPr id="40" name="rc40"/>
            <p:cNvSpPr/>
            <p:nvPr/>
          </p:nvSpPr>
          <p:spPr>
            <a:xfrm>
              <a:off x="3237007" y="3386445"/>
              <a:ext cx="249522" cy="620239"/>
            </a:xfrm>
            <a:prstGeom prst="rect">
              <a:avLst/>
            </a:prstGeom>
            <a:solidFill>
              <a:srgbClr val="80BD41">
                <a:alpha val="100000"/>
              </a:srgbClr>
            </a:solidFill>
          </p:spPr>
          <p:txBody>
            <a:bodyPr/>
            <a:lstStyle/>
            <a:p/>
          </p:txBody>
        </p:sp>
        <p:sp>
          <p:nvSpPr>
            <p:cNvPr id="41" name="rc41"/>
            <p:cNvSpPr/>
            <p:nvPr/>
          </p:nvSpPr>
          <p:spPr>
            <a:xfrm>
              <a:off x="3237007" y="3157068"/>
              <a:ext cx="249522" cy="229377"/>
            </a:xfrm>
            <a:prstGeom prst="rect">
              <a:avLst/>
            </a:prstGeom>
            <a:solidFill>
              <a:srgbClr val="1CABE2">
                <a:alpha val="100000"/>
              </a:srgbClr>
            </a:solidFill>
          </p:spPr>
          <p:txBody>
            <a:bodyPr/>
            <a:lstStyle/>
            <a:p/>
          </p:txBody>
        </p:sp>
        <p:sp>
          <p:nvSpPr>
            <p:cNvPr id="42" name="rc42"/>
            <p:cNvSpPr/>
            <p:nvPr/>
          </p:nvSpPr>
          <p:spPr>
            <a:xfrm>
              <a:off x="3514255" y="3288132"/>
              <a:ext cx="249522" cy="718552"/>
            </a:xfrm>
            <a:prstGeom prst="rect">
              <a:avLst/>
            </a:prstGeom>
            <a:solidFill>
              <a:srgbClr val="80BD41">
                <a:alpha val="100000"/>
              </a:srgbClr>
            </a:solidFill>
          </p:spPr>
          <p:txBody>
            <a:bodyPr/>
            <a:lstStyle/>
            <a:p/>
          </p:txBody>
        </p:sp>
        <p:sp>
          <p:nvSpPr>
            <p:cNvPr id="43" name="rc43"/>
            <p:cNvSpPr/>
            <p:nvPr/>
          </p:nvSpPr>
          <p:spPr>
            <a:xfrm>
              <a:off x="3514255" y="3108479"/>
              <a:ext cx="249522" cy="179653"/>
            </a:xfrm>
            <a:prstGeom prst="rect">
              <a:avLst/>
            </a:prstGeom>
            <a:solidFill>
              <a:srgbClr val="1CABE2">
                <a:alpha val="100000"/>
              </a:srgbClr>
            </a:solidFill>
          </p:spPr>
          <p:txBody>
            <a:bodyPr/>
            <a:lstStyle/>
            <a:p/>
          </p:txBody>
        </p:sp>
        <p:sp>
          <p:nvSpPr>
            <p:cNvPr id="44" name="rc44"/>
            <p:cNvSpPr/>
            <p:nvPr/>
          </p:nvSpPr>
          <p:spPr>
            <a:xfrm>
              <a:off x="3791502" y="3257473"/>
              <a:ext cx="249522" cy="749212"/>
            </a:xfrm>
            <a:prstGeom prst="rect">
              <a:avLst/>
            </a:prstGeom>
            <a:solidFill>
              <a:srgbClr val="80BD41">
                <a:alpha val="100000"/>
              </a:srgbClr>
            </a:solidFill>
          </p:spPr>
          <p:txBody>
            <a:bodyPr/>
            <a:lstStyle/>
            <a:p/>
          </p:txBody>
        </p:sp>
        <p:sp>
          <p:nvSpPr>
            <p:cNvPr id="45" name="rc45"/>
            <p:cNvSpPr/>
            <p:nvPr/>
          </p:nvSpPr>
          <p:spPr>
            <a:xfrm>
              <a:off x="3791502" y="3070170"/>
              <a:ext cx="249522" cy="187303"/>
            </a:xfrm>
            <a:prstGeom prst="rect">
              <a:avLst/>
            </a:prstGeom>
            <a:solidFill>
              <a:srgbClr val="1CABE2">
                <a:alpha val="100000"/>
              </a:srgbClr>
            </a:solidFill>
          </p:spPr>
          <p:txBody>
            <a:bodyPr/>
            <a:lstStyle/>
            <a:p/>
          </p:txBody>
        </p:sp>
        <p:sp>
          <p:nvSpPr>
            <p:cNvPr id="46" name="rc46"/>
            <p:cNvSpPr/>
            <p:nvPr/>
          </p:nvSpPr>
          <p:spPr>
            <a:xfrm>
              <a:off x="4068750" y="3246297"/>
              <a:ext cx="249522" cy="760388"/>
            </a:xfrm>
            <a:prstGeom prst="rect">
              <a:avLst/>
            </a:prstGeom>
            <a:solidFill>
              <a:srgbClr val="80BD41">
                <a:alpha val="100000"/>
              </a:srgbClr>
            </a:solidFill>
          </p:spPr>
          <p:txBody>
            <a:bodyPr/>
            <a:lstStyle/>
            <a:p/>
          </p:txBody>
        </p:sp>
        <p:sp>
          <p:nvSpPr>
            <p:cNvPr id="47" name="rc47"/>
            <p:cNvSpPr/>
            <p:nvPr/>
          </p:nvSpPr>
          <p:spPr>
            <a:xfrm>
              <a:off x="4068750" y="3006162"/>
              <a:ext cx="249522" cy="240135"/>
            </a:xfrm>
            <a:prstGeom prst="rect">
              <a:avLst/>
            </a:prstGeom>
            <a:solidFill>
              <a:srgbClr val="1CABE2">
                <a:alpha val="100000"/>
              </a:srgbClr>
            </a:solidFill>
          </p:spPr>
          <p:txBody>
            <a:bodyPr/>
            <a:lstStyle/>
            <a:p/>
          </p:txBody>
        </p:sp>
        <p:sp>
          <p:nvSpPr>
            <p:cNvPr id="48" name="rc48"/>
            <p:cNvSpPr/>
            <p:nvPr/>
          </p:nvSpPr>
          <p:spPr>
            <a:xfrm>
              <a:off x="4345998" y="3159040"/>
              <a:ext cx="249522" cy="847644"/>
            </a:xfrm>
            <a:prstGeom prst="rect">
              <a:avLst/>
            </a:prstGeom>
            <a:solidFill>
              <a:srgbClr val="80BD41">
                <a:alpha val="100000"/>
              </a:srgbClr>
            </a:solidFill>
          </p:spPr>
          <p:txBody>
            <a:bodyPr/>
            <a:lstStyle/>
            <a:p/>
          </p:txBody>
        </p:sp>
        <p:sp>
          <p:nvSpPr>
            <p:cNvPr id="49" name="rc49"/>
            <p:cNvSpPr/>
            <p:nvPr/>
          </p:nvSpPr>
          <p:spPr>
            <a:xfrm>
              <a:off x="4345998" y="2985423"/>
              <a:ext cx="249522" cy="173616"/>
            </a:xfrm>
            <a:prstGeom prst="rect">
              <a:avLst/>
            </a:prstGeom>
            <a:solidFill>
              <a:srgbClr val="1CABE2">
                <a:alpha val="100000"/>
              </a:srgbClr>
            </a:solidFill>
          </p:spPr>
          <p:txBody>
            <a:bodyPr/>
            <a:lstStyle/>
            <a:p/>
          </p:txBody>
        </p:sp>
        <p:sp>
          <p:nvSpPr>
            <p:cNvPr id="50" name="rc50"/>
            <p:cNvSpPr/>
            <p:nvPr/>
          </p:nvSpPr>
          <p:spPr>
            <a:xfrm>
              <a:off x="4623245" y="3126707"/>
              <a:ext cx="249522" cy="879977"/>
            </a:xfrm>
            <a:prstGeom prst="rect">
              <a:avLst/>
            </a:prstGeom>
            <a:solidFill>
              <a:srgbClr val="80BD41">
                <a:alpha val="100000"/>
              </a:srgbClr>
            </a:solidFill>
          </p:spPr>
          <p:txBody>
            <a:bodyPr/>
            <a:lstStyle/>
            <a:p/>
          </p:txBody>
        </p:sp>
        <p:sp>
          <p:nvSpPr>
            <p:cNvPr id="51" name="rc51"/>
            <p:cNvSpPr/>
            <p:nvPr/>
          </p:nvSpPr>
          <p:spPr>
            <a:xfrm>
              <a:off x="4623245" y="2971438"/>
              <a:ext cx="249522" cy="155269"/>
            </a:xfrm>
            <a:prstGeom prst="rect">
              <a:avLst/>
            </a:prstGeom>
            <a:solidFill>
              <a:srgbClr val="1CABE2">
                <a:alpha val="100000"/>
              </a:srgbClr>
            </a:solidFill>
          </p:spPr>
          <p:txBody>
            <a:bodyPr/>
            <a:lstStyle/>
            <a:p/>
          </p:txBody>
        </p:sp>
        <p:sp>
          <p:nvSpPr>
            <p:cNvPr id="52" name="rc52"/>
            <p:cNvSpPr/>
            <p:nvPr/>
          </p:nvSpPr>
          <p:spPr>
            <a:xfrm>
              <a:off x="4900493" y="3128022"/>
              <a:ext cx="249522" cy="878662"/>
            </a:xfrm>
            <a:prstGeom prst="rect">
              <a:avLst/>
            </a:prstGeom>
            <a:solidFill>
              <a:srgbClr val="80BD41">
                <a:alpha val="100000"/>
              </a:srgbClr>
            </a:solidFill>
          </p:spPr>
          <p:txBody>
            <a:bodyPr/>
            <a:lstStyle/>
            <a:p/>
          </p:txBody>
        </p:sp>
        <p:sp>
          <p:nvSpPr>
            <p:cNvPr id="53" name="rc53"/>
            <p:cNvSpPr/>
            <p:nvPr/>
          </p:nvSpPr>
          <p:spPr>
            <a:xfrm>
              <a:off x="4900493" y="2972992"/>
              <a:ext cx="249522" cy="155030"/>
            </a:xfrm>
            <a:prstGeom prst="rect">
              <a:avLst/>
            </a:prstGeom>
            <a:solidFill>
              <a:srgbClr val="1CABE2">
                <a:alpha val="100000"/>
              </a:srgbClr>
            </a:solidFill>
          </p:spPr>
          <p:txBody>
            <a:bodyPr/>
            <a:lstStyle/>
            <a:p/>
          </p:txBody>
        </p:sp>
        <p:sp>
          <p:nvSpPr>
            <p:cNvPr id="54" name="rc54"/>
            <p:cNvSpPr/>
            <p:nvPr/>
          </p:nvSpPr>
          <p:spPr>
            <a:xfrm>
              <a:off x="5177741" y="3078776"/>
              <a:ext cx="249522" cy="927909"/>
            </a:xfrm>
            <a:prstGeom prst="rect">
              <a:avLst/>
            </a:prstGeom>
            <a:solidFill>
              <a:srgbClr val="80BD41">
                <a:alpha val="100000"/>
              </a:srgbClr>
            </a:solidFill>
          </p:spPr>
          <p:txBody>
            <a:bodyPr/>
            <a:lstStyle/>
            <a:p/>
          </p:txBody>
        </p:sp>
        <p:sp>
          <p:nvSpPr>
            <p:cNvPr id="55" name="rc55"/>
            <p:cNvSpPr/>
            <p:nvPr/>
          </p:nvSpPr>
          <p:spPr>
            <a:xfrm>
              <a:off x="5177741" y="2975681"/>
              <a:ext cx="249522" cy="103094"/>
            </a:xfrm>
            <a:prstGeom prst="rect">
              <a:avLst/>
            </a:prstGeom>
            <a:solidFill>
              <a:srgbClr val="1CABE2">
                <a:alpha val="100000"/>
              </a:srgbClr>
            </a:solidFill>
          </p:spPr>
          <p:txBody>
            <a:bodyPr/>
            <a:lstStyle/>
            <a:p/>
          </p:txBody>
        </p:sp>
        <p:sp>
          <p:nvSpPr>
            <p:cNvPr id="56" name="rc56"/>
            <p:cNvSpPr/>
            <p:nvPr/>
          </p:nvSpPr>
          <p:spPr>
            <a:xfrm>
              <a:off x="5454988" y="3181930"/>
              <a:ext cx="249522" cy="824754"/>
            </a:xfrm>
            <a:prstGeom prst="rect">
              <a:avLst/>
            </a:prstGeom>
            <a:solidFill>
              <a:srgbClr val="80BD41">
                <a:alpha val="100000"/>
              </a:srgbClr>
            </a:solidFill>
          </p:spPr>
          <p:txBody>
            <a:bodyPr/>
            <a:lstStyle/>
            <a:p/>
          </p:txBody>
        </p:sp>
        <p:sp>
          <p:nvSpPr>
            <p:cNvPr id="57" name="rc57"/>
            <p:cNvSpPr/>
            <p:nvPr/>
          </p:nvSpPr>
          <p:spPr>
            <a:xfrm>
              <a:off x="5454988" y="2975741"/>
              <a:ext cx="249522" cy="206188"/>
            </a:xfrm>
            <a:prstGeom prst="rect">
              <a:avLst/>
            </a:prstGeom>
            <a:solidFill>
              <a:srgbClr val="1CABE2">
                <a:alpha val="100000"/>
              </a:srgbClr>
            </a:solidFill>
          </p:spPr>
          <p:txBody>
            <a:bodyPr/>
            <a:lstStyle/>
            <a:p/>
          </p:txBody>
        </p:sp>
        <p:sp>
          <p:nvSpPr>
            <p:cNvPr id="58" name="rc58"/>
            <p:cNvSpPr/>
            <p:nvPr/>
          </p:nvSpPr>
          <p:spPr>
            <a:xfrm>
              <a:off x="5732236" y="3274207"/>
              <a:ext cx="249522" cy="732477"/>
            </a:xfrm>
            <a:prstGeom prst="rect">
              <a:avLst/>
            </a:prstGeom>
            <a:solidFill>
              <a:srgbClr val="80BD41">
                <a:alpha val="100000"/>
              </a:srgbClr>
            </a:solidFill>
          </p:spPr>
          <p:txBody>
            <a:bodyPr/>
            <a:lstStyle/>
            <a:p/>
          </p:txBody>
        </p:sp>
        <p:sp>
          <p:nvSpPr>
            <p:cNvPr id="59" name="rc59"/>
            <p:cNvSpPr/>
            <p:nvPr/>
          </p:nvSpPr>
          <p:spPr>
            <a:xfrm>
              <a:off x="5732236" y="2975024"/>
              <a:ext cx="249522" cy="299182"/>
            </a:xfrm>
            <a:prstGeom prst="rect">
              <a:avLst/>
            </a:prstGeom>
            <a:solidFill>
              <a:srgbClr val="1CABE2">
                <a:alpha val="100000"/>
              </a:srgbClr>
            </a:solidFill>
          </p:spPr>
          <p:txBody>
            <a:bodyPr/>
            <a:lstStyle/>
            <a:p/>
          </p:txBody>
        </p:sp>
        <p:sp>
          <p:nvSpPr>
            <p:cNvPr id="60" name="rc60"/>
            <p:cNvSpPr/>
            <p:nvPr/>
          </p:nvSpPr>
          <p:spPr>
            <a:xfrm>
              <a:off x="6009484" y="3291300"/>
              <a:ext cx="249522" cy="715385"/>
            </a:xfrm>
            <a:prstGeom prst="rect">
              <a:avLst/>
            </a:prstGeom>
            <a:solidFill>
              <a:srgbClr val="80BD41">
                <a:alpha val="100000"/>
              </a:srgbClr>
            </a:solidFill>
          </p:spPr>
          <p:txBody>
            <a:bodyPr/>
            <a:lstStyle/>
            <a:p/>
          </p:txBody>
        </p:sp>
        <p:sp>
          <p:nvSpPr>
            <p:cNvPr id="61" name="rc61"/>
            <p:cNvSpPr/>
            <p:nvPr/>
          </p:nvSpPr>
          <p:spPr>
            <a:xfrm>
              <a:off x="6009484" y="2969884"/>
              <a:ext cx="249522" cy="321415"/>
            </a:xfrm>
            <a:prstGeom prst="rect">
              <a:avLst/>
            </a:prstGeom>
            <a:solidFill>
              <a:srgbClr val="1CABE2">
                <a:alpha val="100000"/>
              </a:srgbClr>
            </a:solidFill>
          </p:spPr>
          <p:txBody>
            <a:bodyPr/>
            <a:lstStyle/>
            <a:p/>
          </p:txBody>
        </p:sp>
        <p:sp>
          <p:nvSpPr>
            <p:cNvPr id="62" name="rc62"/>
            <p:cNvSpPr/>
            <p:nvPr/>
          </p:nvSpPr>
          <p:spPr>
            <a:xfrm>
              <a:off x="6286731" y="3224243"/>
              <a:ext cx="249522" cy="782441"/>
            </a:xfrm>
            <a:prstGeom prst="rect">
              <a:avLst/>
            </a:prstGeom>
            <a:solidFill>
              <a:srgbClr val="80BD41">
                <a:alpha val="100000"/>
              </a:srgbClr>
            </a:solidFill>
          </p:spPr>
          <p:txBody>
            <a:bodyPr/>
            <a:lstStyle/>
            <a:p/>
          </p:txBody>
        </p:sp>
        <p:sp>
          <p:nvSpPr>
            <p:cNvPr id="63" name="rc63"/>
            <p:cNvSpPr/>
            <p:nvPr/>
          </p:nvSpPr>
          <p:spPr>
            <a:xfrm>
              <a:off x="6286731" y="2963430"/>
              <a:ext cx="249522" cy="260813"/>
            </a:xfrm>
            <a:prstGeom prst="rect">
              <a:avLst/>
            </a:prstGeom>
            <a:solidFill>
              <a:srgbClr val="1CABE2">
                <a:alpha val="100000"/>
              </a:srgbClr>
            </a:solidFill>
          </p:spPr>
          <p:txBody>
            <a:bodyPr/>
            <a:lstStyle/>
            <a:p/>
          </p:txBody>
        </p:sp>
        <p:sp>
          <p:nvSpPr>
            <p:cNvPr id="64" name="rc64"/>
            <p:cNvSpPr/>
            <p:nvPr/>
          </p:nvSpPr>
          <p:spPr>
            <a:xfrm>
              <a:off x="6563979" y="3178464"/>
              <a:ext cx="249522" cy="828221"/>
            </a:xfrm>
            <a:prstGeom prst="rect">
              <a:avLst/>
            </a:prstGeom>
            <a:solidFill>
              <a:srgbClr val="80BD41">
                <a:alpha val="100000"/>
              </a:srgbClr>
            </a:solidFill>
          </p:spPr>
          <p:txBody>
            <a:bodyPr/>
            <a:lstStyle/>
            <a:p/>
          </p:txBody>
        </p:sp>
        <p:sp>
          <p:nvSpPr>
            <p:cNvPr id="65" name="rc65"/>
            <p:cNvSpPr/>
            <p:nvPr/>
          </p:nvSpPr>
          <p:spPr>
            <a:xfrm>
              <a:off x="6563979" y="2958290"/>
              <a:ext cx="249522" cy="220173"/>
            </a:xfrm>
            <a:prstGeom prst="rect">
              <a:avLst/>
            </a:prstGeom>
            <a:solidFill>
              <a:srgbClr val="1CABE2">
                <a:alpha val="100000"/>
              </a:srgbClr>
            </a:solidFill>
          </p:spPr>
          <p:txBody>
            <a:bodyPr/>
            <a:lstStyle/>
            <a:p/>
          </p:txBody>
        </p:sp>
        <p:sp>
          <p:nvSpPr>
            <p:cNvPr id="66" name="rc66"/>
            <p:cNvSpPr/>
            <p:nvPr/>
          </p:nvSpPr>
          <p:spPr>
            <a:xfrm>
              <a:off x="6841227" y="3231893"/>
              <a:ext cx="249522" cy="774791"/>
            </a:xfrm>
            <a:prstGeom prst="rect">
              <a:avLst/>
            </a:prstGeom>
            <a:solidFill>
              <a:srgbClr val="80BD41">
                <a:alpha val="100000"/>
              </a:srgbClr>
            </a:solidFill>
          </p:spPr>
          <p:txBody>
            <a:bodyPr/>
            <a:lstStyle/>
            <a:p/>
          </p:txBody>
        </p:sp>
        <p:sp>
          <p:nvSpPr>
            <p:cNvPr id="67" name="rc67"/>
            <p:cNvSpPr/>
            <p:nvPr/>
          </p:nvSpPr>
          <p:spPr>
            <a:xfrm>
              <a:off x="6841227" y="2945321"/>
              <a:ext cx="249522" cy="286572"/>
            </a:xfrm>
            <a:prstGeom prst="rect">
              <a:avLst/>
            </a:prstGeom>
            <a:solidFill>
              <a:srgbClr val="1CABE2">
                <a:alpha val="100000"/>
              </a:srgbClr>
            </a:solidFill>
          </p:spPr>
          <p:txBody>
            <a:bodyPr/>
            <a:lstStyle/>
            <a:p/>
          </p:txBody>
        </p:sp>
        <p:sp>
          <p:nvSpPr>
            <p:cNvPr id="68" name="rc68"/>
            <p:cNvSpPr/>
            <p:nvPr/>
          </p:nvSpPr>
          <p:spPr>
            <a:xfrm>
              <a:off x="7118474" y="3178583"/>
              <a:ext cx="249522" cy="828101"/>
            </a:xfrm>
            <a:prstGeom prst="rect">
              <a:avLst/>
            </a:prstGeom>
            <a:solidFill>
              <a:srgbClr val="80BD41">
                <a:alpha val="100000"/>
              </a:srgbClr>
            </a:solidFill>
          </p:spPr>
          <p:txBody>
            <a:bodyPr/>
            <a:lstStyle/>
            <a:p/>
          </p:txBody>
        </p:sp>
        <p:sp>
          <p:nvSpPr>
            <p:cNvPr id="69" name="rc69"/>
            <p:cNvSpPr/>
            <p:nvPr/>
          </p:nvSpPr>
          <p:spPr>
            <a:xfrm>
              <a:off x="7118474" y="2931216"/>
              <a:ext cx="249522" cy="247366"/>
            </a:xfrm>
            <a:prstGeom prst="rect">
              <a:avLst/>
            </a:prstGeom>
            <a:solidFill>
              <a:srgbClr val="1CABE2">
                <a:alpha val="100000"/>
              </a:srgbClr>
            </a:solidFill>
          </p:spPr>
          <p:txBody>
            <a:bodyPr/>
            <a:lstStyle/>
            <a:p/>
          </p:txBody>
        </p:sp>
        <p:sp>
          <p:nvSpPr>
            <p:cNvPr id="70" name="rc70"/>
            <p:cNvSpPr/>
            <p:nvPr/>
          </p:nvSpPr>
          <p:spPr>
            <a:xfrm>
              <a:off x="7395722" y="3158801"/>
              <a:ext cx="249522" cy="847883"/>
            </a:xfrm>
            <a:prstGeom prst="rect">
              <a:avLst/>
            </a:prstGeom>
            <a:solidFill>
              <a:srgbClr val="80BD41">
                <a:alpha val="100000"/>
              </a:srgbClr>
            </a:solidFill>
          </p:spPr>
          <p:txBody>
            <a:bodyPr/>
            <a:lstStyle/>
            <a:p/>
          </p:txBody>
        </p:sp>
        <p:sp>
          <p:nvSpPr>
            <p:cNvPr id="71" name="rc71"/>
            <p:cNvSpPr/>
            <p:nvPr/>
          </p:nvSpPr>
          <p:spPr>
            <a:xfrm>
              <a:off x="7395722" y="2919622"/>
              <a:ext cx="249522" cy="239178"/>
            </a:xfrm>
            <a:prstGeom prst="rect">
              <a:avLst/>
            </a:prstGeom>
            <a:solidFill>
              <a:srgbClr val="1CABE2">
                <a:alpha val="100000"/>
              </a:srgbClr>
            </a:solidFill>
          </p:spPr>
          <p:txBody>
            <a:bodyPr/>
            <a:lstStyle/>
            <a:p/>
          </p:txBody>
        </p:sp>
        <p:sp>
          <p:nvSpPr>
            <p:cNvPr id="72" name="rc72"/>
            <p:cNvSpPr/>
            <p:nvPr/>
          </p:nvSpPr>
          <p:spPr>
            <a:xfrm>
              <a:off x="7672970" y="3146191"/>
              <a:ext cx="249522" cy="860494"/>
            </a:xfrm>
            <a:prstGeom prst="rect">
              <a:avLst/>
            </a:prstGeom>
            <a:solidFill>
              <a:srgbClr val="80BD41">
                <a:alpha val="100000"/>
              </a:srgbClr>
            </a:solidFill>
          </p:spPr>
          <p:txBody>
            <a:bodyPr/>
            <a:lstStyle/>
            <a:p/>
          </p:txBody>
        </p:sp>
        <p:sp>
          <p:nvSpPr>
            <p:cNvPr id="73" name="rc73"/>
            <p:cNvSpPr/>
            <p:nvPr/>
          </p:nvSpPr>
          <p:spPr>
            <a:xfrm>
              <a:off x="7672970" y="2903486"/>
              <a:ext cx="249522" cy="242705"/>
            </a:xfrm>
            <a:prstGeom prst="rect">
              <a:avLst/>
            </a:prstGeom>
            <a:solidFill>
              <a:srgbClr val="1CABE2">
                <a:alpha val="100000"/>
              </a:srgbClr>
            </a:solidFill>
          </p:spPr>
          <p:txBody>
            <a:bodyPr/>
            <a:lstStyle/>
            <a:p/>
          </p:txBody>
        </p:sp>
        <p:sp>
          <p:nvSpPr>
            <p:cNvPr id="74" name="rc74"/>
            <p:cNvSpPr/>
            <p:nvPr/>
          </p:nvSpPr>
          <p:spPr>
            <a:xfrm>
              <a:off x="7950217" y="3130592"/>
              <a:ext cx="249522" cy="876092"/>
            </a:xfrm>
            <a:prstGeom prst="rect">
              <a:avLst/>
            </a:prstGeom>
            <a:solidFill>
              <a:srgbClr val="80BD41">
                <a:alpha val="100000"/>
              </a:srgbClr>
            </a:solidFill>
          </p:spPr>
          <p:txBody>
            <a:bodyPr/>
            <a:lstStyle/>
            <a:p/>
          </p:txBody>
        </p:sp>
        <p:sp>
          <p:nvSpPr>
            <p:cNvPr id="75" name="rc75"/>
            <p:cNvSpPr/>
            <p:nvPr/>
          </p:nvSpPr>
          <p:spPr>
            <a:xfrm>
              <a:off x="7950217" y="2883464"/>
              <a:ext cx="249522" cy="247127"/>
            </a:xfrm>
            <a:prstGeom prst="rect">
              <a:avLst/>
            </a:prstGeom>
            <a:solidFill>
              <a:srgbClr val="1CABE2">
                <a:alpha val="100000"/>
              </a:srgbClr>
            </a:solidFill>
          </p:spPr>
          <p:txBody>
            <a:bodyPr/>
            <a:lstStyle/>
            <a:p/>
          </p:txBody>
        </p:sp>
        <p:sp>
          <p:nvSpPr>
            <p:cNvPr id="76" name="pl76"/>
            <p:cNvSpPr/>
            <p:nvPr/>
          </p:nvSpPr>
          <p:spPr>
            <a:xfrm>
              <a:off x="1421035" y="1479479"/>
              <a:ext cx="6653943" cy="1656723"/>
            </a:xfrm>
            <a:custGeom>
              <a:avLst/>
              <a:pathLst>
                <a:path w="6653943" h="1656723">
                  <a:moveTo>
                    <a:pt x="0" y="1600563"/>
                  </a:moveTo>
                  <a:lnTo>
                    <a:pt x="277247" y="1656723"/>
                  </a:lnTo>
                  <a:lnTo>
                    <a:pt x="554495" y="1375923"/>
                  </a:lnTo>
                  <a:lnTo>
                    <a:pt x="831742" y="1123202"/>
                  </a:lnTo>
                  <a:lnTo>
                    <a:pt x="1108990" y="645841"/>
                  </a:lnTo>
                  <a:lnTo>
                    <a:pt x="1386238" y="758161"/>
                  </a:lnTo>
                  <a:lnTo>
                    <a:pt x="1663485" y="449281"/>
                  </a:lnTo>
                  <a:lnTo>
                    <a:pt x="1940733" y="477361"/>
                  </a:lnTo>
                  <a:lnTo>
                    <a:pt x="2217981" y="280800"/>
                  </a:lnTo>
                  <a:lnTo>
                    <a:pt x="2495228" y="280800"/>
                  </a:lnTo>
                  <a:lnTo>
                    <a:pt x="2772476" y="393120"/>
                  </a:lnTo>
                  <a:lnTo>
                    <a:pt x="3049724" y="196560"/>
                  </a:lnTo>
                  <a:lnTo>
                    <a:pt x="3326971" y="140400"/>
                  </a:lnTo>
                  <a:lnTo>
                    <a:pt x="3604219" y="140400"/>
                  </a:lnTo>
                  <a:lnTo>
                    <a:pt x="3881467" y="0"/>
                  </a:lnTo>
                  <a:lnTo>
                    <a:pt x="4158714" y="280800"/>
                  </a:lnTo>
                  <a:lnTo>
                    <a:pt x="4435962" y="533521"/>
                  </a:lnTo>
                  <a:lnTo>
                    <a:pt x="4713210" y="589681"/>
                  </a:lnTo>
                  <a:lnTo>
                    <a:pt x="4990457" y="421200"/>
                  </a:lnTo>
                  <a:lnTo>
                    <a:pt x="5267705" y="308880"/>
                  </a:lnTo>
                  <a:lnTo>
                    <a:pt x="5544953" y="477361"/>
                  </a:lnTo>
                  <a:lnTo>
                    <a:pt x="5822200" y="365040"/>
                  </a:lnTo>
                  <a:lnTo>
                    <a:pt x="6099448" y="336960"/>
                  </a:lnTo>
                  <a:lnTo>
                    <a:pt x="6376696" y="336960"/>
                  </a:lnTo>
                  <a:lnTo>
                    <a:pt x="6653943" y="33696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78" name="tx78"/>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7182946"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7" name="tx87"/>
            <p:cNvSpPr/>
            <p:nvPr/>
          </p:nvSpPr>
          <p:spPr>
            <a:xfrm>
              <a:off x="1303481" y="32241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108.2</a:t>
              </a:r>
            </a:p>
          </p:txBody>
        </p:sp>
        <p:sp>
          <p:nvSpPr>
            <p:cNvPr id="88" name="tx88"/>
            <p:cNvSpPr/>
            <p:nvPr/>
          </p:nvSpPr>
          <p:spPr>
            <a:xfrm>
              <a:off x="2689720" y="30885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89" name="tx89"/>
            <p:cNvSpPr/>
            <p:nvPr/>
          </p:nvSpPr>
          <p:spPr>
            <a:xfrm>
              <a:off x="4075958" y="28702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167.4</a:t>
              </a:r>
            </a:p>
          </p:txBody>
        </p:sp>
        <p:sp>
          <p:nvSpPr>
            <p:cNvPr id="90" name="tx90"/>
            <p:cNvSpPr/>
            <p:nvPr/>
          </p:nvSpPr>
          <p:spPr>
            <a:xfrm>
              <a:off x="5462196" y="2839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172.5</a:t>
              </a:r>
            </a:p>
          </p:txBody>
        </p:sp>
        <p:sp>
          <p:nvSpPr>
            <p:cNvPr id="91" name="tx91"/>
            <p:cNvSpPr/>
            <p:nvPr/>
          </p:nvSpPr>
          <p:spPr>
            <a:xfrm>
              <a:off x="6571187" y="28223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175.4</a:t>
              </a:r>
            </a:p>
          </p:txBody>
        </p:sp>
        <p:sp>
          <p:nvSpPr>
            <p:cNvPr id="92" name="tx92"/>
            <p:cNvSpPr/>
            <p:nvPr/>
          </p:nvSpPr>
          <p:spPr>
            <a:xfrm>
              <a:off x="6848435" y="28093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177.6</a:t>
              </a:r>
            </a:p>
          </p:txBody>
        </p:sp>
        <p:sp>
          <p:nvSpPr>
            <p:cNvPr id="93" name="tx93"/>
            <p:cNvSpPr/>
            <p:nvPr/>
          </p:nvSpPr>
          <p:spPr>
            <a:xfrm>
              <a:off x="7125682" y="27952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179.9</a:t>
              </a:r>
            </a:p>
          </p:txBody>
        </p:sp>
        <p:sp>
          <p:nvSpPr>
            <p:cNvPr id="94" name="tx94"/>
            <p:cNvSpPr/>
            <p:nvPr/>
          </p:nvSpPr>
          <p:spPr>
            <a:xfrm>
              <a:off x="7402930" y="2783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181.9</a:t>
              </a:r>
            </a:p>
          </p:txBody>
        </p:sp>
        <p:sp>
          <p:nvSpPr>
            <p:cNvPr id="95" name="tx95"/>
            <p:cNvSpPr/>
            <p:nvPr/>
          </p:nvSpPr>
          <p:spPr>
            <a:xfrm>
              <a:off x="7680178" y="2767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96" name="tx96"/>
            <p:cNvSpPr/>
            <p:nvPr/>
          </p:nvSpPr>
          <p:spPr>
            <a:xfrm>
              <a:off x="7957425" y="27475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187.9</a:t>
              </a:r>
            </a:p>
          </p:txBody>
        </p:sp>
        <p:sp>
          <p:nvSpPr>
            <p:cNvPr id="97" name="pl97"/>
            <p:cNvSpPr/>
            <p:nvPr/>
          </p:nvSpPr>
          <p:spPr>
            <a:xfrm>
              <a:off x="1421035" y="1198678"/>
              <a:ext cx="0" cy="1881364"/>
            </a:xfrm>
            <a:custGeom>
              <a:avLst/>
              <a:pathLst>
                <a:path w="0" h="1881364">
                  <a:moveTo>
                    <a:pt x="0" y="188136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1038962"/>
            </a:xfrm>
            <a:custGeom>
              <a:avLst/>
              <a:pathLst>
                <a:path w="0" h="1038962">
                  <a:moveTo>
                    <a:pt x="0" y="103896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8649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08" name="tx108"/>
            <p:cNvSpPr/>
            <p:nvPr/>
          </p:nvSpPr>
          <p:spPr>
            <a:xfrm>
              <a:off x="1329607" y="35416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72.5</a:t>
              </a:r>
            </a:p>
          </p:txBody>
        </p:sp>
        <p:sp>
          <p:nvSpPr>
            <p:cNvPr id="109" name="tx109"/>
            <p:cNvSpPr/>
            <p:nvPr/>
          </p:nvSpPr>
          <p:spPr>
            <a:xfrm>
              <a:off x="2715845" y="3725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10" name="tx110"/>
            <p:cNvSpPr/>
            <p:nvPr/>
          </p:nvSpPr>
          <p:spPr>
            <a:xfrm>
              <a:off x="2715845" y="33341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11" name="tx111"/>
            <p:cNvSpPr/>
            <p:nvPr/>
          </p:nvSpPr>
          <p:spPr>
            <a:xfrm>
              <a:off x="4075958" y="359258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127.2</a:t>
              </a:r>
            </a:p>
          </p:txBody>
        </p:sp>
        <p:sp>
          <p:nvSpPr>
            <p:cNvPr id="112" name="tx112"/>
            <p:cNvSpPr/>
            <p:nvPr/>
          </p:nvSpPr>
          <p:spPr>
            <a:xfrm>
              <a:off x="4102084" y="3091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13" name="tx113"/>
            <p:cNvSpPr/>
            <p:nvPr/>
          </p:nvSpPr>
          <p:spPr>
            <a:xfrm>
              <a:off x="5501373" y="355921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14" name="tx114"/>
            <p:cNvSpPr/>
            <p:nvPr/>
          </p:nvSpPr>
          <p:spPr>
            <a:xfrm>
              <a:off x="5488322" y="30437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15" name="tx115"/>
            <p:cNvSpPr/>
            <p:nvPr/>
          </p:nvSpPr>
          <p:spPr>
            <a:xfrm>
              <a:off x="6571187" y="35574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138.6</a:t>
              </a:r>
            </a:p>
          </p:txBody>
        </p:sp>
        <p:sp>
          <p:nvSpPr>
            <p:cNvPr id="116" name="tx116"/>
            <p:cNvSpPr/>
            <p:nvPr/>
          </p:nvSpPr>
          <p:spPr>
            <a:xfrm>
              <a:off x="6597312" y="30332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17" name="tx117"/>
            <p:cNvSpPr/>
            <p:nvPr/>
          </p:nvSpPr>
          <p:spPr>
            <a:xfrm>
              <a:off x="6848435" y="35842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129.6</a:t>
              </a:r>
            </a:p>
          </p:txBody>
        </p:sp>
        <p:sp>
          <p:nvSpPr>
            <p:cNvPr id="118" name="tx118"/>
            <p:cNvSpPr/>
            <p:nvPr/>
          </p:nvSpPr>
          <p:spPr>
            <a:xfrm>
              <a:off x="6913737" y="305355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9" name="tx119"/>
            <p:cNvSpPr/>
            <p:nvPr/>
          </p:nvSpPr>
          <p:spPr>
            <a:xfrm>
              <a:off x="7125682" y="35575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138.6</a:t>
              </a:r>
            </a:p>
          </p:txBody>
        </p:sp>
        <p:sp>
          <p:nvSpPr>
            <p:cNvPr id="120" name="tx120"/>
            <p:cNvSpPr/>
            <p:nvPr/>
          </p:nvSpPr>
          <p:spPr>
            <a:xfrm>
              <a:off x="7151808" y="30209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21" name="tx121"/>
            <p:cNvSpPr/>
            <p:nvPr/>
          </p:nvSpPr>
          <p:spPr>
            <a:xfrm>
              <a:off x="7402930" y="35476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141.9</a:t>
              </a:r>
            </a:p>
          </p:txBody>
        </p:sp>
        <p:sp>
          <p:nvSpPr>
            <p:cNvPr id="122" name="tx122"/>
            <p:cNvSpPr/>
            <p:nvPr/>
          </p:nvSpPr>
          <p:spPr>
            <a:xfrm>
              <a:off x="7468232" y="300416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a:t>
              </a:r>
            </a:p>
          </p:txBody>
        </p:sp>
        <p:sp>
          <p:nvSpPr>
            <p:cNvPr id="123" name="tx123"/>
            <p:cNvSpPr/>
            <p:nvPr/>
          </p:nvSpPr>
          <p:spPr>
            <a:xfrm>
              <a:off x="7719354" y="3542536"/>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24" name="tx124"/>
            <p:cNvSpPr/>
            <p:nvPr/>
          </p:nvSpPr>
          <p:spPr>
            <a:xfrm>
              <a:off x="7706303" y="2989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25" name="tx125"/>
            <p:cNvSpPr/>
            <p:nvPr/>
          </p:nvSpPr>
          <p:spPr>
            <a:xfrm>
              <a:off x="7957425" y="3533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146.6</a:t>
              </a:r>
            </a:p>
          </p:txBody>
        </p:sp>
        <p:sp>
          <p:nvSpPr>
            <p:cNvPr id="126" name="tx126"/>
            <p:cNvSpPr/>
            <p:nvPr/>
          </p:nvSpPr>
          <p:spPr>
            <a:xfrm>
              <a:off x="7983551" y="297312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27" name="tx12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3569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7592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16155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63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663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48663"/>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2000-2024</a:t>
              </a:r>
            </a:p>
          </p:txBody>
        </p:sp>
        <p:sp>
          <p:nvSpPr>
            <p:cNvPr id="158" name="pl158"/>
            <p:cNvSpPr/>
            <p:nvPr/>
          </p:nvSpPr>
          <p:spPr>
            <a:xfrm>
              <a:off x="21708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200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6691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4183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0454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7945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54374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2929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774644"/>
              <a:ext cx="4847962" cy="162162"/>
            </a:xfrm>
            <a:prstGeom prst="rect">
              <a:avLst/>
            </a:prstGeom>
            <a:solidFill>
              <a:srgbClr val="80BD41">
                <a:alpha val="100000"/>
              </a:srgbClr>
            </a:solidFill>
          </p:spPr>
          <p:txBody>
            <a:bodyPr/>
            <a:lstStyle/>
            <a:p/>
          </p:txBody>
        </p:sp>
        <p:sp>
          <p:nvSpPr>
            <p:cNvPr id="171" name="rc171"/>
            <p:cNvSpPr/>
            <p:nvPr/>
          </p:nvSpPr>
          <p:spPr>
            <a:xfrm>
              <a:off x="6144236" y="5774644"/>
              <a:ext cx="1288778" cy="162162"/>
            </a:xfrm>
            <a:prstGeom prst="rect">
              <a:avLst/>
            </a:prstGeom>
            <a:solidFill>
              <a:srgbClr val="1CABE2">
                <a:alpha val="100000"/>
              </a:srgbClr>
            </a:solidFill>
          </p:spPr>
          <p:txBody>
            <a:bodyPr/>
            <a:lstStyle/>
            <a:p/>
          </p:txBody>
        </p:sp>
        <p:sp>
          <p:nvSpPr>
            <p:cNvPr id="172" name="rc172"/>
            <p:cNvSpPr/>
            <p:nvPr/>
          </p:nvSpPr>
          <p:spPr>
            <a:xfrm>
              <a:off x="1296273" y="5571941"/>
              <a:ext cx="5036871" cy="162162"/>
            </a:xfrm>
            <a:prstGeom prst="rect">
              <a:avLst/>
            </a:prstGeom>
            <a:solidFill>
              <a:srgbClr val="80BD41">
                <a:alpha val="100000"/>
              </a:srgbClr>
            </a:solidFill>
          </p:spPr>
          <p:txBody>
            <a:bodyPr/>
            <a:lstStyle/>
            <a:p/>
          </p:txBody>
        </p:sp>
        <p:sp>
          <p:nvSpPr>
            <p:cNvPr id="173" name="rc173"/>
            <p:cNvSpPr/>
            <p:nvPr/>
          </p:nvSpPr>
          <p:spPr>
            <a:xfrm>
              <a:off x="6333145" y="5571941"/>
              <a:ext cx="1420665" cy="162162"/>
            </a:xfrm>
            <a:prstGeom prst="rect">
              <a:avLst/>
            </a:prstGeom>
            <a:solidFill>
              <a:srgbClr val="1CABE2">
                <a:alpha val="100000"/>
              </a:srgbClr>
            </a:solidFill>
          </p:spPr>
          <p:txBody>
            <a:bodyPr/>
            <a:lstStyle/>
            <a:p/>
          </p:txBody>
        </p:sp>
        <p:sp>
          <p:nvSpPr>
            <p:cNvPr id="174" name="rc174"/>
            <p:cNvSpPr/>
            <p:nvPr/>
          </p:nvSpPr>
          <p:spPr>
            <a:xfrm>
              <a:off x="1296273" y="5369238"/>
              <a:ext cx="5128177" cy="162162"/>
            </a:xfrm>
            <a:prstGeom prst="rect">
              <a:avLst/>
            </a:prstGeom>
            <a:solidFill>
              <a:srgbClr val="80BD41">
                <a:alpha val="100000"/>
              </a:srgbClr>
            </a:solidFill>
          </p:spPr>
          <p:txBody>
            <a:bodyPr/>
            <a:lstStyle/>
            <a:p/>
          </p:txBody>
        </p:sp>
        <p:sp>
          <p:nvSpPr>
            <p:cNvPr id="175" name="rc175"/>
            <p:cNvSpPr/>
            <p:nvPr/>
          </p:nvSpPr>
          <p:spPr>
            <a:xfrm>
              <a:off x="6424451" y="5369238"/>
              <a:ext cx="1446552" cy="162162"/>
            </a:xfrm>
            <a:prstGeom prst="rect">
              <a:avLst/>
            </a:prstGeom>
            <a:solidFill>
              <a:srgbClr val="1CABE2">
                <a:alpha val="100000"/>
              </a:srgbClr>
            </a:solidFill>
          </p:spPr>
          <p:txBody>
            <a:bodyPr/>
            <a:lstStyle/>
            <a:p/>
          </p:txBody>
        </p:sp>
        <p:sp>
          <p:nvSpPr>
            <p:cNvPr id="176" name="tx176"/>
            <p:cNvSpPr/>
            <p:nvPr/>
          </p:nvSpPr>
          <p:spPr>
            <a:xfrm>
              <a:off x="7595171"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175.4</a:t>
              </a:r>
            </a:p>
          </p:txBody>
        </p:sp>
        <p:sp>
          <p:nvSpPr>
            <p:cNvPr id="177" name="tx177"/>
            <p:cNvSpPr/>
            <p:nvPr/>
          </p:nvSpPr>
          <p:spPr>
            <a:xfrm>
              <a:off x="793200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184.6</a:t>
              </a:r>
            </a:p>
          </p:txBody>
        </p:sp>
        <p:sp>
          <p:nvSpPr>
            <p:cNvPr id="178" name="tx178"/>
            <p:cNvSpPr/>
            <p:nvPr/>
          </p:nvSpPr>
          <p:spPr>
            <a:xfrm>
              <a:off x="8055059"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187.9</a:t>
              </a:r>
            </a:p>
          </p:txBody>
        </p:sp>
        <p:sp>
          <p:nvSpPr>
            <p:cNvPr id="179" name="tx179"/>
            <p:cNvSpPr/>
            <p:nvPr/>
          </p:nvSpPr>
          <p:spPr>
            <a:xfrm>
              <a:off x="3584616"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138.6</a:t>
              </a:r>
            </a:p>
          </p:txBody>
        </p:sp>
        <p:sp>
          <p:nvSpPr>
            <p:cNvPr id="180" name="tx180"/>
            <p:cNvSpPr/>
            <p:nvPr/>
          </p:nvSpPr>
          <p:spPr>
            <a:xfrm>
              <a:off x="6683132"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36.8</a:t>
              </a:r>
            </a:p>
          </p:txBody>
        </p:sp>
        <p:sp>
          <p:nvSpPr>
            <p:cNvPr id="181" name="tx181"/>
            <p:cNvSpPr/>
            <p:nvPr/>
          </p:nvSpPr>
          <p:spPr>
            <a:xfrm>
              <a:off x="3724275" y="561390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82" name="tx182"/>
            <p:cNvSpPr/>
            <p:nvPr/>
          </p:nvSpPr>
          <p:spPr>
            <a:xfrm>
              <a:off x="6937984"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40.6</a:t>
              </a:r>
            </a:p>
          </p:txBody>
        </p:sp>
        <p:sp>
          <p:nvSpPr>
            <p:cNvPr id="183" name="tx183"/>
            <p:cNvSpPr/>
            <p:nvPr/>
          </p:nvSpPr>
          <p:spPr>
            <a:xfrm>
              <a:off x="3724724"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146.6</a:t>
              </a:r>
            </a:p>
          </p:txBody>
        </p:sp>
        <p:sp>
          <p:nvSpPr>
            <p:cNvPr id="184" name="tx184"/>
            <p:cNvSpPr/>
            <p:nvPr/>
          </p:nvSpPr>
          <p:spPr>
            <a:xfrm>
              <a:off x="7042234"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41.4</a:t>
              </a:r>
            </a:p>
          </p:txBody>
        </p:sp>
        <p:sp>
          <p:nvSpPr>
            <p:cNvPr id="185" name="tx18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6773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0" name="tx190"/>
            <p:cNvSpPr/>
            <p:nvPr/>
          </p:nvSpPr>
          <p:spPr>
            <a:xfrm>
              <a:off x="467804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1" name="tx191"/>
            <p:cNvSpPr/>
            <p:nvPr/>
          </p:nvSpPr>
          <p:spPr>
            <a:xfrm>
              <a:off x="642720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2" name="tx192"/>
            <p:cNvSpPr/>
            <p:nvPr/>
          </p:nvSpPr>
          <p:spPr>
            <a:xfrm>
              <a:off x="817635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5" name="tx19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(78%) was relatively constant within 1% compared to 2019 (79%).
The number of children vaccinated with DTP3 increased 6% compared to in 2019.
The number of surviving infants increased approximately 7%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444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1998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9551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4710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8221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5577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8332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1088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489378"/>
              <a:ext cx="249014" cy="517307"/>
            </a:xfrm>
            <a:prstGeom prst="rect">
              <a:avLst/>
            </a:prstGeom>
            <a:solidFill>
              <a:srgbClr val="E2231A">
                <a:alpha val="100000"/>
              </a:srgbClr>
            </a:solidFill>
          </p:spPr>
          <p:txBody>
            <a:bodyPr/>
            <a:lstStyle/>
            <a:p/>
          </p:txBody>
        </p:sp>
        <p:sp>
          <p:nvSpPr>
            <p:cNvPr id="25" name="rc25"/>
            <p:cNvSpPr/>
            <p:nvPr/>
          </p:nvSpPr>
          <p:spPr>
            <a:xfrm>
              <a:off x="1587736" y="3463724"/>
              <a:ext cx="249014" cy="542960"/>
            </a:xfrm>
            <a:prstGeom prst="rect">
              <a:avLst/>
            </a:prstGeom>
            <a:solidFill>
              <a:srgbClr val="E2231A">
                <a:alpha val="100000"/>
              </a:srgbClr>
            </a:solidFill>
          </p:spPr>
          <p:txBody>
            <a:bodyPr/>
            <a:lstStyle/>
            <a:p/>
          </p:txBody>
        </p:sp>
        <p:sp>
          <p:nvSpPr>
            <p:cNvPr id="26" name="rc26"/>
            <p:cNvSpPr/>
            <p:nvPr/>
          </p:nvSpPr>
          <p:spPr>
            <a:xfrm>
              <a:off x="1864419" y="3463905"/>
              <a:ext cx="249014" cy="542779"/>
            </a:xfrm>
            <a:prstGeom prst="rect">
              <a:avLst/>
            </a:prstGeom>
            <a:solidFill>
              <a:srgbClr val="E2231A">
                <a:alpha val="100000"/>
              </a:srgbClr>
            </a:solidFill>
          </p:spPr>
          <p:txBody>
            <a:bodyPr/>
            <a:lstStyle/>
            <a:p/>
          </p:txBody>
        </p:sp>
        <p:sp>
          <p:nvSpPr>
            <p:cNvPr id="27" name="rc27"/>
            <p:cNvSpPr/>
            <p:nvPr/>
          </p:nvSpPr>
          <p:spPr>
            <a:xfrm>
              <a:off x="2141101" y="3567359"/>
              <a:ext cx="249014" cy="439325"/>
            </a:xfrm>
            <a:prstGeom prst="rect">
              <a:avLst/>
            </a:prstGeom>
            <a:solidFill>
              <a:srgbClr val="E2231A">
                <a:alpha val="100000"/>
              </a:srgbClr>
            </a:solidFill>
          </p:spPr>
          <p:txBody>
            <a:bodyPr/>
            <a:lstStyle/>
            <a:p/>
          </p:txBody>
        </p:sp>
        <p:sp>
          <p:nvSpPr>
            <p:cNvPr id="28" name="rc28"/>
            <p:cNvSpPr/>
            <p:nvPr/>
          </p:nvSpPr>
          <p:spPr>
            <a:xfrm>
              <a:off x="2417783" y="3686513"/>
              <a:ext cx="249014" cy="320171"/>
            </a:xfrm>
            <a:prstGeom prst="rect">
              <a:avLst/>
            </a:prstGeom>
            <a:solidFill>
              <a:srgbClr val="E2231A">
                <a:alpha val="100000"/>
              </a:srgbClr>
            </a:solidFill>
          </p:spPr>
          <p:txBody>
            <a:bodyPr/>
            <a:lstStyle/>
            <a:p/>
          </p:txBody>
        </p:sp>
        <p:sp>
          <p:nvSpPr>
            <p:cNvPr id="29" name="rc29"/>
            <p:cNvSpPr/>
            <p:nvPr/>
          </p:nvSpPr>
          <p:spPr>
            <a:xfrm>
              <a:off x="2694466" y="3570554"/>
              <a:ext cx="249014" cy="436130"/>
            </a:xfrm>
            <a:prstGeom prst="rect">
              <a:avLst/>
            </a:prstGeom>
            <a:solidFill>
              <a:srgbClr val="E2231A">
                <a:alpha val="100000"/>
              </a:srgbClr>
            </a:solidFill>
          </p:spPr>
          <p:txBody>
            <a:bodyPr/>
            <a:lstStyle/>
            <a:p/>
          </p:txBody>
        </p:sp>
        <p:sp>
          <p:nvSpPr>
            <p:cNvPr id="30" name="rc30"/>
            <p:cNvSpPr/>
            <p:nvPr/>
          </p:nvSpPr>
          <p:spPr>
            <a:xfrm>
              <a:off x="2971148" y="3621390"/>
              <a:ext cx="249014" cy="385294"/>
            </a:xfrm>
            <a:prstGeom prst="rect">
              <a:avLst/>
            </a:prstGeom>
            <a:solidFill>
              <a:srgbClr val="E2231A">
                <a:alpha val="100000"/>
              </a:srgbClr>
            </a:solidFill>
          </p:spPr>
          <p:txBody>
            <a:bodyPr/>
            <a:lstStyle/>
            <a:p/>
          </p:txBody>
        </p:sp>
        <p:sp>
          <p:nvSpPr>
            <p:cNvPr id="31" name="rc31"/>
            <p:cNvSpPr/>
            <p:nvPr/>
          </p:nvSpPr>
          <p:spPr>
            <a:xfrm>
              <a:off x="3247830" y="3584399"/>
              <a:ext cx="249014" cy="422285"/>
            </a:xfrm>
            <a:prstGeom prst="rect">
              <a:avLst/>
            </a:prstGeom>
            <a:solidFill>
              <a:srgbClr val="E2231A">
                <a:alpha val="100000"/>
              </a:srgbClr>
            </a:solidFill>
          </p:spPr>
          <p:txBody>
            <a:bodyPr/>
            <a:lstStyle/>
            <a:p/>
          </p:txBody>
        </p:sp>
        <p:sp>
          <p:nvSpPr>
            <p:cNvPr id="32" name="rc32"/>
            <p:cNvSpPr/>
            <p:nvPr/>
          </p:nvSpPr>
          <p:spPr>
            <a:xfrm>
              <a:off x="3524513" y="3669162"/>
              <a:ext cx="249014" cy="337522"/>
            </a:xfrm>
            <a:prstGeom prst="rect">
              <a:avLst/>
            </a:prstGeom>
            <a:solidFill>
              <a:srgbClr val="E2231A">
                <a:alpha val="100000"/>
              </a:srgbClr>
            </a:solidFill>
          </p:spPr>
          <p:txBody>
            <a:bodyPr/>
            <a:lstStyle/>
            <a:p/>
          </p:txBody>
        </p:sp>
        <p:sp>
          <p:nvSpPr>
            <p:cNvPr id="33" name="rc33"/>
            <p:cNvSpPr/>
            <p:nvPr/>
          </p:nvSpPr>
          <p:spPr>
            <a:xfrm>
              <a:off x="3801195" y="3586659"/>
              <a:ext cx="249014" cy="420025"/>
            </a:xfrm>
            <a:prstGeom prst="rect">
              <a:avLst/>
            </a:prstGeom>
            <a:solidFill>
              <a:srgbClr val="E2231A">
                <a:alpha val="100000"/>
              </a:srgbClr>
            </a:solidFill>
          </p:spPr>
          <p:txBody>
            <a:bodyPr/>
            <a:lstStyle/>
            <a:p/>
          </p:txBody>
        </p:sp>
        <p:sp>
          <p:nvSpPr>
            <p:cNvPr id="34" name="rc34"/>
            <p:cNvSpPr/>
            <p:nvPr/>
          </p:nvSpPr>
          <p:spPr>
            <a:xfrm>
              <a:off x="4077877" y="3703487"/>
              <a:ext cx="249014" cy="303197"/>
            </a:xfrm>
            <a:prstGeom prst="rect">
              <a:avLst/>
            </a:prstGeom>
            <a:solidFill>
              <a:srgbClr val="E2231A">
                <a:alpha val="100000"/>
              </a:srgbClr>
            </a:solidFill>
          </p:spPr>
          <p:txBody>
            <a:bodyPr/>
            <a:lstStyle/>
            <a:p/>
          </p:txBody>
        </p:sp>
        <p:sp>
          <p:nvSpPr>
            <p:cNvPr id="35" name="rc35"/>
            <p:cNvSpPr/>
            <p:nvPr/>
          </p:nvSpPr>
          <p:spPr>
            <a:xfrm>
              <a:off x="4354560" y="3796226"/>
              <a:ext cx="249014" cy="210458"/>
            </a:xfrm>
            <a:prstGeom prst="rect">
              <a:avLst/>
            </a:prstGeom>
            <a:solidFill>
              <a:srgbClr val="E2231A">
                <a:alpha val="100000"/>
              </a:srgbClr>
            </a:solidFill>
          </p:spPr>
          <p:txBody>
            <a:bodyPr/>
            <a:lstStyle/>
            <a:p/>
          </p:txBody>
        </p:sp>
        <p:sp>
          <p:nvSpPr>
            <p:cNvPr id="36" name="rc36"/>
            <p:cNvSpPr/>
            <p:nvPr/>
          </p:nvSpPr>
          <p:spPr>
            <a:xfrm>
              <a:off x="4631242" y="3755692"/>
              <a:ext cx="249014" cy="250992"/>
            </a:xfrm>
            <a:prstGeom prst="rect">
              <a:avLst/>
            </a:prstGeom>
            <a:solidFill>
              <a:srgbClr val="E2231A">
                <a:alpha val="100000"/>
              </a:srgbClr>
            </a:solidFill>
          </p:spPr>
          <p:txBody>
            <a:bodyPr/>
            <a:lstStyle/>
            <a:p/>
          </p:txBody>
        </p:sp>
        <p:sp>
          <p:nvSpPr>
            <p:cNvPr id="37" name="rc37"/>
            <p:cNvSpPr/>
            <p:nvPr/>
          </p:nvSpPr>
          <p:spPr>
            <a:xfrm>
              <a:off x="4907924" y="3756076"/>
              <a:ext cx="249014" cy="250608"/>
            </a:xfrm>
            <a:prstGeom prst="rect">
              <a:avLst/>
            </a:prstGeom>
            <a:solidFill>
              <a:srgbClr val="E2231A">
                <a:alpha val="100000"/>
              </a:srgbClr>
            </a:solidFill>
          </p:spPr>
          <p:txBody>
            <a:bodyPr/>
            <a:lstStyle/>
            <a:p/>
          </p:txBody>
        </p:sp>
        <p:sp>
          <p:nvSpPr>
            <p:cNvPr id="38" name="rc38"/>
            <p:cNvSpPr/>
            <p:nvPr/>
          </p:nvSpPr>
          <p:spPr>
            <a:xfrm>
              <a:off x="5184607" y="3756721"/>
              <a:ext cx="249014" cy="249963"/>
            </a:xfrm>
            <a:prstGeom prst="rect">
              <a:avLst/>
            </a:prstGeom>
            <a:solidFill>
              <a:srgbClr val="E2231A">
                <a:alpha val="100000"/>
              </a:srgbClr>
            </a:solidFill>
          </p:spPr>
          <p:txBody>
            <a:bodyPr/>
            <a:lstStyle/>
            <a:p/>
          </p:txBody>
        </p:sp>
        <p:sp>
          <p:nvSpPr>
            <p:cNvPr id="39" name="rc39"/>
            <p:cNvSpPr/>
            <p:nvPr/>
          </p:nvSpPr>
          <p:spPr>
            <a:xfrm>
              <a:off x="5461289" y="3756743"/>
              <a:ext cx="249014" cy="249941"/>
            </a:xfrm>
            <a:prstGeom prst="rect">
              <a:avLst/>
            </a:prstGeom>
            <a:solidFill>
              <a:srgbClr val="E2231A">
                <a:alpha val="100000"/>
              </a:srgbClr>
            </a:solidFill>
          </p:spPr>
          <p:txBody>
            <a:bodyPr/>
            <a:lstStyle/>
            <a:p/>
          </p:txBody>
        </p:sp>
        <p:sp>
          <p:nvSpPr>
            <p:cNvPr id="40" name="rc40"/>
            <p:cNvSpPr/>
            <p:nvPr/>
          </p:nvSpPr>
          <p:spPr>
            <a:xfrm>
              <a:off x="5737971" y="3593984"/>
              <a:ext cx="249014" cy="412701"/>
            </a:xfrm>
            <a:prstGeom prst="rect">
              <a:avLst/>
            </a:prstGeom>
            <a:solidFill>
              <a:srgbClr val="E2231A">
                <a:alpha val="100000"/>
              </a:srgbClr>
            </a:solidFill>
          </p:spPr>
          <p:txBody>
            <a:bodyPr/>
            <a:lstStyle/>
            <a:p/>
          </p:txBody>
        </p:sp>
        <p:sp>
          <p:nvSpPr>
            <p:cNvPr id="41" name="rc41"/>
            <p:cNvSpPr/>
            <p:nvPr/>
          </p:nvSpPr>
          <p:spPr>
            <a:xfrm>
              <a:off x="6014654" y="3629642"/>
              <a:ext cx="249014" cy="377042"/>
            </a:xfrm>
            <a:prstGeom prst="rect">
              <a:avLst/>
            </a:prstGeom>
            <a:solidFill>
              <a:srgbClr val="E2231A">
                <a:alpha val="100000"/>
              </a:srgbClr>
            </a:solidFill>
          </p:spPr>
          <p:txBody>
            <a:bodyPr/>
            <a:lstStyle/>
            <a:p/>
          </p:txBody>
        </p:sp>
        <p:sp>
          <p:nvSpPr>
            <p:cNvPr id="42" name="rc42"/>
            <p:cNvSpPr/>
            <p:nvPr/>
          </p:nvSpPr>
          <p:spPr>
            <a:xfrm>
              <a:off x="6291336" y="3690541"/>
              <a:ext cx="249014" cy="316143"/>
            </a:xfrm>
            <a:prstGeom prst="rect">
              <a:avLst/>
            </a:prstGeom>
            <a:solidFill>
              <a:srgbClr val="E2231A">
                <a:alpha val="100000"/>
              </a:srgbClr>
            </a:solidFill>
          </p:spPr>
          <p:txBody>
            <a:bodyPr/>
            <a:lstStyle/>
            <a:p/>
          </p:txBody>
        </p:sp>
        <p:sp>
          <p:nvSpPr>
            <p:cNvPr id="43" name="rc43"/>
            <p:cNvSpPr/>
            <p:nvPr/>
          </p:nvSpPr>
          <p:spPr>
            <a:xfrm>
              <a:off x="6568018" y="3663547"/>
              <a:ext cx="249014" cy="343137"/>
            </a:xfrm>
            <a:prstGeom prst="rect">
              <a:avLst/>
            </a:prstGeom>
            <a:solidFill>
              <a:srgbClr val="E2231A">
                <a:alpha val="100000"/>
              </a:srgbClr>
            </a:solidFill>
          </p:spPr>
          <p:txBody>
            <a:bodyPr/>
            <a:lstStyle/>
            <a:p/>
          </p:txBody>
        </p:sp>
        <p:sp>
          <p:nvSpPr>
            <p:cNvPr id="44" name="rc44"/>
            <p:cNvSpPr/>
            <p:nvPr/>
          </p:nvSpPr>
          <p:spPr>
            <a:xfrm>
              <a:off x="6844701" y="3594976"/>
              <a:ext cx="249014" cy="411708"/>
            </a:xfrm>
            <a:prstGeom prst="rect">
              <a:avLst/>
            </a:prstGeom>
            <a:solidFill>
              <a:srgbClr val="E2231A">
                <a:alpha val="100000"/>
              </a:srgbClr>
            </a:solidFill>
          </p:spPr>
          <p:txBody>
            <a:bodyPr/>
            <a:lstStyle/>
            <a:p/>
          </p:txBody>
        </p:sp>
        <p:sp>
          <p:nvSpPr>
            <p:cNvPr id="45" name="rc45"/>
            <p:cNvSpPr/>
            <p:nvPr/>
          </p:nvSpPr>
          <p:spPr>
            <a:xfrm>
              <a:off x="7121383" y="3589514"/>
              <a:ext cx="249014" cy="417171"/>
            </a:xfrm>
            <a:prstGeom prst="rect">
              <a:avLst/>
            </a:prstGeom>
            <a:solidFill>
              <a:srgbClr val="E2231A">
                <a:alpha val="100000"/>
              </a:srgbClr>
            </a:solidFill>
          </p:spPr>
          <p:txBody>
            <a:bodyPr/>
            <a:lstStyle/>
            <a:p/>
          </p:txBody>
        </p:sp>
        <p:sp>
          <p:nvSpPr>
            <p:cNvPr id="46" name="rc46"/>
            <p:cNvSpPr/>
            <p:nvPr/>
          </p:nvSpPr>
          <p:spPr>
            <a:xfrm>
              <a:off x="7398065" y="3545480"/>
              <a:ext cx="249014" cy="461204"/>
            </a:xfrm>
            <a:prstGeom prst="rect">
              <a:avLst/>
            </a:prstGeom>
            <a:solidFill>
              <a:srgbClr val="E2231A">
                <a:alpha val="100000"/>
              </a:srgbClr>
            </a:solidFill>
          </p:spPr>
          <p:txBody>
            <a:bodyPr/>
            <a:lstStyle/>
            <a:p/>
          </p:txBody>
        </p:sp>
        <p:sp>
          <p:nvSpPr>
            <p:cNvPr id="47" name="rc47"/>
            <p:cNvSpPr/>
            <p:nvPr/>
          </p:nvSpPr>
          <p:spPr>
            <a:xfrm>
              <a:off x="7674748" y="3538634"/>
              <a:ext cx="249014" cy="468050"/>
            </a:xfrm>
            <a:prstGeom prst="rect">
              <a:avLst/>
            </a:prstGeom>
            <a:solidFill>
              <a:srgbClr val="E2231A">
                <a:alpha val="100000"/>
              </a:srgbClr>
            </a:solidFill>
          </p:spPr>
          <p:txBody>
            <a:bodyPr/>
            <a:lstStyle/>
            <a:p/>
          </p:txBody>
        </p:sp>
        <p:sp>
          <p:nvSpPr>
            <p:cNvPr id="48" name="rc48"/>
            <p:cNvSpPr/>
            <p:nvPr/>
          </p:nvSpPr>
          <p:spPr>
            <a:xfrm>
              <a:off x="7951430" y="3625455"/>
              <a:ext cx="249014" cy="381230"/>
            </a:xfrm>
            <a:prstGeom prst="rect">
              <a:avLst/>
            </a:prstGeom>
            <a:solidFill>
              <a:srgbClr val="E2231A">
                <a:alpha val="100000"/>
              </a:srgbClr>
            </a:solidFill>
          </p:spPr>
          <p:txBody>
            <a:bodyPr/>
            <a:lstStyle/>
            <a:p/>
          </p:txBody>
        </p:sp>
        <p:sp>
          <p:nvSpPr>
            <p:cNvPr id="49" name="rc49"/>
            <p:cNvSpPr/>
            <p:nvPr/>
          </p:nvSpPr>
          <p:spPr>
            <a:xfrm>
              <a:off x="6568018" y="2883482"/>
              <a:ext cx="249014" cy="780064"/>
            </a:xfrm>
            <a:prstGeom prst="rect">
              <a:avLst/>
            </a:prstGeom>
            <a:solidFill>
              <a:srgbClr val="B3B3B3">
                <a:alpha val="100000"/>
              </a:srgbClr>
            </a:solidFill>
          </p:spPr>
          <p:txBody>
            <a:bodyPr/>
            <a:lstStyle/>
            <a:p/>
          </p:txBody>
        </p:sp>
        <p:sp>
          <p:nvSpPr>
            <p:cNvPr id="50" name="rc50"/>
            <p:cNvSpPr/>
            <p:nvPr/>
          </p:nvSpPr>
          <p:spPr>
            <a:xfrm>
              <a:off x="6844701" y="3124897"/>
              <a:ext cx="249014" cy="470079"/>
            </a:xfrm>
            <a:prstGeom prst="rect">
              <a:avLst/>
            </a:prstGeom>
            <a:solidFill>
              <a:srgbClr val="B3B3B3">
                <a:alpha val="100000"/>
              </a:srgbClr>
            </a:solidFill>
          </p:spPr>
          <p:txBody>
            <a:bodyPr/>
            <a:lstStyle/>
            <a:p/>
          </p:txBody>
        </p:sp>
        <p:sp>
          <p:nvSpPr>
            <p:cNvPr id="51" name="rc51"/>
            <p:cNvSpPr/>
            <p:nvPr/>
          </p:nvSpPr>
          <p:spPr>
            <a:xfrm>
              <a:off x="7121383" y="3143494"/>
              <a:ext cx="249014" cy="446019"/>
            </a:xfrm>
            <a:prstGeom prst="rect">
              <a:avLst/>
            </a:prstGeom>
            <a:solidFill>
              <a:srgbClr val="B3B3B3">
                <a:alpha val="100000"/>
              </a:srgbClr>
            </a:solidFill>
          </p:spPr>
          <p:txBody>
            <a:bodyPr/>
            <a:lstStyle/>
            <a:p/>
          </p:txBody>
        </p:sp>
        <p:sp>
          <p:nvSpPr>
            <p:cNvPr id="52" name="rc52"/>
            <p:cNvSpPr/>
            <p:nvPr/>
          </p:nvSpPr>
          <p:spPr>
            <a:xfrm>
              <a:off x="7398065" y="3172654"/>
              <a:ext cx="249014" cy="372826"/>
            </a:xfrm>
            <a:prstGeom prst="rect">
              <a:avLst/>
            </a:prstGeom>
            <a:solidFill>
              <a:srgbClr val="B3B3B3">
                <a:alpha val="100000"/>
              </a:srgbClr>
            </a:solidFill>
          </p:spPr>
          <p:txBody>
            <a:bodyPr/>
            <a:lstStyle/>
            <a:p/>
          </p:txBody>
        </p:sp>
        <p:sp>
          <p:nvSpPr>
            <p:cNvPr id="53" name="rc53"/>
            <p:cNvSpPr/>
            <p:nvPr/>
          </p:nvSpPr>
          <p:spPr>
            <a:xfrm>
              <a:off x="7674748" y="3161186"/>
              <a:ext cx="249014" cy="377448"/>
            </a:xfrm>
            <a:prstGeom prst="rect">
              <a:avLst/>
            </a:prstGeom>
            <a:solidFill>
              <a:srgbClr val="B3B3B3">
                <a:alpha val="100000"/>
              </a:srgbClr>
            </a:solidFill>
          </p:spPr>
          <p:txBody>
            <a:bodyPr/>
            <a:lstStyle/>
            <a:p/>
          </p:txBody>
        </p:sp>
        <p:sp>
          <p:nvSpPr>
            <p:cNvPr id="54" name="rc54"/>
            <p:cNvSpPr/>
            <p:nvPr/>
          </p:nvSpPr>
          <p:spPr>
            <a:xfrm>
              <a:off x="7951430" y="3319337"/>
              <a:ext cx="249014" cy="306117"/>
            </a:xfrm>
            <a:prstGeom prst="rect">
              <a:avLst/>
            </a:prstGeom>
            <a:solidFill>
              <a:srgbClr val="B3B3B3">
                <a:alpha val="100000"/>
              </a:srgbClr>
            </a:solidFill>
          </p:spPr>
          <p:txBody>
            <a:bodyPr/>
            <a:lstStyle/>
            <a:p/>
          </p:txBody>
        </p:sp>
        <p:sp>
          <p:nvSpPr>
            <p:cNvPr id="55" name="pl55"/>
            <p:cNvSpPr/>
            <p:nvPr/>
          </p:nvSpPr>
          <p:spPr>
            <a:xfrm>
              <a:off x="1435561" y="1676039"/>
              <a:ext cx="6640376" cy="1375923"/>
            </a:xfrm>
            <a:custGeom>
              <a:avLst/>
              <a:pathLst>
                <a:path w="6640376" h="1375923">
                  <a:moveTo>
                    <a:pt x="0" y="1375923"/>
                  </a:moveTo>
                  <a:lnTo>
                    <a:pt x="276682" y="1347843"/>
                  </a:lnTo>
                  <a:lnTo>
                    <a:pt x="553364" y="1291682"/>
                  </a:lnTo>
                  <a:lnTo>
                    <a:pt x="830047" y="926642"/>
                  </a:lnTo>
                  <a:lnTo>
                    <a:pt x="1106729" y="505441"/>
                  </a:lnTo>
                  <a:lnTo>
                    <a:pt x="1383411" y="814321"/>
                  </a:lnTo>
                  <a:lnTo>
                    <a:pt x="1660094" y="617761"/>
                  </a:lnTo>
                  <a:lnTo>
                    <a:pt x="1936776" y="673921"/>
                  </a:lnTo>
                  <a:lnTo>
                    <a:pt x="2213458" y="393120"/>
                  </a:lnTo>
                  <a:lnTo>
                    <a:pt x="2490141" y="561601"/>
                  </a:lnTo>
                  <a:lnTo>
                    <a:pt x="2766823" y="224640"/>
                  </a:lnTo>
                  <a:lnTo>
                    <a:pt x="3043505" y="0"/>
                  </a:lnTo>
                  <a:lnTo>
                    <a:pt x="3320188" y="84240"/>
                  </a:lnTo>
                  <a:lnTo>
                    <a:pt x="3596870" y="84240"/>
                  </a:lnTo>
                  <a:lnTo>
                    <a:pt x="3873552" y="84240"/>
                  </a:lnTo>
                  <a:lnTo>
                    <a:pt x="4150235" y="84240"/>
                  </a:lnTo>
                  <a:lnTo>
                    <a:pt x="4426917" y="449281"/>
                  </a:lnTo>
                  <a:lnTo>
                    <a:pt x="4703599" y="365040"/>
                  </a:lnTo>
                  <a:lnTo>
                    <a:pt x="4980282" y="224640"/>
                  </a:lnTo>
                  <a:lnTo>
                    <a:pt x="5256964" y="280800"/>
                  </a:lnTo>
                  <a:lnTo>
                    <a:pt x="5533646" y="421200"/>
                  </a:lnTo>
                  <a:lnTo>
                    <a:pt x="5810329" y="421200"/>
                  </a:lnTo>
                  <a:lnTo>
                    <a:pt x="6087011" y="505441"/>
                  </a:lnTo>
                  <a:lnTo>
                    <a:pt x="6363693" y="505441"/>
                  </a:lnTo>
                  <a:lnTo>
                    <a:pt x="6640376" y="308880"/>
                  </a:lnTo>
                </a:path>
              </a:pathLst>
            </a:custGeom>
            <a:ln w="27101" cap="flat">
              <a:solidFill>
                <a:srgbClr val="0058AB">
                  <a:alpha val="100000"/>
                </a:srgbClr>
              </a:solidFill>
              <a:prstDash val="solid"/>
              <a:round/>
            </a:ln>
          </p:spPr>
          <p:txBody>
            <a:bodyPr/>
            <a:lstStyle/>
            <a:p/>
          </p:txBody>
        </p:sp>
        <p:sp>
          <p:nvSpPr>
            <p:cNvPr id="56" name="pl56"/>
            <p:cNvSpPr/>
            <p:nvPr/>
          </p:nvSpPr>
          <p:spPr>
            <a:xfrm>
              <a:off x="6692525" y="2686922"/>
              <a:ext cx="1383411" cy="1067042"/>
            </a:xfrm>
            <a:custGeom>
              <a:avLst/>
              <a:pathLst>
                <a:path w="1383411" h="1067042">
                  <a:moveTo>
                    <a:pt x="0" y="1067042"/>
                  </a:moveTo>
                  <a:lnTo>
                    <a:pt x="276682" y="505441"/>
                  </a:lnTo>
                  <a:lnTo>
                    <a:pt x="553364" y="449281"/>
                  </a:lnTo>
                  <a:lnTo>
                    <a:pt x="830047" y="365040"/>
                  </a:lnTo>
                  <a:lnTo>
                    <a:pt x="1106729" y="365040"/>
                  </a:lnTo>
                  <a:lnTo>
                    <a:pt x="1383411" y="0"/>
                  </a:lnTo>
                </a:path>
              </a:pathLst>
            </a:custGeom>
            <a:ln w="27101" cap="flat">
              <a:solidFill>
                <a:srgbClr val="333333">
                  <a:alpha val="100000"/>
                </a:srgbClr>
              </a:solidFill>
              <a:prstDash val="solid"/>
              <a:round/>
            </a:ln>
          </p:spPr>
          <p:txBody>
            <a:bodyPr/>
            <a:lstStyle/>
            <a:p/>
          </p:txBody>
        </p:sp>
        <p:sp>
          <p:nvSpPr>
            <p:cNvPr id="57" name="tx57"/>
            <p:cNvSpPr/>
            <p:nvPr/>
          </p:nvSpPr>
          <p:spPr>
            <a:xfrm>
              <a:off x="6622187"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58" name="tx58"/>
            <p:cNvSpPr/>
            <p:nvPr/>
          </p:nvSpPr>
          <p:spPr>
            <a:xfrm>
              <a:off x="6898870"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59" name="tx59"/>
            <p:cNvSpPr/>
            <p:nvPr/>
          </p:nvSpPr>
          <p:spPr>
            <a:xfrm>
              <a:off x="7175552"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60" name="tx60"/>
            <p:cNvSpPr/>
            <p:nvPr/>
          </p:nvSpPr>
          <p:spPr>
            <a:xfrm>
              <a:off x="7452234"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61" name="tx61"/>
            <p:cNvSpPr/>
            <p:nvPr/>
          </p:nvSpPr>
          <p:spPr>
            <a:xfrm>
              <a:off x="7728917"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62" name="tx62"/>
            <p:cNvSpPr/>
            <p:nvPr/>
          </p:nvSpPr>
          <p:spPr>
            <a:xfrm>
              <a:off x="8005599"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63" name="tx63"/>
            <p:cNvSpPr/>
            <p:nvPr/>
          </p:nvSpPr>
          <p:spPr>
            <a:xfrm>
              <a:off x="6657356" y="3815422"/>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a:t>
              </a:r>
            </a:p>
          </p:txBody>
        </p:sp>
        <p:sp>
          <p:nvSpPr>
            <p:cNvPr id="64" name="tx64"/>
            <p:cNvSpPr/>
            <p:nvPr/>
          </p:nvSpPr>
          <p:spPr>
            <a:xfrm>
              <a:off x="6898870" y="32538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29</a:t>
              </a:r>
            </a:p>
          </p:txBody>
        </p:sp>
        <p:sp>
          <p:nvSpPr>
            <p:cNvPr id="65" name="tx65"/>
            <p:cNvSpPr/>
            <p:nvPr/>
          </p:nvSpPr>
          <p:spPr>
            <a:xfrm>
              <a:off x="7175552" y="31975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31</a:t>
              </a:r>
            </a:p>
          </p:txBody>
        </p:sp>
        <p:sp>
          <p:nvSpPr>
            <p:cNvPr id="66" name="tx66"/>
            <p:cNvSpPr/>
            <p:nvPr/>
          </p:nvSpPr>
          <p:spPr>
            <a:xfrm>
              <a:off x="7452234" y="311335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34</a:t>
              </a:r>
            </a:p>
          </p:txBody>
        </p:sp>
        <p:sp>
          <p:nvSpPr>
            <p:cNvPr id="67" name="tx67"/>
            <p:cNvSpPr/>
            <p:nvPr/>
          </p:nvSpPr>
          <p:spPr>
            <a:xfrm>
              <a:off x="7728917" y="311335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34</a:t>
              </a:r>
            </a:p>
          </p:txBody>
        </p:sp>
        <p:sp>
          <p:nvSpPr>
            <p:cNvPr id="68" name="tx68"/>
            <p:cNvSpPr/>
            <p:nvPr/>
          </p:nvSpPr>
          <p:spPr>
            <a:xfrm>
              <a:off x="8005599" y="275029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47</a:t>
              </a:r>
            </a:p>
          </p:txBody>
        </p:sp>
        <p:sp>
          <p:nvSpPr>
            <p:cNvPr id="69" name="tx69"/>
            <p:cNvSpPr/>
            <p:nvPr/>
          </p:nvSpPr>
          <p:spPr>
            <a:xfrm>
              <a:off x="1375271" y="37089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0" name="tx70"/>
            <p:cNvSpPr/>
            <p:nvPr/>
          </p:nvSpPr>
          <p:spPr>
            <a:xfrm>
              <a:off x="2758683" y="37481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71" name="tx71"/>
            <p:cNvSpPr/>
            <p:nvPr/>
          </p:nvSpPr>
          <p:spPr>
            <a:xfrm>
              <a:off x="4142095" y="3815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72" name="tx72"/>
            <p:cNvSpPr/>
            <p:nvPr/>
          </p:nvSpPr>
          <p:spPr>
            <a:xfrm>
              <a:off x="5525506" y="38412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73" name="tx73"/>
            <p:cNvSpPr/>
            <p:nvPr/>
          </p:nvSpPr>
          <p:spPr>
            <a:xfrm>
              <a:off x="6632236" y="37963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74" name="tx74"/>
            <p:cNvSpPr/>
            <p:nvPr/>
          </p:nvSpPr>
          <p:spPr>
            <a:xfrm>
              <a:off x="6908918" y="3761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75" name="tx75"/>
            <p:cNvSpPr/>
            <p:nvPr/>
          </p:nvSpPr>
          <p:spPr>
            <a:xfrm>
              <a:off x="7185600" y="375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76" name="tx76"/>
            <p:cNvSpPr/>
            <p:nvPr/>
          </p:nvSpPr>
          <p:spPr>
            <a:xfrm>
              <a:off x="7462283" y="37356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77" name="tx77"/>
            <p:cNvSpPr/>
            <p:nvPr/>
          </p:nvSpPr>
          <p:spPr>
            <a:xfrm>
              <a:off x="7738965" y="3732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78" name="tx78"/>
            <p:cNvSpPr/>
            <p:nvPr/>
          </p:nvSpPr>
          <p:spPr>
            <a:xfrm>
              <a:off x="8015647" y="3775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79" name="tx79"/>
            <p:cNvSpPr/>
            <p:nvPr/>
          </p:nvSpPr>
          <p:spPr>
            <a:xfrm>
              <a:off x="6602091" y="32330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80" name="tx80"/>
            <p:cNvSpPr/>
            <p:nvPr/>
          </p:nvSpPr>
          <p:spPr>
            <a:xfrm>
              <a:off x="6908918" y="3319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1" name="tx81"/>
            <p:cNvSpPr/>
            <p:nvPr/>
          </p:nvSpPr>
          <p:spPr>
            <a:xfrm>
              <a:off x="7185600" y="33260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2" name="tx82"/>
            <p:cNvSpPr/>
            <p:nvPr/>
          </p:nvSpPr>
          <p:spPr>
            <a:xfrm>
              <a:off x="7462283" y="3318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3" name="tx83"/>
            <p:cNvSpPr/>
            <p:nvPr/>
          </p:nvSpPr>
          <p:spPr>
            <a:xfrm>
              <a:off x="7738965" y="3309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4" name="tx84"/>
            <p:cNvSpPr/>
            <p:nvPr/>
          </p:nvSpPr>
          <p:spPr>
            <a:xfrm>
              <a:off x="8015647" y="34332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5" name="tx85"/>
            <p:cNvSpPr/>
            <p:nvPr/>
          </p:nvSpPr>
          <p:spPr>
            <a:xfrm>
              <a:off x="6611134" y="277724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155</a:t>
              </a:r>
            </a:p>
          </p:txBody>
        </p:sp>
        <p:sp>
          <p:nvSpPr>
            <p:cNvPr id="86" name="tx86"/>
            <p:cNvSpPr/>
            <p:nvPr/>
          </p:nvSpPr>
          <p:spPr>
            <a:xfrm>
              <a:off x="6887816" y="3019853"/>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122</a:t>
              </a:r>
            </a:p>
          </p:txBody>
        </p:sp>
        <p:sp>
          <p:nvSpPr>
            <p:cNvPr id="87" name="tx87"/>
            <p:cNvSpPr/>
            <p:nvPr/>
          </p:nvSpPr>
          <p:spPr>
            <a:xfrm>
              <a:off x="7164499" y="303725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88" name="tx88"/>
            <p:cNvSpPr/>
            <p:nvPr/>
          </p:nvSpPr>
          <p:spPr>
            <a:xfrm>
              <a:off x="7441181" y="306641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115</a:t>
              </a:r>
            </a:p>
          </p:txBody>
        </p:sp>
        <p:sp>
          <p:nvSpPr>
            <p:cNvPr id="89" name="tx89"/>
            <p:cNvSpPr/>
            <p:nvPr/>
          </p:nvSpPr>
          <p:spPr>
            <a:xfrm>
              <a:off x="7717863" y="305614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117</a:t>
              </a:r>
            </a:p>
          </p:txBody>
        </p:sp>
        <p:sp>
          <p:nvSpPr>
            <p:cNvPr id="90" name="tx90"/>
            <p:cNvSpPr/>
            <p:nvPr/>
          </p:nvSpPr>
          <p:spPr>
            <a:xfrm>
              <a:off x="8021676" y="32131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1" name="tx91"/>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2" name="tx92"/>
            <p:cNvSpPr/>
            <p:nvPr/>
          </p:nvSpPr>
          <p:spPr>
            <a:xfrm>
              <a:off x="577692" y="323010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3" name="tx93"/>
            <p:cNvSpPr/>
            <p:nvPr/>
          </p:nvSpPr>
          <p:spPr>
            <a:xfrm>
              <a:off x="577692" y="250563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4" name="tx94"/>
            <p:cNvSpPr/>
            <p:nvPr/>
          </p:nvSpPr>
          <p:spPr>
            <a:xfrm>
              <a:off x="577692" y="1781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95" name="tx95"/>
            <p:cNvSpPr/>
            <p:nvPr/>
          </p:nvSpPr>
          <p:spPr>
            <a:xfrm>
              <a:off x="577692" y="10566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6" name="tx9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2" name="tx11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3" name="pl113"/>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5" name="tx115"/>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6" name="tx116"/>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7" name="rc117"/>
            <p:cNvSpPr/>
            <p:nvPr/>
          </p:nvSpPr>
          <p:spPr>
            <a:xfrm>
              <a:off x="4686533" y="4909475"/>
              <a:ext cx="201456" cy="201456"/>
            </a:xfrm>
            <a:prstGeom prst="rect">
              <a:avLst/>
            </a:prstGeom>
            <a:solidFill>
              <a:srgbClr val="E2231A">
                <a:alpha val="100000"/>
              </a:srgbClr>
            </a:solidFill>
          </p:spPr>
          <p:txBody>
            <a:bodyPr/>
            <a:lstStyle/>
            <a:p/>
          </p:txBody>
        </p:sp>
        <p:sp>
          <p:nvSpPr>
            <p:cNvPr id="118" name="rc118"/>
            <p:cNvSpPr/>
            <p:nvPr/>
          </p:nvSpPr>
          <p:spPr>
            <a:xfrm>
              <a:off x="5650692" y="4909475"/>
              <a:ext cx="201456" cy="201456"/>
            </a:xfrm>
            <a:prstGeom prst="rect">
              <a:avLst/>
            </a:prstGeom>
            <a:solidFill>
              <a:srgbClr val="B3B3B3">
                <a:alpha val="100000"/>
              </a:srgbClr>
            </a:solidFill>
          </p:spPr>
          <p:txBody>
            <a:bodyPr/>
            <a:lstStyle/>
            <a:p/>
          </p:txBody>
        </p:sp>
        <p:sp>
          <p:nvSpPr>
            <p:cNvPr id="119" name="tx119"/>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0" name="tx120"/>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1" name="tx121"/>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2" name="tx122"/>
            <p:cNvSpPr/>
            <p:nvPr/>
          </p:nvSpPr>
          <p:spPr>
            <a:xfrm>
              <a:off x="966584" y="648663"/>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2000-2024</a:t>
              </a:r>
            </a:p>
          </p:txBody>
        </p:sp>
        <p:sp>
          <p:nvSpPr>
            <p:cNvPr id="123" name="pl123"/>
            <p:cNvSpPr/>
            <p:nvPr/>
          </p:nvSpPr>
          <p:spPr>
            <a:xfrm>
              <a:off x="24219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6438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8656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7" name="pl127"/>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8" name="pl128"/>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5328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547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9765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1054" y="5774644"/>
              <a:ext cx="2104703" cy="162162"/>
            </a:xfrm>
            <a:prstGeom prst="rect">
              <a:avLst/>
            </a:prstGeom>
            <a:solidFill>
              <a:srgbClr val="E2231A">
                <a:alpha val="100000"/>
              </a:srgbClr>
            </a:solidFill>
          </p:spPr>
          <p:txBody>
            <a:bodyPr/>
            <a:lstStyle/>
            <a:p/>
          </p:txBody>
        </p:sp>
        <p:sp>
          <p:nvSpPr>
            <p:cNvPr id="134" name="rc134"/>
            <p:cNvSpPr/>
            <p:nvPr/>
          </p:nvSpPr>
          <p:spPr>
            <a:xfrm>
              <a:off x="1311054" y="5571941"/>
              <a:ext cx="2870882" cy="162162"/>
            </a:xfrm>
            <a:prstGeom prst="rect">
              <a:avLst/>
            </a:prstGeom>
            <a:solidFill>
              <a:srgbClr val="E2231A">
                <a:alpha val="100000"/>
              </a:srgbClr>
            </a:solidFill>
          </p:spPr>
          <p:txBody>
            <a:bodyPr/>
            <a:lstStyle/>
            <a:p/>
          </p:txBody>
        </p:sp>
        <p:sp>
          <p:nvSpPr>
            <p:cNvPr id="135" name="rc135"/>
            <p:cNvSpPr/>
            <p:nvPr/>
          </p:nvSpPr>
          <p:spPr>
            <a:xfrm>
              <a:off x="1311054" y="5369238"/>
              <a:ext cx="2338352" cy="162162"/>
            </a:xfrm>
            <a:prstGeom prst="rect">
              <a:avLst/>
            </a:prstGeom>
            <a:solidFill>
              <a:srgbClr val="E2231A">
                <a:alpha val="100000"/>
              </a:srgbClr>
            </a:solidFill>
          </p:spPr>
          <p:txBody>
            <a:bodyPr/>
            <a:lstStyle/>
            <a:p/>
          </p:txBody>
        </p:sp>
        <p:sp>
          <p:nvSpPr>
            <p:cNvPr id="136" name="rc136"/>
            <p:cNvSpPr/>
            <p:nvPr/>
          </p:nvSpPr>
          <p:spPr>
            <a:xfrm>
              <a:off x="3415758" y="5774644"/>
              <a:ext cx="4784686" cy="162162"/>
            </a:xfrm>
            <a:prstGeom prst="rect">
              <a:avLst/>
            </a:prstGeom>
            <a:solidFill>
              <a:srgbClr val="B3B3B3">
                <a:alpha val="100000"/>
              </a:srgbClr>
            </a:solidFill>
          </p:spPr>
          <p:txBody>
            <a:bodyPr/>
            <a:lstStyle/>
            <a:p/>
          </p:txBody>
        </p:sp>
        <p:sp>
          <p:nvSpPr>
            <p:cNvPr id="137" name="rc137"/>
            <p:cNvSpPr/>
            <p:nvPr/>
          </p:nvSpPr>
          <p:spPr>
            <a:xfrm>
              <a:off x="4181937" y="5571941"/>
              <a:ext cx="2315156" cy="162162"/>
            </a:xfrm>
            <a:prstGeom prst="rect">
              <a:avLst/>
            </a:prstGeom>
            <a:solidFill>
              <a:srgbClr val="B3B3B3">
                <a:alpha val="100000"/>
              </a:srgbClr>
            </a:solidFill>
          </p:spPr>
          <p:txBody>
            <a:bodyPr/>
            <a:lstStyle/>
            <a:p/>
          </p:txBody>
        </p:sp>
        <p:sp>
          <p:nvSpPr>
            <p:cNvPr id="138" name="rc138"/>
            <p:cNvSpPr/>
            <p:nvPr/>
          </p:nvSpPr>
          <p:spPr>
            <a:xfrm>
              <a:off x="3649406" y="5369238"/>
              <a:ext cx="1877631" cy="162162"/>
            </a:xfrm>
            <a:prstGeom prst="rect">
              <a:avLst/>
            </a:prstGeom>
            <a:solidFill>
              <a:srgbClr val="B3B3B3">
                <a:alpha val="100000"/>
              </a:srgbClr>
            </a:solidFill>
          </p:spPr>
          <p:txBody>
            <a:bodyPr/>
            <a:lstStyle/>
            <a:p/>
          </p:txBody>
        </p:sp>
        <p:sp>
          <p:nvSpPr>
            <p:cNvPr id="139" name="tx139"/>
            <p:cNvSpPr/>
            <p:nvPr/>
          </p:nvSpPr>
          <p:spPr>
            <a:xfrm>
              <a:off x="8296907"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a:t>
              </a:r>
            </a:p>
          </p:txBody>
        </p:sp>
        <p:sp>
          <p:nvSpPr>
            <p:cNvPr id="140" name="tx140"/>
            <p:cNvSpPr/>
            <p:nvPr/>
          </p:nvSpPr>
          <p:spPr>
            <a:xfrm>
              <a:off x="6641774"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116.7</a:t>
              </a:r>
            </a:p>
          </p:txBody>
        </p:sp>
        <p:sp>
          <p:nvSpPr>
            <p:cNvPr id="141" name="tx141"/>
            <p:cNvSpPr/>
            <p:nvPr/>
          </p:nvSpPr>
          <p:spPr>
            <a:xfrm>
              <a:off x="563956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94.9</a:t>
              </a:r>
            </a:p>
          </p:txBody>
        </p:sp>
        <p:sp>
          <p:nvSpPr>
            <p:cNvPr id="142" name="tx142"/>
            <p:cNvSpPr/>
            <p:nvPr/>
          </p:nvSpPr>
          <p:spPr>
            <a:xfrm>
              <a:off x="2250879" y="5814340"/>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47.4</a:t>
              </a:r>
            </a:p>
          </p:txBody>
        </p:sp>
        <p:sp>
          <p:nvSpPr>
            <p:cNvPr id="143" name="tx143"/>
            <p:cNvSpPr/>
            <p:nvPr/>
          </p:nvSpPr>
          <p:spPr>
            <a:xfrm>
              <a:off x="263396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64.6</a:t>
              </a:r>
            </a:p>
          </p:txBody>
        </p:sp>
        <p:sp>
          <p:nvSpPr>
            <p:cNvPr id="144" name="tx144"/>
            <p:cNvSpPr/>
            <p:nvPr/>
          </p:nvSpPr>
          <p:spPr>
            <a:xfrm>
              <a:off x="236770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52.6</a:t>
              </a:r>
            </a:p>
          </p:txBody>
        </p:sp>
        <p:sp>
          <p:nvSpPr>
            <p:cNvPr id="145" name="tx145"/>
            <p:cNvSpPr/>
            <p:nvPr/>
          </p:nvSpPr>
          <p:spPr>
            <a:xfrm>
              <a:off x="5663420"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107.7</a:t>
              </a:r>
            </a:p>
          </p:txBody>
        </p:sp>
        <p:sp>
          <p:nvSpPr>
            <p:cNvPr id="146" name="tx146"/>
            <p:cNvSpPr/>
            <p:nvPr/>
          </p:nvSpPr>
          <p:spPr>
            <a:xfrm>
              <a:off x="522698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52.1</a:t>
              </a:r>
            </a:p>
          </p:txBody>
        </p:sp>
        <p:sp>
          <p:nvSpPr>
            <p:cNvPr id="147" name="tx147"/>
            <p:cNvSpPr/>
            <p:nvPr/>
          </p:nvSpPr>
          <p:spPr>
            <a:xfrm>
              <a:off x="447569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42.3</a:t>
              </a:r>
            </a:p>
          </p:txBody>
        </p:sp>
        <p:sp>
          <p:nvSpPr>
            <p:cNvPr id="148" name="tx148"/>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340860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3" name="tx153"/>
            <p:cNvSpPr/>
            <p:nvPr/>
          </p:nvSpPr>
          <p:spPr>
            <a:xfrm>
              <a:off x="5591601"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4" name="tx154"/>
            <p:cNvSpPr/>
            <p:nvPr/>
          </p:nvSpPr>
          <p:spPr>
            <a:xfrm>
              <a:off x="781344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55" name="tx155"/>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72%. This is similar to in 2019, where coverage was 73%.
53,000 children missed their routine first dose of measles vaccine.
MCV2 is typically administered to children between 18 months and five years old. MCV2 coverage increased to 47%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94229"/>
              <a:ext cx="3397293" cy="1399942"/>
            </a:xfrm>
            <a:custGeom>
              <a:avLst/>
              <a:pathLst>
                <a:path w="3397293" h="1399942">
                  <a:moveTo>
                    <a:pt x="0" y="1399942"/>
                  </a:moveTo>
                  <a:lnTo>
                    <a:pt x="141553" y="1371372"/>
                  </a:lnTo>
                  <a:lnTo>
                    <a:pt x="283107" y="1314231"/>
                  </a:lnTo>
                  <a:lnTo>
                    <a:pt x="424661" y="942818"/>
                  </a:lnTo>
                  <a:lnTo>
                    <a:pt x="566215" y="514264"/>
                  </a:lnTo>
                  <a:lnTo>
                    <a:pt x="707769" y="828537"/>
                  </a:lnTo>
                  <a:lnTo>
                    <a:pt x="849323" y="628545"/>
                  </a:lnTo>
                  <a:lnTo>
                    <a:pt x="990877" y="685686"/>
                  </a:lnTo>
                  <a:lnTo>
                    <a:pt x="1132431" y="399983"/>
                  </a:lnTo>
                  <a:lnTo>
                    <a:pt x="1273984" y="571405"/>
                  </a:lnTo>
                  <a:lnTo>
                    <a:pt x="1415538" y="228562"/>
                  </a:lnTo>
                  <a:lnTo>
                    <a:pt x="1557092" y="0"/>
                  </a:lnTo>
                  <a:lnTo>
                    <a:pt x="1698646" y="85710"/>
                  </a:lnTo>
                  <a:lnTo>
                    <a:pt x="1840200" y="85710"/>
                  </a:lnTo>
                  <a:lnTo>
                    <a:pt x="1981754" y="85710"/>
                  </a:lnTo>
                  <a:lnTo>
                    <a:pt x="2123308" y="85710"/>
                  </a:lnTo>
                  <a:lnTo>
                    <a:pt x="2264862" y="457124"/>
                  </a:lnTo>
                  <a:lnTo>
                    <a:pt x="2406416" y="371413"/>
                  </a:lnTo>
                  <a:lnTo>
                    <a:pt x="2547969" y="228562"/>
                  </a:lnTo>
                  <a:lnTo>
                    <a:pt x="2689523" y="285702"/>
                  </a:lnTo>
                  <a:lnTo>
                    <a:pt x="2831077" y="428553"/>
                  </a:lnTo>
                  <a:lnTo>
                    <a:pt x="2972631" y="428553"/>
                  </a:lnTo>
                  <a:lnTo>
                    <a:pt x="3114185" y="514264"/>
                  </a:lnTo>
                  <a:lnTo>
                    <a:pt x="3255739" y="514264"/>
                  </a:lnTo>
                  <a:lnTo>
                    <a:pt x="3397293" y="31427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94229"/>
              <a:ext cx="3397293" cy="1399942"/>
            </a:xfrm>
            <a:custGeom>
              <a:avLst/>
              <a:pathLst>
                <a:path w="3397293" h="1399942">
                  <a:moveTo>
                    <a:pt x="0" y="1399942"/>
                  </a:moveTo>
                  <a:lnTo>
                    <a:pt x="141553" y="1371372"/>
                  </a:lnTo>
                  <a:lnTo>
                    <a:pt x="283107" y="1314231"/>
                  </a:lnTo>
                  <a:lnTo>
                    <a:pt x="424661" y="942818"/>
                  </a:lnTo>
                  <a:lnTo>
                    <a:pt x="566215" y="514264"/>
                  </a:lnTo>
                  <a:lnTo>
                    <a:pt x="707769" y="828537"/>
                  </a:lnTo>
                  <a:lnTo>
                    <a:pt x="849323" y="628545"/>
                  </a:lnTo>
                  <a:lnTo>
                    <a:pt x="990877" y="685686"/>
                  </a:lnTo>
                  <a:lnTo>
                    <a:pt x="1132431" y="399983"/>
                  </a:lnTo>
                  <a:lnTo>
                    <a:pt x="1273984" y="571405"/>
                  </a:lnTo>
                  <a:lnTo>
                    <a:pt x="1415538" y="228562"/>
                  </a:lnTo>
                  <a:lnTo>
                    <a:pt x="1557092" y="0"/>
                  </a:lnTo>
                  <a:lnTo>
                    <a:pt x="1698646" y="85710"/>
                  </a:lnTo>
                  <a:lnTo>
                    <a:pt x="1840200" y="85710"/>
                  </a:lnTo>
                  <a:lnTo>
                    <a:pt x="1981754" y="85710"/>
                  </a:lnTo>
                  <a:lnTo>
                    <a:pt x="2123308" y="85710"/>
                  </a:lnTo>
                  <a:lnTo>
                    <a:pt x="2264862" y="457124"/>
                  </a:lnTo>
                  <a:lnTo>
                    <a:pt x="2406416" y="371413"/>
                  </a:lnTo>
                  <a:lnTo>
                    <a:pt x="2547969" y="228562"/>
                  </a:lnTo>
                  <a:lnTo>
                    <a:pt x="2689523" y="285702"/>
                  </a:lnTo>
                  <a:lnTo>
                    <a:pt x="2831077" y="428553"/>
                  </a:lnTo>
                  <a:lnTo>
                    <a:pt x="2972631" y="428553"/>
                  </a:lnTo>
                  <a:lnTo>
                    <a:pt x="3114185" y="514264"/>
                  </a:lnTo>
                  <a:lnTo>
                    <a:pt x="3255739" y="514264"/>
                  </a:lnTo>
                  <a:lnTo>
                    <a:pt x="3397293" y="31427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42777"/>
            </a:xfrm>
            <a:custGeom>
              <a:avLst/>
              <a:pathLst>
                <a:path w="0" h="1942777">
                  <a:moveTo>
                    <a:pt x="0" y="0"/>
                  </a:moveTo>
                  <a:lnTo>
                    <a:pt x="0" y="194277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371372"/>
            </a:xfrm>
            <a:custGeom>
              <a:avLst/>
              <a:pathLst>
                <a:path w="0" h="1371372">
                  <a:moveTo>
                    <a:pt x="0" y="0"/>
                  </a:moveTo>
                  <a:lnTo>
                    <a:pt x="0" y="13713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2" name="pl32"/>
            <p:cNvSpPr/>
            <p:nvPr/>
          </p:nvSpPr>
          <p:spPr>
            <a:xfrm>
              <a:off x="1120965" y="1494229"/>
              <a:ext cx="3397293" cy="1399942"/>
            </a:xfrm>
            <a:custGeom>
              <a:avLst/>
              <a:pathLst>
                <a:path w="3397293" h="1399942">
                  <a:moveTo>
                    <a:pt x="0" y="1399942"/>
                  </a:moveTo>
                  <a:lnTo>
                    <a:pt x="141553" y="1371372"/>
                  </a:lnTo>
                  <a:lnTo>
                    <a:pt x="283107" y="1314231"/>
                  </a:lnTo>
                  <a:lnTo>
                    <a:pt x="424661" y="942818"/>
                  </a:lnTo>
                  <a:lnTo>
                    <a:pt x="566215" y="514264"/>
                  </a:lnTo>
                  <a:lnTo>
                    <a:pt x="707769" y="828537"/>
                  </a:lnTo>
                  <a:lnTo>
                    <a:pt x="849323" y="628545"/>
                  </a:lnTo>
                  <a:lnTo>
                    <a:pt x="990877" y="685686"/>
                  </a:lnTo>
                  <a:lnTo>
                    <a:pt x="1132431" y="399983"/>
                  </a:lnTo>
                  <a:lnTo>
                    <a:pt x="1273984" y="571405"/>
                  </a:lnTo>
                  <a:lnTo>
                    <a:pt x="1415538" y="228562"/>
                  </a:lnTo>
                  <a:lnTo>
                    <a:pt x="1557092" y="0"/>
                  </a:lnTo>
                  <a:lnTo>
                    <a:pt x="1698646" y="85710"/>
                  </a:lnTo>
                  <a:lnTo>
                    <a:pt x="1840200" y="85710"/>
                  </a:lnTo>
                  <a:lnTo>
                    <a:pt x="1981754" y="85710"/>
                  </a:lnTo>
                  <a:lnTo>
                    <a:pt x="2123308" y="85710"/>
                  </a:lnTo>
                  <a:lnTo>
                    <a:pt x="2264862" y="457124"/>
                  </a:lnTo>
                  <a:lnTo>
                    <a:pt x="2406416" y="371413"/>
                  </a:lnTo>
                  <a:lnTo>
                    <a:pt x="2547969" y="228562"/>
                  </a:lnTo>
                  <a:lnTo>
                    <a:pt x="2689523" y="285702"/>
                  </a:lnTo>
                  <a:lnTo>
                    <a:pt x="2831077" y="428553"/>
                  </a:lnTo>
                  <a:lnTo>
                    <a:pt x="2972631" y="428553"/>
                  </a:lnTo>
                  <a:lnTo>
                    <a:pt x="3114185" y="514264"/>
                  </a:lnTo>
                  <a:lnTo>
                    <a:pt x="3255739" y="514264"/>
                  </a:lnTo>
                  <a:lnTo>
                    <a:pt x="3397293" y="31427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34" name="tx34"/>
            <p:cNvSpPr/>
            <p:nvPr/>
          </p:nvSpPr>
          <p:spPr>
            <a:xfrm>
              <a:off x="1768444"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5" name="tx35"/>
            <p:cNvSpPr/>
            <p:nvPr/>
          </p:nvSpPr>
          <p:spPr>
            <a:xfrm>
              <a:off x="24762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5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000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802310"/>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0" name="tx60"/>
            <p:cNvSpPr/>
            <p:nvPr/>
          </p:nvSpPr>
          <p:spPr>
            <a:xfrm>
              <a:off x="275465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710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9630" y="471005"/>
              <a:ext cx="24399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Congo, 2000-2024</a:t>
              </a:r>
            </a:p>
          </p:txBody>
        </p:sp>
        <p:sp>
          <p:nvSpPr>
            <p:cNvPr id="63" name="pl63"/>
            <p:cNvSpPr/>
            <p:nvPr/>
          </p:nvSpPr>
          <p:spPr>
            <a:xfrm>
              <a:off x="5267799" y="34079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91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3741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164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994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82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74138"/>
              <a:ext cx="3397293" cy="2491422"/>
            </a:xfrm>
            <a:custGeom>
              <a:avLst/>
              <a:pathLst>
                <a:path w="3397293" h="2491422">
                  <a:moveTo>
                    <a:pt x="0" y="2491422"/>
                  </a:moveTo>
                  <a:lnTo>
                    <a:pt x="141553" y="2440577"/>
                  </a:lnTo>
                  <a:lnTo>
                    <a:pt x="283107" y="2338886"/>
                  </a:lnTo>
                  <a:lnTo>
                    <a:pt x="424661" y="1677896"/>
                  </a:lnTo>
                  <a:lnTo>
                    <a:pt x="566215" y="915216"/>
                  </a:lnTo>
                  <a:lnTo>
                    <a:pt x="707769" y="1474515"/>
                  </a:lnTo>
                  <a:lnTo>
                    <a:pt x="849323" y="1118597"/>
                  </a:lnTo>
                  <a:lnTo>
                    <a:pt x="990877" y="1220288"/>
                  </a:lnTo>
                  <a:lnTo>
                    <a:pt x="1132431" y="711835"/>
                  </a:lnTo>
                  <a:lnTo>
                    <a:pt x="1273984" y="1016907"/>
                  </a:lnTo>
                  <a:lnTo>
                    <a:pt x="1415538" y="406762"/>
                  </a:lnTo>
                  <a:lnTo>
                    <a:pt x="1557092" y="0"/>
                  </a:lnTo>
                  <a:lnTo>
                    <a:pt x="1698646" y="152536"/>
                  </a:lnTo>
                  <a:lnTo>
                    <a:pt x="1840200" y="152536"/>
                  </a:lnTo>
                  <a:lnTo>
                    <a:pt x="1981754" y="152536"/>
                  </a:lnTo>
                  <a:lnTo>
                    <a:pt x="2123308" y="152536"/>
                  </a:lnTo>
                  <a:lnTo>
                    <a:pt x="2264862" y="813525"/>
                  </a:lnTo>
                  <a:lnTo>
                    <a:pt x="2406416" y="660989"/>
                  </a:lnTo>
                  <a:lnTo>
                    <a:pt x="2547969" y="406762"/>
                  </a:lnTo>
                  <a:lnTo>
                    <a:pt x="2689523" y="508453"/>
                  </a:lnTo>
                  <a:lnTo>
                    <a:pt x="2831077" y="762680"/>
                  </a:lnTo>
                  <a:lnTo>
                    <a:pt x="2972631" y="762680"/>
                  </a:lnTo>
                  <a:lnTo>
                    <a:pt x="3114185" y="915216"/>
                  </a:lnTo>
                  <a:lnTo>
                    <a:pt x="3255739" y="915216"/>
                  </a:lnTo>
                  <a:lnTo>
                    <a:pt x="3397293" y="559298"/>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82591"/>
              <a:ext cx="3397293" cy="762680"/>
            </a:xfrm>
            <a:custGeom>
              <a:avLst/>
              <a:pathLst>
                <a:path w="3397293" h="762680">
                  <a:moveTo>
                    <a:pt x="0" y="762680"/>
                  </a:moveTo>
                  <a:lnTo>
                    <a:pt x="141553" y="711835"/>
                  </a:lnTo>
                  <a:lnTo>
                    <a:pt x="283107" y="711835"/>
                  </a:lnTo>
                  <a:lnTo>
                    <a:pt x="424661" y="660989"/>
                  </a:lnTo>
                  <a:lnTo>
                    <a:pt x="566215" y="559298"/>
                  </a:lnTo>
                  <a:lnTo>
                    <a:pt x="707769" y="457608"/>
                  </a:lnTo>
                  <a:lnTo>
                    <a:pt x="849323" y="355917"/>
                  </a:lnTo>
                  <a:lnTo>
                    <a:pt x="990877" y="355917"/>
                  </a:lnTo>
                  <a:lnTo>
                    <a:pt x="1132431" y="254226"/>
                  </a:lnTo>
                  <a:lnTo>
                    <a:pt x="1273984" y="152536"/>
                  </a:lnTo>
                  <a:lnTo>
                    <a:pt x="1415538" y="101690"/>
                  </a:lnTo>
                  <a:lnTo>
                    <a:pt x="1557092" y="101690"/>
                  </a:lnTo>
                  <a:lnTo>
                    <a:pt x="1698646" y="101690"/>
                  </a:lnTo>
                  <a:lnTo>
                    <a:pt x="1840200" y="101690"/>
                  </a:lnTo>
                  <a:lnTo>
                    <a:pt x="1981754" y="101690"/>
                  </a:lnTo>
                  <a:lnTo>
                    <a:pt x="2123308" y="101690"/>
                  </a:lnTo>
                  <a:lnTo>
                    <a:pt x="2264862" y="50845"/>
                  </a:lnTo>
                  <a:lnTo>
                    <a:pt x="2406416" y="50845"/>
                  </a:lnTo>
                  <a:lnTo>
                    <a:pt x="2547969" y="0"/>
                  </a:lnTo>
                  <a:lnTo>
                    <a:pt x="2689523" y="0"/>
                  </a:lnTo>
                  <a:lnTo>
                    <a:pt x="2831077" y="152536"/>
                  </a:lnTo>
                  <a:lnTo>
                    <a:pt x="2972631" y="254226"/>
                  </a:lnTo>
                  <a:lnTo>
                    <a:pt x="3114185" y="152536"/>
                  </a:lnTo>
                  <a:lnTo>
                    <a:pt x="3255739" y="152536"/>
                  </a:lnTo>
                  <a:lnTo>
                    <a:pt x="3397293" y="10169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730055"/>
              <a:ext cx="3397293" cy="1372824"/>
            </a:xfrm>
            <a:custGeom>
              <a:avLst/>
              <a:pathLst>
                <a:path w="3397293" h="1372824">
                  <a:moveTo>
                    <a:pt x="0" y="1372824"/>
                  </a:moveTo>
                  <a:lnTo>
                    <a:pt x="141553" y="1271134"/>
                  </a:lnTo>
                  <a:lnTo>
                    <a:pt x="283107" y="1220288"/>
                  </a:lnTo>
                  <a:lnTo>
                    <a:pt x="424661" y="1016907"/>
                  </a:lnTo>
                  <a:lnTo>
                    <a:pt x="566215" y="813525"/>
                  </a:lnTo>
                  <a:lnTo>
                    <a:pt x="707769" y="610144"/>
                  </a:lnTo>
                  <a:lnTo>
                    <a:pt x="849323" y="508453"/>
                  </a:lnTo>
                  <a:lnTo>
                    <a:pt x="990877" y="508453"/>
                  </a:lnTo>
                  <a:lnTo>
                    <a:pt x="1132431" y="305072"/>
                  </a:lnTo>
                  <a:lnTo>
                    <a:pt x="1273984" y="0"/>
                  </a:lnTo>
                  <a:lnTo>
                    <a:pt x="1415538" y="152536"/>
                  </a:lnTo>
                  <a:lnTo>
                    <a:pt x="1557092" y="203381"/>
                  </a:lnTo>
                  <a:lnTo>
                    <a:pt x="1698646" y="355917"/>
                  </a:lnTo>
                  <a:lnTo>
                    <a:pt x="1840200" y="406762"/>
                  </a:lnTo>
                  <a:lnTo>
                    <a:pt x="1981754" y="406762"/>
                  </a:lnTo>
                  <a:lnTo>
                    <a:pt x="2123308" y="406762"/>
                  </a:lnTo>
                  <a:lnTo>
                    <a:pt x="2264862" y="305072"/>
                  </a:lnTo>
                  <a:lnTo>
                    <a:pt x="2406416" y="203381"/>
                  </a:lnTo>
                  <a:lnTo>
                    <a:pt x="2547969" y="203381"/>
                  </a:lnTo>
                  <a:lnTo>
                    <a:pt x="2689523" y="152536"/>
                  </a:lnTo>
                  <a:lnTo>
                    <a:pt x="2831077" y="203381"/>
                  </a:lnTo>
                  <a:lnTo>
                    <a:pt x="2972631" y="254226"/>
                  </a:lnTo>
                  <a:lnTo>
                    <a:pt x="3114185" y="406762"/>
                  </a:lnTo>
                  <a:lnTo>
                    <a:pt x="3255739" y="305072"/>
                  </a:lnTo>
                  <a:lnTo>
                    <a:pt x="3397293" y="152536"/>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8259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74138"/>
              <a:ext cx="3397293" cy="2491422"/>
            </a:xfrm>
            <a:custGeom>
              <a:avLst/>
              <a:pathLst>
                <a:path w="3397293" h="2491422">
                  <a:moveTo>
                    <a:pt x="0" y="2491422"/>
                  </a:moveTo>
                  <a:lnTo>
                    <a:pt x="141553" y="2440577"/>
                  </a:lnTo>
                  <a:lnTo>
                    <a:pt x="283107" y="2338886"/>
                  </a:lnTo>
                  <a:lnTo>
                    <a:pt x="424661" y="1677896"/>
                  </a:lnTo>
                  <a:lnTo>
                    <a:pt x="566215" y="915216"/>
                  </a:lnTo>
                  <a:lnTo>
                    <a:pt x="707769" y="1474515"/>
                  </a:lnTo>
                  <a:lnTo>
                    <a:pt x="849323" y="1118597"/>
                  </a:lnTo>
                  <a:lnTo>
                    <a:pt x="990877" y="1220288"/>
                  </a:lnTo>
                  <a:lnTo>
                    <a:pt x="1132431" y="711835"/>
                  </a:lnTo>
                  <a:lnTo>
                    <a:pt x="1273984" y="1016907"/>
                  </a:lnTo>
                  <a:lnTo>
                    <a:pt x="1415538" y="406762"/>
                  </a:lnTo>
                  <a:lnTo>
                    <a:pt x="1557092" y="0"/>
                  </a:lnTo>
                  <a:lnTo>
                    <a:pt x="1698646" y="152536"/>
                  </a:lnTo>
                  <a:lnTo>
                    <a:pt x="1840200" y="152536"/>
                  </a:lnTo>
                  <a:lnTo>
                    <a:pt x="1981754" y="152536"/>
                  </a:lnTo>
                  <a:lnTo>
                    <a:pt x="2123308" y="152536"/>
                  </a:lnTo>
                  <a:lnTo>
                    <a:pt x="2264862" y="813525"/>
                  </a:lnTo>
                  <a:lnTo>
                    <a:pt x="2406416" y="660989"/>
                  </a:lnTo>
                  <a:lnTo>
                    <a:pt x="2547969" y="406762"/>
                  </a:lnTo>
                  <a:lnTo>
                    <a:pt x="2689523" y="508453"/>
                  </a:lnTo>
                  <a:lnTo>
                    <a:pt x="2831077" y="762680"/>
                  </a:lnTo>
                  <a:lnTo>
                    <a:pt x="2972631" y="762680"/>
                  </a:lnTo>
                  <a:lnTo>
                    <a:pt x="3114185" y="915216"/>
                  </a:lnTo>
                  <a:lnTo>
                    <a:pt x="3255739" y="915216"/>
                  </a:lnTo>
                  <a:lnTo>
                    <a:pt x="3397293" y="559298"/>
                  </a:lnTo>
                </a:path>
              </a:pathLst>
            </a:custGeom>
            <a:ln w="43362" cap="flat">
              <a:solidFill>
                <a:srgbClr val="000000">
                  <a:alpha val="100000"/>
                </a:srgbClr>
              </a:solidFill>
              <a:prstDash val="solid"/>
              <a:round/>
            </a:ln>
          </p:spPr>
          <p:txBody>
            <a:bodyPr/>
            <a:lstStyle/>
            <a:p/>
          </p:txBody>
        </p:sp>
        <p:sp>
          <p:nvSpPr>
            <p:cNvPr id="82" name="pl82"/>
            <p:cNvSpPr/>
            <p:nvPr/>
          </p:nvSpPr>
          <p:spPr>
            <a:xfrm>
              <a:off x="5437664" y="1292785"/>
              <a:ext cx="0" cy="2572775"/>
            </a:xfrm>
            <a:custGeom>
              <a:avLst/>
              <a:pathLst>
                <a:path w="0" h="2572775">
                  <a:moveTo>
                    <a:pt x="0" y="257277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292785"/>
              <a:ext cx="0" cy="1555868"/>
            </a:xfrm>
            <a:custGeom>
              <a:avLst/>
              <a:pathLst>
                <a:path w="0" h="1555868">
                  <a:moveTo>
                    <a:pt x="0" y="155586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292785"/>
              <a:ext cx="0" cy="488115"/>
            </a:xfrm>
            <a:custGeom>
              <a:avLst/>
              <a:pathLst>
                <a:path w="0" h="488115">
                  <a:moveTo>
                    <a:pt x="0" y="48811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292785"/>
              <a:ext cx="0" cy="233888"/>
            </a:xfrm>
            <a:custGeom>
              <a:avLst/>
              <a:pathLst>
                <a:path w="0" h="233888">
                  <a:moveTo>
                    <a:pt x="0" y="23388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292785"/>
              <a:ext cx="0" cy="589806"/>
            </a:xfrm>
            <a:custGeom>
              <a:avLst/>
              <a:pathLst>
                <a:path w="0" h="589806">
                  <a:moveTo>
                    <a:pt x="0" y="58980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292785"/>
              <a:ext cx="0" cy="996569"/>
            </a:xfrm>
            <a:custGeom>
              <a:avLst/>
              <a:pathLst>
                <a:path w="0" h="996569">
                  <a:moveTo>
                    <a:pt x="0" y="99656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292785"/>
              <a:ext cx="0" cy="640651"/>
            </a:xfrm>
            <a:custGeom>
              <a:avLst/>
              <a:pathLst>
                <a:path w="0" h="640651">
                  <a:moveTo>
                    <a:pt x="0" y="64065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74138"/>
              <a:ext cx="3397293" cy="2491422"/>
            </a:xfrm>
            <a:custGeom>
              <a:avLst/>
              <a:pathLst>
                <a:path w="3397293" h="2491422">
                  <a:moveTo>
                    <a:pt x="0" y="2491422"/>
                  </a:moveTo>
                  <a:lnTo>
                    <a:pt x="141553" y="2440577"/>
                  </a:lnTo>
                  <a:lnTo>
                    <a:pt x="283107" y="2338886"/>
                  </a:lnTo>
                  <a:lnTo>
                    <a:pt x="424661" y="1677896"/>
                  </a:lnTo>
                  <a:lnTo>
                    <a:pt x="566215" y="915216"/>
                  </a:lnTo>
                  <a:lnTo>
                    <a:pt x="707769" y="1474515"/>
                  </a:lnTo>
                  <a:lnTo>
                    <a:pt x="849323" y="1118597"/>
                  </a:lnTo>
                  <a:lnTo>
                    <a:pt x="990877" y="1220288"/>
                  </a:lnTo>
                  <a:lnTo>
                    <a:pt x="1132431" y="711835"/>
                  </a:lnTo>
                  <a:lnTo>
                    <a:pt x="1273984" y="1016907"/>
                  </a:lnTo>
                  <a:lnTo>
                    <a:pt x="1415538" y="406762"/>
                  </a:lnTo>
                  <a:lnTo>
                    <a:pt x="1557092" y="0"/>
                  </a:lnTo>
                  <a:lnTo>
                    <a:pt x="1698646" y="152536"/>
                  </a:lnTo>
                  <a:lnTo>
                    <a:pt x="1840200" y="152536"/>
                  </a:lnTo>
                  <a:lnTo>
                    <a:pt x="1981754" y="152536"/>
                  </a:lnTo>
                  <a:lnTo>
                    <a:pt x="2123308" y="152536"/>
                  </a:lnTo>
                  <a:lnTo>
                    <a:pt x="2264862" y="813525"/>
                  </a:lnTo>
                  <a:lnTo>
                    <a:pt x="2406416" y="660989"/>
                  </a:lnTo>
                  <a:lnTo>
                    <a:pt x="2547969" y="406762"/>
                  </a:lnTo>
                  <a:lnTo>
                    <a:pt x="2689523" y="508453"/>
                  </a:lnTo>
                  <a:lnTo>
                    <a:pt x="2831077" y="762680"/>
                  </a:lnTo>
                  <a:lnTo>
                    <a:pt x="2972631" y="762680"/>
                  </a:lnTo>
                  <a:lnTo>
                    <a:pt x="3114185" y="915216"/>
                  </a:lnTo>
                  <a:lnTo>
                    <a:pt x="3255739" y="915216"/>
                  </a:lnTo>
                  <a:lnTo>
                    <a:pt x="3397293" y="559298"/>
                  </a:lnTo>
                </a:path>
              </a:pathLst>
            </a:custGeom>
            <a:ln w="27101" cap="flat">
              <a:solidFill>
                <a:srgbClr val="0058AB">
                  <a:alpha val="100000"/>
                </a:srgbClr>
              </a:solidFill>
              <a:prstDash val="solid"/>
              <a:round/>
            </a:ln>
          </p:spPr>
          <p:txBody>
            <a:bodyPr/>
            <a:lstStyle/>
            <a:p/>
          </p:txBody>
        </p:sp>
        <p:sp>
          <p:nvSpPr>
            <p:cNvPr id="90" name="tx90"/>
            <p:cNvSpPr/>
            <p:nvPr/>
          </p:nvSpPr>
          <p:spPr>
            <a:xfrm>
              <a:off x="5359324" y="123195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1" name="tx91"/>
            <p:cNvSpPr/>
            <p:nvPr/>
          </p:nvSpPr>
          <p:spPr>
            <a:xfrm>
              <a:off x="6067093" y="123200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2" name="tx92"/>
            <p:cNvSpPr/>
            <p:nvPr/>
          </p:nvSpPr>
          <p:spPr>
            <a:xfrm>
              <a:off x="6823058" y="12333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530827" y="123465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8097042" y="123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23200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8786762" y="12333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19451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18421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8642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8473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8304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395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0425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6670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01052" y="4802310"/>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16" name="tx116"/>
            <p:cNvSpPr/>
            <p:nvPr/>
          </p:nvSpPr>
          <p:spPr>
            <a:xfrm>
              <a:off x="707135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33805"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4504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7169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9834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5837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8502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1167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5367591" cy="149993"/>
            </a:xfrm>
            <a:prstGeom prst="rect">
              <a:avLst/>
            </a:prstGeom>
            <a:solidFill>
              <a:srgbClr val="E2231A">
                <a:alpha val="80000"/>
              </a:srgbClr>
            </a:solidFill>
          </p:spPr>
          <p:txBody>
            <a:bodyPr/>
            <a:lstStyle/>
            <a:p/>
          </p:txBody>
        </p:sp>
        <p:sp>
          <p:nvSpPr>
            <p:cNvPr id="130" name="rc130"/>
            <p:cNvSpPr/>
            <p:nvPr/>
          </p:nvSpPr>
          <p:spPr>
            <a:xfrm>
              <a:off x="1317178" y="5637654"/>
              <a:ext cx="7321564" cy="149993"/>
            </a:xfrm>
            <a:prstGeom prst="rect">
              <a:avLst/>
            </a:prstGeom>
            <a:solidFill>
              <a:srgbClr val="E2231A">
                <a:alpha val="80000"/>
              </a:srgbClr>
            </a:solidFill>
          </p:spPr>
          <p:txBody>
            <a:bodyPr/>
            <a:lstStyle/>
            <a:p/>
          </p:txBody>
        </p:sp>
        <p:sp>
          <p:nvSpPr>
            <p:cNvPr id="131" name="rc131"/>
            <p:cNvSpPr/>
            <p:nvPr/>
          </p:nvSpPr>
          <p:spPr>
            <a:xfrm>
              <a:off x="1317178" y="5450161"/>
              <a:ext cx="5963461" cy="149993"/>
            </a:xfrm>
            <a:prstGeom prst="rect">
              <a:avLst/>
            </a:prstGeom>
            <a:solidFill>
              <a:srgbClr val="E2231A">
                <a:alpha val="80000"/>
              </a:srgbClr>
            </a:solidFill>
          </p:spPr>
          <p:txBody>
            <a:bodyPr/>
            <a:lstStyle/>
            <a:p/>
          </p:txBody>
        </p:sp>
        <p:sp>
          <p:nvSpPr>
            <p:cNvPr id="132" name="tx132"/>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65,000</a:t>
              </a:r>
            </a:p>
          </p:txBody>
        </p:sp>
        <p:sp>
          <p:nvSpPr>
            <p:cNvPr id="133" name="tx133"/>
            <p:cNvSpPr/>
            <p:nvPr/>
          </p:nvSpPr>
          <p:spPr>
            <a:xfrm>
              <a:off x="6849603"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5642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542294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0" name="tx140"/>
            <p:cNvSpPr/>
            <p:nvPr/>
          </p:nvSpPr>
          <p:spPr>
            <a:xfrm>
              <a:off x="768947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Congo (72%) was 12 percentage points lower than the global average (84%) and 7 percentage points higher than the average across all WCAR countries (65%).
National MCV1 coverage was 1 percentage point lower than in 2019 (73%).
This equates to 53,000 unvaccinated children in 2024 compared to 47,000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Congo ranked number 11 out of 24 countries for lowest MCV1 coverage (based on tied ranks).
Congo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46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84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22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60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298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65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703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541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379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217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876064"/>
              <a:ext cx="249522" cy="226632"/>
            </a:xfrm>
            <a:prstGeom prst="rect">
              <a:avLst/>
            </a:prstGeom>
            <a:solidFill>
              <a:srgbClr val="80BD41">
                <a:alpha val="100000"/>
              </a:srgbClr>
            </a:solidFill>
          </p:spPr>
          <p:txBody>
            <a:bodyPr/>
            <a:lstStyle/>
            <a:p/>
          </p:txBody>
        </p:sp>
        <p:sp>
          <p:nvSpPr>
            <p:cNvPr id="27" name="rc27"/>
            <p:cNvSpPr/>
            <p:nvPr/>
          </p:nvSpPr>
          <p:spPr>
            <a:xfrm>
              <a:off x="1296273" y="3436109"/>
              <a:ext cx="249522" cy="439955"/>
            </a:xfrm>
            <a:prstGeom prst="rect">
              <a:avLst/>
            </a:prstGeom>
            <a:solidFill>
              <a:srgbClr val="E2231A">
                <a:alpha val="100000"/>
              </a:srgbClr>
            </a:solidFill>
          </p:spPr>
          <p:txBody>
            <a:bodyPr/>
            <a:lstStyle/>
            <a:p/>
          </p:txBody>
        </p:sp>
        <p:sp>
          <p:nvSpPr>
            <p:cNvPr id="28" name="rc28"/>
            <p:cNvSpPr/>
            <p:nvPr/>
          </p:nvSpPr>
          <p:spPr>
            <a:xfrm>
              <a:off x="1573521" y="3854005"/>
              <a:ext cx="249522" cy="248691"/>
            </a:xfrm>
            <a:prstGeom prst="rect">
              <a:avLst/>
            </a:prstGeom>
            <a:solidFill>
              <a:srgbClr val="80BD41">
                <a:alpha val="100000"/>
              </a:srgbClr>
            </a:solidFill>
          </p:spPr>
          <p:txBody>
            <a:bodyPr/>
            <a:lstStyle/>
            <a:p/>
          </p:txBody>
        </p:sp>
        <p:sp>
          <p:nvSpPr>
            <p:cNvPr id="29" name="rc29"/>
            <p:cNvSpPr/>
            <p:nvPr/>
          </p:nvSpPr>
          <p:spPr>
            <a:xfrm>
              <a:off x="1573521" y="3392176"/>
              <a:ext cx="249522" cy="461829"/>
            </a:xfrm>
            <a:prstGeom prst="rect">
              <a:avLst/>
            </a:prstGeom>
            <a:solidFill>
              <a:srgbClr val="E2231A">
                <a:alpha val="100000"/>
              </a:srgbClr>
            </a:solidFill>
          </p:spPr>
          <p:txBody>
            <a:bodyPr/>
            <a:lstStyle/>
            <a:p/>
          </p:txBody>
        </p:sp>
        <p:sp>
          <p:nvSpPr>
            <p:cNvPr id="30" name="rc30"/>
            <p:cNvSpPr/>
            <p:nvPr/>
          </p:nvSpPr>
          <p:spPr>
            <a:xfrm>
              <a:off x="1850769" y="3831576"/>
              <a:ext cx="249522" cy="271120"/>
            </a:xfrm>
            <a:prstGeom prst="rect">
              <a:avLst/>
            </a:prstGeom>
            <a:solidFill>
              <a:srgbClr val="80BD41">
                <a:alpha val="100000"/>
              </a:srgbClr>
            </a:solidFill>
          </p:spPr>
          <p:txBody>
            <a:bodyPr/>
            <a:lstStyle/>
            <a:p/>
          </p:txBody>
        </p:sp>
        <p:sp>
          <p:nvSpPr>
            <p:cNvPr id="31" name="rc31"/>
            <p:cNvSpPr/>
            <p:nvPr/>
          </p:nvSpPr>
          <p:spPr>
            <a:xfrm>
              <a:off x="1850769" y="3369931"/>
              <a:ext cx="249522" cy="461644"/>
            </a:xfrm>
            <a:prstGeom prst="rect">
              <a:avLst/>
            </a:prstGeom>
            <a:solidFill>
              <a:srgbClr val="E2231A">
                <a:alpha val="100000"/>
              </a:srgbClr>
            </a:solidFill>
          </p:spPr>
          <p:txBody>
            <a:bodyPr/>
            <a:lstStyle/>
            <a:p/>
          </p:txBody>
        </p:sp>
        <p:sp>
          <p:nvSpPr>
            <p:cNvPr id="32" name="rc32"/>
            <p:cNvSpPr/>
            <p:nvPr/>
          </p:nvSpPr>
          <p:spPr>
            <a:xfrm>
              <a:off x="2128016" y="3729043"/>
              <a:ext cx="249522" cy="373653"/>
            </a:xfrm>
            <a:prstGeom prst="rect">
              <a:avLst/>
            </a:prstGeom>
            <a:solidFill>
              <a:srgbClr val="80BD41">
                <a:alpha val="100000"/>
              </a:srgbClr>
            </a:solidFill>
          </p:spPr>
          <p:txBody>
            <a:bodyPr/>
            <a:lstStyle/>
            <a:p/>
          </p:txBody>
        </p:sp>
        <p:sp>
          <p:nvSpPr>
            <p:cNvPr id="33" name="rc33"/>
            <p:cNvSpPr/>
            <p:nvPr/>
          </p:nvSpPr>
          <p:spPr>
            <a:xfrm>
              <a:off x="2128016" y="3355389"/>
              <a:ext cx="249522" cy="373653"/>
            </a:xfrm>
            <a:prstGeom prst="rect">
              <a:avLst/>
            </a:prstGeom>
            <a:solidFill>
              <a:srgbClr val="E2231A">
                <a:alpha val="100000"/>
              </a:srgbClr>
            </a:solidFill>
          </p:spPr>
          <p:txBody>
            <a:bodyPr/>
            <a:lstStyle/>
            <a:p/>
          </p:txBody>
        </p:sp>
        <p:sp>
          <p:nvSpPr>
            <p:cNvPr id="34" name="rc34"/>
            <p:cNvSpPr/>
            <p:nvPr/>
          </p:nvSpPr>
          <p:spPr>
            <a:xfrm>
              <a:off x="2405264" y="3596995"/>
              <a:ext cx="249522" cy="505701"/>
            </a:xfrm>
            <a:prstGeom prst="rect">
              <a:avLst/>
            </a:prstGeom>
            <a:solidFill>
              <a:srgbClr val="80BD41">
                <a:alpha val="100000"/>
              </a:srgbClr>
            </a:solidFill>
          </p:spPr>
          <p:txBody>
            <a:bodyPr/>
            <a:lstStyle/>
            <a:p/>
          </p:txBody>
        </p:sp>
        <p:sp>
          <p:nvSpPr>
            <p:cNvPr id="35" name="rc35"/>
            <p:cNvSpPr/>
            <p:nvPr/>
          </p:nvSpPr>
          <p:spPr>
            <a:xfrm>
              <a:off x="2405264" y="3324703"/>
              <a:ext cx="249522" cy="272291"/>
            </a:xfrm>
            <a:prstGeom prst="rect">
              <a:avLst/>
            </a:prstGeom>
            <a:solidFill>
              <a:srgbClr val="E2231A">
                <a:alpha val="100000"/>
              </a:srgbClr>
            </a:solidFill>
          </p:spPr>
          <p:txBody>
            <a:bodyPr/>
            <a:lstStyle/>
            <a:p/>
          </p:txBody>
        </p:sp>
        <p:sp>
          <p:nvSpPr>
            <p:cNvPr id="36" name="rc36"/>
            <p:cNvSpPr/>
            <p:nvPr/>
          </p:nvSpPr>
          <p:spPr>
            <a:xfrm>
              <a:off x="2682512" y="3667240"/>
              <a:ext cx="249522" cy="435456"/>
            </a:xfrm>
            <a:prstGeom prst="rect">
              <a:avLst/>
            </a:prstGeom>
            <a:solidFill>
              <a:srgbClr val="80BD41">
                <a:alpha val="100000"/>
              </a:srgbClr>
            </a:solidFill>
          </p:spPr>
          <p:txBody>
            <a:bodyPr/>
            <a:lstStyle/>
            <a:p/>
          </p:txBody>
        </p:sp>
        <p:sp>
          <p:nvSpPr>
            <p:cNvPr id="37" name="rc37"/>
            <p:cNvSpPr/>
            <p:nvPr/>
          </p:nvSpPr>
          <p:spPr>
            <a:xfrm>
              <a:off x="2682512" y="3296297"/>
              <a:ext cx="249522" cy="370942"/>
            </a:xfrm>
            <a:prstGeom prst="rect">
              <a:avLst/>
            </a:prstGeom>
            <a:solidFill>
              <a:srgbClr val="E2231A">
                <a:alpha val="100000"/>
              </a:srgbClr>
            </a:solidFill>
          </p:spPr>
          <p:txBody>
            <a:bodyPr/>
            <a:lstStyle/>
            <a:p/>
          </p:txBody>
        </p:sp>
        <p:sp>
          <p:nvSpPr>
            <p:cNvPr id="38" name="rc38"/>
            <p:cNvSpPr/>
            <p:nvPr/>
          </p:nvSpPr>
          <p:spPr>
            <a:xfrm>
              <a:off x="2959759" y="3590155"/>
              <a:ext cx="249522" cy="512541"/>
            </a:xfrm>
            <a:prstGeom prst="rect">
              <a:avLst/>
            </a:prstGeom>
            <a:solidFill>
              <a:srgbClr val="80BD41">
                <a:alpha val="100000"/>
              </a:srgbClr>
            </a:solidFill>
          </p:spPr>
          <p:txBody>
            <a:bodyPr/>
            <a:lstStyle/>
            <a:p/>
          </p:txBody>
        </p:sp>
        <p:sp>
          <p:nvSpPr>
            <p:cNvPr id="39" name="rc39"/>
            <p:cNvSpPr/>
            <p:nvPr/>
          </p:nvSpPr>
          <p:spPr>
            <a:xfrm>
              <a:off x="2959759" y="3262469"/>
              <a:ext cx="249522" cy="327686"/>
            </a:xfrm>
            <a:prstGeom prst="rect">
              <a:avLst/>
            </a:prstGeom>
            <a:solidFill>
              <a:srgbClr val="E2231A">
                <a:alpha val="100000"/>
              </a:srgbClr>
            </a:solidFill>
          </p:spPr>
          <p:txBody>
            <a:bodyPr/>
            <a:lstStyle/>
            <a:p/>
          </p:txBody>
        </p:sp>
        <p:sp>
          <p:nvSpPr>
            <p:cNvPr id="40" name="rc40"/>
            <p:cNvSpPr/>
            <p:nvPr/>
          </p:nvSpPr>
          <p:spPr>
            <a:xfrm>
              <a:off x="3237007" y="3585842"/>
              <a:ext cx="249522" cy="516854"/>
            </a:xfrm>
            <a:prstGeom prst="rect">
              <a:avLst/>
            </a:prstGeom>
            <a:solidFill>
              <a:srgbClr val="80BD41">
                <a:alpha val="100000"/>
              </a:srgbClr>
            </a:solidFill>
          </p:spPr>
          <p:txBody>
            <a:bodyPr/>
            <a:lstStyle/>
            <a:p/>
          </p:txBody>
        </p:sp>
        <p:sp>
          <p:nvSpPr>
            <p:cNvPr id="41" name="rc41"/>
            <p:cNvSpPr/>
            <p:nvPr/>
          </p:nvSpPr>
          <p:spPr>
            <a:xfrm>
              <a:off x="3237007" y="3226669"/>
              <a:ext cx="249522" cy="359173"/>
            </a:xfrm>
            <a:prstGeom prst="rect">
              <a:avLst/>
            </a:prstGeom>
            <a:solidFill>
              <a:srgbClr val="E2231A">
                <a:alpha val="100000"/>
              </a:srgbClr>
            </a:solidFill>
          </p:spPr>
          <p:txBody>
            <a:bodyPr/>
            <a:lstStyle/>
            <a:p/>
          </p:txBody>
        </p:sp>
        <p:sp>
          <p:nvSpPr>
            <p:cNvPr id="42" name="rc42"/>
            <p:cNvSpPr/>
            <p:nvPr/>
          </p:nvSpPr>
          <p:spPr>
            <a:xfrm>
              <a:off x="3514255" y="3463714"/>
              <a:ext cx="249522" cy="638982"/>
            </a:xfrm>
            <a:prstGeom prst="rect">
              <a:avLst/>
            </a:prstGeom>
            <a:solidFill>
              <a:srgbClr val="80BD41">
                <a:alpha val="100000"/>
              </a:srgbClr>
            </a:solidFill>
          </p:spPr>
          <p:txBody>
            <a:bodyPr/>
            <a:lstStyle/>
            <a:p/>
          </p:txBody>
        </p:sp>
        <p:sp>
          <p:nvSpPr>
            <p:cNvPr id="43" name="rc43"/>
            <p:cNvSpPr/>
            <p:nvPr/>
          </p:nvSpPr>
          <p:spPr>
            <a:xfrm>
              <a:off x="3514255" y="3176635"/>
              <a:ext cx="249522" cy="287079"/>
            </a:xfrm>
            <a:prstGeom prst="rect">
              <a:avLst/>
            </a:prstGeom>
            <a:solidFill>
              <a:srgbClr val="E2231A">
                <a:alpha val="100000"/>
              </a:srgbClr>
            </a:solidFill>
          </p:spPr>
          <p:txBody>
            <a:bodyPr/>
            <a:lstStyle/>
            <a:p/>
          </p:txBody>
        </p:sp>
        <p:sp>
          <p:nvSpPr>
            <p:cNvPr id="44" name="rc44"/>
            <p:cNvSpPr/>
            <p:nvPr/>
          </p:nvSpPr>
          <p:spPr>
            <a:xfrm>
              <a:off x="3791502" y="3494400"/>
              <a:ext cx="249522" cy="608296"/>
            </a:xfrm>
            <a:prstGeom prst="rect">
              <a:avLst/>
            </a:prstGeom>
            <a:solidFill>
              <a:srgbClr val="80BD41">
                <a:alpha val="100000"/>
              </a:srgbClr>
            </a:solidFill>
          </p:spPr>
          <p:txBody>
            <a:bodyPr/>
            <a:lstStyle/>
            <a:p/>
          </p:txBody>
        </p:sp>
        <p:sp>
          <p:nvSpPr>
            <p:cNvPr id="45" name="rc45"/>
            <p:cNvSpPr/>
            <p:nvPr/>
          </p:nvSpPr>
          <p:spPr>
            <a:xfrm>
              <a:off x="3791502" y="3137137"/>
              <a:ext cx="249522" cy="357263"/>
            </a:xfrm>
            <a:prstGeom prst="rect">
              <a:avLst/>
            </a:prstGeom>
            <a:solidFill>
              <a:srgbClr val="E2231A">
                <a:alpha val="100000"/>
              </a:srgbClr>
            </a:solidFill>
          </p:spPr>
          <p:txBody>
            <a:bodyPr/>
            <a:lstStyle/>
            <a:p/>
          </p:txBody>
        </p:sp>
        <p:sp>
          <p:nvSpPr>
            <p:cNvPr id="46" name="rc46"/>
            <p:cNvSpPr/>
            <p:nvPr/>
          </p:nvSpPr>
          <p:spPr>
            <a:xfrm>
              <a:off x="4068750" y="3329078"/>
              <a:ext cx="249522" cy="773618"/>
            </a:xfrm>
            <a:prstGeom prst="rect">
              <a:avLst/>
            </a:prstGeom>
            <a:solidFill>
              <a:srgbClr val="80BD41">
                <a:alpha val="100000"/>
              </a:srgbClr>
            </a:solidFill>
          </p:spPr>
          <p:txBody>
            <a:bodyPr/>
            <a:lstStyle/>
            <a:p/>
          </p:txBody>
        </p:sp>
        <p:sp>
          <p:nvSpPr>
            <p:cNvPr id="47" name="rc47"/>
            <p:cNvSpPr/>
            <p:nvPr/>
          </p:nvSpPr>
          <p:spPr>
            <a:xfrm>
              <a:off x="4068750" y="3071206"/>
              <a:ext cx="249522" cy="257872"/>
            </a:xfrm>
            <a:prstGeom prst="rect">
              <a:avLst/>
            </a:prstGeom>
            <a:solidFill>
              <a:srgbClr val="E2231A">
                <a:alpha val="100000"/>
              </a:srgbClr>
            </a:solidFill>
          </p:spPr>
          <p:txBody>
            <a:bodyPr/>
            <a:lstStyle/>
            <a:p/>
          </p:txBody>
        </p:sp>
        <p:sp>
          <p:nvSpPr>
            <p:cNvPr id="48" name="rc48"/>
            <p:cNvSpPr/>
            <p:nvPr/>
          </p:nvSpPr>
          <p:spPr>
            <a:xfrm>
              <a:off x="4345998" y="3228764"/>
              <a:ext cx="249522" cy="873933"/>
            </a:xfrm>
            <a:prstGeom prst="rect">
              <a:avLst/>
            </a:prstGeom>
            <a:solidFill>
              <a:srgbClr val="80BD41">
                <a:alpha val="100000"/>
              </a:srgbClr>
            </a:solidFill>
          </p:spPr>
          <p:txBody>
            <a:bodyPr/>
            <a:lstStyle/>
            <a:p/>
          </p:txBody>
        </p:sp>
        <p:sp>
          <p:nvSpPr>
            <p:cNvPr id="49" name="rc49"/>
            <p:cNvSpPr/>
            <p:nvPr/>
          </p:nvSpPr>
          <p:spPr>
            <a:xfrm>
              <a:off x="4345998" y="3049762"/>
              <a:ext cx="249522" cy="179001"/>
            </a:xfrm>
            <a:prstGeom prst="rect">
              <a:avLst/>
            </a:prstGeom>
            <a:solidFill>
              <a:srgbClr val="E2231A">
                <a:alpha val="100000"/>
              </a:srgbClr>
            </a:solidFill>
          </p:spPr>
          <p:txBody>
            <a:bodyPr/>
            <a:lstStyle/>
            <a:p/>
          </p:txBody>
        </p:sp>
        <p:sp>
          <p:nvSpPr>
            <p:cNvPr id="50" name="rc50"/>
            <p:cNvSpPr/>
            <p:nvPr/>
          </p:nvSpPr>
          <p:spPr>
            <a:xfrm>
              <a:off x="4623245" y="3248790"/>
              <a:ext cx="249522" cy="853907"/>
            </a:xfrm>
            <a:prstGeom prst="rect">
              <a:avLst/>
            </a:prstGeom>
            <a:solidFill>
              <a:srgbClr val="80BD41">
                <a:alpha val="100000"/>
              </a:srgbClr>
            </a:solidFill>
          </p:spPr>
          <p:txBody>
            <a:bodyPr/>
            <a:lstStyle/>
            <a:p/>
          </p:txBody>
        </p:sp>
        <p:sp>
          <p:nvSpPr>
            <p:cNvPr id="51" name="rc51"/>
            <p:cNvSpPr/>
            <p:nvPr/>
          </p:nvSpPr>
          <p:spPr>
            <a:xfrm>
              <a:off x="4623245" y="3035282"/>
              <a:ext cx="249522" cy="213507"/>
            </a:xfrm>
            <a:prstGeom prst="rect">
              <a:avLst/>
            </a:prstGeom>
            <a:solidFill>
              <a:srgbClr val="E2231A">
                <a:alpha val="100000"/>
              </a:srgbClr>
            </a:solidFill>
          </p:spPr>
          <p:txBody>
            <a:bodyPr/>
            <a:lstStyle/>
            <a:p/>
          </p:txBody>
        </p:sp>
        <p:sp>
          <p:nvSpPr>
            <p:cNvPr id="52" name="rc52"/>
            <p:cNvSpPr/>
            <p:nvPr/>
          </p:nvSpPr>
          <p:spPr>
            <a:xfrm>
              <a:off x="4900493" y="3250084"/>
              <a:ext cx="249522" cy="852613"/>
            </a:xfrm>
            <a:prstGeom prst="rect">
              <a:avLst/>
            </a:prstGeom>
            <a:solidFill>
              <a:srgbClr val="80BD41">
                <a:alpha val="100000"/>
              </a:srgbClr>
            </a:solidFill>
          </p:spPr>
          <p:txBody>
            <a:bodyPr/>
            <a:lstStyle/>
            <a:p/>
          </p:txBody>
        </p:sp>
        <p:sp>
          <p:nvSpPr>
            <p:cNvPr id="53" name="rc53"/>
            <p:cNvSpPr/>
            <p:nvPr/>
          </p:nvSpPr>
          <p:spPr>
            <a:xfrm>
              <a:off x="4900493" y="3036946"/>
              <a:ext cx="249522" cy="213137"/>
            </a:xfrm>
            <a:prstGeom prst="rect">
              <a:avLst/>
            </a:prstGeom>
            <a:solidFill>
              <a:srgbClr val="E2231A">
                <a:alpha val="100000"/>
              </a:srgbClr>
            </a:solidFill>
          </p:spPr>
          <p:txBody>
            <a:bodyPr/>
            <a:lstStyle/>
            <a:p/>
          </p:txBody>
        </p:sp>
        <p:sp>
          <p:nvSpPr>
            <p:cNvPr id="54" name="rc54"/>
            <p:cNvSpPr/>
            <p:nvPr/>
          </p:nvSpPr>
          <p:spPr>
            <a:xfrm>
              <a:off x="5177741" y="3252302"/>
              <a:ext cx="249522" cy="850394"/>
            </a:xfrm>
            <a:prstGeom prst="rect">
              <a:avLst/>
            </a:prstGeom>
            <a:solidFill>
              <a:srgbClr val="80BD41">
                <a:alpha val="100000"/>
              </a:srgbClr>
            </a:solidFill>
          </p:spPr>
          <p:txBody>
            <a:bodyPr/>
            <a:lstStyle/>
            <a:p/>
          </p:txBody>
        </p:sp>
        <p:sp>
          <p:nvSpPr>
            <p:cNvPr id="55" name="rc55"/>
            <p:cNvSpPr/>
            <p:nvPr/>
          </p:nvSpPr>
          <p:spPr>
            <a:xfrm>
              <a:off x="5177741" y="3039719"/>
              <a:ext cx="249522" cy="212583"/>
            </a:xfrm>
            <a:prstGeom prst="rect">
              <a:avLst/>
            </a:prstGeom>
            <a:solidFill>
              <a:srgbClr val="E2231A">
                <a:alpha val="100000"/>
              </a:srgbClr>
            </a:solidFill>
          </p:spPr>
          <p:txBody>
            <a:bodyPr/>
            <a:lstStyle/>
            <a:p/>
          </p:txBody>
        </p:sp>
        <p:sp>
          <p:nvSpPr>
            <p:cNvPr id="56" name="rc56"/>
            <p:cNvSpPr/>
            <p:nvPr/>
          </p:nvSpPr>
          <p:spPr>
            <a:xfrm>
              <a:off x="5454988" y="3252364"/>
              <a:ext cx="249522" cy="850333"/>
            </a:xfrm>
            <a:prstGeom prst="rect">
              <a:avLst/>
            </a:prstGeom>
            <a:solidFill>
              <a:srgbClr val="80BD41">
                <a:alpha val="100000"/>
              </a:srgbClr>
            </a:solidFill>
          </p:spPr>
          <p:txBody>
            <a:bodyPr/>
            <a:lstStyle/>
            <a:p/>
          </p:txBody>
        </p:sp>
        <p:sp>
          <p:nvSpPr>
            <p:cNvPr id="57" name="rc57"/>
            <p:cNvSpPr/>
            <p:nvPr/>
          </p:nvSpPr>
          <p:spPr>
            <a:xfrm>
              <a:off x="5454988" y="3039780"/>
              <a:ext cx="249522" cy="212583"/>
            </a:xfrm>
            <a:prstGeom prst="rect">
              <a:avLst/>
            </a:prstGeom>
            <a:solidFill>
              <a:srgbClr val="E2231A">
                <a:alpha val="100000"/>
              </a:srgbClr>
            </a:solidFill>
          </p:spPr>
          <p:txBody>
            <a:bodyPr/>
            <a:lstStyle/>
            <a:p/>
          </p:txBody>
        </p:sp>
        <p:sp>
          <p:nvSpPr>
            <p:cNvPr id="58" name="rc58"/>
            <p:cNvSpPr/>
            <p:nvPr/>
          </p:nvSpPr>
          <p:spPr>
            <a:xfrm>
              <a:off x="5732236" y="3390019"/>
              <a:ext cx="249522" cy="712677"/>
            </a:xfrm>
            <a:prstGeom prst="rect">
              <a:avLst/>
            </a:prstGeom>
            <a:solidFill>
              <a:srgbClr val="80BD41">
                <a:alpha val="100000"/>
              </a:srgbClr>
            </a:solidFill>
          </p:spPr>
          <p:txBody>
            <a:bodyPr/>
            <a:lstStyle/>
            <a:p/>
          </p:txBody>
        </p:sp>
        <p:sp>
          <p:nvSpPr>
            <p:cNvPr id="59" name="rc59"/>
            <p:cNvSpPr/>
            <p:nvPr/>
          </p:nvSpPr>
          <p:spPr>
            <a:xfrm>
              <a:off x="5732236" y="3038979"/>
              <a:ext cx="249522" cy="351039"/>
            </a:xfrm>
            <a:prstGeom prst="rect">
              <a:avLst/>
            </a:prstGeom>
            <a:solidFill>
              <a:srgbClr val="E2231A">
                <a:alpha val="100000"/>
              </a:srgbClr>
            </a:solidFill>
          </p:spPr>
          <p:txBody>
            <a:bodyPr/>
            <a:lstStyle/>
            <a:p/>
          </p:txBody>
        </p:sp>
        <p:sp>
          <p:nvSpPr>
            <p:cNvPr id="60" name="rc60"/>
            <p:cNvSpPr/>
            <p:nvPr/>
          </p:nvSpPr>
          <p:spPr>
            <a:xfrm>
              <a:off x="6009484" y="3354403"/>
              <a:ext cx="249522" cy="748293"/>
            </a:xfrm>
            <a:prstGeom prst="rect">
              <a:avLst/>
            </a:prstGeom>
            <a:solidFill>
              <a:srgbClr val="80BD41">
                <a:alpha val="100000"/>
              </a:srgbClr>
            </a:solidFill>
          </p:spPr>
          <p:txBody>
            <a:bodyPr/>
            <a:lstStyle/>
            <a:p/>
          </p:txBody>
        </p:sp>
        <p:sp>
          <p:nvSpPr>
            <p:cNvPr id="61" name="rc61"/>
            <p:cNvSpPr/>
            <p:nvPr/>
          </p:nvSpPr>
          <p:spPr>
            <a:xfrm>
              <a:off x="6009484" y="3033742"/>
              <a:ext cx="249522" cy="320661"/>
            </a:xfrm>
            <a:prstGeom prst="rect">
              <a:avLst/>
            </a:prstGeom>
            <a:solidFill>
              <a:srgbClr val="E2231A">
                <a:alpha val="100000"/>
              </a:srgbClr>
            </a:solidFill>
          </p:spPr>
          <p:txBody>
            <a:bodyPr/>
            <a:lstStyle/>
            <a:p/>
          </p:txBody>
        </p:sp>
        <p:sp>
          <p:nvSpPr>
            <p:cNvPr id="62" name="rc62"/>
            <p:cNvSpPr/>
            <p:nvPr/>
          </p:nvSpPr>
          <p:spPr>
            <a:xfrm>
              <a:off x="6286731" y="3295989"/>
              <a:ext cx="249522" cy="806707"/>
            </a:xfrm>
            <a:prstGeom prst="rect">
              <a:avLst/>
            </a:prstGeom>
            <a:solidFill>
              <a:srgbClr val="80BD41">
                <a:alpha val="100000"/>
              </a:srgbClr>
            </a:solidFill>
          </p:spPr>
          <p:txBody>
            <a:bodyPr/>
            <a:lstStyle/>
            <a:p/>
          </p:txBody>
        </p:sp>
        <p:sp>
          <p:nvSpPr>
            <p:cNvPr id="63" name="rc63"/>
            <p:cNvSpPr/>
            <p:nvPr/>
          </p:nvSpPr>
          <p:spPr>
            <a:xfrm>
              <a:off x="6286731" y="3027087"/>
              <a:ext cx="249522" cy="268902"/>
            </a:xfrm>
            <a:prstGeom prst="rect">
              <a:avLst/>
            </a:prstGeom>
            <a:solidFill>
              <a:srgbClr val="E2231A">
                <a:alpha val="100000"/>
              </a:srgbClr>
            </a:solidFill>
          </p:spPr>
          <p:txBody>
            <a:bodyPr/>
            <a:lstStyle/>
            <a:p/>
          </p:txBody>
        </p:sp>
        <p:sp>
          <p:nvSpPr>
            <p:cNvPr id="64" name="rc64"/>
            <p:cNvSpPr/>
            <p:nvPr/>
          </p:nvSpPr>
          <p:spPr>
            <a:xfrm>
              <a:off x="6563979" y="3313612"/>
              <a:ext cx="249522" cy="789084"/>
            </a:xfrm>
            <a:prstGeom prst="rect">
              <a:avLst/>
            </a:prstGeom>
            <a:solidFill>
              <a:srgbClr val="80BD41">
                <a:alpha val="100000"/>
              </a:srgbClr>
            </a:solidFill>
          </p:spPr>
          <p:txBody>
            <a:bodyPr/>
            <a:lstStyle/>
            <a:p/>
          </p:txBody>
        </p:sp>
        <p:sp>
          <p:nvSpPr>
            <p:cNvPr id="65" name="rc65"/>
            <p:cNvSpPr/>
            <p:nvPr/>
          </p:nvSpPr>
          <p:spPr>
            <a:xfrm>
              <a:off x="6563979" y="3021788"/>
              <a:ext cx="249522" cy="291824"/>
            </a:xfrm>
            <a:prstGeom prst="rect">
              <a:avLst/>
            </a:prstGeom>
            <a:solidFill>
              <a:srgbClr val="E2231A">
                <a:alpha val="100000"/>
              </a:srgbClr>
            </a:solidFill>
          </p:spPr>
          <p:txBody>
            <a:bodyPr/>
            <a:lstStyle/>
            <a:p/>
          </p:txBody>
        </p:sp>
        <p:sp>
          <p:nvSpPr>
            <p:cNvPr id="66" name="rc66"/>
            <p:cNvSpPr/>
            <p:nvPr/>
          </p:nvSpPr>
          <p:spPr>
            <a:xfrm>
              <a:off x="6841227" y="3358594"/>
              <a:ext cx="249522" cy="744103"/>
            </a:xfrm>
            <a:prstGeom prst="rect">
              <a:avLst/>
            </a:prstGeom>
            <a:solidFill>
              <a:srgbClr val="80BD41">
                <a:alpha val="100000"/>
              </a:srgbClr>
            </a:solidFill>
          </p:spPr>
          <p:txBody>
            <a:bodyPr/>
            <a:lstStyle/>
            <a:p/>
          </p:txBody>
        </p:sp>
        <p:sp>
          <p:nvSpPr>
            <p:cNvPr id="67" name="rc67"/>
            <p:cNvSpPr/>
            <p:nvPr/>
          </p:nvSpPr>
          <p:spPr>
            <a:xfrm>
              <a:off x="6841227" y="3008416"/>
              <a:ext cx="249522" cy="350177"/>
            </a:xfrm>
            <a:prstGeom prst="rect">
              <a:avLst/>
            </a:prstGeom>
            <a:solidFill>
              <a:srgbClr val="E2231A">
                <a:alpha val="100000"/>
              </a:srgbClr>
            </a:solidFill>
          </p:spPr>
          <p:txBody>
            <a:bodyPr/>
            <a:lstStyle/>
            <a:p/>
          </p:txBody>
        </p:sp>
        <p:sp>
          <p:nvSpPr>
            <p:cNvPr id="68" name="rc68"/>
            <p:cNvSpPr/>
            <p:nvPr/>
          </p:nvSpPr>
          <p:spPr>
            <a:xfrm>
              <a:off x="7118474" y="3348735"/>
              <a:ext cx="249522" cy="753962"/>
            </a:xfrm>
            <a:prstGeom prst="rect">
              <a:avLst/>
            </a:prstGeom>
            <a:solidFill>
              <a:srgbClr val="80BD41">
                <a:alpha val="100000"/>
              </a:srgbClr>
            </a:solidFill>
          </p:spPr>
          <p:txBody>
            <a:bodyPr/>
            <a:lstStyle/>
            <a:p/>
          </p:txBody>
        </p:sp>
        <p:sp>
          <p:nvSpPr>
            <p:cNvPr id="69" name="rc69"/>
            <p:cNvSpPr/>
            <p:nvPr/>
          </p:nvSpPr>
          <p:spPr>
            <a:xfrm>
              <a:off x="7118474" y="2993936"/>
              <a:ext cx="249522" cy="354798"/>
            </a:xfrm>
            <a:prstGeom prst="rect">
              <a:avLst/>
            </a:prstGeom>
            <a:solidFill>
              <a:srgbClr val="E2231A">
                <a:alpha val="100000"/>
              </a:srgbClr>
            </a:solidFill>
          </p:spPr>
          <p:txBody>
            <a:bodyPr/>
            <a:lstStyle/>
            <a:p/>
          </p:txBody>
        </p:sp>
        <p:sp>
          <p:nvSpPr>
            <p:cNvPr id="70" name="rc70"/>
            <p:cNvSpPr/>
            <p:nvPr/>
          </p:nvSpPr>
          <p:spPr>
            <a:xfrm>
              <a:off x="7395722" y="3374183"/>
              <a:ext cx="249522" cy="728513"/>
            </a:xfrm>
            <a:prstGeom prst="rect">
              <a:avLst/>
            </a:prstGeom>
            <a:solidFill>
              <a:srgbClr val="80BD41">
                <a:alpha val="100000"/>
              </a:srgbClr>
            </a:solidFill>
          </p:spPr>
          <p:txBody>
            <a:bodyPr/>
            <a:lstStyle/>
            <a:p/>
          </p:txBody>
        </p:sp>
        <p:sp>
          <p:nvSpPr>
            <p:cNvPr id="71" name="rc71"/>
            <p:cNvSpPr/>
            <p:nvPr/>
          </p:nvSpPr>
          <p:spPr>
            <a:xfrm>
              <a:off x="7395722" y="2981921"/>
              <a:ext cx="249522" cy="392262"/>
            </a:xfrm>
            <a:prstGeom prst="rect">
              <a:avLst/>
            </a:prstGeom>
            <a:solidFill>
              <a:srgbClr val="E2231A">
                <a:alpha val="100000"/>
              </a:srgbClr>
            </a:solidFill>
          </p:spPr>
          <p:txBody>
            <a:bodyPr/>
            <a:lstStyle/>
            <a:p/>
          </p:txBody>
        </p:sp>
        <p:sp>
          <p:nvSpPr>
            <p:cNvPr id="72" name="rc72"/>
            <p:cNvSpPr/>
            <p:nvPr/>
          </p:nvSpPr>
          <p:spPr>
            <a:xfrm>
              <a:off x="7672970" y="3363400"/>
              <a:ext cx="249522" cy="739297"/>
            </a:xfrm>
            <a:prstGeom prst="rect">
              <a:avLst/>
            </a:prstGeom>
            <a:solidFill>
              <a:srgbClr val="80BD41">
                <a:alpha val="100000"/>
              </a:srgbClr>
            </a:solidFill>
          </p:spPr>
          <p:txBody>
            <a:bodyPr/>
            <a:lstStyle/>
            <a:p/>
          </p:txBody>
        </p:sp>
        <p:sp>
          <p:nvSpPr>
            <p:cNvPr id="73" name="rc73"/>
            <p:cNvSpPr/>
            <p:nvPr/>
          </p:nvSpPr>
          <p:spPr>
            <a:xfrm>
              <a:off x="7672970" y="2965284"/>
              <a:ext cx="249522" cy="398116"/>
            </a:xfrm>
            <a:prstGeom prst="rect">
              <a:avLst/>
            </a:prstGeom>
            <a:solidFill>
              <a:srgbClr val="E2231A">
                <a:alpha val="100000"/>
              </a:srgbClr>
            </a:solidFill>
          </p:spPr>
          <p:txBody>
            <a:bodyPr/>
            <a:lstStyle/>
            <a:p/>
          </p:txBody>
        </p:sp>
        <p:sp>
          <p:nvSpPr>
            <p:cNvPr id="74" name="rc74"/>
            <p:cNvSpPr/>
            <p:nvPr/>
          </p:nvSpPr>
          <p:spPr>
            <a:xfrm>
              <a:off x="7950217" y="3268877"/>
              <a:ext cx="249522" cy="833819"/>
            </a:xfrm>
            <a:prstGeom prst="rect">
              <a:avLst/>
            </a:prstGeom>
            <a:solidFill>
              <a:srgbClr val="80BD41">
                <a:alpha val="100000"/>
              </a:srgbClr>
            </a:solidFill>
          </p:spPr>
          <p:txBody>
            <a:bodyPr/>
            <a:lstStyle/>
            <a:p/>
          </p:txBody>
        </p:sp>
        <p:sp>
          <p:nvSpPr>
            <p:cNvPr id="75" name="rc75"/>
            <p:cNvSpPr/>
            <p:nvPr/>
          </p:nvSpPr>
          <p:spPr>
            <a:xfrm>
              <a:off x="7950217" y="2944641"/>
              <a:ext cx="249522" cy="324235"/>
            </a:xfrm>
            <a:prstGeom prst="rect">
              <a:avLst/>
            </a:prstGeom>
            <a:solidFill>
              <a:srgbClr val="E2231A">
                <a:alpha val="100000"/>
              </a:srgbClr>
            </a:solidFill>
          </p:spPr>
          <p:txBody>
            <a:bodyPr/>
            <a:lstStyle/>
            <a:p/>
          </p:txBody>
        </p:sp>
        <p:sp>
          <p:nvSpPr>
            <p:cNvPr id="76" name="pl76"/>
            <p:cNvSpPr/>
            <p:nvPr/>
          </p:nvSpPr>
          <p:spPr>
            <a:xfrm>
              <a:off x="1421035" y="1699770"/>
              <a:ext cx="6653943" cy="1418595"/>
            </a:xfrm>
            <a:custGeom>
              <a:avLst/>
              <a:pathLst>
                <a:path w="6653943" h="1418595">
                  <a:moveTo>
                    <a:pt x="0" y="1418595"/>
                  </a:moveTo>
                  <a:lnTo>
                    <a:pt x="277247" y="1389644"/>
                  </a:lnTo>
                  <a:lnTo>
                    <a:pt x="554495" y="1331742"/>
                  </a:lnTo>
                  <a:lnTo>
                    <a:pt x="831742" y="955380"/>
                  </a:lnTo>
                  <a:lnTo>
                    <a:pt x="1108990" y="521116"/>
                  </a:lnTo>
                  <a:lnTo>
                    <a:pt x="1386238" y="839576"/>
                  </a:lnTo>
                  <a:lnTo>
                    <a:pt x="1663485" y="636920"/>
                  </a:lnTo>
                  <a:lnTo>
                    <a:pt x="1940733" y="694822"/>
                  </a:lnTo>
                  <a:lnTo>
                    <a:pt x="2217981" y="405312"/>
                  </a:lnTo>
                  <a:lnTo>
                    <a:pt x="2495228" y="579018"/>
                  </a:lnTo>
                  <a:lnTo>
                    <a:pt x="2772476" y="231607"/>
                  </a:lnTo>
                  <a:lnTo>
                    <a:pt x="3049724" y="0"/>
                  </a:lnTo>
                  <a:lnTo>
                    <a:pt x="3326971" y="86852"/>
                  </a:lnTo>
                  <a:lnTo>
                    <a:pt x="3604219" y="86852"/>
                  </a:lnTo>
                  <a:lnTo>
                    <a:pt x="3881467" y="86852"/>
                  </a:lnTo>
                  <a:lnTo>
                    <a:pt x="4158714" y="86852"/>
                  </a:lnTo>
                  <a:lnTo>
                    <a:pt x="4435962" y="463214"/>
                  </a:lnTo>
                  <a:lnTo>
                    <a:pt x="4713210" y="376361"/>
                  </a:lnTo>
                  <a:lnTo>
                    <a:pt x="4990457" y="231607"/>
                  </a:lnTo>
                  <a:lnTo>
                    <a:pt x="5267705" y="289509"/>
                  </a:lnTo>
                  <a:lnTo>
                    <a:pt x="5544953" y="434263"/>
                  </a:lnTo>
                  <a:lnTo>
                    <a:pt x="5822200" y="434263"/>
                  </a:lnTo>
                  <a:lnTo>
                    <a:pt x="6099448" y="521116"/>
                  </a:lnTo>
                  <a:lnTo>
                    <a:pt x="6376696" y="521116"/>
                  </a:lnTo>
                  <a:lnTo>
                    <a:pt x="6653943" y="31846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78" name="tx78"/>
            <p:cNvSpPr/>
            <p:nvPr/>
          </p:nvSpPr>
          <p:spPr>
            <a:xfrm>
              <a:off x="2746983"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9" name="tx79"/>
            <p:cNvSpPr/>
            <p:nvPr/>
          </p:nvSpPr>
          <p:spPr>
            <a:xfrm>
              <a:off x="4133222"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6" name="tx86"/>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7" name="tx87"/>
            <p:cNvSpPr/>
            <p:nvPr/>
          </p:nvSpPr>
          <p:spPr>
            <a:xfrm>
              <a:off x="1303481" y="33001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108.2</a:t>
              </a:r>
            </a:p>
          </p:txBody>
        </p:sp>
        <p:sp>
          <p:nvSpPr>
            <p:cNvPr id="88" name="tx88"/>
            <p:cNvSpPr/>
            <p:nvPr/>
          </p:nvSpPr>
          <p:spPr>
            <a:xfrm>
              <a:off x="2689720" y="31603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89" name="tx89"/>
            <p:cNvSpPr/>
            <p:nvPr/>
          </p:nvSpPr>
          <p:spPr>
            <a:xfrm>
              <a:off x="4075958" y="29352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167.4</a:t>
              </a:r>
            </a:p>
          </p:txBody>
        </p:sp>
        <p:sp>
          <p:nvSpPr>
            <p:cNvPr id="90" name="tx90"/>
            <p:cNvSpPr/>
            <p:nvPr/>
          </p:nvSpPr>
          <p:spPr>
            <a:xfrm>
              <a:off x="5462196" y="29038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172.5</a:t>
              </a:r>
            </a:p>
          </p:txBody>
        </p:sp>
        <p:sp>
          <p:nvSpPr>
            <p:cNvPr id="91" name="tx91"/>
            <p:cNvSpPr/>
            <p:nvPr/>
          </p:nvSpPr>
          <p:spPr>
            <a:xfrm>
              <a:off x="6571187" y="28858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175.4</a:t>
              </a:r>
            </a:p>
          </p:txBody>
        </p:sp>
        <p:sp>
          <p:nvSpPr>
            <p:cNvPr id="92" name="tx92"/>
            <p:cNvSpPr/>
            <p:nvPr/>
          </p:nvSpPr>
          <p:spPr>
            <a:xfrm>
              <a:off x="6848435" y="28724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177.6</a:t>
              </a:r>
            </a:p>
          </p:txBody>
        </p:sp>
        <p:sp>
          <p:nvSpPr>
            <p:cNvPr id="93" name="tx93"/>
            <p:cNvSpPr/>
            <p:nvPr/>
          </p:nvSpPr>
          <p:spPr>
            <a:xfrm>
              <a:off x="7125682" y="28579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179.9</a:t>
              </a:r>
            </a:p>
          </p:txBody>
        </p:sp>
        <p:sp>
          <p:nvSpPr>
            <p:cNvPr id="94" name="tx94"/>
            <p:cNvSpPr/>
            <p:nvPr/>
          </p:nvSpPr>
          <p:spPr>
            <a:xfrm>
              <a:off x="7402930" y="28459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181.9</a:t>
              </a:r>
            </a:p>
          </p:txBody>
        </p:sp>
        <p:sp>
          <p:nvSpPr>
            <p:cNvPr id="95" name="tx95"/>
            <p:cNvSpPr/>
            <p:nvPr/>
          </p:nvSpPr>
          <p:spPr>
            <a:xfrm>
              <a:off x="7680178" y="2829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96" name="tx96"/>
            <p:cNvSpPr/>
            <p:nvPr/>
          </p:nvSpPr>
          <p:spPr>
            <a:xfrm>
              <a:off x="7957425" y="2808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187.9</a:t>
              </a:r>
            </a:p>
          </p:txBody>
        </p:sp>
        <p:sp>
          <p:nvSpPr>
            <p:cNvPr id="97" name="pl97"/>
            <p:cNvSpPr/>
            <p:nvPr/>
          </p:nvSpPr>
          <p:spPr>
            <a:xfrm>
              <a:off x="1421035" y="1207605"/>
              <a:ext cx="0" cy="1910760"/>
            </a:xfrm>
            <a:custGeom>
              <a:avLst/>
              <a:pathLst>
                <a:path w="0" h="1910760">
                  <a:moveTo>
                    <a:pt x="0" y="19107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1331742"/>
            </a:xfrm>
            <a:custGeom>
              <a:avLst/>
              <a:pathLst>
                <a:path w="0" h="1331742">
                  <a:moveTo>
                    <a:pt x="0" y="13317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9542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08" name="tx108"/>
            <p:cNvSpPr/>
            <p:nvPr/>
          </p:nvSpPr>
          <p:spPr>
            <a:xfrm>
              <a:off x="1329607" y="36221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a:t>
              </a:r>
            </a:p>
          </p:txBody>
        </p:sp>
        <p:sp>
          <p:nvSpPr>
            <p:cNvPr id="109" name="tx109"/>
            <p:cNvSpPr/>
            <p:nvPr/>
          </p:nvSpPr>
          <p:spPr>
            <a:xfrm>
              <a:off x="2715845" y="3849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10" name="tx110"/>
            <p:cNvSpPr/>
            <p:nvPr/>
          </p:nvSpPr>
          <p:spPr>
            <a:xfrm>
              <a:off x="2715845" y="34467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a:t>
              </a:r>
            </a:p>
          </p:txBody>
        </p:sp>
        <p:sp>
          <p:nvSpPr>
            <p:cNvPr id="111" name="tx111"/>
            <p:cNvSpPr/>
            <p:nvPr/>
          </p:nvSpPr>
          <p:spPr>
            <a:xfrm>
              <a:off x="4075958" y="36808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125.6</a:t>
              </a:r>
            </a:p>
          </p:txBody>
        </p:sp>
        <p:sp>
          <p:nvSpPr>
            <p:cNvPr id="112" name="tx112"/>
            <p:cNvSpPr/>
            <p:nvPr/>
          </p:nvSpPr>
          <p:spPr>
            <a:xfrm>
              <a:off x="4102084" y="31650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13" name="tx113"/>
            <p:cNvSpPr/>
            <p:nvPr/>
          </p:nvSpPr>
          <p:spPr>
            <a:xfrm>
              <a:off x="5501373" y="364243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14" name="tx114"/>
            <p:cNvSpPr/>
            <p:nvPr/>
          </p:nvSpPr>
          <p:spPr>
            <a:xfrm>
              <a:off x="5488322" y="31109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15" name="tx115"/>
            <p:cNvSpPr/>
            <p:nvPr/>
          </p:nvSpPr>
          <p:spPr>
            <a:xfrm>
              <a:off x="6571187" y="36731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128.1</a:t>
              </a:r>
            </a:p>
          </p:txBody>
        </p:sp>
        <p:sp>
          <p:nvSpPr>
            <p:cNvPr id="116" name="tx116"/>
            <p:cNvSpPr/>
            <p:nvPr/>
          </p:nvSpPr>
          <p:spPr>
            <a:xfrm>
              <a:off x="6597312" y="3134074"/>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17" name="tx117"/>
            <p:cNvSpPr/>
            <p:nvPr/>
          </p:nvSpPr>
          <p:spPr>
            <a:xfrm>
              <a:off x="6848435" y="36955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120.8</a:t>
              </a:r>
            </a:p>
          </p:txBody>
        </p:sp>
        <p:sp>
          <p:nvSpPr>
            <p:cNvPr id="118" name="tx118"/>
            <p:cNvSpPr/>
            <p:nvPr/>
          </p:nvSpPr>
          <p:spPr>
            <a:xfrm>
              <a:off x="6874560" y="3148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19" name="tx119"/>
            <p:cNvSpPr/>
            <p:nvPr/>
          </p:nvSpPr>
          <p:spPr>
            <a:xfrm>
              <a:off x="7125682" y="36918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122.4</a:t>
              </a:r>
            </a:p>
          </p:txBody>
        </p:sp>
        <p:sp>
          <p:nvSpPr>
            <p:cNvPr id="120" name="tx120"/>
            <p:cNvSpPr/>
            <p:nvPr/>
          </p:nvSpPr>
          <p:spPr>
            <a:xfrm>
              <a:off x="7151808" y="31362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57.6</a:t>
              </a:r>
            </a:p>
          </p:txBody>
        </p:sp>
        <p:sp>
          <p:nvSpPr>
            <p:cNvPr id="121" name="tx121"/>
            <p:cNvSpPr/>
            <p:nvPr/>
          </p:nvSpPr>
          <p:spPr>
            <a:xfrm>
              <a:off x="7402930" y="37033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118.2</a:t>
              </a:r>
            </a:p>
          </p:txBody>
        </p:sp>
        <p:sp>
          <p:nvSpPr>
            <p:cNvPr id="122" name="tx122"/>
            <p:cNvSpPr/>
            <p:nvPr/>
          </p:nvSpPr>
          <p:spPr>
            <a:xfrm>
              <a:off x="7429055" y="31429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23" name="tx123"/>
            <p:cNvSpPr/>
            <p:nvPr/>
          </p:nvSpPr>
          <p:spPr>
            <a:xfrm>
              <a:off x="7719354" y="36980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a:t>
              </a:r>
            </a:p>
          </p:txBody>
        </p:sp>
        <p:sp>
          <p:nvSpPr>
            <p:cNvPr id="124" name="tx124"/>
            <p:cNvSpPr/>
            <p:nvPr/>
          </p:nvSpPr>
          <p:spPr>
            <a:xfrm>
              <a:off x="7706303" y="3129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25" name="tx125"/>
            <p:cNvSpPr/>
            <p:nvPr/>
          </p:nvSpPr>
          <p:spPr>
            <a:xfrm>
              <a:off x="7957425" y="36506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135.3</a:t>
              </a:r>
            </a:p>
          </p:txBody>
        </p:sp>
        <p:sp>
          <p:nvSpPr>
            <p:cNvPr id="126" name="tx126"/>
            <p:cNvSpPr/>
            <p:nvPr/>
          </p:nvSpPr>
          <p:spPr>
            <a:xfrm>
              <a:off x="7983551" y="3071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52.6</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4343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8182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20196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858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696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48663"/>
              <a:ext cx="1388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Congo, 2000-2024</a:t>
              </a:r>
            </a:p>
          </p:txBody>
        </p:sp>
        <p:sp>
          <p:nvSpPr>
            <p:cNvPr id="158" name="pl158"/>
            <p:cNvSpPr/>
            <p:nvPr/>
          </p:nvSpPr>
          <p:spPr>
            <a:xfrm>
              <a:off x="21708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2000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6691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4183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0454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7945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54374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29290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89059"/>
              <a:ext cx="4479940" cy="167191"/>
            </a:xfrm>
            <a:prstGeom prst="rect">
              <a:avLst/>
            </a:prstGeom>
            <a:solidFill>
              <a:srgbClr val="80BD41">
                <a:alpha val="100000"/>
              </a:srgbClr>
            </a:solidFill>
          </p:spPr>
          <p:txBody>
            <a:bodyPr/>
            <a:lstStyle/>
            <a:p/>
          </p:txBody>
        </p:sp>
        <p:sp>
          <p:nvSpPr>
            <p:cNvPr id="171" name="rc171"/>
            <p:cNvSpPr/>
            <p:nvPr/>
          </p:nvSpPr>
          <p:spPr>
            <a:xfrm>
              <a:off x="5776214" y="5889059"/>
              <a:ext cx="1656801" cy="167191"/>
            </a:xfrm>
            <a:prstGeom prst="rect">
              <a:avLst/>
            </a:prstGeom>
            <a:solidFill>
              <a:srgbClr val="E2231A">
                <a:alpha val="100000"/>
              </a:srgbClr>
            </a:solidFill>
          </p:spPr>
          <p:txBody>
            <a:bodyPr/>
            <a:lstStyle/>
            <a:p/>
          </p:txBody>
        </p:sp>
        <p:sp>
          <p:nvSpPr>
            <p:cNvPr id="172" name="rc172"/>
            <p:cNvSpPr/>
            <p:nvPr/>
          </p:nvSpPr>
          <p:spPr>
            <a:xfrm>
              <a:off x="1296273" y="5680069"/>
              <a:ext cx="4197276" cy="167191"/>
            </a:xfrm>
            <a:prstGeom prst="rect">
              <a:avLst/>
            </a:prstGeom>
            <a:solidFill>
              <a:srgbClr val="80BD41">
                <a:alpha val="100000"/>
              </a:srgbClr>
            </a:solidFill>
          </p:spPr>
          <p:txBody>
            <a:bodyPr/>
            <a:lstStyle/>
            <a:p/>
          </p:txBody>
        </p:sp>
        <p:sp>
          <p:nvSpPr>
            <p:cNvPr id="173" name="rc173"/>
            <p:cNvSpPr/>
            <p:nvPr/>
          </p:nvSpPr>
          <p:spPr>
            <a:xfrm>
              <a:off x="5493550" y="5680069"/>
              <a:ext cx="2260260" cy="167191"/>
            </a:xfrm>
            <a:prstGeom prst="rect">
              <a:avLst/>
            </a:prstGeom>
            <a:solidFill>
              <a:srgbClr val="E2231A">
                <a:alpha val="100000"/>
              </a:srgbClr>
            </a:solidFill>
          </p:spPr>
          <p:txBody>
            <a:bodyPr/>
            <a:lstStyle/>
            <a:p/>
          </p:txBody>
        </p:sp>
        <p:sp>
          <p:nvSpPr>
            <p:cNvPr id="174" name="rc174"/>
            <p:cNvSpPr/>
            <p:nvPr/>
          </p:nvSpPr>
          <p:spPr>
            <a:xfrm>
              <a:off x="1296273" y="5471080"/>
              <a:ext cx="4733917" cy="167191"/>
            </a:xfrm>
            <a:prstGeom prst="rect">
              <a:avLst/>
            </a:prstGeom>
            <a:solidFill>
              <a:srgbClr val="80BD41">
                <a:alpha val="100000"/>
              </a:srgbClr>
            </a:solidFill>
          </p:spPr>
          <p:txBody>
            <a:bodyPr/>
            <a:lstStyle/>
            <a:p/>
          </p:txBody>
        </p:sp>
        <p:sp>
          <p:nvSpPr>
            <p:cNvPr id="175" name="rc175"/>
            <p:cNvSpPr/>
            <p:nvPr/>
          </p:nvSpPr>
          <p:spPr>
            <a:xfrm>
              <a:off x="6030191" y="5471080"/>
              <a:ext cx="1840812" cy="167191"/>
            </a:xfrm>
            <a:prstGeom prst="rect">
              <a:avLst/>
            </a:prstGeom>
            <a:solidFill>
              <a:srgbClr val="E2231A">
                <a:alpha val="100000"/>
              </a:srgbClr>
            </a:solidFill>
          </p:spPr>
          <p:txBody>
            <a:bodyPr/>
            <a:lstStyle/>
            <a:p/>
          </p:txBody>
        </p:sp>
        <p:sp>
          <p:nvSpPr>
            <p:cNvPr id="176" name="tx176"/>
            <p:cNvSpPr/>
            <p:nvPr/>
          </p:nvSpPr>
          <p:spPr>
            <a:xfrm>
              <a:off x="7595171"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175.4</a:t>
              </a:r>
            </a:p>
          </p:txBody>
        </p:sp>
        <p:sp>
          <p:nvSpPr>
            <p:cNvPr id="177" name="tx177"/>
            <p:cNvSpPr/>
            <p:nvPr/>
          </p:nvSpPr>
          <p:spPr>
            <a:xfrm>
              <a:off x="7932006"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184.6</a:t>
              </a:r>
            </a:p>
          </p:txBody>
        </p:sp>
        <p:sp>
          <p:nvSpPr>
            <p:cNvPr id="178" name="tx178"/>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187.9</a:t>
              </a:r>
            </a:p>
          </p:txBody>
        </p:sp>
        <p:sp>
          <p:nvSpPr>
            <p:cNvPr id="179" name="tx179"/>
            <p:cNvSpPr/>
            <p:nvPr/>
          </p:nvSpPr>
          <p:spPr>
            <a:xfrm>
              <a:off x="3400605"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128.1</a:t>
              </a:r>
            </a:p>
          </p:txBody>
        </p:sp>
        <p:sp>
          <p:nvSpPr>
            <p:cNvPr id="180" name="tx180"/>
            <p:cNvSpPr/>
            <p:nvPr/>
          </p:nvSpPr>
          <p:spPr>
            <a:xfrm>
              <a:off x="6499120" y="5933855"/>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47.4</a:t>
              </a:r>
            </a:p>
          </p:txBody>
        </p:sp>
        <p:sp>
          <p:nvSpPr>
            <p:cNvPr id="181" name="tx181"/>
            <p:cNvSpPr/>
            <p:nvPr/>
          </p:nvSpPr>
          <p:spPr>
            <a:xfrm>
              <a:off x="3304477"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182" name="tx182"/>
            <p:cNvSpPr/>
            <p:nvPr/>
          </p:nvSpPr>
          <p:spPr>
            <a:xfrm>
              <a:off x="651818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64.6</a:t>
              </a:r>
            </a:p>
          </p:txBody>
        </p:sp>
        <p:sp>
          <p:nvSpPr>
            <p:cNvPr id="183" name="tx183"/>
            <p:cNvSpPr/>
            <p:nvPr/>
          </p:nvSpPr>
          <p:spPr>
            <a:xfrm>
              <a:off x="3527594"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135.3</a:t>
              </a:r>
            </a:p>
          </p:txBody>
        </p:sp>
        <p:sp>
          <p:nvSpPr>
            <p:cNvPr id="184" name="tx184"/>
            <p:cNvSpPr/>
            <p:nvPr/>
          </p:nvSpPr>
          <p:spPr>
            <a:xfrm>
              <a:off x="684510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52.6</a:t>
              </a:r>
            </a:p>
          </p:txBody>
        </p:sp>
        <p:sp>
          <p:nvSpPr>
            <p:cNvPr id="185" name="tx18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6773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0" name="tx190"/>
            <p:cNvSpPr/>
            <p:nvPr/>
          </p:nvSpPr>
          <p:spPr>
            <a:xfrm>
              <a:off x="467804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1" name="tx191"/>
            <p:cNvSpPr/>
            <p:nvPr/>
          </p:nvSpPr>
          <p:spPr>
            <a:xfrm>
              <a:off x="642720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2" name="tx192"/>
            <p:cNvSpPr/>
            <p:nvPr/>
          </p:nvSpPr>
          <p:spPr>
            <a:xfrm>
              <a:off x="817635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(72%) was relatively constant within 1% compared to 2019 (73%).
The number of children vaccinated with MCV1 increased 6% compared to in 2019.
The number of surviving infants increased approximately 7%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4510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9372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94235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99097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03960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3207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36941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41804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4666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51529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21359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5535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971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8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8063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2239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415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0590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4766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8942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118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729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147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69807" y="5064869"/>
              <a:ext cx="487582" cy="255919"/>
            </a:xfrm>
            <a:prstGeom prst="rect">
              <a:avLst/>
            </a:prstGeom>
            <a:solidFill>
              <a:srgbClr val="1CABE2">
                <a:alpha val="100000"/>
              </a:srgbClr>
            </a:solidFill>
          </p:spPr>
          <p:txBody>
            <a:bodyPr/>
            <a:lstStyle/>
            <a:p/>
          </p:txBody>
        </p:sp>
        <p:sp>
          <p:nvSpPr>
            <p:cNvPr id="28" name="rc28"/>
            <p:cNvSpPr/>
            <p:nvPr/>
          </p:nvSpPr>
          <p:spPr>
            <a:xfrm>
              <a:off x="1511566" y="5202818"/>
              <a:ext cx="487582" cy="117970"/>
            </a:xfrm>
            <a:prstGeom prst="rect">
              <a:avLst/>
            </a:prstGeom>
            <a:solidFill>
              <a:srgbClr val="1CABE2">
                <a:alpha val="100000"/>
              </a:srgbClr>
            </a:solidFill>
          </p:spPr>
          <p:txBody>
            <a:bodyPr/>
            <a:lstStyle/>
            <a:p/>
          </p:txBody>
        </p:sp>
        <p:sp>
          <p:nvSpPr>
            <p:cNvPr id="29" name="rc29"/>
            <p:cNvSpPr/>
            <p:nvPr/>
          </p:nvSpPr>
          <p:spPr>
            <a:xfrm>
              <a:off x="2053324" y="5250387"/>
              <a:ext cx="487582" cy="70401"/>
            </a:xfrm>
            <a:prstGeom prst="rect">
              <a:avLst/>
            </a:prstGeom>
            <a:solidFill>
              <a:srgbClr val="1CABE2">
                <a:alpha val="100000"/>
              </a:srgbClr>
            </a:solidFill>
          </p:spPr>
          <p:txBody>
            <a:bodyPr/>
            <a:lstStyle/>
            <a:p/>
          </p:txBody>
        </p:sp>
        <p:sp>
          <p:nvSpPr>
            <p:cNvPr id="30" name="rc30"/>
            <p:cNvSpPr/>
            <p:nvPr/>
          </p:nvSpPr>
          <p:spPr>
            <a:xfrm>
              <a:off x="2595083" y="4024065"/>
              <a:ext cx="487582" cy="1296723"/>
            </a:xfrm>
            <a:prstGeom prst="rect">
              <a:avLst/>
            </a:prstGeom>
            <a:solidFill>
              <a:srgbClr val="1CABE2">
                <a:alpha val="100000"/>
              </a:srgbClr>
            </a:solidFill>
          </p:spPr>
          <p:txBody>
            <a:bodyPr/>
            <a:lstStyle/>
            <a:p/>
          </p:txBody>
        </p:sp>
        <p:sp>
          <p:nvSpPr>
            <p:cNvPr id="31" name="rc31"/>
            <p:cNvSpPr/>
            <p:nvPr/>
          </p:nvSpPr>
          <p:spPr>
            <a:xfrm>
              <a:off x="3136842" y="5031571"/>
              <a:ext cx="487582" cy="289217"/>
            </a:xfrm>
            <a:prstGeom prst="rect">
              <a:avLst/>
            </a:prstGeom>
            <a:solidFill>
              <a:srgbClr val="1CABE2">
                <a:alpha val="100000"/>
              </a:srgbClr>
            </a:solidFill>
          </p:spPr>
          <p:txBody>
            <a:bodyPr/>
            <a:lstStyle/>
            <a:p/>
          </p:txBody>
        </p:sp>
        <p:sp>
          <p:nvSpPr>
            <p:cNvPr id="32" name="rc32"/>
            <p:cNvSpPr/>
            <p:nvPr/>
          </p:nvSpPr>
          <p:spPr>
            <a:xfrm>
              <a:off x="3678600" y="5267512"/>
              <a:ext cx="487582" cy="53276"/>
            </a:xfrm>
            <a:prstGeom prst="rect">
              <a:avLst/>
            </a:prstGeom>
            <a:solidFill>
              <a:srgbClr val="1CABE2">
                <a:alpha val="100000"/>
              </a:srgbClr>
            </a:solidFill>
          </p:spPr>
          <p:txBody>
            <a:bodyPr/>
            <a:lstStyle/>
            <a:p/>
          </p:txBody>
        </p:sp>
        <p:sp>
          <p:nvSpPr>
            <p:cNvPr id="33" name="rc33"/>
            <p:cNvSpPr/>
            <p:nvPr/>
          </p:nvSpPr>
          <p:spPr>
            <a:xfrm>
              <a:off x="4220359" y="5256095"/>
              <a:ext cx="487582" cy="64693"/>
            </a:xfrm>
            <a:prstGeom prst="rect">
              <a:avLst/>
            </a:prstGeom>
            <a:solidFill>
              <a:srgbClr val="1CABE2">
                <a:alpha val="100000"/>
              </a:srgbClr>
            </a:solidFill>
          </p:spPr>
          <p:txBody>
            <a:bodyPr/>
            <a:lstStyle/>
            <a:p/>
          </p:txBody>
        </p:sp>
        <p:sp>
          <p:nvSpPr>
            <p:cNvPr id="34" name="rc34"/>
            <p:cNvSpPr/>
            <p:nvPr/>
          </p:nvSpPr>
          <p:spPr>
            <a:xfrm>
              <a:off x="4762118" y="5254192"/>
              <a:ext cx="487582" cy="66596"/>
            </a:xfrm>
            <a:prstGeom prst="rect">
              <a:avLst/>
            </a:prstGeom>
            <a:solidFill>
              <a:srgbClr val="1CABE2">
                <a:alpha val="100000"/>
              </a:srgbClr>
            </a:solidFill>
          </p:spPr>
          <p:txBody>
            <a:bodyPr/>
            <a:lstStyle/>
            <a:p/>
          </p:txBody>
        </p:sp>
        <p:sp>
          <p:nvSpPr>
            <p:cNvPr id="35" name="rc35"/>
            <p:cNvSpPr/>
            <p:nvPr/>
          </p:nvSpPr>
          <p:spPr>
            <a:xfrm>
              <a:off x="5303876" y="5281782"/>
              <a:ext cx="487582" cy="39006"/>
            </a:xfrm>
            <a:prstGeom prst="rect">
              <a:avLst/>
            </a:prstGeom>
            <a:solidFill>
              <a:srgbClr val="1CABE2">
                <a:alpha val="100000"/>
              </a:srgbClr>
            </a:solidFill>
          </p:spPr>
          <p:txBody>
            <a:bodyPr/>
            <a:lstStyle/>
            <a:p/>
          </p:txBody>
        </p:sp>
        <p:sp>
          <p:nvSpPr>
            <p:cNvPr id="36" name="rc36"/>
            <p:cNvSpPr/>
            <p:nvPr/>
          </p:nvSpPr>
          <p:spPr>
            <a:xfrm>
              <a:off x="5845635" y="5156201"/>
              <a:ext cx="487582" cy="164587"/>
            </a:xfrm>
            <a:prstGeom prst="rect">
              <a:avLst/>
            </a:prstGeom>
            <a:solidFill>
              <a:srgbClr val="1CABE2">
                <a:alpha val="100000"/>
              </a:srgbClr>
            </a:solidFill>
          </p:spPr>
          <p:txBody>
            <a:bodyPr/>
            <a:lstStyle/>
            <a:p/>
          </p:txBody>
        </p:sp>
        <p:sp>
          <p:nvSpPr>
            <p:cNvPr id="37" name="rc37"/>
            <p:cNvSpPr/>
            <p:nvPr/>
          </p:nvSpPr>
          <p:spPr>
            <a:xfrm>
              <a:off x="6387393" y="4997321"/>
              <a:ext cx="487582" cy="323467"/>
            </a:xfrm>
            <a:prstGeom prst="rect">
              <a:avLst/>
            </a:prstGeom>
            <a:solidFill>
              <a:srgbClr val="1CABE2">
                <a:alpha val="100000"/>
              </a:srgbClr>
            </a:solidFill>
          </p:spPr>
          <p:txBody>
            <a:bodyPr/>
            <a:lstStyle/>
            <a:p/>
          </p:txBody>
        </p:sp>
        <p:sp>
          <p:nvSpPr>
            <p:cNvPr id="38" name="rc38"/>
            <p:cNvSpPr/>
            <p:nvPr/>
          </p:nvSpPr>
          <p:spPr>
            <a:xfrm>
              <a:off x="6929152" y="4947850"/>
              <a:ext cx="487582" cy="372938"/>
            </a:xfrm>
            <a:prstGeom prst="rect">
              <a:avLst/>
            </a:prstGeom>
            <a:solidFill>
              <a:srgbClr val="1CABE2">
                <a:alpha val="100000"/>
              </a:srgbClr>
            </a:solidFill>
          </p:spPr>
          <p:txBody>
            <a:bodyPr/>
            <a:lstStyle/>
            <a:p/>
          </p:txBody>
        </p:sp>
        <p:sp>
          <p:nvSpPr>
            <p:cNvPr id="39" name="rc39"/>
            <p:cNvSpPr/>
            <p:nvPr/>
          </p:nvSpPr>
          <p:spPr>
            <a:xfrm>
              <a:off x="7470911" y="5147638"/>
              <a:ext cx="487582" cy="173150"/>
            </a:xfrm>
            <a:prstGeom prst="rect">
              <a:avLst/>
            </a:prstGeom>
            <a:solidFill>
              <a:srgbClr val="1CABE2">
                <a:alpha val="100000"/>
              </a:srgbClr>
            </a:solidFill>
          </p:spPr>
          <p:txBody>
            <a:bodyPr/>
            <a:lstStyle/>
            <a:p/>
          </p:txBody>
        </p:sp>
        <p:sp>
          <p:nvSpPr>
            <p:cNvPr id="40" name="pl40"/>
            <p:cNvSpPr/>
            <p:nvPr/>
          </p:nvSpPr>
          <p:spPr>
            <a:xfrm>
              <a:off x="1213598" y="1862860"/>
              <a:ext cx="6501103" cy="648361"/>
            </a:xfrm>
            <a:custGeom>
              <a:avLst/>
              <a:pathLst>
                <a:path w="6501103" h="648361">
                  <a:moveTo>
                    <a:pt x="0" y="0"/>
                  </a:moveTo>
                  <a:lnTo>
                    <a:pt x="541758" y="0"/>
                  </a:lnTo>
                  <a:lnTo>
                    <a:pt x="1083517" y="0"/>
                  </a:lnTo>
                  <a:lnTo>
                    <a:pt x="1625275" y="0"/>
                  </a:lnTo>
                  <a:lnTo>
                    <a:pt x="2167034" y="561913"/>
                  </a:lnTo>
                  <a:lnTo>
                    <a:pt x="2708793" y="432241"/>
                  </a:lnTo>
                  <a:lnTo>
                    <a:pt x="3250551" y="216120"/>
                  </a:lnTo>
                  <a:lnTo>
                    <a:pt x="3792310" y="302568"/>
                  </a:lnTo>
                  <a:lnTo>
                    <a:pt x="4334069" y="518689"/>
                  </a:lnTo>
                  <a:lnTo>
                    <a:pt x="4875827" y="518689"/>
                  </a:lnTo>
                  <a:lnTo>
                    <a:pt x="5417586" y="648361"/>
                  </a:lnTo>
                  <a:lnTo>
                    <a:pt x="5959345" y="648361"/>
                  </a:lnTo>
                  <a:lnTo>
                    <a:pt x="6501103" y="345792"/>
                  </a:lnTo>
                </a:path>
              </a:pathLst>
            </a:custGeom>
            <a:ln w="27101" cap="flat">
              <a:solidFill>
                <a:srgbClr val="00833D">
                  <a:alpha val="100000"/>
                </a:srgbClr>
              </a:solidFill>
              <a:prstDash val="solid"/>
              <a:round/>
            </a:ln>
          </p:spPr>
          <p:txBody>
            <a:bodyPr/>
            <a:lstStyle/>
            <a:p/>
          </p:txBody>
        </p:sp>
        <p:sp>
          <p:nvSpPr>
            <p:cNvPr id="41" name="pl41"/>
            <p:cNvSpPr/>
            <p:nvPr/>
          </p:nvSpPr>
          <p:spPr>
            <a:xfrm>
              <a:off x="5005909" y="3289255"/>
              <a:ext cx="2708793" cy="1642516"/>
            </a:xfrm>
            <a:custGeom>
              <a:avLst/>
              <a:pathLst>
                <a:path w="2708793" h="1642516">
                  <a:moveTo>
                    <a:pt x="0" y="1642516"/>
                  </a:moveTo>
                  <a:lnTo>
                    <a:pt x="541758" y="778033"/>
                  </a:lnTo>
                  <a:lnTo>
                    <a:pt x="1083517" y="691585"/>
                  </a:lnTo>
                  <a:lnTo>
                    <a:pt x="1625275" y="561913"/>
                  </a:lnTo>
                  <a:lnTo>
                    <a:pt x="2167034" y="561913"/>
                  </a:lnTo>
                  <a:lnTo>
                    <a:pt x="2708793" y="0"/>
                  </a:lnTo>
                </a:path>
              </a:pathLst>
            </a:custGeom>
            <a:ln w="27101" cap="flat">
              <a:solidFill>
                <a:srgbClr val="002759">
                  <a:alpha val="100000"/>
                </a:srgbClr>
              </a:solidFill>
              <a:prstDash val="solid"/>
              <a:round/>
            </a:ln>
          </p:spPr>
          <p:txBody>
            <a:bodyPr/>
            <a:lstStyle/>
            <a:p/>
          </p:txBody>
        </p:sp>
        <p:sp>
          <p:nvSpPr>
            <p:cNvPr id="42" name="pt42"/>
            <p:cNvSpPr/>
            <p:nvPr/>
          </p:nvSpPr>
          <p:spPr>
            <a:xfrm>
              <a:off x="1181997"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23756"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265514"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807273"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349032" y="23931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90790" y="2263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32549" y="20473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74308" y="213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516066" y="23499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57825" y="23499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99584" y="24796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41342" y="24796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83101" y="21770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974308" y="49001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516066" y="403568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057825" y="39492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599584" y="38195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141342" y="38195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683101" y="32576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tx61"/>
            <p:cNvSpPr/>
            <p:nvPr/>
          </p:nvSpPr>
          <p:spPr>
            <a:xfrm>
              <a:off x="1114120" y="493502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269</a:t>
              </a:r>
            </a:p>
          </p:txBody>
        </p:sp>
        <p:sp>
          <p:nvSpPr>
            <p:cNvPr id="62" name="tx62"/>
            <p:cNvSpPr/>
            <p:nvPr/>
          </p:nvSpPr>
          <p:spPr>
            <a:xfrm>
              <a:off x="1655879" y="507443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a:t>
              </a:r>
            </a:p>
          </p:txBody>
        </p:sp>
        <p:sp>
          <p:nvSpPr>
            <p:cNvPr id="63" name="tx63"/>
            <p:cNvSpPr/>
            <p:nvPr/>
          </p:nvSpPr>
          <p:spPr>
            <a:xfrm>
              <a:off x="2230797" y="5122349"/>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64" name="tx64"/>
            <p:cNvSpPr/>
            <p:nvPr/>
          </p:nvSpPr>
          <p:spPr>
            <a:xfrm>
              <a:off x="2689672" y="38787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1,363</a:t>
              </a:r>
            </a:p>
          </p:txBody>
        </p:sp>
        <p:sp>
          <p:nvSpPr>
            <p:cNvPr id="65" name="tx65"/>
            <p:cNvSpPr/>
            <p:nvPr/>
          </p:nvSpPr>
          <p:spPr>
            <a:xfrm>
              <a:off x="3281155" y="490167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304</a:t>
              </a:r>
            </a:p>
          </p:txBody>
        </p:sp>
        <p:sp>
          <p:nvSpPr>
            <p:cNvPr id="66" name="tx66"/>
            <p:cNvSpPr/>
            <p:nvPr/>
          </p:nvSpPr>
          <p:spPr>
            <a:xfrm>
              <a:off x="3856073" y="513766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a:t>
              </a:r>
            </a:p>
          </p:txBody>
        </p:sp>
        <p:sp>
          <p:nvSpPr>
            <p:cNvPr id="67" name="tx67"/>
            <p:cNvSpPr/>
            <p:nvPr/>
          </p:nvSpPr>
          <p:spPr>
            <a:xfrm>
              <a:off x="4397832" y="512625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68" name="tx68"/>
            <p:cNvSpPr/>
            <p:nvPr/>
          </p:nvSpPr>
          <p:spPr>
            <a:xfrm>
              <a:off x="4939590" y="512435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a:t>
              </a:r>
            </a:p>
          </p:txBody>
        </p:sp>
        <p:sp>
          <p:nvSpPr>
            <p:cNvPr id="69" name="tx69"/>
            <p:cNvSpPr/>
            <p:nvPr/>
          </p:nvSpPr>
          <p:spPr>
            <a:xfrm>
              <a:off x="5481349" y="515339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70" name="tx70"/>
            <p:cNvSpPr/>
            <p:nvPr/>
          </p:nvSpPr>
          <p:spPr>
            <a:xfrm>
              <a:off x="5989948" y="502630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173</a:t>
              </a:r>
            </a:p>
          </p:txBody>
        </p:sp>
        <p:sp>
          <p:nvSpPr>
            <p:cNvPr id="71" name="tx71"/>
            <p:cNvSpPr/>
            <p:nvPr/>
          </p:nvSpPr>
          <p:spPr>
            <a:xfrm>
              <a:off x="6531707" y="486742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340</a:t>
              </a:r>
            </a:p>
          </p:txBody>
        </p:sp>
        <p:sp>
          <p:nvSpPr>
            <p:cNvPr id="72" name="tx72"/>
            <p:cNvSpPr/>
            <p:nvPr/>
          </p:nvSpPr>
          <p:spPr>
            <a:xfrm>
              <a:off x="7073466" y="481794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3" name="tx73"/>
            <p:cNvSpPr/>
            <p:nvPr/>
          </p:nvSpPr>
          <p:spPr>
            <a:xfrm>
              <a:off x="7615224" y="501779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182</a:t>
              </a:r>
            </a:p>
          </p:txBody>
        </p:sp>
        <p:sp>
          <p:nvSpPr>
            <p:cNvPr id="74" name="pl74"/>
            <p:cNvSpPr/>
            <p:nvPr/>
          </p:nvSpPr>
          <p:spPr>
            <a:xfrm>
              <a:off x="7732800" y="2208886"/>
              <a:ext cx="129503" cy="1668"/>
            </a:xfrm>
            <a:custGeom>
              <a:avLst/>
              <a:pathLst>
                <a:path w="129503" h="1668">
                  <a:moveTo>
                    <a:pt x="129503" y="1668"/>
                  </a:moveTo>
                  <a:lnTo>
                    <a:pt x="0" y="0"/>
                  </a:lnTo>
                </a:path>
              </a:pathLst>
            </a:custGeom>
          </p:spPr>
          <p:txBody>
            <a:bodyPr/>
            <a:lstStyle/>
            <a:p/>
          </p:txBody>
        </p:sp>
        <p:sp>
          <p:nvSpPr>
            <p:cNvPr id="75" name="pl75"/>
            <p:cNvSpPr/>
            <p:nvPr/>
          </p:nvSpPr>
          <p:spPr>
            <a:xfrm>
              <a:off x="7732796" y="3289592"/>
              <a:ext cx="129507" cy="2410"/>
            </a:xfrm>
            <a:custGeom>
              <a:avLst/>
              <a:pathLst>
                <a:path w="129507" h="2410">
                  <a:moveTo>
                    <a:pt x="129507" y="2410"/>
                  </a:moveTo>
                  <a:lnTo>
                    <a:pt x="0" y="0"/>
                  </a:lnTo>
                </a:path>
              </a:pathLst>
            </a:custGeom>
          </p:spPr>
          <p:txBody>
            <a:bodyPr/>
            <a:lstStyle/>
            <a:p/>
          </p:txBody>
        </p:sp>
        <p:sp>
          <p:nvSpPr>
            <p:cNvPr id="76" name="pg76"/>
            <p:cNvSpPr/>
            <p:nvPr/>
          </p:nvSpPr>
          <p:spPr>
            <a:xfrm>
              <a:off x="7793724" y="212215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216327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72%</a:t>
              </a:r>
            </a:p>
          </p:txBody>
        </p:sp>
        <p:sp>
          <p:nvSpPr>
            <p:cNvPr id="78" name="pg78"/>
            <p:cNvSpPr/>
            <p:nvPr/>
          </p:nvSpPr>
          <p:spPr>
            <a:xfrm>
              <a:off x="7793724" y="320360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324472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47%</a:t>
              </a:r>
            </a:p>
          </p:txBody>
        </p:sp>
        <p:sp>
          <p:nvSpPr>
            <p:cNvPr id="80" name="rc80"/>
            <p:cNvSpPr/>
            <p:nvPr/>
          </p:nvSpPr>
          <p:spPr>
            <a:xfrm>
              <a:off x="888543" y="646101"/>
              <a:ext cx="7747148" cy="4897291"/>
            </a:xfrm>
            <a:prstGeom prst="rect">
              <a:avLst/>
            </a:prstGeom>
            <a:ln w="13550" cap="rnd">
              <a:solidFill>
                <a:srgbClr val="BEBEBE">
                  <a:alpha val="100000"/>
                </a:srgbClr>
              </a:solidFill>
              <a:prstDash val="solid"/>
              <a:round/>
            </a:ln>
          </p:spPr>
          <p:txBody>
            <a:bodyPr/>
            <a:lstStyle/>
            <a:p/>
          </p:txBody>
        </p:sp>
        <p:sp>
          <p:nvSpPr>
            <p:cNvPr id="81" name="tx81"/>
            <p:cNvSpPr/>
            <p:nvPr/>
          </p:nvSpPr>
          <p:spPr>
            <a:xfrm>
              <a:off x="75528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430560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3" name="tx83"/>
            <p:cNvSpPr/>
            <p:nvPr/>
          </p:nvSpPr>
          <p:spPr>
            <a:xfrm>
              <a:off x="508103" y="335423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4" name="tx84"/>
            <p:cNvSpPr/>
            <p:nvPr/>
          </p:nvSpPr>
          <p:spPr>
            <a:xfrm>
              <a:off x="508103" y="240285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5" name="tx85"/>
            <p:cNvSpPr/>
            <p:nvPr/>
          </p:nvSpPr>
          <p:spPr>
            <a:xfrm>
              <a:off x="508103" y="145148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6" name="tx86"/>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107137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613102"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15489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69665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23840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78016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321926"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863685"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375058"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921902"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33864"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7030689"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7247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2080904" y="401416"/>
              <a:ext cx="53624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Congo, 2012-2024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182 confirmed measles cases in Congo. In the same year, MCV1 coverage was 72% and MCV2 coverage was 47%.
The number of cases in 2024 was 54% lower than in 2023 (n=392).
The highest number of measles cases was reported in 2015 (n=1,363). In this year, MCV1 coverage was 80%.
Congo reported measles vaccine stockouts in 2021 and 2022.
There were measles-containing vaccine supplementary immunization activities/campaigns in 2020 and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64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940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34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352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294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587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8880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1888096"/>
              <a:ext cx="3520101" cy="3211988"/>
            </a:xfrm>
            <a:custGeom>
              <a:avLst/>
              <a:pathLst>
                <a:path w="3520101" h="3211988">
                  <a:moveTo>
                    <a:pt x="0" y="321198"/>
                  </a:moveTo>
                  <a:lnTo>
                    <a:pt x="146670" y="0"/>
                  </a:lnTo>
                  <a:lnTo>
                    <a:pt x="293341" y="1284795"/>
                  </a:lnTo>
                  <a:lnTo>
                    <a:pt x="440012" y="1177729"/>
                  </a:lnTo>
                  <a:lnTo>
                    <a:pt x="586683" y="3211988"/>
                  </a:lnTo>
                  <a:lnTo>
                    <a:pt x="733354" y="1713060"/>
                  </a:lnTo>
                  <a:lnTo>
                    <a:pt x="880025" y="2248392"/>
                  </a:lnTo>
                  <a:lnTo>
                    <a:pt x="1026696" y="2248392"/>
                  </a:lnTo>
                  <a:lnTo>
                    <a:pt x="1173367" y="1713060"/>
                  </a:lnTo>
                  <a:lnTo>
                    <a:pt x="1320038" y="1820126"/>
                  </a:lnTo>
                  <a:lnTo>
                    <a:pt x="1466709" y="1498928"/>
                  </a:lnTo>
                  <a:lnTo>
                    <a:pt x="1613379" y="2355458"/>
                  </a:lnTo>
                  <a:lnTo>
                    <a:pt x="1760050" y="2569591"/>
                  </a:lnTo>
                  <a:lnTo>
                    <a:pt x="1906721" y="2569591"/>
                  </a:lnTo>
                  <a:lnTo>
                    <a:pt x="2053392" y="2676657"/>
                  </a:lnTo>
                  <a:lnTo>
                    <a:pt x="2200063" y="2569591"/>
                  </a:lnTo>
                  <a:lnTo>
                    <a:pt x="2346734" y="2462524"/>
                  </a:lnTo>
                  <a:lnTo>
                    <a:pt x="2493405" y="2355458"/>
                  </a:lnTo>
                  <a:lnTo>
                    <a:pt x="2640076" y="2676657"/>
                  </a:lnTo>
                  <a:lnTo>
                    <a:pt x="2786747" y="2783723"/>
                  </a:lnTo>
                  <a:lnTo>
                    <a:pt x="2933418" y="2676657"/>
                  </a:lnTo>
                  <a:lnTo>
                    <a:pt x="3080089" y="2676657"/>
                  </a:lnTo>
                  <a:lnTo>
                    <a:pt x="3226759" y="2676657"/>
                  </a:lnTo>
                  <a:lnTo>
                    <a:pt x="3373430" y="2676657"/>
                  </a:lnTo>
                  <a:lnTo>
                    <a:pt x="3520101" y="2676657"/>
                  </a:lnTo>
                </a:path>
              </a:pathLst>
            </a:custGeom>
            <a:ln w="27101" cap="flat">
              <a:solidFill>
                <a:srgbClr val="0058AB">
                  <a:alpha val="80000"/>
                </a:srgbClr>
              </a:solidFill>
              <a:prstDash val="solid"/>
              <a:round/>
            </a:ln>
          </p:spPr>
          <p:txBody>
            <a:bodyPr/>
            <a:lstStyle/>
            <a:p/>
          </p:txBody>
        </p:sp>
        <p:sp>
          <p:nvSpPr>
            <p:cNvPr id="21" name="pl21"/>
            <p:cNvSpPr/>
            <p:nvPr/>
          </p:nvSpPr>
          <p:spPr>
            <a:xfrm>
              <a:off x="943464" y="3708223"/>
              <a:ext cx="3520101" cy="856530"/>
            </a:xfrm>
            <a:custGeom>
              <a:avLst/>
              <a:pathLst>
                <a:path w="3520101" h="856530">
                  <a:moveTo>
                    <a:pt x="0" y="0"/>
                  </a:moveTo>
                  <a:lnTo>
                    <a:pt x="146670" y="107066"/>
                  </a:lnTo>
                  <a:lnTo>
                    <a:pt x="293341" y="0"/>
                  </a:lnTo>
                  <a:lnTo>
                    <a:pt x="440012" y="214132"/>
                  </a:lnTo>
                  <a:lnTo>
                    <a:pt x="586683" y="321198"/>
                  </a:lnTo>
                  <a:lnTo>
                    <a:pt x="733354" y="214132"/>
                  </a:lnTo>
                  <a:lnTo>
                    <a:pt x="880025" y="321198"/>
                  </a:lnTo>
                  <a:lnTo>
                    <a:pt x="1026696" y="321198"/>
                  </a:lnTo>
                  <a:lnTo>
                    <a:pt x="1173367" y="535331"/>
                  </a:lnTo>
                  <a:lnTo>
                    <a:pt x="1320038" y="642397"/>
                  </a:lnTo>
                  <a:lnTo>
                    <a:pt x="1466709" y="749464"/>
                  </a:lnTo>
                  <a:lnTo>
                    <a:pt x="1613379" y="749464"/>
                  </a:lnTo>
                  <a:lnTo>
                    <a:pt x="1760050" y="749464"/>
                  </a:lnTo>
                  <a:lnTo>
                    <a:pt x="1906721" y="749464"/>
                  </a:lnTo>
                  <a:lnTo>
                    <a:pt x="2053392" y="856530"/>
                  </a:lnTo>
                  <a:lnTo>
                    <a:pt x="2200063" y="856530"/>
                  </a:lnTo>
                  <a:lnTo>
                    <a:pt x="2346734" y="856530"/>
                  </a:lnTo>
                  <a:lnTo>
                    <a:pt x="2493405" y="856530"/>
                  </a:lnTo>
                  <a:lnTo>
                    <a:pt x="2640076" y="856530"/>
                  </a:lnTo>
                  <a:lnTo>
                    <a:pt x="2786747" y="856530"/>
                  </a:lnTo>
                  <a:lnTo>
                    <a:pt x="2933418" y="856530"/>
                  </a:lnTo>
                  <a:lnTo>
                    <a:pt x="3080089" y="749464"/>
                  </a:lnTo>
                  <a:lnTo>
                    <a:pt x="3226759" y="856530"/>
                  </a:lnTo>
                  <a:lnTo>
                    <a:pt x="3373430" y="856530"/>
                  </a:lnTo>
                  <a:lnTo>
                    <a:pt x="3520101" y="856530"/>
                  </a:lnTo>
                </a:path>
              </a:pathLst>
            </a:custGeom>
            <a:ln w="27101" cap="flat">
              <a:solidFill>
                <a:srgbClr val="1CABE2">
                  <a:alpha val="80000"/>
                </a:srgbClr>
              </a:solidFill>
              <a:prstDash val="solid"/>
              <a:round/>
            </a:ln>
          </p:spPr>
          <p:txBody>
            <a:bodyPr/>
            <a:lstStyle/>
            <a:p/>
          </p:txBody>
        </p:sp>
        <p:sp>
          <p:nvSpPr>
            <p:cNvPr id="22" name="pl22"/>
            <p:cNvSpPr/>
            <p:nvPr/>
          </p:nvSpPr>
          <p:spPr>
            <a:xfrm>
              <a:off x="943464" y="1995162"/>
              <a:ext cx="3520101" cy="2248392"/>
            </a:xfrm>
            <a:custGeom>
              <a:avLst/>
              <a:pathLst>
                <a:path w="3520101" h="2248392">
                  <a:moveTo>
                    <a:pt x="0" y="107066"/>
                  </a:moveTo>
                  <a:lnTo>
                    <a:pt x="146670" y="0"/>
                  </a:lnTo>
                  <a:lnTo>
                    <a:pt x="293341" y="321198"/>
                  </a:lnTo>
                  <a:lnTo>
                    <a:pt x="440012" y="642397"/>
                  </a:lnTo>
                  <a:lnTo>
                    <a:pt x="586683" y="963596"/>
                  </a:lnTo>
                  <a:lnTo>
                    <a:pt x="733354" y="1391861"/>
                  </a:lnTo>
                  <a:lnTo>
                    <a:pt x="880025" y="1498928"/>
                  </a:lnTo>
                  <a:lnTo>
                    <a:pt x="1026696" y="1605994"/>
                  </a:lnTo>
                  <a:lnTo>
                    <a:pt x="1173367" y="1713060"/>
                  </a:lnTo>
                  <a:lnTo>
                    <a:pt x="1320038" y="1820126"/>
                  </a:lnTo>
                  <a:lnTo>
                    <a:pt x="1466709" y="2034259"/>
                  </a:lnTo>
                  <a:lnTo>
                    <a:pt x="1613379" y="2248392"/>
                  </a:lnTo>
                  <a:lnTo>
                    <a:pt x="1760050" y="2034259"/>
                  </a:lnTo>
                  <a:lnTo>
                    <a:pt x="1906721" y="2141325"/>
                  </a:lnTo>
                  <a:lnTo>
                    <a:pt x="2053392" y="2034259"/>
                  </a:lnTo>
                  <a:lnTo>
                    <a:pt x="2200063" y="1713060"/>
                  </a:lnTo>
                  <a:lnTo>
                    <a:pt x="2346734" y="1820126"/>
                  </a:lnTo>
                  <a:lnTo>
                    <a:pt x="2493405" y="1820126"/>
                  </a:lnTo>
                  <a:lnTo>
                    <a:pt x="2640076" y="1927193"/>
                  </a:lnTo>
                  <a:lnTo>
                    <a:pt x="2786747" y="2141325"/>
                  </a:lnTo>
                  <a:lnTo>
                    <a:pt x="2933418" y="1927193"/>
                  </a:lnTo>
                  <a:lnTo>
                    <a:pt x="3080089" y="1927193"/>
                  </a:lnTo>
                  <a:lnTo>
                    <a:pt x="3226759" y="2034259"/>
                  </a:lnTo>
                  <a:lnTo>
                    <a:pt x="3373430" y="1927193"/>
                  </a:lnTo>
                  <a:lnTo>
                    <a:pt x="3520101" y="2034259"/>
                  </a:lnTo>
                </a:path>
              </a:pathLst>
            </a:custGeom>
            <a:ln w="27101" cap="flat">
              <a:solidFill>
                <a:srgbClr val="00833D">
                  <a:alpha val="80000"/>
                </a:srgbClr>
              </a:solidFill>
              <a:prstDash val="solid"/>
              <a:round/>
            </a:ln>
          </p:spPr>
          <p:txBody>
            <a:bodyPr/>
            <a:lstStyle/>
            <a:p/>
          </p:txBody>
        </p:sp>
        <p:sp>
          <p:nvSpPr>
            <p:cNvPr id="23" name="pl23"/>
            <p:cNvSpPr/>
            <p:nvPr/>
          </p:nvSpPr>
          <p:spPr>
            <a:xfrm>
              <a:off x="943464" y="1888096"/>
              <a:ext cx="3520101" cy="3211988"/>
            </a:xfrm>
            <a:custGeom>
              <a:avLst/>
              <a:pathLst>
                <a:path w="3520101" h="3211988">
                  <a:moveTo>
                    <a:pt x="0" y="321198"/>
                  </a:moveTo>
                  <a:lnTo>
                    <a:pt x="146670" y="0"/>
                  </a:lnTo>
                  <a:lnTo>
                    <a:pt x="293341" y="1284795"/>
                  </a:lnTo>
                  <a:lnTo>
                    <a:pt x="440012" y="1177729"/>
                  </a:lnTo>
                  <a:lnTo>
                    <a:pt x="586683" y="3211988"/>
                  </a:lnTo>
                  <a:lnTo>
                    <a:pt x="733354" y="1713060"/>
                  </a:lnTo>
                  <a:lnTo>
                    <a:pt x="880025" y="2248392"/>
                  </a:lnTo>
                  <a:lnTo>
                    <a:pt x="1026696" y="2248392"/>
                  </a:lnTo>
                  <a:lnTo>
                    <a:pt x="1173367" y="1713060"/>
                  </a:lnTo>
                  <a:lnTo>
                    <a:pt x="1320038" y="1820126"/>
                  </a:lnTo>
                  <a:lnTo>
                    <a:pt x="1466709" y="1498928"/>
                  </a:lnTo>
                  <a:lnTo>
                    <a:pt x="1613379" y="2355458"/>
                  </a:lnTo>
                  <a:lnTo>
                    <a:pt x="1760050" y="2569591"/>
                  </a:lnTo>
                  <a:lnTo>
                    <a:pt x="1906721" y="2569591"/>
                  </a:lnTo>
                  <a:lnTo>
                    <a:pt x="2053392" y="2676657"/>
                  </a:lnTo>
                  <a:lnTo>
                    <a:pt x="2200063" y="2569591"/>
                  </a:lnTo>
                  <a:lnTo>
                    <a:pt x="2346734" y="2462524"/>
                  </a:lnTo>
                  <a:lnTo>
                    <a:pt x="2493405" y="2355458"/>
                  </a:lnTo>
                  <a:lnTo>
                    <a:pt x="2640076" y="2676657"/>
                  </a:lnTo>
                  <a:lnTo>
                    <a:pt x="2786747" y="2783723"/>
                  </a:lnTo>
                  <a:lnTo>
                    <a:pt x="2933418" y="2676657"/>
                  </a:lnTo>
                  <a:lnTo>
                    <a:pt x="3080089" y="2676657"/>
                  </a:lnTo>
                  <a:lnTo>
                    <a:pt x="3226759" y="2676657"/>
                  </a:lnTo>
                  <a:lnTo>
                    <a:pt x="3373430" y="2676657"/>
                  </a:lnTo>
                  <a:lnTo>
                    <a:pt x="3520101" y="2676657"/>
                  </a:lnTo>
                </a:path>
              </a:pathLst>
            </a:custGeom>
            <a:ln w="43362" cap="flat">
              <a:solidFill>
                <a:srgbClr val="000000">
                  <a:alpha val="100000"/>
                </a:srgbClr>
              </a:solidFill>
              <a:prstDash val="solid"/>
              <a:round/>
            </a:ln>
          </p:spPr>
          <p:txBody>
            <a:bodyPr/>
            <a:lstStyle/>
            <a:p/>
          </p:txBody>
        </p:sp>
        <p:sp>
          <p:nvSpPr>
            <p:cNvPr id="24" name="pl24"/>
            <p:cNvSpPr/>
            <p:nvPr/>
          </p:nvSpPr>
          <p:spPr>
            <a:xfrm>
              <a:off x="943464" y="1888096"/>
              <a:ext cx="3520101" cy="3211988"/>
            </a:xfrm>
            <a:custGeom>
              <a:avLst/>
              <a:pathLst>
                <a:path w="3520101" h="3211988">
                  <a:moveTo>
                    <a:pt x="0" y="321198"/>
                  </a:moveTo>
                  <a:lnTo>
                    <a:pt x="146670" y="0"/>
                  </a:lnTo>
                  <a:lnTo>
                    <a:pt x="293341" y="1284795"/>
                  </a:lnTo>
                  <a:lnTo>
                    <a:pt x="440012" y="1177729"/>
                  </a:lnTo>
                  <a:lnTo>
                    <a:pt x="586683" y="3211988"/>
                  </a:lnTo>
                  <a:lnTo>
                    <a:pt x="733354" y="1713060"/>
                  </a:lnTo>
                  <a:lnTo>
                    <a:pt x="880025" y="2248392"/>
                  </a:lnTo>
                  <a:lnTo>
                    <a:pt x="1026696" y="2248392"/>
                  </a:lnTo>
                  <a:lnTo>
                    <a:pt x="1173367" y="1713060"/>
                  </a:lnTo>
                  <a:lnTo>
                    <a:pt x="1320038" y="1820126"/>
                  </a:lnTo>
                  <a:lnTo>
                    <a:pt x="1466709" y="1498928"/>
                  </a:lnTo>
                  <a:lnTo>
                    <a:pt x="1613379" y="2355458"/>
                  </a:lnTo>
                  <a:lnTo>
                    <a:pt x="1760050" y="2569591"/>
                  </a:lnTo>
                  <a:lnTo>
                    <a:pt x="1906721" y="2569591"/>
                  </a:lnTo>
                  <a:lnTo>
                    <a:pt x="2053392" y="2676657"/>
                  </a:lnTo>
                  <a:lnTo>
                    <a:pt x="2200063" y="2569591"/>
                  </a:lnTo>
                  <a:lnTo>
                    <a:pt x="2346734" y="2462524"/>
                  </a:lnTo>
                  <a:lnTo>
                    <a:pt x="2493405" y="2355458"/>
                  </a:lnTo>
                  <a:lnTo>
                    <a:pt x="2640076" y="2676657"/>
                  </a:lnTo>
                  <a:lnTo>
                    <a:pt x="2786747" y="2783723"/>
                  </a:lnTo>
                  <a:lnTo>
                    <a:pt x="2933418" y="2676657"/>
                  </a:lnTo>
                  <a:lnTo>
                    <a:pt x="3080089" y="2676657"/>
                  </a:lnTo>
                  <a:lnTo>
                    <a:pt x="3226759" y="2676657"/>
                  </a:lnTo>
                  <a:lnTo>
                    <a:pt x="3373430" y="2676657"/>
                  </a:lnTo>
                  <a:lnTo>
                    <a:pt x="3520101" y="2676657"/>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1888096"/>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3279957"/>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3065825"/>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136488"/>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350620"/>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24355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24355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18215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185158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35" name="pg35"/>
            <p:cNvSpPr/>
            <p:nvPr/>
          </p:nvSpPr>
          <p:spPr>
            <a:xfrm>
              <a:off x="1590194" y="321339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548" y="324344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7" name="pg37"/>
            <p:cNvSpPr/>
            <p:nvPr/>
          </p:nvSpPr>
          <p:spPr>
            <a:xfrm>
              <a:off x="2323549" y="299925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53902" y="302808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9" name="pg39"/>
            <p:cNvSpPr/>
            <p:nvPr/>
          </p:nvSpPr>
          <p:spPr>
            <a:xfrm>
              <a:off x="3085039" y="40699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0987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3671722" y="42840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31440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258406" y="41769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20709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5" name="pg45"/>
            <p:cNvSpPr/>
            <p:nvPr/>
          </p:nvSpPr>
          <p:spPr>
            <a:xfrm>
              <a:off x="4405077" y="41769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20709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tx47"/>
            <p:cNvSpPr/>
            <p:nvPr/>
          </p:nvSpPr>
          <p:spPr>
            <a:xfrm>
              <a:off x="4523855" y="45256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988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9867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916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84540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011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011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7145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3391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68256" y="6073150"/>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66" name="tx66"/>
            <p:cNvSpPr/>
            <p:nvPr/>
          </p:nvSpPr>
          <p:spPr>
            <a:xfrm>
              <a:off x="263855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1010"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64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4940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234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352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294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9587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8880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1673963"/>
              <a:ext cx="3520101" cy="3104922"/>
            </a:xfrm>
            <a:custGeom>
              <a:avLst/>
              <a:pathLst>
                <a:path w="3520101" h="3104922">
                  <a:moveTo>
                    <a:pt x="0" y="856530"/>
                  </a:moveTo>
                  <a:lnTo>
                    <a:pt x="146670" y="1284795"/>
                  </a:lnTo>
                  <a:lnTo>
                    <a:pt x="293341" y="642397"/>
                  </a:lnTo>
                  <a:lnTo>
                    <a:pt x="440012" y="1391861"/>
                  </a:lnTo>
                  <a:lnTo>
                    <a:pt x="586683" y="3104922"/>
                  </a:lnTo>
                  <a:lnTo>
                    <a:pt x="733354" y="642397"/>
                  </a:lnTo>
                  <a:lnTo>
                    <a:pt x="880025" y="749464"/>
                  </a:lnTo>
                  <a:lnTo>
                    <a:pt x="1026696" y="642397"/>
                  </a:lnTo>
                  <a:lnTo>
                    <a:pt x="1173367" y="642397"/>
                  </a:lnTo>
                  <a:lnTo>
                    <a:pt x="1320038" y="0"/>
                  </a:lnTo>
                  <a:lnTo>
                    <a:pt x="1466709" y="1605994"/>
                  </a:lnTo>
                  <a:lnTo>
                    <a:pt x="1613379" y="2569591"/>
                  </a:lnTo>
                  <a:lnTo>
                    <a:pt x="1760050" y="2248392"/>
                  </a:lnTo>
                  <a:lnTo>
                    <a:pt x="1906721" y="2248392"/>
                  </a:lnTo>
                  <a:lnTo>
                    <a:pt x="2053392" y="1713060"/>
                  </a:lnTo>
                  <a:lnTo>
                    <a:pt x="2200063" y="2783723"/>
                  </a:lnTo>
                  <a:lnTo>
                    <a:pt x="2346734" y="2141325"/>
                  </a:lnTo>
                  <a:lnTo>
                    <a:pt x="2493405" y="2676657"/>
                  </a:lnTo>
                  <a:lnTo>
                    <a:pt x="2640076" y="2890789"/>
                  </a:lnTo>
                  <a:lnTo>
                    <a:pt x="2786747" y="2248392"/>
                  </a:lnTo>
                  <a:lnTo>
                    <a:pt x="2933418" y="2141325"/>
                  </a:lnTo>
                  <a:lnTo>
                    <a:pt x="3080089" y="1713060"/>
                  </a:lnTo>
                  <a:lnTo>
                    <a:pt x="3226759" y="1177729"/>
                  </a:lnTo>
                  <a:lnTo>
                    <a:pt x="3373430" y="1177729"/>
                  </a:lnTo>
                  <a:lnTo>
                    <a:pt x="3520101" y="2141325"/>
                  </a:lnTo>
                </a:path>
              </a:pathLst>
            </a:custGeom>
            <a:ln w="27101" cap="flat">
              <a:solidFill>
                <a:srgbClr val="0058AB">
                  <a:alpha val="80000"/>
                </a:srgbClr>
              </a:solidFill>
              <a:prstDash val="solid"/>
              <a:round/>
            </a:ln>
          </p:spPr>
          <p:txBody>
            <a:bodyPr/>
            <a:lstStyle/>
            <a:p/>
          </p:txBody>
        </p:sp>
        <p:sp>
          <p:nvSpPr>
            <p:cNvPr id="85" name="pl85"/>
            <p:cNvSpPr/>
            <p:nvPr/>
          </p:nvSpPr>
          <p:spPr>
            <a:xfrm>
              <a:off x="5308715" y="3601156"/>
              <a:ext cx="3520101" cy="963596"/>
            </a:xfrm>
            <a:custGeom>
              <a:avLst/>
              <a:pathLst>
                <a:path w="3520101" h="963596">
                  <a:moveTo>
                    <a:pt x="0" y="0"/>
                  </a:moveTo>
                  <a:lnTo>
                    <a:pt x="146670" y="107066"/>
                  </a:lnTo>
                  <a:lnTo>
                    <a:pt x="293341" y="107066"/>
                  </a:lnTo>
                  <a:lnTo>
                    <a:pt x="440012" y="214132"/>
                  </a:lnTo>
                  <a:lnTo>
                    <a:pt x="586683" y="321198"/>
                  </a:lnTo>
                  <a:lnTo>
                    <a:pt x="733354" y="321198"/>
                  </a:lnTo>
                  <a:lnTo>
                    <a:pt x="880025" y="428265"/>
                  </a:lnTo>
                  <a:lnTo>
                    <a:pt x="1026696" y="535331"/>
                  </a:lnTo>
                  <a:lnTo>
                    <a:pt x="1173367" y="642397"/>
                  </a:lnTo>
                  <a:lnTo>
                    <a:pt x="1320038" y="749464"/>
                  </a:lnTo>
                  <a:lnTo>
                    <a:pt x="1466709" y="856530"/>
                  </a:lnTo>
                  <a:lnTo>
                    <a:pt x="1613379" y="856530"/>
                  </a:lnTo>
                  <a:lnTo>
                    <a:pt x="1760050" y="856530"/>
                  </a:lnTo>
                  <a:lnTo>
                    <a:pt x="1906721" y="963596"/>
                  </a:lnTo>
                  <a:lnTo>
                    <a:pt x="2053392" y="856530"/>
                  </a:lnTo>
                  <a:lnTo>
                    <a:pt x="2200063" y="963596"/>
                  </a:lnTo>
                  <a:lnTo>
                    <a:pt x="2346734" y="856530"/>
                  </a:lnTo>
                  <a:lnTo>
                    <a:pt x="2493405" y="856530"/>
                  </a:lnTo>
                  <a:lnTo>
                    <a:pt x="2640076" y="963596"/>
                  </a:lnTo>
                  <a:lnTo>
                    <a:pt x="2786747" y="963596"/>
                  </a:lnTo>
                  <a:lnTo>
                    <a:pt x="2933418" y="963596"/>
                  </a:lnTo>
                  <a:lnTo>
                    <a:pt x="3080089" y="856530"/>
                  </a:lnTo>
                  <a:lnTo>
                    <a:pt x="3226759" y="749464"/>
                  </a:lnTo>
                  <a:lnTo>
                    <a:pt x="3373430" y="749464"/>
                  </a:lnTo>
                  <a:lnTo>
                    <a:pt x="3520101" y="856530"/>
                  </a:lnTo>
                </a:path>
              </a:pathLst>
            </a:custGeom>
            <a:ln w="27101" cap="flat">
              <a:solidFill>
                <a:srgbClr val="1CABE2">
                  <a:alpha val="80000"/>
                </a:srgbClr>
              </a:solidFill>
              <a:prstDash val="solid"/>
              <a:round/>
            </a:ln>
          </p:spPr>
          <p:txBody>
            <a:bodyPr/>
            <a:lstStyle/>
            <a:p/>
          </p:txBody>
        </p:sp>
        <p:sp>
          <p:nvSpPr>
            <p:cNvPr id="86" name="pl86"/>
            <p:cNvSpPr/>
            <p:nvPr/>
          </p:nvSpPr>
          <p:spPr>
            <a:xfrm>
              <a:off x="5308715" y="2209295"/>
              <a:ext cx="3520101" cy="2034259"/>
            </a:xfrm>
            <a:custGeom>
              <a:avLst/>
              <a:pathLst>
                <a:path w="3520101" h="2034259">
                  <a:moveTo>
                    <a:pt x="0" y="0"/>
                  </a:moveTo>
                  <a:lnTo>
                    <a:pt x="146670" y="214132"/>
                  </a:lnTo>
                  <a:lnTo>
                    <a:pt x="293341" y="321198"/>
                  </a:lnTo>
                  <a:lnTo>
                    <a:pt x="440012" y="749464"/>
                  </a:lnTo>
                  <a:lnTo>
                    <a:pt x="586683" y="963596"/>
                  </a:lnTo>
                  <a:lnTo>
                    <a:pt x="733354" y="1284795"/>
                  </a:lnTo>
                  <a:lnTo>
                    <a:pt x="880025" y="1391861"/>
                  </a:lnTo>
                  <a:lnTo>
                    <a:pt x="1026696" y="963596"/>
                  </a:lnTo>
                  <a:lnTo>
                    <a:pt x="1173367" y="1070662"/>
                  </a:lnTo>
                  <a:lnTo>
                    <a:pt x="1320038" y="1284795"/>
                  </a:lnTo>
                  <a:lnTo>
                    <a:pt x="1466709" y="1713060"/>
                  </a:lnTo>
                  <a:lnTo>
                    <a:pt x="1613379" y="1820126"/>
                  </a:lnTo>
                  <a:lnTo>
                    <a:pt x="1760050" y="2034259"/>
                  </a:lnTo>
                  <a:lnTo>
                    <a:pt x="1906721" y="1927193"/>
                  </a:lnTo>
                  <a:lnTo>
                    <a:pt x="2053392" y="1284795"/>
                  </a:lnTo>
                  <a:lnTo>
                    <a:pt x="2200063" y="1177729"/>
                  </a:lnTo>
                  <a:lnTo>
                    <a:pt x="2346734" y="856530"/>
                  </a:lnTo>
                  <a:lnTo>
                    <a:pt x="2493405" y="1070662"/>
                  </a:lnTo>
                  <a:lnTo>
                    <a:pt x="2640076" y="963596"/>
                  </a:lnTo>
                  <a:lnTo>
                    <a:pt x="2786747" y="963596"/>
                  </a:lnTo>
                  <a:lnTo>
                    <a:pt x="2933418" y="963596"/>
                  </a:lnTo>
                  <a:lnTo>
                    <a:pt x="3080089" y="856530"/>
                  </a:lnTo>
                  <a:lnTo>
                    <a:pt x="3226759" y="642397"/>
                  </a:lnTo>
                  <a:lnTo>
                    <a:pt x="3373430" y="535331"/>
                  </a:lnTo>
                  <a:lnTo>
                    <a:pt x="3520101" y="749464"/>
                  </a:lnTo>
                </a:path>
              </a:pathLst>
            </a:custGeom>
            <a:ln w="27101" cap="flat">
              <a:solidFill>
                <a:srgbClr val="00833D">
                  <a:alpha val="80000"/>
                </a:srgbClr>
              </a:solidFill>
              <a:prstDash val="solid"/>
              <a:round/>
            </a:ln>
          </p:spPr>
          <p:txBody>
            <a:bodyPr/>
            <a:lstStyle/>
            <a:p/>
          </p:txBody>
        </p:sp>
        <p:sp>
          <p:nvSpPr>
            <p:cNvPr id="87" name="pl87"/>
            <p:cNvSpPr/>
            <p:nvPr/>
          </p:nvSpPr>
          <p:spPr>
            <a:xfrm>
              <a:off x="5308715" y="1673963"/>
              <a:ext cx="3520101" cy="3104922"/>
            </a:xfrm>
            <a:custGeom>
              <a:avLst/>
              <a:pathLst>
                <a:path w="3520101" h="3104922">
                  <a:moveTo>
                    <a:pt x="0" y="856530"/>
                  </a:moveTo>
                  <a:lnTo>
                    <a:pt x="146670" y="1284795"/>
                  </a:lnTo>
                  <a:lnTo>
                    <a:pt x="293341" y="642397"/>
                  </a:lnTo>
                  <a:lnTo>
                    <a:pt x="440012" y="1391861"/>
                  </a:lnTo>
                  <a:lnTo>
                    <a:pt x="586683" y="3104922"/>
                  </a:lnTo>
                  <a:lnTo>
                    <a:pt x="733354" y="642397"/>
                  </a:lnTo>
                  <a:lnTo>
                    <a:pt x="880025" y="749464"/>
                  </a:lnTo>
                  <a:lnTo>
                    <a:pt x="1026696" y="642397"/>
                  </a:lnTo>
                  <a:lnTo>
                    <a:pt x="1173367" y="642397"/>
                  </a:lnTo>
                  <a:lnTo>
                    <a:pt x="1320038" y="0"/>
                  </a:lnTo>
                  <a:lnTo>
                    <a:pt x="1466709" y="1605994"/>
                  </a:lnTo>
                  <a:lnTo>
                    <a:pt x="1613379" y="2569591"/>
                  </a:lnTo>
                  <a:lnTo>
                    <a:pt x="1760050" y="2248392"/>
                  </a:lnTo>
                  <a:lnTo>
                    <a:pt x="1906721" y="2248392"/>
                  </a:lnTo>
                  <a:lnTo>
                    <a:pt x="2053392" y="1713060"/>
                  </a:lnTo>
                  <a:lnTo>
                    <a:pt x="2200063" y="2783723"/>
                  </a:lnTo>
                  <a:lnTo>
                    <a:pt x="2346734" y="2141325"/>
                  </a:lnTo>
                  <a:lnTo>
                    <a:pt x="2493405" y="2676657"/>
                  </a:lnTo>
                  <a:lnTo>
                    <a:pt x="2640076" y="2890789"/>
                  </a:lnTo>
                  <a:lnTo>
                    <a:pt x="2786747" y="2248392"/>
                  </a:lnTo>
                  <a:lnTo>
                    <a:pt x="2933418" y="2141325"/>
                  </a:lnTo>
                  <a:lnTo>
                    <a:pt x="3080089" y="1713060"/>
                  </a:lnTo>
                  <a:lnTo>
                    <a:pt x="3226759" y="1177729"/>
                  </a:lnTo>
                  <a:lnTo>
                    <a:pt x="3373430" y="1177729"/>
                  </a:lnTo>
                  <a:lnTo>
                    <a:pt x="3520101" y="2141325"/>
                  </a:lnTo>
                </a:path>
              </a:pathLst>
            </a:custGeom>
            <a:ln w="43362" cap="flat">
              <a:solidFill>
                <a:srgbClr val="000000">
                  <a:alpha val="100000"/>
                </a:srgbClr>
              </a:solidFill>
              <a:prstDash val="solid"/>
              <a:round/>
            </a:ln>
          </p:spPr>
          <p:txBody>
            <a:bodyPr/>
            <a:lstStyle/>
            <a:p/>
          </p:txBody>
        </p:sp>
        <p:sp>
          <p:nvSpPr>
            <p:cNvPr id="88" name="pl88"/>
            <p:cNvSpPr/>
            <p:nvPr/>
          </p:nvSpPr>
          <p:spPr>
            <a:xfrm>
              <a:off x="5308715" y="1673963"/>
              <a:ext cx="3520101" cy="3104922"/>
            </a:xfrm>
            <a:custGeom>
              <a:avLst/>
              <a:pathLst>
                <a:path w="3520101" h="3104922">
                  <a:moveTo>
                    <a:pt x="0" y="856530"/>
                  </a:moveTo>
                  <a:lnTo>
                    <a:pt x="146670" y="1284795"/>
                  </a:lnTo>
                  <a:lnTo>
                    <a:pt x="293341" y="642397"/>
                  </a:lnTo>
                  <a:lnTo>
                    <a:pt x="440012" y="1391861"/>
                  </a:lnTo>
                  <a:lnTo>
                    <a:pt x="586683" y="3104922"/>
                  </a:lnTo>
                  <a:lnTo>
                    <a:pt x="733354" y="642397"/>
                  </a:lnTo>
                  <a:lnTo>
                    <a:pt x="880025" y="749464"/>
                  </a:lnTo>
                  <a:lnTo>
                    <a:pt x="1026696" y="642397"/>
                  </a:lnTo>
                  <a:lnTo>
                    <a:pt x="1173367" y="642397"/>
                  </a:lnTo>
                  <a:lnTo>
                    <a:pt x="1320038" y="0"/>
                  </a:lnTo>
                  <a:lnTo>
                    <a:pt x="1466709" y="1605994"/>
                  </a:lnTo>
                  <a:lnTo>
                    <a:pt x="1613379" y="2569591"/>
                  </a:lnTo>
                  <a:lnTo>
                    <a:pt x="1760050" y="2248392"/>
                  </a:lnTo>
                  <a:lnTo>
                    <a:pt x="1906721" y="2248392"/>
                  </a:lnTo>
                  <a:lnTo>
                    <a:pt x="2053392" y="1713060"/>
                  </a:lnTo>
                  <a:lnTo>
                    <a:pt x="2200063" y="2783723"/>
                  </a:lnTo>
                  <a:lnTo>
                    <a:pt x="2346734" y="2141325"/>
                  </a:lnTo>
                  <a:lnTo>
                    <a:pt x="2493405" y="2676657"/>
                  </a:lnTo>
                  <a:lnTo>
                    <a:pt x="2640076" y="2890789"/>
                  </a:lnTo>
                  <a:lnTo>
                    <a:pt x="2786747" y="2248392"/>
                  </a:lnTo>
                  <a:lnTo>
                    <a:pt x="2933418" y="2141325"/>
                  </a:lnTo>
                  <a:lnTo>
                    <a:pt x="3080089" y="1713060"/>
                  </a:lnTo>
                  <a:lnTo>
                    <a:pt x="3226759" y="1177729"/>
                  </a:lnTo>
                  <a:lnTo>
                    <a:pt x="3373430" y="1177729"/>
                  </a:lnTo>
                  <a:lnTo>
                    <a:pt x="3520101" y="2141325"/>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209295"/>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1995162"/>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2958759"/>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136488"/>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601156"/>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2530493"/>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494090"/>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1427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17278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9" name="pg99"/>
            <p:cNvSpPr/>
            <p:nvPr/>
          </p:nvSpPr>
          <p:spPr>
            <a:xfrm>
              <a:off x="5955445" y="192859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195741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01" name="pg101"/>
            <p:cNvSpPr/>
            <p:nvPr/>
          </p:nvSpPr>
          <p:spPr>
            <a:xfrm>
              <a:off x="6688800" y="28921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19153" y="292225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3" name="pg103"/>
            <p:cNvSpPr/>
            <p:nvPr/>
          </p:nvSpPr>
          <p:spPr>
            <a:xfrm>
              <a:off x="7450290" y="40699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0987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8008838" y="35345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39191" y="356464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7" name="pg107"/>
            <p:cNvSpPr/>
            <p:nvPr/>
          </p:nvSpPr>
          <p:spPr>
            <a:xfrm>
              <a:off x="8595522" y="246392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25875" y="249398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9" name="pg109"/>
            <p:cNvSpPr/>
            <p:nvPr/>
          </p:nvSpPr>
          <p:spPr>
            <a:xfrm>
              <a:off x="8742193" y="34275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345758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11" name="tx111"/>
            <p:cNvSpPr/>
            <p:nvPr/>
          </p:nvSpPr>
          <p:spPr>
            <a:xfrm>
              <a:off x="8889106" y="44172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291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9867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916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84540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6640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6640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3670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9916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33507" y="6073150"/>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Congo</a:t>
              </a:r>
            </a:p>
          </p:txBody>
        </p:sp>
        <p:sp>
          <p:nvSpPr>
            <p:cNvPr id="130" name="tx130"/>
            <p:cNvSpPr/>
            <p:nvPr/>
          </p:nvSpPr>
          <p:spPr>
            <a:xfrm>
              <a:off x="700380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66261"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5% of children who received DTP1 did not receive DTP3 (left), and 12%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Congo DTP drop-out was the same as and DTP-MCV drop-out was the same as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28772"/>
              <a:ext cx="1578741" cy="556885"/>
            </a:xfrm>
            <a:custGeom>
              <a:avLst/>
              <a:pathLst>
                <a:path w="1578741" h="556885">
                  <a:moveTo>
                    <a:pt x="0" y="556885"/>
                  </a:moveTo>
                  <a:lnTo>
                    <a:pt x="65780" y="519759"/>
                  </a:lnTo>
                  <a:lnTo>
                    <a:pt x="131561" y="544509"/>
                  </a:lnTo>
                  <a:lnTo>
                    <a:pt x="197342" y="433132"/>
                  </a:lnTo>
                  <a:lnTo>
                    <a:pt x="263123" y="123752"/>
                  </a:lnTo>
                  <a:lnTo>
                    <a:pt x="328904" y="272254"/>
                  </a:lnTo>
                  <a:lnTo>
                    <a:pt x="394685" y="136127"/>
                  </a:lnTo>
                  <a:lnTo>
                    <a:pt x="460466" y="111377"/>
                  </a:lnTo>
                  <a:lnTo>
                    <a:pt x="526247" y="24750"/>
                  </a:lnTo>
                  <a:lnTo>
                    <a:pt x="592028" y="61876"/>
                  </a:lnTo>
                  <a:lnTo>
                    <a:pt x="657808" y="0"/>
                  </a:lnTo>
                  <a:lnTo>
                    <a:pt x="723589" y="0"/>
                  </a:lnTo>
                  <a:lnTo>
                    <a:pt x="789370" y="37125"/>
                  </a:lnTo>
                  <a:lnTo>
                    <a:pt x="855151" y="37125"/>
                  </a:lnTo>
                  <a:lnTo>
                    <a:pt x="920932" y="0"/>
                  </a:lnTo>
                  <a:lnTo>
                    <a:pt x="986713" y="123752"/>
                  </a:lnTo>
                  <a:lnTo>
                    <a:pt x="1052494" y="185628"/>
                  </a:lnTo>
                  <a:lnTo>
                    <a:pt x="1118275" y="235129"/>
                  </a:lnTo>
                  <a:lnTo>
                    <a:pt x="1184056" y="173253"/>
                  </a:lnTo>
                  <a:lnTo>
                    <a:pt x="1249836" y="185628"/>
                  </a:lnTo>
                  <a:lnTo>
                    <a:pt x="1315617" y="284630"/>
                  </a:lnTo>
                  <a:lnTo>
                    <a:pt x="1381398" y="173253"/>
                  </a:lnTo>
                  <a:lnTo>
                    <a:pt x="1447179" y="346506"/>
                  </a:lnTo>
                  <a:lnTo>
                    <a:pt x="1512960" y="346506"/>
                  </a:lnTo>
                  <a:lnTo>
                    <a:pt x="1578741" y="346506"/>
                  </a:lnTo>
                </a:path>
              </a:pathLst>
            </a:custGeom>
            <a:ln w="27101" cap="flat">
              <a:solidFill>
                <a:srgbClr val="1CABE2">
                  <a:alpha val="100000"/>
                </a:srgbClr>
              </a:solidFill>
              <a:prstDash val="solid"/>
              <a:round/>
            </a:ln>
          </p:spPr>
          <p:txBody>
            <a:bodyPr/>
            <a:lstStyle/>
            <a:p/>
          </p:txBody>
        </p:sp>
        <p:sp>
          <p:nvSpPr>
            <p:cNvPr id="24" name="tx24"/>
            <p:cNvSpPr/>
            <p:nvPr/>
          </p:nvSpPr>
          <p:spPr>
            <a:xfrm>
              <a:off x="833163" y="1593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5" name="tx25"/>
            <p:cNvSpPr/>
            <p:nvPr/>
          </p:nvSpPr>
          <p:spPr>
            <a:xfrm>
              <a:off x="2596391" y="1383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6" name="tx26"/>
            <p:cNvSpPr/>
            <p:nvPr/>
          </p:nvSpPr>
          <p:spPr>
            <a:xfrm>
              <a:off x="2180669"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 name="tx27"/>
            <p:cNvSpPr/>
            <p:nvPr/>
          </p:nvSpPr>
          <p:spPr>
            <a:xfrm>
              <a:off x="2443792" y="1334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059128"/>
              <a:ext cx="1578741" cy="606386"/>
            </a:xfrm>
            <a:custGeom>
              <a:avLst/>
              <a:pathLst>
                <a:path w="1578741" h="606386">
                  <a:moveTo>
                    <a:pt x="0" y="606386"/>
                  </a:moveTo>
                  <a:lnTo>
                    <a:pt x="65780" y="594010"/>
                  </a:lnTo>
                  <a:lnTo>
                    <a:pt x="131561" y="569260"/>
                  </a:lnTo>
                  <a:lnTo>
                    <a:pt x="197342" y="408382"/>
                  </a:lnTo>
                  <a:lnTo>
                    <a:pt x="263123" y="222754"/>
                  </a:lnTo>
                  <a:lnTo>
                    <a:pt x="328904" y="358881"/>
                  </a:lnTo>
                  <a:lnTo>
                    <a:pt x="394685" y="272254"/>
                  </a:lnTo>
                  <a:lnTo>
                    <a:pt x="460466" y="297005"/>
                  </a:lnTo>
                  <a:lnTo>
                    <a:pt x="526247" y="173253"/>
                  </a:lnTo>
                  <a:lnTo>
                    <a:pt x="592028" y="247504"/>
                  </a:lnTo>
                  <a:lnTo>
                    <a:pt x="657808" y="99001"/>
                  </a:lnTo>
                  <a:lnTo>
                    <a:pt x="723589" y="0"/>
                  </a:lnTo>
                  <a:lnTo>
                    <a:pt x="789370" y="37125"/>
                  </a:lnTo>
                  <a:lnTo>
                    <a:pt x="855151" y="37125"/>
                  </a:lnTo>
                  <a:lnTo>
                    <a:pt x="920932" y="37125"/>
                  </a:lnTo>
                  <a:lnTo>
                    <a:pt x="986713" y="37125"/>
                  </a:lnTo>
                  <a:lnTo>
                    <a:pt x="1052494" y="198003"/>
                  </a:lnTo>
                  <a:lnTo>
                    <a:pt x="1118275" y="160877"/>
                  </a:lnTo>
                  <a:lnTo>
                    <a:pt x="1184056" y="99001"/>
                  </a:lnTo>
                  <a:lnTo>
                    <a:pt x="1249836" y="123752"/>
                  </a:lnTo>
                  <a:lnTo>
                    <a:pt x="1315617" y="185628"/>
                  </a:lnTo>
                  <a:lnTo>
                    <a:pt x="1381398" y="185628"/>
                  </a:lnTo>
                  <a:lnTo>
                    <a:pt x="1447179" y="222754"/>
                  </a:lnTo>
                  <a:lnTo>
                    <a:pt x="1512960" y="222754"/>
                  </a:lnTo>
                  <a:lnTo>
                    <a:pt x="1578741" y="136127"/>
                  </a:lnTo>
                </a:path>
              </a:pathLst>
            </a:custGeom>
            <a:ln w="27101" cap="flat">
              <a:solidFill>
                <a:srgbClr val="1CABE2">
                  <a:alpha val="100000"/>
                </a:srgbClr>
              </a:solidFill>
              <a:prstDash val="solid"/>
              <a:round/>
            </a:ln>
          </p:spPr>
          <p:txBody>
            <a:bodyPr/>
            <a:lstStyle/>
            <a:p/>
          </p:txBody>
        </p:sp>
        <p:sp>
          <p:nvSpPr>
            <p:cNvPr id="48" name="tx48"/>
            <p:cNvSpPr/>
            <p:nvPr/>
          </p:nvSpPr>
          <p:spPr>
            <a:xfrm>
              <a:off x="833163" y="35732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49" name="tx49"/>
            <p:cNvSpPr/>
            <p:nvPr/>
          </p:nvSpPr>
          <p:spPr>
            <a:xfrm>
              <a:off x="2596391"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0" name="tx50"/>
            <p:cNvSpPr/>
            <p:nvPr/>
          </p:nvSpPr>
          <p:spPr>
            <a:xfrm>
              <a:off x="2180669"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1" name="tx51"/>
            <p:cNvSpPr/>
            <p:nvPr/>
          </p:nvSpPr>
          <p:spPr>
            <a:xfrm>
              <a:off x="2443792" y="31407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06025" y="4878108"/>
              <a:ext cx="657808" cy="705387"/>
            </a:xfrm>
            <a:custGeom>
              <a:avLst/>
              <a:pathLst>
                <a:path w="657808" h="705387">
                  <a:moveTo>
                    <a:pt x="0" y="247504"/>
                  </a:moveTo>
                  <a:lnTo>
                    <a:pt x="65780" y="0"/>
                  </a:lnTo>
                  <a:lnTo>
                    <a:pt x="131561" y="198003"/>
                  </a:lnTo>
                  <a:lnTo>
                    <a:pt x="197342" y="198003"/>
                  </a:lnTo>
                  <a:lnTo>
                    <a:pt x="263123" y="99001"/>
                  </a:lnTo>
                  <a:lnTo>
                    <a:pt x="328904" y="111377"/>
                  </a:lnTo>
                  <a:lnTo>
                    <a:pt x="394685" y="247504"/>
                  </a:lnTo>
                  <a:lnTo>
                    <a:pt x="460466" y="705387"/>
                  </a:lnTo>
                  <a:lnTo>
                    <a:pt x="526247" y="433132"/>
                  </a:lnTo>
                  <a:lnTo>
                    <a:pt x="592028" y="433132"/>
                  </a:lnTo>
                  <a:lnTo>
                    <a:pt x="657808" y="272254"/>
                  </a:lnTo>
                </a:path>
              </a:pathLst>
            </a:custGeom>
            <a:ln w="27101" cap="flat">
              <a:solidFill>
                <a:srgbClr val="1CABE2">
                  <a:alpha val="100000"/>
                </a:srgbClr>
              </a:solidFill>
              <a:prstDash val="solid"/>
              <a:round/>
            </a:ln>
          </p:spPr>
          <p:txBody>
            <a:bodyPr/>
            <a:lstStyle/>
            <a:p/>
          </p:txBody>
        </p:sp>
        <p:sp>
          <p:nvSpPr>
            <p:cNvPr id="72" name="tx72"/>
            <p:cNvSpPr/>
            <p:nvPr/>
          </p:nvSpPr>
          <p:spPr>
            <a:xfrm>
              <a:off x="1754095" y="50333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73" name="tx73"/>
            <p:cNvSpPr/>
            <p:nvPr/>
          </p:nvSpPr>
          <p:spPr>
            <a:xfrm>
              <a:off x="2596391" y="5058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74" name="tx74"/>
            <p:cNvSpPr/>
            <p:nvPr/>
          </p:nvSpPr>
          <p:spPr>
            <a:xfrm>
              <a:off x="2180669"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75" name="tx75"/>
            <p:cNvSpPr/>
            <p:nvPr/>
          </p:nvSpPr>
          <p:spPr>
            <a:xfrm>
              <a:off x="2443792" y="517037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128772"/>
              <a:ext cx="1578741" cy="631136"/>
            </a:xfrm>
            <a:custGeom>
              <a:avLst/>
              <a:pathLst>
                <a:path w="1578741" h="631136">
                  <a:moveTo>
                    <a:pt x="0" y="618761"/>
                  </a:moveTo>
                  <a:lnTo>
                    <a:pt x="65780" y="631136"/>
                  </a:lnTo>
                  <a:lnTo>
                    <a:pt x="131561" y="556885"/>
                  </a:lnTo>
                  <a:lnTo>
                    <a:pt x="197342" y="408382"/>
                  </a:lnTo>
                  <a:lnTo>
                    <a:pt x="263123" y="346506"/>
                  </a:lnTo>
                  <a:lnTo>
                    <a:pt x="328904" y="272254"/>
                  </a:lnTo>
                  <a:lnTo>
                    <a:pt x="394685" y="173253"/>
                  </a:lnTo>
                  <a:lnTo>
                    <a:pt x="460466" y="185628"/>
                  </a:lnTo>
                  <a:lnTo>
                    <a:pt x="526247" y="24750"/>
                  </a:lnTo>
                  <a:lnTo>
                    <a:pt x="592028" y="37125"/>
                  </a:lnTo>
                  <a:lnTo>
                    <a:pt x="657808" y="61876"/>
                  </a:lnTo>
                  <a:lnTo>
                    <a:pt x="723589" y="61876"/>
                  </a:lnTo>
                  <a:lnTo>
                    <a:pt x="789370" y="61876"/>
                  </a:lnTo>
                  <a:lnTo>
                    <a:pt x="855151" y="61876"/>
                  </a:lnTo>
                  <a:lnTo>
                    <a:pt x="920932" y="0"/>
                  </a:lnTo>
                  <a:lnTo>
                    <a:pt x="986713" y="123752"/>
                  </a:lnTo>
                  <a:lnTo>
                    <a:pt x="1052494" y="235129"/>
                  </a:lnTo>
                  <a:lnTo>
                    <a:pt x="1118275" y="247504"/>
                  </a:lnTo>
                  <a:lnTo>
                    <a:pt x="1184056" y="198003"/>
                  </a:lnTo>
                  <a:lnTo>
                    <a:pt x="1249836" y="160877"/>
                  </a:lnTo>
                  <a:lnTo>
                    <a:pt x="1315617" y="222754"/>
                  </a:lnTo>
                  <a:lnTo>
                    <a:pt x="1381398" y="173253"/>
                  </a:lnTo>
                  <a:lnTo>
                    <a:pt x="1447179" y="160877"/>
                  </a:lnTo>
                  <a:lnTo>
                    <a:pt x="1512960" y="160877"/>
                  </a:lnTo>
                  <a:lnTo>
                    <a:pt x="1578741" y="160877"/>
                  </a:lnTo>
                </a:path>
              </a:pathLst>
            </a:custGeom>
            <a:ln w="27101" cap="flat">
              <a:solidFill>
                <a:srgbClr val="1CABE2">
                  <a:alpha val="100000"/>
                </a:srgbClr>
              </a:solidFill>
              <a:prstDash val="solid"/>
              <a:round/>
            </a:ln>
          </p:spPr>
          <p:txBody>
            <a:bodyPr/>
            <a:lstStyle/>
            <a:p/>
          </p:txBody>
        </p:sp>
        <p:sp>
          <p:nvSpPr>
            <p:cNvPr id="96" name="tx96"/>
            <p:cNvSpPr/>
            <p:nvPr/>
          </p:nvSpPr>
          <p:spPr>
            <a:xfrm>
              <a:off x="2928803" y="165555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97" name="tx97"/>
            <p:cNvSpPr/>
            <p:nvPr/>
          </p:nvSpPr>
          <p:spPr>
            <a:xfrm>
              <a:off x="4692031"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4276309" y="1148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9" name="tx99"/>
            <p:cNvSpPr/>
            <p:nvPr/>
          </p:nvSpPr>
          <p:spPr>
            <a:xfrm>
              <a:off x="4539433" y="1148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330570" y="3504637"/>
              <a:ext cx="328904" cy="470258"/>
            </a:xfrm>
            <a:custGeom>
              <a:avLst/>
              <a:pathLst>
                <a:path w="328904" h="470258">
                  <a:moveTo>
                    <a:pt x="0" y="470258"/>
                  </a:moveTo>
                  <a:lnTo>
                    <a:pt x="65780" y="222754"/>
                  </a:lnTo>
                  <a:lnTo>
                    <a:pt x="131561" y="198003"/>
                  </a:lnTo>
                  <a:lnTo>
                    <a:pt x="197342" y="160877"/>
                  </a:lnTo>
                  <a:lnTo>
                    <a:pt x="263123" y="160877"/>
                  </a:lnTo>
                  <a:lnTo>
                    <a:pt x="328904" y="0"/>
                  </a:lnTo>
                </a:path>
              </a:pathLst>
            </a:custGeom>
            <a:ln w="27101" cap="flat">
              <a:solidFill>
                <a:srgbClr val="1CABE2">
                  <a:alpha val="100000"/>
                </a:srgbClr>
              </a:solidFill>
              <a:prstDash val="solid"/>
              <a:round/>
            </a:ln>
          </p:spPr>
          <p:txBody>
            <a:bodyPr/>
            <a:lstStyle/>
            <a:p/>
          </p:txBody>
        </p:sp>
        <p:sp>
          <p:nvSpPr>
            <p:cNvPr id="120" name="tx120"/>
            <p:cNvSpPr/>
            <p:nvPr/>
          </p:nvSpPr>
          <p:spPr>
            <a:xfrm>
              <a:off x="4254605" y="388262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21" name="tx121"/>
            <p:cNvSpPr/>
            <p:nvPr/>
          </p:nvSpPr>
          <p:spPr>
            <a:xfrm>
              <a:off x="4692031" y="341384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122" name="tx122"/>
            <p:cNvSpPr/>
            <p:nvPr/>
          </p:nvSpPr>
          <p:spPr>
            <a:xfrm>
              <a:off x="4303440" y="3833741"/>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23" name="tx123"/>
            <p:cNvSpPr/>
            <p:nvPr/>
          </p:nvSpPr>
          <p:spPr>
            <a:xfrm>
              <a:off x="4539433" y="352431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343857" y="4878108"/>
              <a:ext cx="1315617" cy="396007"/>
            </a:xfrm>
            <a:custGeom>
              <a:avLst/>
              <a:pathLst>
                <a:path w="1315617" h="396007">
                  <a:moveTo>
                    <a:pt x="0" y="396007"/>
                  </a:moveTo>
                  <a:lnTo>
                    <a:pt x="65780" y="321755"/>
                  </a:lnTo>
                  <a:lnTo>
                    <a:pt x="131561" y="173253"/>
                  </a:lnTo>
                  <a:lnTo>
                    <a:pt x="197342" y="210378"/>
                  </a:lnTo>
                  <a:lnTo>
                    <a:pt x="263123" y="160877"/>
                  </a:lnTo>
                  <a:lnTo>
                    <a:pt x="328904" y="173253"/>
                  </a:lnTo>
                  <a:lnTo>
                    <a:pt x="394685" y="61876"/>
                  </a:lnTo>
                  <a:lnTo>
                    <a:pt x="460466" y="74251"/>
                  </a:lnTo>
                  <a:lnTo>
                    <a:pt x="526247" y="222754"/>
                  </a:lnTo>
                  <a:lnTo>
                    <a:pt x="592028" y="0"/>
                  </a:lnTo>
                  <a:lnTo>
                    <a:pt x="657808" y="0"/>
                  </a:lnTo>
                  <a:lnTo>
                    <a:pt x="723589" y="0"/>
                  </a:lnTo>
                  <a:lnTo>
                    <a:pt x="789370" y="259879"/>
                  </a:lnTo>
                  <a:lnTo>
                    <a:pt x="855151" y="210378"/>
                  </a:lnTo>
                  <a:lnTo>
                    <a:pt x="920932" y="173253"/>
                  </a:lnTo>
                  <a:lnTo>
                    <a:pt x="986713" y="111377"/>
                  </a:lnTo>
                  <a:lnTo>
                    <a:pt x="1052494" y="136127"/>
                  </a:lnTo>
                  <a:lnTo>
                    <a:pt x="1118275" y="160877"/>
                  </a:lnTo>
                  <a:lnTo>
                    <a:pt x="1184056" y="235129"/>
                  </a:lnTo>
                  <a:lnTo>
                    <a:pt x="1249836" y="235129"/>
                  </a:lnTo>
                  <a:lnTo>
                    <a:pt x="1315617" y="123752"/>
                  </a:lnTo>
                </a:path>
              </a:pathLst>
            </a:custGeom>
            <a:ln w="27101" cap="flat">
              <a:solidFill>
                <a:srgbClr val="1CABE2">
                  <a:alpha val="100000"/>
                </a:srgbClr>
              </a:solidFill>
              <a:prstDash val="solid"/>
              <a:round/>
            </a:ln>
          </p:spPr>
          <p:txBody>
            <a:bodyPr/>
            <a:lstStyle/>
            <a:p/>
          </p:txBody>
        </p:sp>
        <p:sp>
          <p:nvSpPr>
            <p:cNvPr id="144" name="tx144"/>
            <p:cNvSpPr/>
            <p:nvPr/>
          </p:nvSpPr>
          <p:spPr>
            <a:xfrm>
              <a:off x="3191927" y="51818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45" name="tx145"/>
            <p:cNvSpPr/>
            <p:nvPr/>
          </p:nvSpPr>
          <p:spPr>
            <a:xfrm>
              <a:off x="4692031"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6" name="tx146"/>
            <p:cNvSpPr/>
            <p:nvPr/>
          </p:nvSpPr>
          <p:spPr>
            <a:xfrm>
              <a:off x="4276309"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7" name="tx147"/>
            <p:cNvSpPr/>
            <p:nvPr/>
          </p:nvSpPr>
          <p:spPr>
            <a:xfrm>
              <a:off x="4539433" y="4972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90648"/>
              <a:ext cx="1578741" cy="730138"/>
            </a:xfrm>
            <a:custGeom>
              <a:avLst/>
              <a:pathLst>
                <a:path w="1578741" h="730138">
                  <a:moveTo>
                    <a:pt x="0" y="705387"/>
                  </a:moveTo>
                  <a:lnTo>
                    <a:pt x="65780" y="730138"/>
                  </a:lnTo>
                  <a:lnTo>
                    <a:pt x="131561" y="606386"/>
                  </a:lnTo>
                  <a:lnTo>
                    <a:pt x="197342" y="495009"/>
                  </a:lnTo>
                  <a:lnTo>
                    <a:pt x="263123" y="284630"/>
                  </a:lnTo>
                  <a:lnTo>
                    <a:pt x="328904" y="334131"/>
                  </a:lnTo>
                  <a:lnTo>
                    <a:pt x="394685" y="198003"/>
                  </a:lnTo>
                  <a:lnTo>
                    <a:pt x="460466" y="210378"/>
                  </a:lnTo>
                  <a:lnTo>
                    <a:pt x="526247" y="123752"/>
                  </a:lnTo>
                  <a:lnTo>
                    <a:pt x="592028" y="123752"/>
                  </a:lnTo>
                  <a:lnTo>
                    <a:pt x="657808" y="173253"/>
                  </a:lnTo>
                  <a:lnTo>
                    <a:pt x="723589" y="86626"/>
                  </a:lnTo>
                  <a:lnTo>
                    <a:pt x="789370" y="61876"/>
                  </a:lnTo>
                  <a:lnTo>
                    <a:pt x="855151" y="61876"/>
                  </a:lnTo>
                  <a:lnTo>
                    <a:pt x="920932" y="0"/>
                  </a:lnTo>
                  <a:lnTo>
                    <a:pt x="986713" y="123752"/>
                  </a:lnTo>
                  <a:lnTo>
                    <a:pt x="1052494" y="235129"/>
                  </a:lnTo>
                  <a:lnTo>
                    <a:pt x="1118275" y="259879"/>
                  </a:lnTo>
                  <a:lnTo>
                    <a:pt x="1184056" y="185628"/>
                  </a:lnTo>
                  <a:lnTo>
                    <a:pt x="1249836" y="136127"/>
                  </a:lnTo>
                  <a:lnTo>
                    <a:pt x="1315617" y="210378"/>
                  </a:lnTo>
                  <a:lnTo>
                    <a:pt x="1381398" y="160877"/>
                  </a:lnTo>
                  <a:lnTo>
                    <a:pt x="1447179" y="148502"/>
                  </a:lnTo>
                  <a:lnTo>
                    <a:pt x="1512960" y="148502"/>
                  </a:lnTo>
                  <a:lnTo>
                    <a:pt x="1578741" y="148502"/>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8037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69" name="tx169"/>
            <p:cNvSpPr/>
            <p:nvPr/>
          </p:nvSpPr>
          <p:spPr>
            <a:xfrm>
              <a:off x="6787671"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70" name="tx170"/>
            <p:cNvSpPr/>
            <p:nvPr/>
          </p:nvSpPr>
          <p:spPr>
            <a:xfrm>
              <a:off x="6371950"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71" name="tx171"/>
            <p:cNvSpPr/>
            <p:nvPr/>
          </p:nvSpPr>
          <p:spPr>
            <a:xfrm>
              <a:off x="6635073" y="1197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65744" y="3034378"/>
              <a:ext cx="789370" cy="928141"/>
            </a:xfrm>
            <a:custGeom>
              <a:avLst/>
              <a:pathLst>
                <a:path w="789370" h="928141">
                  <a:moveTo>
                    <a:pt x="0" y="928141"/>
                  </a:moveTo>
                  <a:lnTo>
                    <a:pt x="65780" y="0"/>
                  </a:lnTo>
                  <a:lnTo>
                    <a:pt x="131561" y="0"/>
                  </a:lnTo>
                  <a:lnTo>
                    <a:pt x="197342" y="61876"/>
                  </a:lnTo>
                  <a:lnTo>
                    <a:pt x="263123" y="222754"/>
                  </a:lnTo>
                  <a:lnTo>
                    <a:pt x="328904" y="235129"/>
                  </a:lnTo>
                  <a:lnTo>
                    <a:pt x="394685" y="148502"/>
                  </a:lnTo>
                  <a:lnTo>
                    <a:pt x="460466" y="210378"/>
                  </a:lnTo>
                  <a:lnTo>
                    <a:pt x="526247" y="173253"/>
                  </a:lnTo>
                  <a:lnTo>
                    <a:pt x="592028" y="123752"/>
                  </a:lnTo>
                  <a:lnTo>
                    <a:pt x="657808" y="111377"/>
                  </a:lnTo>
                  <a:lnTo>
                    <a:pt x="723589" y="111377"/>
                  </a:lnTo>
                  <a:lnTo>
                    <a:pt x="789370" y="111377"/>
                  </a:lnTo>
                </a:path>
              </a:pathLst>
            </a:custGeom>
            <a:ln w="27101" cap="flat">
              <a:solidFill>
                <a:srgbClr val="1CABE2">
                  <a:alpha val="100000"/>
                </a:srgbClr>
              </a:solidFill>
              <a:prstDash val="solid"/>
              <a:round/>
            </a:ln>
          </p:spPr>
          <p:txBody>
            <a:bodyPr/>
            <a:lstStyle/>
            <a:p/>
          </p:txBody>
        </p:sp>
        <p:sp>
          <p:nvSpPr>
            <p:cNvPr id="192" name="tx192"/>
            <p:cNvSpPr/>
            <p:nvPr/>
          </p:nvSpPr>
          <p:spPr>
            <a:xfrm>
              <a:off x="5813814" y="38702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193" name="tx193"/>
            <p:cNvSpPr/>
            <p:nvPr/>
          </p:nvSpPr>
          <p:spPr>
            <a:xfrm>
              <a:off x="6787671"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94" name="tx194"/>
            <p:cNvSpPr/>
            <p:nvPr/>
          </p:nvSpPr>
          <p:spPr>
            <a:xfrm>
              <a:off x="6371950"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95" name="tx195"/>
            <p:cNvSpPr/>
            <p:nvPr/>
          </p:nvSpPr>
          <p:spPr>
            <a:xfrm>
              <a:off x="6635073"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24508" y="1351526"/>
              <a:ext cx="526247" cy="606386"/>
            </a:xfrm>
            <a:custGeom>
              <a:avLst/>
              <a:pathLst>
                <a:path w="526247" h="606386">
                  <a:moveTo>
                    <a:pt x="0" y="544509"/>
                  </a:moveTo>
                  <a:lnTo>
                    <a:pt x="65780" y="606386"/>
                  </a:lnTo>
                  <a:lnTo>
                    <a:pt x="131561" y="111377"/>
                  </a:lnTo>
                  <a:lnTo>
                    <a:pt x="197342" y="0"/>
                  </a:lnTo>
                  <a:lnTo>
                    <a:pt x="263123" y="74251"/>
                  </a:lnTo>
                  <a:lnTo>
                    <a:pt x="328904" y="37125"/>
                  </a:lnTo>
                  <a:lnTo>
                    <a:pt x="394685" y="37125"/>
                  </a:lnTo>
                  <a:lnTo>
                    <a:pt x="460466" y="37125"/>
                  </a:lnTo>
                  <a:lnTo>
                    <a:pt x="526247" y="37125"/>
                  </a:lnTo>
                </a:path>
              </a:pathLst>
            </a:custGeom>
            <a:ln w="27101" cap="flat">
              <a:solidFill>
                <a:srgbClr val="1CABE2">
                  <a:alpha val="100000"/>
                </a:srgbClr>
              </a:solidFill>
              <a:prstDash val="solid"/>
              <a:round/>
            </a:ln>
          </p:spPr>
          <p:txBody>
            <a:bodyPr/>
            <a:lstStyle/>
            <a:p/>
          </p:txBody>
        </p:sp>
        <p:sp>
          <p:nvSpPr>
            <p:cNvPr id="216" name="tx216"/>
            <p:cNvSpPr/>
            <p:nvPr/>
          </p:nvSpPr>
          <p:spPr>
            <a:xfrm>
              <a:off x="8172578" y="18037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217" name="tx217"/>
            <p:cNvSpPr/>
            <p:nvPr/>
          </p:nvSpPr>
          <p:spPr>
            <a:xfrm>
              <a:off x="8883312"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18" name="tx218"/>
            <p:cNvSpPr/>
            <p:nvPr/>
          </p:nvSpPr>
          <p:spPr>
            <a:xfrm>
              <a:off x="846759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19" name="tx219"/>
            <p:cNvSpPr/>
            <p:nvPr/>
          </p:nvSpPr>
          <p:spPr>
            <a:xfrm>
              <a:off x="8730714"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3133380"/>
              <a:ext cx="1578741" cy="569260"/>
            </a:xfrm>
            <a:custGeom>
              <a:avLst/>
              <a:pathLst>
                <a:path w="1578741" h="569260">
                  <a:moveTo>
                    <a:pt x="0" y="569260"/>
                  </a:moveTo>
                  <a:lnTo>
                    <a:pt x="65780" y="556885"/>
                  </a:lnTo>
                  <a:lnTo>
                    <a:pt x="131561" y="445508"/>
                  </a:lnTo>
                  <a:lnTo>
                    <a:pt x="197342" y="334131"/>
                  </a:lnTo>
                  <a:lnTo>
                    <a:pt x="263123" y="123752"/>
                  </a:lnTo>
                  <a:lnTo>
                    <a:pt x="328904" y="185628"/>
                  </a:lnTo>
                  <a:lnTo>
                    <a:pt x="394685" y="49500"/>
                  </a:lnTo>
                  <a:lnTo>
                    <a:pt x="460466" y="74251"/>
                  </a:lnTo>
                  <a:lnTo>
                    <a:pt x="526247" y="0"/>
                  </a:lnTo>
                  <a:lnTo>
                    <a:pt x="592028" y="12375"/>
                  </a:lnTo>
                  <a:lnTo>
                    <a:pt x="657808" y="61876"/>
                  </a:lnTo>
                  <a:lnTo>
                    <a:pt x="723589" y="61876"/>
                  </a:lnTo>
                  <a:lnTo>
                    <a:pt x="789370" y="111377"/>
                  </a:lnTo>
                  <a:lnTo>
                    <a:pt x="855151" y="99001"/>
                  </a:lnTo>
                  <a:lnTo>
                    <a:pt x="920932" y="0"/>
                  </a:lnTo>
                  <a:lnTo>
                    <a:pt x="986713" y="111377"/>
                  </a:lnTo>
                  <a:lnTo>
                    <a:pt x="1052494" y="198003"/>
                  </a:lnTo>
                  <a:lnTo>
                    <a:pt x="1118275" y="210378"/>
                  </a:lnTo>
                  <a:lnTo>
                    <a:pt x="1184056" y="111377"/>
                  </a:lnTo>
                  <a:lnTo>
                    <a:pt x="1249836" y="49500"/>
                  </a:lnTo>
                  <a:lnTo>
                    <a:pt x="1315617" y="99001"/>
                  </a:lnTo>
                  <a:lnTo>
                    <a:pt x="1381398" y="37125"/>
                  </a:lnTo>
                  <a:lnTo>
                    <a:pt x="1447179" y="309380"/>
                  </a:lnTo>
                  <a:lnTo>
                    <a:pt x="1512960" y="309380"/>
                  </a:lnTo>
                  <a:lnTo>
                    <a:pt x="1578741" y="12375"/>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6103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241" name="tx241"/>
            <p:cNvSpPr/>
            <p:nvPr/>
          </p:nvSpPr>
          <p:spPr>
            <a:xfrm>
              <a:off x="8883312"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42" name="tx242"/>
            <p:cNvSpPr/>
            <p:nvPr/>
          </p:nvSpPr>
          <p:spPr>
            <a:xfrm>
              <a:off x="8467590"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43" name="tx243"/>
            <p:cNvSpPr/>
            <p:nvPr/>
          </p:nvSpPr>
          <p:spPr>
            <a:xfrm>
              <a:off x="8730714" y="3301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429682" y="398022"/>
              <a:ext cx="49764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Congo,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(47%), followed by ROTAC (58%).
Compared to 2019, coverage of 6 vaccines decreased (BCG, DTP3, IPV1, MCV1, ROTAC and YFV), one vaccine remained constant (DTP1), and 3 vaccines increased (MCV2, PCV3 and POL3).
Compared to 2023, coverage of 5 vaccines remained constant (BCG, DTP1, DTP3, IPV1 and PCV3) and 5 vaccines increased (MCV1, MCV2, POL3, ROTAC and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357845"/>
              <a:ext cx="6480943" cy="2799527"/>
            </a:xfrm>
            <a:custGeom>
              <a:avLst/>
              <a:pathLst>
                <a:path w="6480943" h="2799527">
                  <a:moveTo>
                    <a:pt x="0" y="2704627"/>
                  </a:moveTo>
                  <a:lnTo>
                    <a:pt x="270039" y="2799527"/>
                  </a:lnTo>
                  <a:lnTo>
                    <a:pt x="540078" y="2325030"/>
                  </a:lnTo>
                  <a:lnTo>
                    <a:pt x="810117" y="1897984"/>
                  </a:lnTo>
                  <a:lnTo>
                    <a:pt x="1080157" y="1091341"/>
                  </a:lnTo>
                  <a:lnTo>
                    <a:pt x="1350196" y="1281139"/>
                  </a:lnTo>
                  <a:lnTo>
                    <a:pt x="1620235" y="759193"/>
                  </a:lnTo>
                  <a:lnTo>
                    <a:pt x="1890275" y="806643"/>
                  </a:lnTo>
                  <a:lnTo>
                    <a:pt x="2160314" y="474496"/>
                  </a:lnTo>
                  <a:lnTo>
                    <a:pt x="2430353" y="474496"/>
                  </a:lnTo>
                  <a:lnTo>
                    <a:pt x="2700393" y="664294"/>
                  </a:lnTo>
                  <a:lnTo>
                    <a:pt x="2970432" y="332147"/>
                  </a:lnTo>
                  <a:lnTo>
                    <a:pt x="3240471" y="237248"/>
                  </a:lnTo>
                  <a:lnTo>
                    <a:pt x="3510510" y="237248"/>
                  </a:lnTo>
                  <a:lnTo>
                    <a:pt x="3780550" y="0"/>
                  </a:lnTo>
                  <a:lnTo>
                    <a:pt x="4050589" y="474496"/>
                  </a:lnTo>
                  <a:lnTo>
                    <a:pt x="4320628" y="901542"/>
                  </a:lnTo>
                  <a:lnTo>
                    <a:pt x="4590668" y="996441"/>
                  </a:lnTo>
                  <a:lnTo>
                    <a:pt x="4860707" y="711744"/>
                  </a:lnTo>
                  <a:lnTo>
                    <a:pt x="5130746" y="521945"/>
                  </a:lnTo>
                  <a:lnTo>
                    <a:pt x="5400786" y="806643"/>
                  </a:lnTo>
                  <a:lnTo>
                    <a:pt x="5670825" y="616844"/>
                  </a:lnTo>
                  <a:lnTo>
                    <a:pt x="5940864" y="569395"/>
                  </a:lnTo>
                  <a:lnTo>
                    <a:pt x="6210904" y="569395"/>
                  </a:lnTo>
                  <a:lnTo>
                    <a:pt x="6480943" y="569395"/>
                  </a:lnTo>
                </a:path>
              </a:pathLst>
            </a:custGeom>
            <a:ln w="27101" cap="flat">
              <a:solidFill>
                <a:srgbClr val="1C86EE">
                  <a:alpha val="100000"/>
                </a:srgbClr>
              </a:solidFill>
              <a:prstDash val="solid"/>
              <a:round/>
            </a:ln>
          </p:spPr>
          <p:txBody>
            <a:bodyPr/>
            <a:lstStyle/>
            <a:p/>
          </p:txBody>
        </p:sp>
        <p:sp>
          <p:nvSpPr>
            <p:cNvPr id="38" name="pl38"/>
            <p:cNvSpPr/>
            <p:nvPr/>
          </p:nvSpPr>
          <p:spPr>
            <a:xfrm>
              <a:off x="3025530" y="1879791"/>
              <a:ext cx="4590668" cy="1043891"/>
            </a:xfrm>
            <a:custGeom>
              <a:avLst/>
              <a:pathLst>
                <a:path w="4590668" h="1043891">
                  <a:moveTo>
                    <a:pt x="0" y="711744"/>
                  </a:moveTo>
                  <a:lnTo>
                    <a:pt x="270039" y="284697"/>
                  </a:lnTo>
                  <a:lnTo>
                    <a:pt x="540078" y="189798"/>
                  </a:lnTo>
                  <a:lnTo>
                    <a:pt x="810117" y="237248"/>
                  </a:lnTo>
                  <a:lnTo>
                    <a:pt x="1080157" y="427046"/>
                  </a:lnTo>
                  <a:lnTo>
                    <a:pt x="1350196" y="806643"/>
                  </a:lnTo>
                  <a:lnTo>
                    <a:pt x="1620235" y="664294"/>
                  </a:lnTo>
                  <a:lnTo>
                    <a:pt x="1890275" y="379596"/>
                  </a:lnTo>
                  <a:lnTo>
                    <a:pt x="2160314" y="711744"/>
                  </a:lnTo>
                  <a:lnTo>
                    <a:pt x="2430353" y="1043891"/>
                  </a:lnTo>
                  <a:lnTo>
                    <a:pt x="2700393" y="1043891"/>
                  </a:lnTo>
                  <a:lnTo>
                    <a:pt x="2970432" y="616844"/>
                  </a:lnTo>
                  <a:lnTo>
                    <a:pt x="3240471" y="0"/>
                  </a:lnTo>
                  <a:lnTo>
                    <a:pt x="3510510" y="474496"/>
                  </a:lnTo>
                  <a:lnTo>
                    <a:pt x="3780550" y="237248"/>
                  </a:lnTo>
                  <a:lnTo>
                    <a:pt x="4050589" y="47449"/>
                  </a:lnTo>
                  <a:lnTo>
                    <a:pt x="4320628" y="47449"/>
                  </a:lnTo>
                  <a:lnTo>
                    <a:pt x="4590668" y="47449"/>
                  </a:lnTo>
                </a:path>
              </a:pathLst>
            </a:custGeom>
            <a:ln w="27101" cap="flat">
              <a:solidFill>
                <a:srgbClr val="80BD41">
                  <a:alpha val="100000"/>
                </a:srgbClr>
              </a:solidFill>
              <a:prstDash val="solid"/>
              <a:round/>
            </a:ln>
          </p:spPr>
          <p:txBody>
            <a:bodyPr/>
            <a:lstStyle/>
            <a:p/>
          </p:txBody>
        </p:sp>
        <p:sp>
          <p:nvSpPr>
            <p:cNvPr id="39" name="pl39"/>
            <p:cNvSpPr/>
            <p:nvPr/>
          </p:nvSpPr>
          <p:spPr>
            <a:xfrm>
              <a:off x="3565609" y="1879791"/>
              <a:ext cx="4050589" cy="996441"/>
            </a:xfrm>
            <a:custGeom>
              <a:avLst/>
              <a:pathLst>
                <a:path w="4050589" h="996441">
                  <a:moveTo>
                    <a:pt x="0" y="332147"/>
                  </a:moveTo>
                  <a:lnTo>
                    <a:pt x="270039" y="237248"/>
                  </a:lnTo>
                  <a:lnTo>
                    <a:pt x="540078" y="379596"/>
                  </a:lnTo>
                  <a:lnTo>
                    <a:pt x="810117" y="711744"/>
                  </a:lnTo>
                  <a:lnTo>
                    <a:pt x="1080157" y="616844"/>
                  </a:lnTo>
                  <a:lnTo>
                    <a:pt x="1350196" y="284697"/>
                  </a:lnTo>
                  <a:lnTo>
                    <a:pt x="1620235" y="664294"/>
                  </a:lnTo>
                  <a:lnTo>
                    <a:pt x="1890275" y="948992"/>
                  </a:lnTo>
                  <a:lnTo>
                    <a:pt x="2160314" y="996441"/>
                  </a:lnTo>
                  <a:lnTo>
                    <a:pt x="2430353" y="616844"/>
                  </a:lnTo>
                  <a:lnTo>
                    <a:pt x="2700393" y="0"/>
                  </a:lnTo>
                  <a:lnTo>
                    <a:pt x="2970432" y="474496"/>
                  </a:lnTo>
                  <a:lnTo>
                    <a:pt x="3240471" y="189798"/>
                  </a:lnTo>
                  <a:lnTo>
                    <a:pt x="3510510" y="47449"/>
                  </a:lnTo>
                  <a:lnTo>
                    <a:pt x="3780550" y="47449"/>
                  </a:lnTo>
                  <a:lnTo>
                    <a:pt x="4050589" y="47449"/>
                  </a:lnTo>
                </a:path>
              </a:pathLst>
            </a:custGeom>
            <a:ln w="27101" cap="flat">
              <a:solidFill>
                <a:srgbClr val="EE00EE">
                  <a:alpha val="100000"/>
                </a:srgbClr>
              </a:solidFill>
              <a:prstDash val="solid"/>
              <a:round/>
            </a:ln>
          </p:spPr>
          <p:txBody>
            <a:bodyPr/>
            <a:lstStyle/>
            <a:p/>
          </p:txBody>
        </p:sp>
        <p:sp>
          <p:nvSpPr>
            <p:cNvPr id="40" name="pl40"/>
            <p:cNvSpPr/>
            <p:nvPr/>
          </p:nvSpPr>
          <p:spPr>
            <a:xfrm>
              <a:off x="5455884" y="1974690"/>
              <a:ext cx="2160314" cy="2325030"/>
            </a:xfrm>
            <a:custGeom>
              <a:avLst/>
              <a:pathLst>
                <a:path w="2160314" h="2325030">
                  <a:moveTo>
                    <a:pt x="0" y="2087782"/>
                  </a:moveTo>
                  <a:lnTo>
                    <a:pt x="270039" y="2325030"/>
                  </a:lnTo>
                  <a:lnTo>
                    <a:pt x="540078" y="427046"/>
                  </a:lnTo>
                  <a:lnTo>
                    <a:pt x="810117" y="0"/>
                  </a:lnTo>
                  <a:lnTo>
                    <a:pt x="1080157" y="284697"/>
                  </a:lnTo>
                  <a:lnTo>
                    <a:pt x="1350196" y="142348"/>
                  </a:lnTo>
                  <a:lnTo>
                    <a:pt x="1620235" y="142348"/>
                  </a:lnTo>
                  <a:lnTo>
                    <a:pt x="1890275" y="142348"/>
                  </a:lnTo>
                  <a:lnTo>
                    <a:pt x="2160314" y="142348"/>
                  </a:lnTo>
                </a:path>
              </a:pathLst>
            </a:custGeom>
            <a:ln w="27101" cap="flat">
              <a:solidFill>
                <a:srgbClr val="6A3D9A">
                  <a:alpha val="100000"/>
                </a:srgbClr>
              </a:solidFill>
              <a:prstDash val="solid"/>
              <a:round/>
            </a:ln>
          </p:spPr>
          <p:txBody>
            <a:bodyPr/>
            <a:lstStyle/>
            <a:p/>
          </p:txBody>
        </p:sp>
        <p:sp>
          <p:nvSpPr>
            <p:cNvPr id="41" name="pl41"/>
            <p:cNvSpPr/>
            <p:nvPr/>
          </p:nvSpPr>
          <p:spPr>
            <a:xfrm>
              <a:off x="1135255" y="1689993"/>
              <a:ext cx="6480943" cy="2325030"/>
            </a:xfrm>
            <a:custGeom>
              <a:avLst/>
              <a:pathLst>
                <a:path w="6480943" h="2325030">
                  <a:moveTo>
                    <a:pt x="0" y="2325030"/>
                  </a:moveTo>
                  <a:lnTo>
                    <a:pt x="270039" y="2277581"/>
                  </a:lnTo>
                  <a:lnTo>
                    <a:pt x="540078" y="2182682"/>
                  </a:lnTo>
                  <a:lnTo>
                    <a:pt x="810117" y="1565837"/>
                  </a:lnTo>
                  <a:lnTo>
                    <a:pt x="1080157" y="854093"/>
                  </a:lnTo>
                  <a:lnTo>
                    <a:pt x="1350196" y="1376038"/>
                  </a:lnTo>
                  <a:lnTo>
                    <a:pt x="1620235" y="1043891"/>
                  </a:lnTo>
                  <a:lnTo>
                    <a:pt x="1890275" y="1138790"/>
                  </a:lnTo>
                  <a:lnTo>
                    <a:pt x="2160314" y="664294"/>
                  </a:lnTo>
                  <a:lnTo>
                    <a:pt x="2430353" y="948992"/>
                  </a:lnTo>
                  <a:lnTo>
                    <a:pt x="2700393" y="379596"/>
                  </a:lnTo>
                  <a:lnTo>
                    <a:pt x="2970432" y="0"/>
                  </a:lnTo>
                  <a:lnTo>
                    <a:pt x="3240471" y="142348"/>
                  </a:lnTo>
                  <a:lnTo>
                    <a:pt x="3510510" y="142348"/>
                  </a:lnTo>
                  <a:lnTo>
                    <a:pt x="3780550" y="142348"/>
                  </a:lnTo>
                  <a:lnTo>
                    <a:pt x="4050589" y="142348"/>
                  </a:lnTo>
                  <a:lnTo>
                    <a:pt x="4320628" y="759193"/>
                  </a:lnTo>
                  <a:lnTo>
                    <a:pt x="4590668" y="616844"/>
                  </a:lnTo>
                  <a:lnTo>
                    <a:pt x="4860707" y="379596"/>
                  </a:lnTo>
                  <a:lnTo>
                    <a:pt x="5130746" y="474496"/>
                  </a:lnTo>
                  <a:lnTo>
                    <a:pt x="5400786" y="711744"/>
                  </a:lnTo>
                  <a:lnTo>
                    <a:pt x="5670825" y="711744"/>
                  </a:lnTo>
                  <a:lnTo>
                    <a:pt x="5940864" y="854093"/>
                  </a:lnTo>
                  <a:lnTo>
                    <a:pt x="6210904" y="854093"/>
                  </a:lnTo>
                  <a:lnTo>
                    <a:pt x="6480943" y="521945"/>
                  </a:lnTo>
                </a:path>
              </a:pathLst>
            </a:custGeom>
            <a:ln w="27101" cap="flat">
              <a:solidFill>
                <a:srgbClr val="E31A1C">
                  <a:alpha val="100000"/>
                </a:srgbClr>
              </a:solidFill>
              <a:prstDash val="solid"/>
              <a:round/>
            </a:ln>
          </p:spPr>
          <p:txBody>
            <a:bodyPr/>
            <a:lstStyle/>
            <a:p/>
          </p:txBody>
        </p:sp>
        <p:sp>
          <p:nvSpPr>
            <p:cNvPr id="42" name="pl42"/>
            <p:cNvSpPr/>
            <p:nvPr/>
          </p:nvSpPr>
          <p:spPr>
            <a:xfrm>
              <a:off x="6266002" y="3398179"/>
              <a:ext cx="1350196" cy="1803085"/>
            </a:xfrm>
            <a:custGeom>
              <a:avLst/>
              <a:pathLst>
                <a:path w="1350196" h="1803085">
                  <a:moveTo>
                    <a:pt x="0" y="1803085"/>
                  </a:moveTo>
                  <a:lnTo>
                    <a:pt x="270039" y="854093"/>
                  </a:lnTo>
                  <a:lnTo>
                    <a:pt x="540078" y="759193"/>
                  </a:lnTo>
                  <a:lnTo>
                    <a:pt x="810117" y="616844"/>
                  </a:lnTo>
                  <a:lnTo>
                    <a:pt x="1080157" y="616844"/>
                  </a:lnTo>
                  <a:lnTo>
                    <a:pt x="1350196" y="0"/>
                  </a:lnTo>
                </a:path>
              </a:pathLst>
            </a:custGeom>
            <a:ln w="27101" cap="flat">
              <a:solidFill>
                <a:srgbClr val="FF7F00">
                  <a:alpha val="100000"/>
                </a:srgbClr>
              </a:solidFill>
              <a:prstDash val="solid"/>
              <a:round/>
            </a:ln>
          </p:spPr>
          <p:txBody>
            <a:bodyPr/>
            <a:lstStyle/>
            <a:p/>
          </p:txBody>
        </p:sp>
        <p:sp>
          <p:nvSpPr>
            <p:cNvPr id="43" name="pl43"/>
            <p:cNvSpPr/>
            <p:nvPr/>
          </p:nvSpPr>
          <p:spPr>
            <a:xfrm>
              <a:off x="4375727" y="1595093"/>
              <a:ext cx="3240471" cy="3558720"/>
            </a:xfrm>
            <a:custGeom>
              <a:avLst/>
              <a:pathLst>
                <a:path w="3240471" h="3558720">
                  <a:moveTo>
                    <a:pt x="0" y="3558720"/>
                  </a:moveTo>
                  <a:lnTo>
                    <a:pt x="270039" y="0"/>
                  </a:lnTo>
                  <a:lnTo>
                    <a:pt x="540078" y="0"/>
                  </a:lnTo>
                  <a:lnTo>
                    <a:pt x="810117" y="237248"/>
                  </a:lnTo>
                  <a:lnTo>
                    <a:pt x="1080157" y="854093"/>
                  </a:lnTo>
                  <a:lnTo>
                    <a:pt x="1350196" y="901542"/>
                  </a:lnTo>
                  <a:lnTo>
                    <a:pt x="1620235" y="569395"/>
                  </a:lnTo>
                  <a:lnTo>
                    <a:pt x="1890275" y="806643"/>
                  </a:lnTo>
                  <a:lnTo>
                    <a:pt x="2160314" y="664294"/>
                  </a:lnTo>
                  <a:lnTo>
                    <a:pt x="2430353" y="474496"/>
                  </a:lnTo>
                  <a:lnTo>
                    <a:pt x="2700393" y="427046"/>
                  </a:lnTo>
                  <a:lnTo>
                    <a:pt x="2970432" y="427046"/>
                  </a:lnTo>
                  <a:lnTo>
                    <a:pt x="3240471" y="427046"/>
                  </a:lnTo>
                </a:path>
              </a:pathLst>
            </a:custGeom>
            <a:ln w="27101" cap="flat">
              <a:solidFill>
                <a:srgbClr val="FFC20E">
                  <a:alpha val="100000"/>
                </a:srgbClr>
              </a:solidFill>
              <a:prstDash val="solid"/>
              <a:round/>
            </a:ln>
          </p:spPr>
          <p:txBody>
            <a:bodyPr/>
            <a:lstStyle/>
            <a:p/>
          </p:txBody>
        </p:sp>
        <p:sp>
          <p:nvSpPr>
            <p:cNvPr id="44" name="pl44"/>
            <p:cNvSpPr/>
            <p:nvPr/>
          </p:nvSpPr>
          <p:spPr>
            <a:xfrm>
              <a:off x="1135255" y="1974690"/>
              <a:ext cx="6480943" cy="2182682"/>
            </a:xfrm>
            <a:custGeom>
              <a:avLst/>
              <a:pathLst>
                <a:path w="6480943" h="2182682">
                  <a:moveTo>
                    <a:pt x="0" y="2182682"/>
                  </a:moveTo>
                  <a:lnTo>
                    <a:pt x="270039" y="2135232"/>
                  </a:lnTo>
                  <a:lnTo>
                    <a:pt x="540078" y="1708186"/>
                  </a:lnTo>
                  <a:lnTo>
                    <a:pt x="810117" y="1281139"/>
                  </a:lnTo>
                  <a:lnTo>
                    <a:pt x="1080157" y="474496"/>
                  </a:lnTo>
                  <a:lnTo>
                    <a:pt x="1350196" y="711744"/>
                  </a:lnTo>
                  <a:lnTo>
                    <a:pt x="1620235" y="189798"/>
                  </a:lnTo>
                  <a:lnTo>
                    <a:pt x="1890275" y="284697"/>
                  </a:lnTo>
                  <a:lnTo>
                    <a:pt x="2160314" y="0"/>
                  </a:lnTo>
                  <a:lnTo>
                    <a:pt x="2430353" y="47449"/>
                  </a:lnTo>
                  <a:lnTo>
                    <a:pt x="2700393" y="237248"/>
                  </a:lnTo>
                  <a:lnTo>
                    <a:pt x="2970432" y="237248"/>
                  </a:lnTo>
                  <a:lnTo>
                    <a:pt x="3240471" y="427046"/>
                  </a:lnTo>
                  <a:lnTo>
                    <a:pt x="3510510" y="379596"/>
                  </a:lnTo>
                  <a:lnTo>
                    <a:pt x="3780550" y="0"/>
                  </a:lnTo>
                  <a:lnTo>
                    <a:pt x="4050589" y="427046"/>
                  </a:lnTo>
                  <a:lnTo>
                    <a:pt x="4320628" y="759193"/>
                  </a:lnTo>
                  <a:lnTo>
                    <a:pt x="4590668" y="806643"/>
                  </a:lnTo>
                  <a:lnTo>
                    <a:pt x="4860707" y="427046"/>
                  </a:lnTo>
                  <a:lnTo>
                    <a:pt x="5130746" y="189798"/>
                  </a:lnTo>
                  <a:lnTo>
                    <a:pt x="5400786" y="379596"/>
                  </a:lnTo>
                  <a:lnTo>
                    <a:pt x="5670825" y="142348"/>
                  </a:lnTo>
                  <a:lnTo>
                    <a:pt x="5940864" y="1186240"/>
                  </a:lnTo>
                  <a:lnTo>
                    <a:pt x="6210904" y="1186240"/>
                  </a:lnTo>
                  <a:lnTo>
                    <a:pt x="6480943" y="47449"/>
                  </a:lnTo>
                </a:path>
              </a:pathLst>
            </a:custGeom>
            <a:ln w="27101" cap="flat">
              <a:solidFill>
                <a:srgbClr val="008B00">
                  <a:alpha val="100000"/>
                </a:srgbClr>
              </a:solidFill>
              <a:prstDash val="solid"/>
              <a:round/>
            </a:ln>
          </p:spPr>
          <p:txBody>
            <a:bodyPr/>
            <a:lstStyle/>
            <a:p/>
          </p:txBody>
        </p:sp>
        <p:sp>
          <p:nvSpPr>
            <p:cNvPr id="45" name="pl45"/>
            <p:cNvSpPr/>
            <p:nvPr/>
          </p:nvSpPr>
          <p:spPr>
            <a:xfrm>
              <a:off x="4915805" y="1832341"/>
              <a:ext cx="2700393" cy="2704627"/>
            </a:xfrm>
            <a:custGeom>
              <a:avLst/>
              <a:pathLst>
                <a:path w="2700393" h="2704627">
                  <a:moveTo>
                    <a:pt x="0" y="948992"/>
                  </a:moveTo>
                  <a:lnTo>
                    <a:pt x="270039" y="0"/>
                  </a:lnTo>
                  <a:lnTo>
                    <a:pt x="540078" y="759193"/>
                  </a:lnTo>
                  <a:lnTo>
                    <a:pt x="810117" y="759193"/>
                  </a:lnTo>
                  <a:lnTo>
                    <a:pt x="1080157" y="379596"/>
                  </a:lnTo>
                  <a:lnTo>
                    <a:pt x="1350196" y="427046"/>
                  </a:lnTo>
                  <a:lnTo>
                    <a:pt x="1620235" y="948992"/>
                  </a:lnTo>
                  <a:lnTo>
                    <a:pt x="1890275" y="2704627"/>
                  </a:lnTo>
                  <a:lnTo>
                    <a:pt x="2160314" y="1660736"/>
                  </a:lnTo>
                  <a:lnTo>
                    <a:pt x="2430353" y="1660736"/>
                  </a:lnTo>
                  <a:lnTo>
                    <a:pt x="2700393" y="1043891"/>
                  </a:lnTo>
                </a:path>
              </a:pathLst>
            </a:custGeom>
            <a:ln w="27101" cap="flat">
              <a:solidFill>
                <a:srgbClr val="9A32CD">
                  <a:alpha val="100000"/>
                </a:srgbClr>
              </a:solidFill>
              <a:prstDash val="solid"/>
              <a:round/>
            </a:ln>
          </p:spPr>
          <p:txBody>
            <a:bodyPr/>
            <a:lstStyle/>
            <a:p/>
          </p:txBody>
        </p:sp>
        <p:sp>
          <p:nvSpPr>
            <p:cNvPr id="46" name="pl46"/>
            <p:cNvSpPr/>
            <p:nvPr/>
          </p:nvSpPr>
          <p:spPr>
            <a:xfrm>
              <a:off x="6266002" y="2211938"/>
              <a:ext cx="1350196" cy="474496"/>
            </a:xfrm>
            <a:custGeom>
              <a:avLst/>
              <a:pathLst>
                <a:path w="1350196" h="474496">
                  <a:moveTo>
                    <a:pt x="0" y="474496"/>
                  </a:moveTo>
                  <a:lnTo>
                    <a:pt x="270039" y="189798"/>
                  </a:lnTo>
                  <a:lnTo>
                    <a:pt x="540078" y="189798"/>
                  </a:lnTo>
                  <a:lnTo>
                    <a:pt x="810117" y="332147"/>
                  </a:lnTo>
                  <a:lnTo>
                    <a:pt x="1080157" y="332147"/>
                  </a:lnTo>
                  <a:lnTo>
                    <a:pt x="1350196" y="0"/>
                  </a:lnTo>
                </a:path>
              </a:pathLst>
            </a:custGeom>
            <a:ln w="27101" cap="flat">
              <a:solidFill>
                <a:srgbClr val="836FFF">
                  <a:alpha val="100000"/>
                </a:srgbClr>
              </a:solidFill>
              <a:prstDash val="solid"/>
              <a:round/>
            </a:ln>
          </p:spPr>
          <p:txBody>
            <a:bodyPr/>
            <a:lstStyle/>
            <a:p/>
          </p:txBody>
        </p:sp>
        <p:sp>
          <p:nvSpPr>
            <p:cNvPr id="47" name="pl47"/>
            <p:cNvSpPr/>
            <p:nvPr/>
          </p:nvSpPr>
          <p:spPr>
            <a:xfrm>
              <a:off x="7625831" y="1159424"/>
              <a:ext cx="757114" cy="758170"/>
            </a:xfrm>
            <a:custGeom>
              <a:avLst/>
              <a:pathLst>
                <a:path w="757114" h="758170">
                  <a:moveTo>
                    <a:pt x="757114" y="0"/>
                  </a:moveTo>
                  <a:lnTo>
                    <a:pt x="0" y="758170"/>
                  </a:lnTo>
                </a:path>
              </a:pathLst>
            </a:custGeom>
          </p:spPr>
          <p:txBody>
            <a:bodyPr/>
            <a:lstStyle/>
            <a:p/>
          </p:txBody>
        </p:sp>
        <p:sp>
          <p:nvSpPr>
            <p:cNvPr id="48" name="pl48"/>
            <p:cNvSpPr/>
            <p:nvPr/>
          </p:nvSpPr>
          <p:spPr>
            <a:xfrm>
              <a:off x="7628258" y="1424891"/>
              <a:ext cx="700325" cy="493845"/>
            </a:xfrm>
            <a:custGeom>
              <a:avLst/>
              <a:pathLst>
                <a:path w="700325" h="493845">
                  <a:moveTo>
                    <a:pt x="700325" y="0"/>
                  </a:moveTo>
                  <a:lnTo>
                    <a:pt x="0" y="493845"/>
                  </a:lnTo>
                </a:path>
              </a:pathLst>
            </a:custGeom>
          </p:spPr>
          <p:txBody>
            <a:bodyPr/>
            <a:lstStyle/>
            <a:p/>
          </p:txBody>
        </p:sp>
        <p:sp>
          <p:nvSpPr>
            <p:cNvPr id="49" name="pl49"/>
            <p:cNvSpPr/>
            <p:nvPr/>
          </p:nvSpPr>
          <p:spPr>
            <a:xfrm>
              <a:off x="7632598" y="1683665"/>
              <a:ext cx="804496" cy="238709"/>
            </a:xfrm>
            <a:custGeom>
              <a:avLst/>
              <a:pathLst>
                <a:path w="804496" h="238709">
                  <a:moveTo>
                    <a:pt x="804496" y="0"/>
                  </a:moveTo>
                  <a:lnTo>
                    <a:pt x="0" y="238709"/>
                  </a:lnTo>
                </a:path>
              </a:pathLst>
            </a:custGeom>
          </p:spPr>
          <p:txBody>
            <a:bodyPr/>
            <a:lstStyle/>
            <a:p/>
          </p:txBody>
        </p:sp>
        <p:sp>
          <p:nvSpPr>
            <p:cNvPr id="50" name="pl50"/>
            <p:cNvSpPr/>
            <p:nvPr/>
          </p:nvSpPr>
          <p:spPr>
            <a:xfrm>
              <a:off x="7633270" y="2025989"/>
              <a:ext cx="767671" cy="173067"/>
            </a:xfrm>
            <a:custGeom>
              <a:avLst/>
              <a:pathLst>
                <a:path w="767671" h="173067">
                  <a:moveTo>
                    <a:pt x="767671" y="173067"/>
                  </a:moveTo>
                  <a:lnTo>
                    <a:pt x="0" y="0"/>
                  </a:lnTo>
                </a:path>
              </a:pathLst>
            </a:custGeom>
          </p:spPr>
          <p:txBody>
            <a:bodyPr/>
            <a:lstStyle/>
            <a:p/>
          </p:txBody>
        </p:sp>
        <p:sp>
          <p:nvSpPr>
            <p:cNvPr id="51" name="pl51"/>
            <p:cNvSpPr/>
            <p:nvPr/>
          </p:nvSpPr>
          <p:spPr>
            <a:xfrm>
              <a:off x="7634074" y="1941671"/>
              <a:ext cx="724628" cy="78531"/>
            </a:xfrm>
            <a:custGeom>
              <a:avLst/>
              <a:pathLst>
                <a:path w="724628" h="78531">
                  <a:moveTo>
                    <a:pt x="724628" y="0"/>
                  </a:moveTo>
                  <a:lnTo>
                    <a:pt x="0" y="78531"/>
                  </a:lnTo>
                </a:path>
              </a:pathLst>
            </a:custGeom>
          </p:spPr>
          <p:txBody>
            <a:bodyPr/>
            <a:lstStyle/>
            <a:p/>
          </p:txBody>
        </p:sp>
        <p:sp>
          <p:nvSpPr>
            <p:cNvPr id="52" name="pl52"/>
            <p:cNvSpPr/>
            <p:nvPr/>
          </p:nvSpPr>
          <p:spPr>
            <a:xfrm>
              <a:off x="7631241" y="2123401"/>
              <a:ext cx="793785" cy="335739"/>
            </a:xfrm>
            <a:custGeom>
              <a:avLst/>
              <a:pathLst>
                <a:path w="793785" h="335739">
                  <a:moveTo>
                    <a:pt x="793785" y="335739"/>
                  </a:moveTo>
                  <a:lnTo>
                    <a:pt x="0" y="0"/>
                  </a:lnTo>
                </a:path>
              </a:pathLst>
            </a:custGeom>
          </p:spPr>
          <p:txBody>
            <a:bodyPr/>
            <a:lstStyle/>
            <a:p/>
          </p:txBody>
        </p:sp>
        <p:sp>
          <p:nvSpPr>
            <p:cNvPr id="53" name="pl53"/>
            <p:cNvSpPr/>
            <p:nvPr/>
          </p:nvSpPr>
          <p:spPr>
            <a:xfrm>
              <a:off x="7628467" y="2220324"/>
              <a:ext cx="730393" cy="499190"/>
            </a:xfrm>
            <a:custGeom>
              <a:avLst/>
              <a:pathLst>
                <a:path w="730393" h="499190">
                  <a:moveTo>
                    <a:pt x="730393" y="499190"/>
                  </a:moveTo>
                  <a:lnTo>
                    <a:pt x="0" y="0"/>
                  </a:lnTo>
                </a:path>
              </a:pathLst>
            </a:custGeom>
          </p:spPr>
          <p:txBody>
            <a:bodyPr/>
            <a:lstStyle/>
            <a:p/>
          </p:txBody>
        </p:sp>
        <p:sp>
          <p:nvSpPr>
            <p:cNvPr id="54" name="pl54"/>
            <p:cNvSpPr/>
            <p:nvPr/>
          </p:nvSpPr>
          <p:spPr>
            <a:xfrm>
              <a:off x="7624968" y="2221904"/>
              <a:ext cx="667463" cy="758463"/>
            </a:xfrm>
            <a:custGeom>
              <a:avLst/>
              <a:pathLst>
                <a:path w="667463" h="758463">
                  <a:moveTo>
                    <a:pt x="667463" y="758463"/>
                  </a:moveTo>
                  <a:lnTo>
                    <a:pt x="0" y="0"/>
                  </a:lnTo>
                </a:path>
              </a:pathLst>
            </a:custGeom>
          </p:spPr>
          <p:txBody>
            <a:bodyPr/>
            <a:lstStyle/>
            <a:p/>
          </p:txBody>
        </p:sp>
        <p:sp>
          <p:nvSpPr>
            <p:cNvPr id="55" name="pl55"/>
            <p:cNvSpPr/>
            <p:nvPr/>
          </p:nvSpPr>
          <p:spPr>
            <a:xfrm>
              <a:off x="7630369" y="2883340"/>
              <a:ext cx="722404" cy="362304"/>
            </a:xfrm>
            <a:custGeom>
              <a:avLst/>
              <a:pathLst>
                <a:path w="722404" h="362304">
                  <a:moveTo>
                    <a:pt x="722404" y="362304"/>
                  </a:moveTo>
                  <a:lnTo>
                    <a:pt x="0" y="0"/>
                  </a:lnTo>
                </a:path>
              </a:pathLst>
            </a:custGeom>
          </p:spPr>
          <p:txBody>
            <a:bodyPr/>
            <a:lstStyle/>
            <a:p/>
          </p:txBody>
        </p:sp>
        <p:sp>
          <p:nvSpPr>
            <p:cNvPr id="56" name="pl56"/>
            <p:cNvSpPr/>
            <p:nvPr/>
          </p:nvSpPr>
          <p:spPr>
            <a:xfrm>
              <a:off x="7633297" y="3401980"/>
              <a:ext cx="725563" cy="161300"/>
            </a:xfrm>
            <a:custGeom>
              <a:avLst/>
              <a:pathLst>
                <a:path w="725563" h="161300">
                  <a:moveTo>
                    <a:pt x="725563" y="161300"/>
                  </a:moveTo>
                  <a:lnTo>
                    <a:pt x="0" y="0"/>
                  </a:lnTo>
                </a:path>
              </a:pathLst>
            </a:custGeom>
          </p:spPr>
          <p:txBody>
            <a:bodyPr/>
            <a:lstStyle/>
            <a:p/>
          </p:txBody>
        </p:sp>
        <p:sp>
          <p:nvSpPr>
            <p:cNvPr id="57" name="pg57"/>
            <p:cNvSpPr/>
            <p:nvPr/>
          </p:nvSpPr>
          <p:spPr>
            <a:xfrm>
              <a:off x="8314365" y="106835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10989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78%</a:t>
              </a:r>
            </a:p>
          </p:txBody>
        </p:sp>
        <p:sp>
          <p:nvSpPr>
            <p:cNvPr id="59" name="pg59"/>
            <p:cNvSpPr/>
            <p:nvPr/>
          </p:nvSpPr>
          <p:spPr>
            <a:xfrm>
              <a:off x="8260004" y="133276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135561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78%</a:t>
              </a:r>
            </a:p>
          </p:txBody>
        </p:sp>
        <p:sp>
          <p:nvSpPr>
            <p:cNvPr id="61" name="pg61"/>
            <p:cNvSpPr/>
            <p:nvPr/>
          </p:nvSpPr>
          <p:spPr>
            <a:xfrm>
              <a:off x="8368515" y="159452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63605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78%</a:t>
              </a:r>
            </a:p>
          </p:txBody>
        </p:sp>
        <p:sp>
          <p:nvSpPr>
            <p:cNvPr id="63" name="pg63"/>
            <p:cNvSpPr/>
            <p:nvPr/>
          </p:nvSpPr>
          <p:spPr>
            <a:xfrm>
              <a:off x="8332362" y="211820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55222" y="2159747"/>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76%</a:t>
              </a:r>
            </a:p>
          </p:txBody>
        </p:sp>
        <p:sp>
          <p:nvSpPr>
            <p:cNvPr id="65" name="pg65"/>
            <p:cNvSpPr/>
            <p:nvPr/>
          </p:nvSpPr>
          <p:spPr>
            <a:xfrm>
              <a:off x="8290122" y="185592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12982" y="189746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76%</a:t>
              </a:r>
            </a:p>
          </p:txBody>
        </p:sp>
        <p:sp>
          <p:nvSpPr>
            <p:cNvPr id="67" name="pg67"/>
            <p:cNvSpPr/>
            <p:nvPr/>
          </p:nvSpPr>
          <p:spPr>
            <a:xfrm>
              <a:off x="8356446" y="238060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8" name="tx68"/>
            <p:cNvSpPr/>
            <p:nvPr/>
          </p:nvSpPr>
          <p:spPr>
            <a:xfrm>
              <a:off x="8379306" y="242213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74%</a:t>
              </a:r>
            </a:p>
          </p:txBody>
        </p:sp>
        <p:sp>
          <p:nvSpPr>
            <p:cNvPr id="69" name="pg69"/>
            <p:cNvSpPr/>
            <p:nvPr/>
          </p:nvSpPr>
          <p:spPr>
            <a:xfrm>
              <a:off x="8290281" y="264231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268384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72%</a:t>
              </a:r>
            </a:p>
          </p:txBody>
        </p:sp>
        <p:sp>
          <p:nvSpPr>
            <p:cNvPr id="71" name="pg71"/>
            <p:cNvSpPr/>
            <p:nvPr/>
          </p:nvSpPr>
          <p:spPr>
            <a:xfrm>
              <a:off x="8223851" y="290284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246711" y="294437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72%</a:t>
              </a:r>
            </a:p>
          </p:txBody>
        </p:sp>
        <p:sp>
          <p:nvSpPr>
            <p:cNvPr id="73" name="pg73"/>
            <p:cNvSpPr/>
            <p:nvPr/>
          </p:nvSpPr>
          <p:spPr>
            <a:xfrm>
              <a:off x="8284194" y="316813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07054" y="320967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58%</a:t>
              </a:r>
            </a:p>
          </p:txBody>
        </p:sp>
        <p:sp>
          <p:nvSpPr>
            <p:cNvPr id="75" name="pg75"/>
            <p:cNvSpPr/>
            <p:nvPr/>
          </p:nvSpPr>
          <p:spPr>
            <a:xfrm>
              <a:off x="8290281" y="348252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6" name="tx76"/>
            <p:cNvSpPr/>
            <p:nvPr/>
          </p:nvSpPr>
          <p:spPr>
            <a:xfrm>
              <a:off x="8313141" y="352406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47%</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96766" y="401416"/>
              <a:ext cx="28380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Congo,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(47%), followed by ROTAC (58%).
Coverage of 6 vaccines decreased (DTP3, HepB3, Hib3, IPV1, MCV1 and RotaC) and 4 vaccines increased (MCV2, PcV3, Polio3 and Rubella) compared to respective coverage in 2019.
Coverage of 5 vaccines were the same (DTP3, HepB3, Hib3, IPV1 and PcV3) and 5 vaccines increased (MCV1, MCV2, Polio3, RotaC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30187" y="870398"/>
              <a:ext cx="1011029" cy="0"/>
            </a:xfrm>
            <a:custGeom>
              <a:avLst/>
              <a:pathLst>
                <a:path w="1011029" h="0">
                  <a:moveTo>
                    <a:pt x="0" y="0"/>
                  </a:moveTo>
                  <a:lnTo>
                    <a:pt x="0" y="0"/>
                  </a:lnTo>
                  <a:lnTo>
                    <a:pt x="0" y="0"/>
                  </a:lnTo>
                  <a:lnTo>
                    <a:pt x="361082" y="0"/>
                  </a:lnTo>
                  <a:lnTo>
                    <a:pt x="938813" y="0"/>
                  </a:lnTo>
                  <a:lnTo>
                    <a:pt x="1011029"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1220700"/>
              <a:ext cx="361082" cy="0"/>
            </a:xfrm>
            <a:custGeom>
              <a:avLst/>
              <a:pathLst>
                <a:path w="361082" h="0">
                  <a:moveTo>
                    <a:pt x="0" y="0"/>
                  </a:moveTo>
                  <a:lnTo>
                    <a:pt x="288865"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6763485" y="1571001"/>
              <a:ext cx="433298" cy="0"/>
            </a:xfrm>
            <a:custGeom>
              <a:avLst/>
              <a:pathLst>
                <a:path w="433298" h="0">
                  <a:moveTo>
                    <a:pt x="0" y="0"/>
                  </a:moveTo>
                  <a:lnTo>
                    <a:pt x="288865"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6474620" y="1921302"/>
              <a:ext cx="722164" cy="0"/>
            </a:xfrm>
            <a:custGeom>
              <a:avLst/>
              <a:pathLst>
                <a:path w="722164" h="0">
                  <a:moveTo>
                    <a:pt x="0" y="0"/>
                  </a:moveTo>
                  <a:lnTo>
                    <a:pt x="361082" y="0"/>
                  </a:lnTo>
                  <a:lnTo>
                    <a:pt x="649947" y="0"/>
                  </a:lnTo>
                  <a:lnTo>
                    <a:pt x="649947" y="0"/>
                  </a:lnTo>
                  <a:lnTo>
                    <a:pt x="649947"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6474620" y="2271604"/>
              <a:ext cx="722164" cy="0"/>
            </a:xfrm>
            <a:custGeom>
              <a:avLst/>
              <a:pathLst>
                <a:path w="722164" h="0">
                  <a:moveTo>
                    <a:pt x="0" y="0"/>
                  </a:moveTo>
                  <a:lnTo>
                    <a:pt x="433298" y="0"/>
                  </a:lnTo>
                  <a:lnTo>
                    <a:pt x="649947" y="0"/>
                  </a:lnTo>
                  <a:lnTo>
                    <a:pt x="649947" y="0"/>
                  </a:lnTo>
                  <a:lnTo>
                    <a:pt x="649947"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6619053" y="2621905"/>
              <a:ext cx="433298" cy="0"/>
            </a:xfrm>
            <a:custGeom>
              <a:avLst/>
              <a:pathLst>
                <a:path w="433298" h="0">
                  <a:moveTo>
                    <a:pt x="0" y="0"/>
                  </a:moveTo>
                  <a:lnTo>
                    <a:pt x="216649" y="0"/>
                  </a:lnTo>
                  <a:lnTo>
                    <a:pt x="216649" y="0"/>
                  </a:lnTo>
                  <a:lnTo>
                    <a:pt x="216649" y="0"/>
                  </a:lnTo>
                  <a:lnTo>
                    <a:pt x="216649"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6185754" y="2972206"/>
              <a:ext cx="577731" cy="0"/>
            </a:xfrm>
            <a:custGeom>
              <a:avLst/>
              <a:pathLst>
                <a:path w="577731" h="0">
                  <a:moveTo>
                    <a:pt x="0" y="0"/>
                  </a:moveTo>
                  <a:lnTo>
                    <a:pt x="0" y="0"/>
                  </a:lnTo>
                  <a:lnTo>
                    <a:pt x="216649" y="0"/>
                  </a:lnTo>
                  <a:lnTo>
                    <a:pt x="216649" y="0"/>
                  </a:lnTo>
                  <a:lnTo>
                    <a:pt x="505514"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2141636" y="3322508"/>
              <a:ext cx="2744223" cy="0"/>
            </a:xfrm>
            <a:custGeom>
              <a:avLst/>
              <a:pathLst>
                <a:path w="2744223" h="0">
                  <a:moveTo>
                    <a:pt x="0" y="0"/>
                  </a:moveTo>
                  <a:lnTo>
                    <a:pt x="1444328" y="0"/>
                  </a:lnTo>
                  <a:lnTo>
                    <a:pt x="1588760" y="0"/>
                  </a:lnTo>
                  <a:lnTo>
                    <a:pt x="1805410" y="0"/>
                  </a:lnTo>
                  <a:lnTo>
                    <a:pt x="1805410" y="0"/>
                  </a:lnTo>
                  <a:lnTo>
                    <a:pt x="2744223" y="0"/>
                  </a:lnTo>
                </a:path>
              </a:pathLst>
            </a:custGeom>
            <a:ln w="116535" cap="flat">
              <a:solidFill>
                <a:srgbClr val="E8E8E8">
                  <a:alpha val="100000"/>
                </a:srgbClr>
              </a:solidFill>
              <a:prstDash val="solid"/>
              <a:round/>
            </a:ln>
          </p:spPr>
          <p:txBody>
            <a:bodyPr/>
            <a:lstStyle/>
            <a:p/>
          </p:txBody>
        </p:sp>
        <p:sp>
          <p:nvSpPr>
            <p:cNvPr id="30" name="pl30"/>
            <p:cNvSpPr/>
            <p:nvPr/>
          </p:nvSpPr>
          <p:spPr>
            <a:xfrm>
              <a:off x="6402403" y="3672809"/>
              <a:ext cx="577731" cy="0"/>
            </a:xfrm>
            <a:custGeom>
              <a:avLst/>
              <a:pathLst>
                <a:path w="577731" h="0">
                  <a:moveTo>
                    <a:pt x="0" y="0"/>
                  </a:moveTo>
                  <a:lnTo>
                    <a:pt x="216649" y="0"/>
                  </a:lnTo>
                  <a:lnTo>
                    <a:pt x="505514"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31" name="pl31"/>
            <p:cNvSpPr/>
            <p:nvPr/>
          </p:nvSpPr>
          <p:spPr>
            <a:xfrm>
              <a:off x="5246941" y="4023110"/>
              <a:ext cx="1733193" cy="0"/>
            </a:xfrm>
            <a:custGeom>
              <a:avLst/>
              <a:pathLst>
                <a:path w="1733193" h="0">
                  <a:moveTo>
                    <a:pt x="0" y="0"/>
                  </a:moveTo>
                  <a:lnTo>
                    <a:pt x="0" y="0"/>
                  </a:lnTo>
                  <a:lnTo>
                    <a:pt x="1227678" y="0"/>
                  </a:lnTo>
                  <a:lnTo>
                    <a:pt x="1516544" y="0"/>
                  </a:lnTo>
                  <a:lnTo>
                    <a:pt x="1588760" y="0"/>
                  </a:lnTo>
                  <a:lnTo>
                    <a:pt x="1733193" y="0"/>
                  </a:lnTo>
                </a:path>
              </a:pathLst>
            </a:custGeom>
            <a:ln w="116535" cap="flat">
              <a:solidFill>
                <a:srgbClr val="E8E8E8">
                  <a:alpha val="100000"/>
                </a:srgbClr>
              </a:solidFill>
              <a:prstDash val="solid"/>
              <a:round/>
            </a:ln>
          </p:spPr>
          <p:txBody>
            <a:bodyPr/>
            <a:lstStyle/>
            <a:p/>
          </p:txBody>
        </p:sp>
        <p:sp>
          <p:nvSpPr>
            <p:cNvPr id="32" name="pl32"/>
            <p:cNvSpPr/>
            <p:nvPr/>
          </p:nvSpPr>
          <p:spPr>
            <a:xfrm>
              <a:off x="5969105" y="4373412"/>
              <a:ext cx="722164" cy="0"/>
            </a:xfrm>
            <a:custGeom>
              <a:avLst/>
              <a:pathLst>
                <a:path w="722164" h="0">
                  <a:moveTo>
                    <a:pt x="0" y="0"/>
                  </a:moveTo>
                  <a:lnTo>
                    <a:pt x="216649" y="0"/>
                  </a:lnTo>
                  <a:lnTo>
                    <a:pt x="216649" y="0"/>
                  </a:lnTo>
                  <a:lnTo>
                    <a:pt x="433298" y="0"/>
                  </a:lnTo>
                  <a:lnTo>
                    <a:pt x="433298" y="0"/>
                  </a:lnTo>
                  <a:lnTo>
                    <a:pt x="722164" y="0"/>
                  </a:lnTo>
                </a:path>
              </a:pathLst>
            </a:custGeom>
            <a:ln w="116535" cap="flat">
              <a:solidFill>
                <a:srgbClr val="E8E8E8">
                  <a:alpha val="100000"/>
                </a:srgbClr>
              </a:solidFill>
              <a:prstDash val="solid"/>
              <a:round/>
            </a:ln>
          </p:spPr>
          <p:txBody>
            <a:bodyPr/>
            <a:lstStyle/>
            <a:p/>
          </p:txBody>
        </p:sp>
        <p:sp>
          <p:nvSpPr>
            <p:cNvPr id="33" name="pl33"/>
            <p:cNvSpPr/>
            <p:nvPr/>
          </p:nvSpPr>
          <p:spPr>
            <a:xfrm>
              <a:off x="3152665" y="4723713"/>
              <a:ext cx="3466387" cy="0"/>
            </a:xfrm>
            <a:custGeom>
              <a:avLst/>
              <a:pathLst>
                <a:path w="3466387" h="0">
                  <a:moveTo>
                    <a:pt x="0" y="0"/>
                  </a:moveTo>
                  <a:lnTo>
                    <a:pt x="1588760" y="0"/>
                  </a:lnTo>
                  <a:lnTo>
                    <a:pt x="1588760" y="0"/>
                  </a:lnTo>
                  <a:lnTo>
                    <a:pt x="2527574" y="0"/>
                  </a:lnTo>
                  <a:lnTo>
                    <a:pt x="2672007" y="0"/>
                  </a:lnTo>
                  <a:lnTo>
                    <a:pt x="3466387" y="0"/>
                  </a:lnTo>
                </a:path>
              </a:pathLst>
            </a:custGeom>
            <a:ln w="116535" cap="flat">
              <a:solidFill>
                <a:srgbClr val="E8E8E8">
                  <a:alpha val="100000"/>
                </a:srgbClr>
              </a:solidFill>
              <a:prstDash val="solid"/>
              <a:round/>
            </a:ln>
          </p:spPr>
          <p:txBody>
            <a:bodyPr/>
            <a:lstStyle/>
            <a:p/>
          </p:txBody>
        </p:sp>
        <p:sp>
          <p:nvSpPr>
            <p:cNvPr id="34" name="pl34"/>
            <p:cNvSpPr/>
            <p:nvPr/>
          </p:nvSpPr>
          <p:spPr>
            <a:xfrm>
              <a:off x="5896889" y="5074015"/>
              <a:ext cx="722164" cy="0"/>
            </a:xfrm>
            <a:custGeom>
              <a:avLst/>
              <a:pathLst>
                <a:path w="722164" h="0">
                  <a:moveTo>
                    <a:pt x="0" y="0"/>
                  </a:moveTo>
                  <a:lnTo>
                    <a:pt x="0" y="0"/>
                  </a:lnTo>
                  <a:lnTo>
                    <a:pt x="433298"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35" name="pt35"/>
            <p:cNvSpPr/>
            <p:nvPr/>
          </p:nvSpPr>
          <p:spPr>
            <a:xfrm>
              <a:off x="726450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68676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33671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2568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32568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32568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04785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33671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9228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75898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04785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2006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2006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2006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19228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47012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83120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2006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12006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2006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19228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47012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0341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4785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1455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83120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3120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83120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3120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7589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18125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18125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8676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213713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814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7258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9425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9425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88135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39790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7563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7563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7563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75898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47012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83120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24244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24244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7563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96460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39790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39790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18125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18125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68676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1455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82017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14816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3692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3692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67573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61455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47012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32568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54233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206233"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6267419"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6267419"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35066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350665"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350665"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134016"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061800"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061800"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134016"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061800"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061800"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134016"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7061800"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061800"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6989583"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6772934"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6772934"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670071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612298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662850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2078868"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3884278"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4823091"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6339636"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917367"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691736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6700718"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5184173"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6917367"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5906337"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6122987"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6628501"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6556285"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4678658"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5617472"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655628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5834121"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6484069"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3" name="tx153"/>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033" y="3944067"/>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6" name="tx156"/>
            <p:cNvSpPr/>
            <p:nvPr/>
          </p:nvSpPr>
          <p:spPr>
            <a:xfrm>
              <a:off x="673364" y="3593766"/>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9" name="tx159"/>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1218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Congo,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(82%) and 2023 (82%). DTP1 coverage remained the same in 2024 (82%) compared to 2023, and was the same as in 2019. In 2019-2024, DTP1 coverage was at it's lowest level in 2020 (77%).
In 2023, 9 vaccines had lower coverage than in 2019.
In 2024, 8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25597"/>
              <a:ext cx="6444618" cy="2298358"/>
            </a:xfrm>
            <a:custGeom>
              <a:avLst/>
              <a:pathLst>
                <a:path w="6444618" h="2298358">
                  <a:moveTo>
                    <a:pt x="0" y="2220448"/>
                  </a:moveTo>
                  <a:lnTo>
                    <a:pt x="268525" y="2298358"/>
                  </a:lnTo>
                  <a:lnTo>
                    <a:pt x="537051" y="1908806"/>
                  </a:lnTo>
                  <a:lnTo>
                    <a:pt x="805577" y="1558209"/>
                  </a:lnTo>
                  <a:lnTo>
                    <a:pt x="1074103" y="895970"/>
                  </a:lnTo>
                  <a:lnTo>
                    <a:pt x="1342628" y="1051791"/>
                  </a:lnTo>
                  <a:lnTo>
                    <a:pt x="1611154" y="623283"/>
                  </a:lnTo>
                  <a:lnTo>
                    <a:pt x="1879680" y="662239"/>
                  </a:lnTo>
                  <a:lnTo>
                    <a:pt x="2148206" y="389552"/>
                  </a:lnTo>
                  <a:lnTo>
                    <a:pt x="2416732" y="389552"/>
                  </a:lnTo>
                  <a:lnTo>
                    <a:pt x="2685257" y="545373"/>
                  </a:lnTo>
                  <a:lnTo>
                    <a:pt x="2953783" y="272686"/>
                  </a:lnTo>
                  <a:lnTo>
                    <a:pt x="3222309" y="194776"/>
                  </a:lnTo>
                  <a:lnTo>
                    <a:pt x="3490835" y="194776"/>
                  </a:lnTo>
                  <a:lnTo>
                    <a:pt x="3759360" y="0"/>
                  </a:lnTo>
                  <a:lnTo>
                    <a:pt x="4027886" y="389552"/>
                  </a:lnTo>
                  <a:lnTo>
                    <a:pt x="4296412" y="740149"/>
                  </a:lnTo>
                  <a:lnTo>
                    <a:pt x="4564938" y="818059"/>
                  </a:lnTo>
                  <a:lnTo>
                    <a:pt x="4833464" y="584328"/>
                  </a:lnTo>
                  <a:lnTo>
                    <a:pt x="5101989" y="428507"/>
                  </a:lnTo>
                  <a:lnTo>
                    <a:pt x="5370515" y="662239"/>
                  </a:lnTo>
                  <a:lnTo>
                    <a:pt x="5639041" y="506418"/>
                  </a:lnTo>
                  <a:lnTo>
                    <a:pt x="5907567" y="467462"/>
                  </a:lnTo>
                  <a:lnTo>
                    <a:pt x="6176092" y="467462"/>
                  </a:lnTo>
                  <a:lnTo>
                    <a:pt x="6444618" y="467462"/>
                  </a:lnTo>
                </a:path>
              </a:pathLst>
            </a:custGeom>
            <a:ln w="27101" cap="flat">
              <a:solidFill>
                <a:srgbClr val="F8766D">
                  <a:alpha val="100000"/>
                </a:srgbClr>
              </a:solidFill>
              <a:prstDash val="solid"/>
              <a:round/>
            </a:ln>
          </p:spPr>
          <p:txBody>
            <a:bodyPr/>
            <a:lstStyle/>
            <a:p/>
          </p:txBody>
        </p:sp>
        <p:sp>
          <p:nvSpPr>
            <p:cNvPr id="27" name="pl27"/>
            <p:cNvSpPr/>
            <p:nvPr/>
          </p:nvSpPr>
          <p:spPr>
            <a:xfrm>
              <a:off x="6550268" y="3100672"/>
              <a:ext cx="1342628" cy="1480298"/>
            </a:xfrm>
            <a:custGeom>
              <a:avLst/>
              <a:pathLst>
                <a:path w="1342628" h="1480298">
                  <a:moveTo>
                    <a:pt x="0" y="1480298"/>
                  </a:moveTo>
                  <a:lnTo>
                    <a:pt x="268525" y="701194"/>
                  </a:lnTo>
                  <a:lnTo>
                    <a:pt x="537051" y="623283"/>
                  </a:lnTo>
                  <a:lnTo>
                    <a:pt x="805577" y="506418"/>
                  </a:lnTo>
                  <a:lnTo>
                    <a:pt x="1074103" y="506418"/>
                  </a:lnTo>
                  <a:lnTo>
                    <a:pt x="1342628" y="0"/>
                  </a:lnTo>
                </a:path>
              </a:pathLst>
            </a:custGeom>
            <a:ln w="27101" cap="flat">
              <a:solidFill>
                <a:srgbClr val="00BA38">
                  <a:alpha val="100000"/>
                </a:srgbClr>
              </a:solidFill>
              <a:prstDash val="solid"/>
              <a:round/>
            </a:ln>
          </p:spPr>
          <p:txBody>
            <a:bodyPr/>
            <a:lstStyle/>
            <a:p/>
          </p:txBody>
        </p:sp>
        <p:sp>
          <p:nvSpPr>
            <p:cNvPr id="28" name="pl28"/>
            <p:cNvSpPr/>
            <p:nvPr/>
          </p:nvSpPr>
          <p:spPr>
            <a:xfrm>
              <a:off x="4670588" y="1620373"/>
              <a:ext cx="3222309" cy="2921642"/>
            </a:xfrm>
            <a:custGeom>
              <a:avLst/>
              <a:pathLst>
                <a:path w="3222309" h="2921642">
                  <a:moveTo>
                    <a:pt x="0" y="2921642"/>
                  </a:moveTo>
                  <a:lnTo>
                    <a:pt x="268525" y="0"/>
                  </a:lnTo>
                  <a:lnTo>
                    <a:pt x="537051" y="0"/>
                  </a:lnTo>
                  <a:lnTo>
                    <a:pt x="805577" y="194776"/>
                  </a:lnTo>
                  <a:lnTo>
                    <a:pt x="1074103" y="701194"/>
                  </a:lnTo>
                  <a:lnTo>
                    <a:pt x="1342628" y="740149"/>
                  </a:lnTo>
                  <a:lnTo>
                    <a:pt x="1611154" y="467462"/>
                  </a:lnTo>
                  <a:lnTo>
                    <a:pt x="1879680" y="662239"/>
                  </a:lnTo>
                  <a:lnTo>
                    <a:pt x="2148206" y="545373"/>
                  </a:lnTo>
                  <a:lnTo>
                    <a:pt x="2416732" y="389552"/>
                  </a:lnTo>
                  <a:lnTo>
                    <a:pt x="2685257" y="350597"/>
                  </a:lnTo>
                  <a:lnTo>
                    <a:pt x="2953783" y="350597"/>
                  </a:lnTo>
                  <a:lnTo>
                    <a:pt x="3222309" y="350597"/>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8546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306229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93259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360766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6511892" y="454259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632211" y="450363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9021" y="1807668"/>
              <a:ext cx="252402" cy="80264"/>
            </a:xfrm>
            <a:custGeom>
              <a:avLst/>
              <a:pathLst>
                <a:path w="252402" h="80264">
                  <a:moveTo>
                    <a:pt x="252402" y="0"/>
                  </a:moveTo>
                  <a:lnTo>
                    <a:pt x="0" y="80264"/>
                  </a:lnTo>
                </a:path>
              </a:pathLst>
            </a:custGeom>
          </p:spPr>
          <p:txBody>
            <a:bodyPr/>
            <a:lstStyle/>
            <a:p/>
          </p:txBody>
        </p:sp>
        <p:sp>
          <p:nvSpPr>
            <p:cNvPr id="37" name="pl37"/>
            <p:cNvSpPr/>
            <p:nvPr/>
          </p:nvSpPr>
          <p:spPr>
            <a:xfrm>
              <a:off x="7909431" y="1975735"/>
              <a:ext cx="251992" cy="72612"/>
            </a:xfrm>
            <a:custGeom>
              <a:avLst/>
              <a:pathLst>
                <a:path w="251992" h="72612">
                  <a:moveTo>
                    <a:pt x="251992" y="72612"/>
                  </a:moveTo>
                  <a:lnTo>
                    <a:pt x="0" y="0"/>
                  </a:lnTo>
                </a:path>
              </a:pathLst>
            </a:custGeom>
          </p:spPr>
          <p:txBody>
            <a:bodyPr/>
            <a:lstStyle/>
            <a:p/>
          </p:txBody>
        </p:sp>
        <p:sp>
          <p:nvSpPr>
            <p:cNvPr id="38" name="pl38"/>
            <p:cNvSpPr/>
            <p:nvPr/>
          </p:nvSpPr>
          <p:spPr>
            <a:xfrm>
              <a:off x="7911816" y="3100673"/>
              <a:ext cx="249607" cy="5"/>
            </a:xfrm>
            <a:custGeom>
              <a:avLst/>
              <a:pathLst>
                <a:path w="249607" h="5">
                  <a:moveTo>
                    <a:pt x="249607" y="5"/>
                  </a:moveTo>
                  <a:lnTo>
                    <a:pt x="0" y="0"/>
                  </a:lnTo>
                </a:path>
              </a:pathLst>
            </a:custGeom>
          </p:spPr>
          <p:txBody>
            <a:bodyPr/>
            <a:lstStyle/>
            <a:p/>
          </p:txBody>
        </p:sp>
        <p:sp>
          <p:nvSpPr>
            <p:cNvPr id="39" name="pg39"/>
            <p:cNvSpPr/>
            <p:nvPr/>
          </p:nvSpPr>
          <p:spPr>
            <a:xfrm>
              <a:off x="8092843" y="16991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73994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78%</a:t>
              </a:r>
            </a:p>
          </p:txBody>
        </p:sp>
        <p:sp>
          <p:nvSpPr>
            <p:cNvPr id="41" name="pg41"/>
            <p:cNvSpPr/>
            <p:nvPr/>
          </p:nvSpPr>
          <p:spPr>
            <a:xfrm>
              <a:off x="8092843" y="197260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201344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76%</a:t>
              </a:r>
            </a:p>
          </p:txBody>
        </p:sp>
        <p:sp>
          <p:nvSpPr>
            <p:cNvPr id="43" name="pg43"/>
            <p:cNvSpPr/>
            <p:nvPr/>
          </p:nvSpPr>
          <p:spPr>
            <a:xfrm>
              <a:off x="8092843" y="300969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305053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47%</a:t>
              </a:r>
            </a:p>
          </p:txBody>
        </p:sp>
        <p:sp>
          <p:nvSpPr>
            <p:cNvPr id="45" name="pg45"/>
            <p:cNvSpPr/>
            <p:nvPr/>
          </p:nvSpPr>
          <p:spPr>
            <a:xfrm>
              <a:off x="1151029" y="364834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6749" y="369208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33</a:t>
              </a:r>
            </a:p>
          </p:txBody>
        </p:sp>
        <p:sp>
          <p:nvSpPr>
            <p:cNvPr id="47" name="pg47"/>
            <p:cNvSpPr/>
            <p:nvPr/>
          </p:nvSpPr>
          <p:spPr>
            <a:xfrm>
              <a:off x="6324135" y="4565283"/>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6369855" y="4609089"/>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a:t>
              </a:r>
            </a:p>
          </p:txBody>
        </p:sp>
        <p:sp>
          <p:nvSpPr>
            <p:cNvPr id="49" name="pg49"/>
            <p:cNvSpPr/>
            <p:nvPr/>
          </p:nvSpPr>
          <p:spPr>
            <a:xfrm>
              <a:off x="4375557" y="454323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421277" y="4587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10</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77788" y="579074"/>
              <a:ext cx="35226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Congo,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Congo has 3 out of the 4 SDG vaccines.
In 2024, Congo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82% between 2023 and 2024.
• DTP3 coverage remained constant at 78% between 2023 and 2024.
• There were there were &lt;1,000 more zero-dose children in 2024. This leaves 34,000 children without vaccination, vulnerable to vaccine-preventable diseases and a further 8,000 with incomplete protection.
• Congo accounted for 0.8% of zero-dose children in West and Central Africa (WCAR) and 0.2% of zero-dose children globally.
• MCV1 coverage increased 7 percentage points from 65% in 2023 to 72% in 2024. There were 53,000 children who missed out on the first measles vaccination.
• MCV2 coverage increased 13 percentage points from 34% in 2023 to 47%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Congo,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Congo.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DAPMHHIV-502652578-1605178</_dlc_DocId>
    <_dlc_DocIdUrl xmlns="9e17fbd9-fb4c-4d20-9ec4-18aa77a91b0d">
      <Url>https://unicef.sharepoint.com/teams/DAPM-Health-HIV/_layouts/15/DocIdRedir.aspx?ID=DAPMHHIV-502652578-1605178</Url>
      <Description>DAPMHHIV-502652578-1605178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2025-07-14T14:43:43Z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f3199ee2-d8f7-402e-a9a6-f8eaa022c7fd</vt:lpwstr>
  </property>
  <property fmtid="{D5CDD505-2E9C-101B-9397-08002B2CF9AE}" pid="4" name="MediaServiceImageTags">
    <vt:lpwstr/>
  </property>
</Properties>
</file>