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87" d="100"/>
          <a:sy n="87" d="100"/>
        </p:scale>
        <p:origin x="27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1E23AE81-9CC9-4C1E-8B85-096BB7085FDB}"/>
    <pc:docChg chg="modSld">
      <pc:chgData name="Lauren Francis" userId="b7c8c318-11b6-44df-a20d-cbfd05c86935" providerId="ADAL" clId="{1E23AE81-9CC9-4C1E-8B85-096BB7085FDB}" dt="2025-07-14T19:29:12.554" v="1" actId="6549"/>
      <pc:docMkLst>
        <pc:docMk/>
      </pc:docMkLst>
      <pc:sldChg chg="modSp mod">
        <pc:chgData name="Lauren Francis" userId="b7c8c318-11b6-44df-a20d-cbfd05c86935" providerId="ADAL" clId="{1E23AE81-9CC9-4C1E-8B85-096BB7085FDB}" dt="2025-07-14T19:29:12.554" v="1" actId="6549"/>
        <pc:sldMkLst>
          <pc:docMk/>
          <pc:sldMk cId="0" sldId="271"/>
        </pc:sldMkLst>
        <pc:spChg chg="mod">
          <ac:chgData name="Lauren Francis" userId="b7c8c318-11b6-44df-a20d-cbfd05c86935" providerId="ADAL" clId="{1E23AE81-9CC9-4C1E-8B85-096BB7085FDB}" dt="2025-07-14T19:29:12.554" v="1" actId="6549"/>
          <ac:spMkLst>
            <pc:docMk/>
            <pc:sldMk cId="0" sldId="271"/>
            <ac:spMk id="144"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27.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marL="0" marR="0" algn="ctr">
              <a:lnSpc>
                <a:spcPct val="100000"/>
              </a:lnSpc>
              <a:spcBef>
                <a:spcPts val="0"/>
              </a:spcBef>
              <a:spcAft>
                <a:spcPts val="0"/>
              </a:spcAft>
              <a:buNone/>
            </a:pPr>
            <a:r>
              <a:rPr sz="4000" b="0" i="0" u="none" cap="none">
                <a:solidFill>
                  <a:srgbClr val="FFFFFF">
                    <a:alpha val="100000"/>
                  </a:srgbClr>
                </a:solidFill>
                <a:latin typeface="Arial"/>
                <a:cs typeface="Arial"/>
                <a:sym typeface="Arial"/>
              </a:rPr>
              <a:t>RDC</a:t>
            </a:r>
          </a:p>
        </p:txBody>
      </p:sp>
      <p:sp>
        <p:nvSpPr>
          <p:cNvPr id="3" name="body"/>
          <p:cNvSpPr>
            <a:spLocks noGrp="1"/>
          </p:cNvSpPr>
          <p:nvPr>
            <p:ph/>
          </p:nvPr>
        </p:nvSpPr>
        <p:spPr>
          <a:xfrm>
            <a:off x="3054096" y="3584448"/>
            <a:ext cx="6108192" cy="1115568"/>
          </a:xfrm>
        </p:spPr>
        <p:txBody>
          <a:bodyPr/>
          <a:lstStyle/>
          <a:p>
            <a:pPr marL="0" marR="0" algn="ctr">
              <a:lnSpc>
                <a:spcPct val="100000"/>
              </a:lnSpc>
              <a:spcBef>
                <a:spcPts val="0"/>
              </a:spcBef>
              <a:spcAft>
                <a:spcPts val="0"/>
              </a:spcAft>
              <a:buNone/>
            </a:pPr>
            <a:r>
              <a:rPr sz="2200" b="0" i="0" u="none" cap="none">
                <a:solidFill>
                  <a:srgbClr val="FFFFFF">
                    <a:alpha val="100000"/>
                  </a:srgbClr>
                </a:solidFill>
                <a:latin typeface="Arial"/>
                <a:cs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marL="0" marR="0" algn="ctr">
              <a:lnSpc>
                <a:spcPct val="100000"/>
              </a:lnSpc>
              <a:spcBef>
                <a:spcPts val="0"/>
              </a:spcBef>
              <a:spcAft>
                <a:spcPts val="0"/>
              </a:spcAft>
              <a:buNone/>
            </a:pPr>
            <a:r>
              <a:rPr sz="1100" b="0" i="0" u="none" cap="none">
                <a:solidFill>
                  <a:srgbClr val="FFFFFF">
                    <a:alpha val="100000"/>
                  </a:srgbClr>
                </a:solidFill>
                <a:latin typeface="Arial"/>
                <a:cs typeface="Arial"/>
                <a:sym typeface="Arial"/>
              </a:rPr>
              <a:t>Traduit à l'aide de l'API DeepL Pro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86995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07190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27384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47579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478223"/>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87968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52689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447092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67287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87481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207676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27871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48278"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790907"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133536"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476165"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550268"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818794"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087320"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355845"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624371"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892897"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448278" y="1917153"/>
              <a:ext cx="6444618" cy="1476400"/>
            </a:xfrm>
            <a:custGeom>
              <a:avLst/>
              <a:gdLst/>
              <a:ahLst/>
              <a:cxnLst/>
              <a:rect l="0" t="0" r="0" b="0"/>
              <a:pathLst>
                <a:path w="6444618" h="1476400">
                  <a:moveTo>
                    <a:pt x="0" y="1396595"/>
                  </a:moveTo>
                  <a:lnTo>
                    <a:pt x="268525" y="1396595"/>
                  </a:lnTo>
                  <a:lnTo>
                    <a:pt x="537051" y="1476400"/>
                  </a:lnTo>
                  <a:lnTo>
                    <a:pt x="805577" y="1236984"/>
                  </a:lnTo>
                  <a:lnTo>
                    <a:pt x="1074103" y="718249"/>
                  </a:lnTo>
                  <a:lnTo>
                    <a:pt x="1342628" y="638443"/>
                  </a:lnTo>
                  <a:lnTo>
                    <a:pt x="1611154" y="518735"/>
                  </a:lnTo>
                  <a:lnTo>
                    <a:pt x="1879680" y="438929"/>
                  </a:lnTo>
                  <a:lnTo>
                    <a:pt x="2148206" y="319221"/>
                  </a:lnTo>
                  <a:lnTo>
                    <a:pt x="2416732" y="239416"/>
                  </a:lnTo>
                  <a:lnTo>
                    <a:pt x="2685257" y="638443"/>
                  </a:lnTo>
                  <a:lnTo>
                    <a:pt x="2953783" y="239416"/>
                  </a:lnTo>
                  <a:lnTo>
                    <a:pt x="3222309" y="239416"/>
                  </a:lnTo>
                  <a:lnTo>
                    <a:pt x="3490835" y="239416"/>
                  </a:lnTo>
                  <a:lnTo>
                    <a:pt x="3759360" y="119708"/>
                  </a:lnTo>
                  <a:lnTo>
                    <a:pt x="4027886" y="119708"/>
                  </a:lnTo>
                  <a:lnTo>
                    <a:pt x="4296412" y="119708"/>
                  </a:lnTo>
                  <a:lnTo>
                    <a:pt x="4564938" y="79805"/>
                  </a:lnTo>
                  <a:lnTo>
                    <a:pt x="4833464" y="79805"/>
                  </a:lnTo>
                  <a:lnTo>
                    <a:pt x="5101989" y="0"/>
                  </a:lnTo>
                  <a:lnTo>
                    <a:pt x="5370515" y="39902"/>
                  </a:lnTo>
                  <a:lnTo>
                    <a:pt x="5639041" y="119708"/>
                  </a:lnTo>
                  <a:lnTo>
                    <a:pt x="5907567" y="119708"/>
                  </a:lnTo>
                  <a:lnTo>
                    <a:pt x="6176092" y="159610"/>
                  </a:lnTo>
                  <a:lnTo>
                    <a:pt x="6444618" y="79805"/>
                  </a:lnTo>
                </a:path>
              </a:pathLst>
            </a:custGeom>
            <a:ln w="27101" cap="flat">
              <a:solidFill>
                <a:srgbClr val="F8766D">
                  <a:alpha val="100000"/>
                </a:srgbClr>
              </a:solidFill>
              <a:prstDash val="solid"/>
              <a:round/>
            </a:ln>
          </p:spPr>
          <p:txBody>
            <a:bodyPr/>
            <a:lstStyle/>
            <a:p>
              <a:endParaRPr/>
            </a:p>
          </p:txBody>
        </p:sp>
        <p:sp>
          <p:nvSpPr>
            <p:cNvPr id="28" name="pl28"/>
            <p:cNvSpPr/>
            <p:nvPr/>
          </p:nvSpPr>
          <p:spPr>
            <a:xfrm>
              <a:off x="1448278" y="2356083"/>
              <a:ext cx="6444618" cy="1715817"/>
            </a:xfrm>
            <a:custGeom>
              <a:avLst/>
              <a:gdLst/>
              <a:ahLst/>
              <a:cxnLst/>
              <a:rect l="0" t="0" r="0" b="0"/>
              <a:pathLst>
                <a:path w="6444618" h="1715817">
                  <a:moveTo>
                    <a:pt x="0" y="1715817"/>
                  </a:moveTo>
                  <a:lnTo>
                    <a:pt x="268525" y="1715817"/>
                  </a:lnTo>
                  <a:lnTo>
                    <a:pt x="537051" y="1396595"/>
                  </a:lnTo>
                  <a:lnTo>
                    <a:pt x="805577" y="1236984"/>
                  </a:lnTo>
                  <a:lnTo>
                    <a:pt x="1074103" y="758151"/>
                  </a:lnTo>
                  <a:lnTo>
                    <a:pt x="1342628" y="478832"/>
                  </a:lnTo>
                  <a:lnTo>
                    <a:pt x="1611154" y="438929"/>
                  </a:lnTo>
                  <a:lnTo>
                    <a:pt x="1879680" y="319221"/>
                  </a:lnTo>
                  <a:lnTo>
                    <a:pt x="2148206" y="199513"/>
                  </a:lnTo>
                  <a:lnTo>
                    <a:pt x="2416732" y="79805"/>
                  </a:lnTo>
                  <a:lnTo>
                    <a:pt x="2685257" y="518735"/>
                  </a:lnTo>
                  <a:lnTo>
                    <a:pt x="2953783" y="119708"/>
                  </a:lnTo>
                  <a:lnTo>
                    <a:pt x="3222309" y="79805"/>
                  </a:lnTo>
                  <a:lnTo>
                    <a:pt x="3490835" y="79805"/>
                  </a:lnTo>
                  <a:lnTo>
                    <a:pt x="3759360" y="0"/>
                  </a:lnTo>
                  <a:lnTo>
                    <a:pt x="4027886" y="119708"/>
                  </a:lnTo>
                  <a:lnTo>
                    <a:pt x="4296412" y="119708"/>
                  </a:lnTo>
                  <a:lnTo>
                    <a:pt x="4564938" y="79805"/>
                  </a:lnTo>
                  <a:lnTo>
                    <a:pt x="4833464" y="79805"/>
                  </a:lnTo>
                  <a:lnTo>
                    <a:pt x="5101989" y="0"/>
                  </a:lnTo>
                  <a:lnTo>
                    <a:pt x="5370515" y="119708"/>
                  </a:lnTo>
                  <a:lnTo>
                    <a:pt x="5639041" y="319221"/>
                  </a:lnTo>
                  <a:lnTo>
                    <a:pt x="5907567" y="319221"/>
                  </a:lnTo>
                  <a:lnTo>
                    <a:pt x="6176092" y="518735"/>
                  </a:lnTo>
                  <a:lnTo>
                    <a:pt x="6444618" y="319221"/>
                  </a:lnTo>
                </a:path>
              </a:pathLst>
            </a:custGeom>
            <a:ln w="27101" cap="flat">
              <a:solidFill>
                <a:srgbClr val="7CAE00">
                  <a:alpha val="100000"/>
                </a:srgbClr>
              </a:solidFill>
              <a:prstDash val="solid"/>
              <a:round/>
            </a:ln>
          </p:spPr>
          <p:txBody>
            <a:bodyPr/>
            <a:lstStyle/>
            <a:p>
              <a:endParaRPr/>
            </a:p>
          </p:txBody>
        </p:sp>
        <p:sp>
          <p:nvSpPr>
            <p:cNvPr id="29" name="pl29"/>
            <p:cNvSpPr/>
            <p:nvPr/>
          </p:nvSpPr>
          <p:spPr>
            <a:xfrm>
              <a:off x="1448278" y="2515694"/>
              <a:ext cx="6444618" cy="1715817"/>
            </a:xfrm>
            <a:custGeom>
              <a:avLst/>
              <a:gdLst/>
              <a:ahLst/>
              <a:cxnLst/>
              <a:rect l="0" t="0" r="0" b="0"/>
              <a:pathLst>
                <a:path w="6444618" h="1715817">
                  <a:moveTo>
                    <a:pt x="0" y="1715817"/>
                  </a:moveTo>
                  <a:lnTo>
                    <a:pt x="268525" y="1396595"/>
                  </a:lnTo>
                  <a:lnTo>
                    <a:pt x="537051" y="1117276"/>
                  </a:lnTo>
                  <a:lnTo>
                    <a:pt x="805577" y="837957"/>
                  </a:lnTo>
                  <a:lnTo>
                    <a:pt x="1074103" y="478832"/>
                  </a:lnTo>
                  <a:lnTo>
                    <a:pt x="1342628" y="319221"/>
                  </a:lnTo>
                  <a:lnTo>
                    <a:pt x="1611154" y="239416"/>
                  </a:lnTo>
                  <a:lnTo>
                    <a:pt x="1879680" y="199513"/>
                  </a:lnTo>
                  <a:lnTo>
                    <a:pt x="2148206" y="199513"/>
                  </a:lnTo>
                  <a:lnTo>
                    <a:pt x="2416732" y="159610"/>
                  </a:lnTo>
                  <a:lnTo>
                    <a:pt x="2685257" y="119708"/>
                  </a:lnTo>
                  <a:lnTo>
                    <a:pt x="2953783" y="119708"/>
                  </a:lnTo>
                  <a:lnTo>
                    <a:pt x="3222309" y="0"/>
                  </a:lnTo>
                  <a:lnTo>
                    <a:pt x="3490835" y="39902"/>
                  </a:lnTo>
                  <a:lnTo>
                    <a:pt x="3759360" y="0"/>
                  </a:lnTo>
                  <a:lnTo>
                    <a:pt x="4027886" y="159610"/>
                  </a:lnTo>
                  <a:lnTo>
                    <a:pt x="4296412" y="239416"/>
                  </a:lnTo>
                  <a:lnTo>
                    <a:pt x="4564938" y="159610"/>
                  </a:lnTo>
                  <a:lnTo>
                    <a:pt x="4833464" y="199513"/>
                  </a:lnTo>
                  <a:lnTo>
                    <a:pt x="5101989" y="159610"/>
                  </a:lnTo>
                  <a:lnTo>
                    <a:pt x="5370515" y="279319"/>
                  </a:lnTo>
                  <a:lnTo>
                    <a:pt x="5639041" y="558638"/>
                  </a:lnTo>
                  <a:lnTo>
                    <a:pt x="5907567" y="518735"/>
                  </a:lnTo>
                  <a:lnTo>
                    <a:pt x="6176092" y="678346"/>
                  </a:lnTo>
                  <a:lnTo>
                    <a:pt x="6444618" y="558638"/>
                  </a:lnTo>
                </a:path>
              </a:pathLst>
            </a:custGeom>
            <a:ln w="27101" cap="flat">
              <a:solidFill>
                <a:srgbClr val="00BFC4">
                  <a:alpha val="100000"/>
                </a:srgbClr>
              </a:solidFill>
              <a:prstDash val="solid"/>
              <a:round/>
            </a:ln>
          </p:spPr>
          <p:txBody>
            <a:bodyPr/>
            <a:lstStyle/>
            <a:p>
              <a:endParaRPr/>
            </a:p>
          </p:txBody>
        </p:sp>
        <p:sp>
          <p:nvSpPr>
            <p:cNvPr id="30" name="pl30"/>
            <p:cNvSpPr/>
            <p:nvPr/>
          </p:nvSpPr>
          <p:spPr>
            <a:xfrm>
              <a:off x="7624371" y="3233943"/>
              <a:ext cx="268525" cy="1316789"/>
            </a:xfrm>
            <a:custGeom>
              <a:avLst/>
              <a:gdLst/>
              <a:ahLst/>
              <a:cxnLst/>
              <a:rect l="0" t="0" r="0" b="0"/>
              <a:pathLst>
                <a:path w="268525" h="1316789">
                  <a:moveTo>
                    <a:pt x="0" y="1316789"/>
                  </a:moveTo>
                  <a:lnTo>
                    <a:pt x="268525" y="0"/>
                  </a:lnTo>
                </a:path>
              </a:pathLst>
            </a:custGeom>
            <a:ln w="27101" cap="flat">
              <a:solidFill>
                <a:srgbClr val="C77CFF">
                  <a:alpha val="100000"/>
                </a:srgbClr>
              </a:solidFill>
              <a:prstDash val="solid"/>
              <a:round/>
            </a:ln>
          </p:spPr>
          <p:txBody>
            <a:bodyPr/>
            <a:lstStyle/>
            <a:p>
              <a:endParaRPr/>
            </a:p>
          </p:txBody>
        </p:sp>
        <p:sp>
          <p:nvSpPr>
            <p:cNvPr id="31" name="pl31"/>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2" name="pt32"/>
            <p:cNvSpPr/>
            <p:nvPr/>
          </p:nvSpPr>
          <p:spPr>
            <a:xfrm>
              <a:off x="7854520" y="19585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3" name="pt33"/>
            <p:cNvSpPr/>
            <p:nvPr/>
          </p:nvSpPr>
          <p:spPr>
            <a:xfrm>
              <a:off x="7854520" y="263692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4" name="pt34"/>
            <p:cNvSpPr/>
            <p:nvPr/>
          </p:nvSpPr>
          <p:spPr>
            <a:xfrm>
              <a:off x="7854520" y="303595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5" name="pt35"/>
            <p:cNvSpPr/>
            <p:nvPr/>
          </p:nvSpPr>
          <p:spPr>
            <a:xfrm>
              <a:off x="7854520" y="31955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6" name="pt36"/>
            <p:cNvSpPr/>
            <p:nvPr/>
          </p:nvSpPr>
          <p:spPr>
            <a:xfrm>
              <a:off x="1409902" y="327537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7" name="pt37"/>
            <p:cNvSpPr/>
            <p:nvPr/>
          </p:nvSpPr>
          <p:spPr>
            <a:xfrm>
              <a:off x="1409902" y="403352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8" name="pt38"/>
            <p:cNvSpPr/>
            <p:nvPr/>
          </p:nvSpPr>
          <p:spPr>
            <a:xfrm>
              <a:off x="1409902" y="419313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9" name="pt39"/>
            <p:cNvSpPr/>
            <p:nvPr/>
          </p:nvSpPr>
          <p:spPr>
            <a:xfrm>
              <a:off x="7585995" y="451235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40" name="pl40"/>
            <p:cNvSpPr/>
            <p:nvPr/>
          </p:nvSpPr>
          <p:spPr>
            <a:xfrm>
              <a:off x="7911385" y="1996959"/>
              <a:ext cx="250038" cy="8"/>
            </a:xfrm>
            <a:custGeom>
              <a:avLst/>
              <a:gdLst/>
              <a:ahLst/>
              <a:cxnLst/>
              <a:rect l="0" t="0" r="0" b="0"/>
              <a:pathLst>
                <a:path w="250038" h="8">
                  <a:moveTo>
                    <a:pt x="250038" y="8"/>
                  </a:moveTo>
                  <a:lnTo>
                    <a:pt x="0" y="0"/>
                  </a:lnTo>
                </a:path>
              </a:pathLst>
            </a:custGeom>
          </p:spPr>
          <p:txBody>
            <a:bodyPr/>
            <a:lstStyle/>
            <a:p>
              <a:endParaRPr/>
            </a:p>
          </p:txBody>
        </p:sp>
        <p:sp>
          <p:nvSpPr>
            <p:cNvPr id="41" name="pl41"/>
            <p:cNvSpPr/>
            <p:nvPr/>
          </p:nvSpPr>
          <p:spPr>
            <a:xfrm>
              <a:off x="7911385" y="2675298"/>
              <a:ext cx="250038" cy="6"/>
            </a:xfrm>
            <a:custGeom>
              <a:avLst/>
              <a:gdLst/>
              <a:ahLst/>
              <a:cxnLst/>
              <a:rect l="0" t="0" r="0" b="0"/>
              <a:pathLst>
                <a:path w="250038" h="6">
                  <a:moveTo>
                    <a:pt x="250038" y="0"/>
                  </a:moveTo>
                  <a:lnTo>
                    <a:pt x="0" y="6"/>
                  </a:lnTo>
                </a:path>
              </a:pathLst>
            </a:custGeom>
          </p:spPr>
          <p:txBody>
            <a:bodyPr/>
            <a:lstStyle/>
            <a:p>
              <a:endParaRPr/>
            </a:p>
          </p:txBody>
        </p:sp>
        <p:sp>
          <p:nvSpPr>
            <p:cNvPr id="42" name="pl42"/>
            <p:cNvSpPr/>
            <p:nvPr/>
          </p:nvSpPr>
          <p:spPr>
            <a:xfrm>
              <a:off x="7910324" y="3018797"/>
              <a:ext cx="251099" cy="51931"/>
            </a:xfrm>
            <a:custGeom>
              <a:avLst/>
              <a:gdLst/>
              <a:ahLst/>
              <a:cxnLst/>
              <a:rect l="0" t="0" r="0" b="0"/>
              <a:pathLst>
                <a:path w="251099" h="51931">
                  <a:moveTo>
                    <a:pt x="251099" y="0"/>
                  </a:moveTo>
                  <a:lnTo>
                    <a:pt x="0" y="51931"/>
                  </a:lnTo>
                </a:path>
              </a:pathLst>
            </a:custGeom>
          </p:spPr>
          <p:txBody>
            <a:bodyPr/>
            <a:lstStyle/>
            <a:p>
              <a:endParaRPr/>
            </a:p>
          </p:txBody>
        </p:sp>
        <p:sp>
          <p:nvSpPr>
            <p:cNvPr id="43" name="pl43"/>
            <p:cNvSpPr/>
            <p:nvPr/>
          </p:nvSpPr>
          <p:spPr>
            <a:xfrm>
              <a:off x="7910416" y="3237392"/>
              <a:ext cx="251007" cy="49410"/>
            </a:xfrm>
            <a:custGeom>
              <a:avLst/>
              <a:gdLst/>
              <a:ahLst/>
              <a:cxnLst/>
              <a:rect l="0" t="0" r="0" b="0"/>
              <a:pathLst>
                <a:path w="251007" h="49410">
                  <a:moveTo>
                    <a:pt x="251007" y="49410"/>
                  </a:moveTo>
                  <a:lnTo>
                    <a:pt x="0" y="0"/>
                  </a:lnTo>
                </a:path>
              </a:pathLst>
            </a:custGeom>
          </p:spPr>
          <p:txBody>
            <a:bodyPr/>
            <a:lstStyle/>
            <a:p>
              <a:endParaRPr/>
            </a:p>
          </p:txBody>
        </p:sp>
        <p:sp>
          <p:nvSpPr>
            <p:cNvPr id="44" name="pg44"/>
            <p:cNvSpPr/>
            <p:nvPr/>
          </p:nvSpPr>
          <p:spPr>
            <a:xfrm>
              <a:off x="8092843" y="1905981"/>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5" name="tx45"/>
            <p:cNvSpPr/>
            <p:nvPr/>
          </p:nvSpPr>
          <p:spPr>
            <a:xfrm>
              <a:off x="8115703" y="1946823"/>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DTP1: 82%</a:t>
              </a:r>
            </a:p>
          </p:txBody>
        </p:sp>
        <p:sp>
          <p:nvSpPr>
            <p:cNvPr id="46" name="pg46"/>
            <p:cNvSpPr/>
            <p:nvPr/>
          </p:nvSpPr>
          <p:spPr>
            <a:xfrm>
              <a:off x="8092843" y="2584313"/>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47" name="tx47"/>
            <p:cNvSpPr/>
            <p:nvPr/>
          </p:nvSpPr>
          <p:spPr>
            <a:xfrm>
              <a:off x="8115703" y="2625154"/>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DTP3: 65%</a:t>
              </a:r>
            </a:p>
          </p:txBody>
        </p:sp>
        <p:sp>
          <p:nvSpPr>
            <p:cNvPr id="48" name="pg48"/>
            <p:cNvSpPr/>
            <p:nvPr/>
          </p:nvSpPr>
          <p:spPr>
            <a:xfrm>
              <a:off x="8092843" y="2923959"/>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49" name="tx49"/>
            <p:cNvSpPr/>
            <p:nvPr/>
          </p:nvSpPr>
          <p:spPr>
            <a:xfrm>
              <a:off x="8115703" y="2964801"/>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MCV1: 55%</a:t>
              </a:r>
            </a:p>
          </p:txBody>
        </p:sp>
        <p:sp>
          <p:nvSpPr>
            <p:cNvPr id="50" name="pg50"/>
            <p:cNvSpPr/>
            <p:nvPr/>
          </p:nvSpPr>
          <p:spPr>
            <a:xfrm>
              <a:off x="8092843" y="3199105"/>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51" name="tx51"/>
            <p:cNvSpPr/>
            <p:nvPr/>
          </p:nvSpPr>
          <p:spPr>
            <a:xfrm>
              <a:off x="8115703" y="3239946"/>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MCV2: 51%</a:t>
              </a:r>
            </a:p>
          </p:txBody>
        </p:sp>
        <p:sp>
          <p:nvSpPr>
            <p:cNvPr id="52" name="tx52"/>
            <p:cNvSpPr/>
            <p:nvPr/>
          </p:nvSpPr>
          <p:spPr>
            <a:xfrm>
              <a:off x="663492" y="521686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1" name="pl71"/>
            <p:cNvSpPr/>
            <p:nvPr/>
          </p:nvSpPr>
          <p:spPr>
            <a:xfrm>
              <a:off x="4249088" y="6344544"/>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72" name="pl72"/>
            <p:cNvSpPr/>
            <p:nvPr/>
          </p:nvSpPr>
          <p:spPr>
            <a:xfrm>
              <a:off x="4964817" y="6344544"/>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73" name="pl73"/>
            <p:cNvSpPr/>
            <p:nvPr/>
          </p:nvSpPr>
          <p:spPr>
            <a:xfrm>
              <a:off x="5711582" y="6344544"/>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74" name="tx74"/>
            <p:cNvSpPr/>
            <p:nvPr/>
          </p:nvSpPr>
          <p:spPr>
            <a:xfrm>
              <a:off x="3800459" y="6294135"/>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9987"/>
              <a:ext cx="5134384"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des vaccins essentiels pour les enfants, RDC, 2000-2024</a:t>
              </a:r>
            </a:p>
          </p:txBody>
        </p:sp>
        <p:sp>
          <p:nvSpPr>
            <p:cNvPr id="79" name="tx79"/>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55 %.
La couverture par le DTC3 - un indicateur de la qualité des services de vaccination fournis aux enfants par les pays - était inférieure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par le MCV1 était inférieure à l'objectif de 95 % et la couverture par le MCV2 était inférieure à l'objectif de 95 %.
Entre 2023 et 2024, la couverture a augmenté pour 4 vaccins, a diminué pour 0 et est restée inchangée pour 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505181"/>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69419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883214"/>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072231"/>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91067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9968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28870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47772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21035"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807273"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193511"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579750"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688740"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65988"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43236"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20483"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797731"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4979"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296273" y="2142455"/>
              <a:ext cx="249522" cy="1768217"/>
            </a:xfrm>
            <a:prstGeom prst="rect">
              <a:avLst/>
            </a:prstGeom>
            <a:solidFill>
              <a:srgbClr val="1CABE2">
                <a:alpha val="100000"/>
              </a:srgbClr>
            </a:solidFill>
          </p:spPr>
          <p:txBody>
            <a:bodyPr/>
            <a:lstStyle/>
            <a:p>
              <a:endParaRPr/>
            </a:p>
          </p:txBody>
        </p:sp>
        <p:sp>
          <p:nvSpPr>
            <p:cNvPr id="24" name="rc24"/>
            <p:cNvSpPr/>
            <p:nvPr/>
          </p:nvSpPr>
          <p:spPr>
            <a:xfrm>
              <a:off x="1573521" y="2096746"/>
              <a:ext cx="249522" cy="1813926"/>
            </a:xfrm>
            <a:prstGeom prst="rect">
              <a:avLst/>
            </a:prstGeom>
            <a:solidFill>
              <a:srgbClr val="1CABE2">
                <a:alpha val="100000"/>
              </a:srgbClr>
            </a:solidFill>
          </p:spPr>
          <p:txBody>
            <a:bodyPr/>
            <a:lstStyle/>
            <a:p>
              <a:endParaRPr/>
            </a:p>
          </p:txBody>
        </p:sp>
        <p:sp>
          <p:nvSpPr>
            <p:cNvPr id="25" name="rc25"/>
            <p:cNvSpPr/>
            <p:nvPr/>
          </p:nvSpPr>
          <p:spPr>
            <a:xfrm>
              <a:off x="1850769" y="1983196"/>
              <a:ext cx="249522" cy="1927477"/>
            </a:xfrm>
            <a:prstGeom prst="rect">
              <a:avLst/>
            </a:prstGeom>
            <a:solidFill>
              <a:srgbClr val="1CABE2">
                <a:alpha val="100000"/>
              </a:srgbClr>
            </a:solidFill>
          </p:spPr>
          <p:txBody>
            <a:bodyPr/>
            <a:lstStyle/>
            <a:p>
              <a:endParaRPr/>
            </a:p>
          </p:txBody>
        </p:sp>
        <p:sp>
          <p:nvSpPr>
            <p:cNvPr id="26" name="rc26"/>
            <p:cNvSpPr/>
            <p:nvPr/>
          </p:nvSpPr>
          <p:spPr>
            <a:xfrm>
              <a:off x="2128016" y="2164595"/>
              <a:ext cx="249522" cy="1746078"/>
            </a:xfrm>
            <a:prstGeom prst="rect">
              <a:avLst/>
            </a:prstGeom>
            <a:solidFill>
              <a:srgbClr val="1CABE2">
                <a:alpha val="100000"/>
              </a:srgbClr>
            </a:solidFill>
          </p:spPr>
          <p:txBody>
            <a:bodyPr/>
            <a:lstStyle/>
            <a:p>
              <a:endParaRPr/>
            </a:p>
          </p:txBody>
        </p:sp>
        <p:sp>
          <p:nvSpPr>
            <p:cNvPr id="27" name="rc27"/>
            <p:cNvSpPr/>
            <p:nvPr/>
          </p:nvSpPr>
          <p:spPr>
            <a:xfrm>
              <a:off x="2405264" y="2619211"/>
              <a:ext cx="249522" cy="1291461"/>
            </a:xfrm>
            <a:prstGeom prst="rect">
              <a:avLst/>
            </a:prstGeom>
            <a:solidFill>
              <a:srgbClr val="1CABE2">
                <a:alpha val="100000"/>
              </a:srgbClr>
            </a:solidFill>
          </p:spPr>
          <p:txBody>
            <a:bodyPr/>
            <a:lstStyle/>
            <a:p>
              <a:endParaRPr/>
            </a:p>
          </p:txBody>
        </p:sp>
        <p:sp>
          <p:nvSpPr>
            <p:cNvPr id="28" name="rc28"/>
            <p:cNvSpPr/>
            <p:nvPr/>
          </p:nvSpPr>
          <p:spPr>
            <a:xfrm>
              <a:off x="2682512" y="2657220"/>
              <a:ext cx="249522" cy="1253452"/>
            </a:xfrm>
            <a:prstGeom prst="rect">
              <a:avLst/>
            </a:prstGeom>
            <a:solidFill>
              <a:srgbClr val="1CABE2">
                <a:alpha val="100000"/>
              </a:srgbClr>
            </a:solidFill>
          </p:spPr>
          <p:txBody>
            <a:bodyPr/>
            <a:lstStyle/>
            <a:p>
              <a:endParaRPr/>
            </a:p>
          </p:txBody>
        </p:sp>
        <p:sp>
          <p:nvSpPr>
            <p:cNvPr id="29" name="rc29"/>
            <p:cNvSpPr/>
            <p:nvPr/>
          </p:nvSpPr>
          <p:spPr>
            <a:xfrm>
              <a:off x="2959759" y="2731063"/>
              <a:ext cx="249522" cy="1179609"/>
            </a:xfrm>
            <a:prstGeom prst="rect">
              <a:avLst/>
            </a:prstGeom>
            <a:solidFill>
              <a:srgbClr val="1CABE2">
                <a:alpha val="100000"/>
              </a:srgbClr>
            </a:solidFill>
          </p:spPr>
          <p:txBody>
            <a:bodyPr/>
            <a:lstStyle/>
            <a:p>
              <a:endParaRPr/>
            </a:p>
          </p:txBody>
        </p:sp>
        <p:sp>
          <p:nvSpPr>
            <p:cNvPr id="30" name="rc30"/>
            <p:cNvSpPr/>
            <p:nvPr/>
          </p:nvSpPr>
          <p:spPr>
            <a:xfrm>
              <a:off x="3237007" y="2777512"/>
              <a:ext cx="249522" cy="1133161"/>
            </a:xfrm>
            <a:prstGeom prst="rect">
              <a:avLst/>
            </a:prstGeom>
            <a:solidFill>
              <a:srgbClr val="1CABE2">
                <a:alpha val="100000"/>
              </a:srgbClr>
            </a:solidFill>
          </p:spPr>
          <p:txBody>
            <a:bodyPr/>
            <a:lstStyle/>
            <a:p>
              <a:endParaRPr/>
            </a:p>
          </p:txBody>
        </p:sp>
        <p:sp>
          <p:nvSpPr>
            <p:cNvPr id="31" name="rc31"/>
            <p:cNvSpPr/>
            <p:nvPr/>
          </p:nvSpPr>
          <p:spPr>
            <a:xfrm>
              <a:off x="3514255" y="2870068"/>
              <a:ext cx="249522" cy="1040605"/>
            </a:xfrm>
            <a:prstGeom prst="rect">
              <a:avLst/>
            </a:prstGeom>
            <a:solidFill>
              <a:srgbClr val="1CABE2">
                <a:alpha val="100000"/>
              </a:srgbClr>
            </a:solidFill>
          </p:spPr>
          <p:txBody>
            <a:bodyPr/>
            <a:lstStyle/>
            <a:p>
              <a:endParaRPr/>
            </a:p>
          </p:txBody>
        </p:sp>
        <p:sp>
          <p:nvSpPr>
            <p:cNvPr id="32" name="rc32"/>
            <p:cNvSpPr/>
            <p:nvPr/>
          </p:nvSpPr>
          <p:spPr>
            <a:xfrm>
              <a:off x="3791502" y="2925036"/>
              <a:ext cx="249522" cy="985636"/>
            </a:xfrm>
            <a:prstGeom prst="rect">
              <a:avLst/>
            </a:prstGeom>
            <a:solidFill>
              <a:srgbClr val="1CABE2">
                <a:alpha val="100000"/>
              </a:srgbClr>
            </a:solidFill>
          </p:spPr>
          <p:txBody>
            <a:bodyPr/>
            <a:lstStyle/>
            <a:p>
              <a:endParaRPr/>
            </a:p>
          </p:txBody>
        </p:sp>
        <p:sp>
          <p:nvSpPr>
            <p:cNvPr id="33" name="rc33"/>
            <p:cNvSpPr/>
            <p:nvPr/>
          </p:nvSpPr>
          <p:spPr>
            <a:xfrm>
              <a:off x="4068750" y="2432389"/>
              <a:ext cx="249522" cy="1478283"/>
            </a:xfrm>
            <a:prstGeom prst="rect">
              <a:avLst/>
            </a:prstGeom>
            <a:solidFill>
              <a:srgbClr val="1CABE2">
                <a:alpha val="100000"/>
              </a:srgbClr>
            </a:solidFill>
          </p:spPr>
          <p:txBody>
            <a:bodyPr/>
            <a:lstStyle/>
            <a:p>
              <a:endParaRPr/>
            </a:p>
          </p:txBody>
        </p:sp>
        <p:sp>
          <p:nvSpPr>
            <p:cNvPr id="34" name="rc34"/>
            <p:cNvSpPr/>
            <p:nvPr/>
          </p:nvSpPr>
          <p:spPr>
            <a:xfrm>
              <a:off x="4345998" y="2857627"/>
              <a:ext cx="249522" cy="1053045"/>
            </a:xfrm>
            <a:prstGeom prst="rect">
              <a:avLst/>
            </a:prstGeom>
            <a:solidFill>
              <a:srgbClr val="1CABE2">
                <a:alpha val="100000"/>
              </a:srgbClr>
            </a:solidFill>
          </p:spPr>
          <p:txBody>
            <a:bodyPr/>
            <a:lstStyle/>
            <a:p>
              <a:endParaRPr/>
            </a:p>
          </p:txBody>
        </p:sp>
        <p:sp>
          <p:nvSpPr>
            <p:cNvPr id="35" name="rc35"/>
            <p:cNvSpPr/>
            <p:nvPr/>
          </p:nvSpPr>
          <p:spPr>
            <a:xfrm>
              <a:off x="4623245" y="2821301"/>
              <a:ext cx="249522" cy="1089371"/>
            </a:xfrm>
            <a:prstGeom prst="rect">
              <a:avLst/>
            </a:prstGeom>
            <a:solidFill>
              <a:srgbClr val="1CABE2">
                <a:alpha val="100000"/>
              </a:srgbClr>
            </a:solidFill>
          </p:spPr>
          <p:txBody>
            <a:bodyPr/>
            <a:lstStyle/>
            <a:p>
              <a:endParaRPr/>
            </a:p>
          </p:txBody>
        </p:sp>
        <p:sp>
          <p:nvSpPr>
            <p:cNvPr id="36" name="rc36"/>
            <p:cNvSpPr/>
            <p:nvPr/>
          </p:nvSpPr>
          <p:spPr>
            <a:xfrm>
              <a:off x="4900493" y="2788851"/>
              <a:ext cx="249522" cy="1121822"/>
            </a:xfrm>
            <a:prstGeom prst="rect">
              <a:avLst/>
            </a:prstGeom>
            <a:solidFill>
              <a:srgbClr val="1CABE2">
                <a:alpha val="100000"/>
              </a:srgbClr>
            </a:solidFill>
          </p:spPr>
          <p:txBody>
            <a:bodyPr/>
            <a:lstStyle/>
            <a:p>
              <a:endParaRPr/>
            </a:p>
          </p:txBody>
        </p:sp>
        <p:sp>
          <p:nvSpPr>
            <p:cNvPr id="37" name="rc37"/>
            <p:cNvSpPr/>
            <p:nvPr/>
          </p:nvSpPr>
          <p:spPr>
            <a:xfrm>
              <a:off x="5177741" y="2911468"/>
              <a:ext cx="249522" cy="999204"/>
            </a:xfrm>
            <a:prstGeom prst="rect">
              <a:avLst/>
            </a:prstGeom>
            <a:solidFill>
              <a:srgbClr val="1CABE2">
                <a:alpha val="100000"/>
              </a:srgbClr>
            </a:solidFill>
          </p:spPr>
          <p:txBody>
            <a:bodyPr/>
            <a:lstStyle/>
            <a:p>
              <a:endParaRPr/>
            </a:p>
          </p:txBody>
        </p:sp>
        <p:sp>
          <p:nvSpPr>
            <p:cNvPr id="38" name="rc38"/>
            <p:cNvSpPr/>
            <p:nvPr/>
          </p:nvSpPr>
          <p:spPr>
            <a:xfrm>
              <a:off x="5454988" y="2883095"/>
              <a:ext cx="249522" cy="1027577"/>
            </a:xfrm>
            <a:prstGeom prst="rect">
              <a:avLst/>
            </a:prstGeom>
            <a:solidFill>
              <a:srgbClr val="1CABE2">
                <a:alpha val="100000"/>
              </a:srgbClr>
            </a:solidFill>
          </p:spPr>
          <p:txBody>
            <a:bodyPr/>
            <a:lstStyle/>
            <a:p>
              <a:endParaRPr/>
            </a:p>
          </p:txBody>
        </p:sp>
        <p:sp>
          <p:nvSpPr>
            <p:cNvPr id="39" name="rc39"/>
            <p:cNvSpPr/>
            <p:nvPr/>
          </p:nvSpPr>
          <p:spPr>
            <a:xfrm>
              <a:off x="5732236" y="2853770"/>
              <a:ext cx="249522" cy="1056902"/>
            </a:xfrm>
            <a:prstGeom prst="rect">
              <a:avLst/>
            </a:prstGeom>
            <a:solidFill>
              <a:srgbClr val="1CABE2">
                <a:alpha val="100000"/>
              </a:srgbClr>
            </a:solidFill>
          </p:spPr>
          <p:txBody>
            <a:bodyPr/>
            <a:lstStyle/>
            <a:p>
              <a:endParaRPr/>
            </a:p>
          </p:txBody>
        </p:sp>
        <p:sp>
          <p:nvSpPr>
            <p:cNvPr id="40" name="rc40"/>
            <p:cNvSpPr/>
            <p:nvPr/>
          </p:nvSpPr>
          <p:spPr>
            <a:xfrm>
              <a:off x="6009484" y="2868509"/>
              <a:ext cx="249522" cy="1042163"/>
            </a:xfrm>
            <a:prstGeom prst="rect">
              <a:avLst/>
            </a:prstGeom>
            <a:solidFill>
              <a:srgbClr val="1CABE2">
                <a:alpha val="100000"/>
              </a:srgbClr>
            </a:solidFill>
          </p:spPr>
          <p:txBody>
            <a:bodyPr/>
            <a:lstStyle/>
            <a:p>
              <a:endParaRPr/>
            </a:p>
          </p:txBody>
        </p:sp>
        <p:sp>
          <p:nvSpPr>
            <p:cNvPr id="41" name="rc41"/>
            <p:cNvSpPr/>
            <p:nvPr/>
          </p:nvSpPr>
          <p:spPr>
            <a:xfrm>
              <a:off x="6286731" y="2834024"/>
              <a:ext cx="249522" cy="1076648"/>
            </a:xfrm>
            <a:prstGeom prst="rect">
              <a:avLst/>
            </a:prstGeom>
            <a:solidFill>
              <a:srgbClr val="1CABE2">
                <a:alpha val="100000"/>
              </a:srgbClr>
            </a:solidFill>
          </p:spPr>
          <p:txBody>
            <a:bodyPr/>
            <a:lstStyle/>
            <a:p>
              <a:endParaRPr/>
            </a:p>
          </p:txBody>
        </p:sp>
        <p:sp>
          <p:nvSpPr>
            <p:cNvPr id="42" name="rc42"/>
            <p:cNvSpPr/>
            <p:nvPr/>
          </p:nvSpPr>
          <p:spPr>
            <a:xfrm>
              <a:off x="6563979" y="2929672"/>
              <a:ext cx="249522" cy="981001"/>
            </a:xfrm>
            <a:prstGeom prst="rect">
              <a:avLst/>
            </a:prstGeom>
            <a:solidFill>
              <a:srgbClr val="1CABE2">
                <a:alpha val="100000"/>
              </a:srgbClr>
            </a:solidFill>
          </p:spPr>
          <p:txBody>
            <a:bodyPr/>
            <a:lstStyle/>
            <a:p>
              <a:endParaRPr/>
            </a:p>
          </p:txBody>
        </p:sp>
        <p:sp>
          <p:nvSpPr>
            <p:cNvPr id="43" name="rc43"/>
            <p:cNvSpPr/>
            <p:nvPr/>
          </p:nvSpPr>
          <p:spPr>
            <a:xfrm>
              <a:off x="6841227" y="2842071"/>
              <a:ext cx="249522" cy="1068602"/>
            </a:xfrm>
            <a:prstGeom prst="rect">
              <a:avLst/>
            </a:prstGeom>
            <a:solidFill>
              <a:srgbClr val="1CABE2">
                <a:alpha val="100000"/>
              </a:srgbClr>
            </a:solidFill>
          </p:spPr>
          <p:txBody>
            <a:bodyPr/>
            <a:lstStyle/>
            <a:p>
              <a:endParaRPr/>
            </a:p>
          </p:txBody>
        </p:sp>
        <p:sp>
          <p:nvSpPr>
            <p:cNvPr id="44" name="rc44"/>
            <p:cNvSpPr/>
            <p:nvPr/>
          </p:nvSpPr>
          <p:spPr>
            <a:xfrm>
              <a:off x="7118474" y="2683121"/>
              <a:ext cx="249522" cy="1227551"/>
            </a:xfrm>
            <a:prstGeom prst="rect">
              <a:avLst/>
            </a:prstGeom>
            <a:solidFill>
              <a:srgbClr val="1CABE2">
                <a:alpha val="100000"/>
              </a:srgbClr>
            </a:solidFill>
          </p:spPr>
          <p:txBody>
            <a:bodyPr/>
            <a:lstStyle/>
            <a:p>
              <a:endParaRPr/>
            </a:p>
          </p:txBody>
        </p:sp>
        <p:sp>
          <p:nvSpPr>
            <p:cNvPr id="45" name="rc45"/>
            <p:cNvSpPr/>
            <p:nvPr/>
          </p:nvSpPr>
          <p:spPr>
            <a:xfrm>
              <a:off x="7395722" y="2651134"/>
              <a:ext cx="249522" cy="1259538"/>
            </a:xfrm>
            <a:prstGeom prst="rect">
              <a:avLst/>
            </a:prstGeom>
            <a:solidFill>
              <a:srgbClr val="1CABE2">
                <a:alpha val="100000"/>
              </a:srgbClr>
            </a:solidFill>
          </p:spPr>
          <p:txBody>
            <a:bodyPr/>
            <a:lstStyle/>
            <a:p>
              <a:endParaRPr/>
            </a:p>
          </p:txBody>
        </p:sp>
        <p:sp>
          <p:nvSpPr>
            <p:cNvPr id="46" name="rc46"/>
            <p:cNvSpPr/>
            <p:nvPr/>
          </p:nvSpPr>
          <p:spPr>
            <a:xfrm>
              <a:off x="7672970" y="2550212"/>
              <a:ext cx="249522" cy="1360460"/>
            </a:xfrm>
            <a:prstGeom prst="rect">
              <a:avLst/>
            </a:prstGeom>
            <a:solidFill>
              <a:srgbClr val="1CABE2">
                <a:alpha val="100000"/>
              </a:srgbClr>
            </a:solidFill>
          </p:spPr>
          <p:txBody>
            <a:bodyPr/>
            <a:lstStyle/>
            <a:p>
              <a:endParaRPr/>
            </a:p>
          </p:txBody>
        </p:sp>
        <p:sp>
          <p:nvSpPr>
            <p:cNvPr id="47" name="rc47"/>
            <p:cNvSpPr/>
            <p:nvPr/>
          </p:nvSpPr>
          <p:spPr>
            <a:xfrm>
              <a:off x="7950217" y="2658161"/>
              <a:ext cx="249522" cy="1252512"/>
            </a:xfrm>
            <a:prstGeom prst="rect">
              <a:avLst/>
            </a:prstGeom>
            <a:solidFill>
              <a:srgbClr val="1CABE2">
                <a:alpha val="100000"/>
              </a:srgbClr>
            </a:solidFill>
          </p:spPr>
          <p:txBody>
            <a:bodyPr/>
            <a:lstStyle/>
            <a:p>
              <a:endParaRPr/>
            </a:p>
          </p:txBody>
        </p:sp>
        <p:sp>
          <p:nvSpPr>
            <p:cNvPr id="48" name="rc48"/>
            <p:cNvSpPr/>
            <p:nvPr/>
          </p:nvSpPr>
          <p:spPr>
            <a:xfrm>
              <a:off x="1296273" y="1483706"/>
              <a:ext cx="249522" cy="658748"/>
            </a:xfrm>
            <a:prstGeom prst="rect">
              <a:avLst/>
            </a:prstGeom>
            <a:solidFill>
              <a:srgbClr val="B3B3B3">
                <a:alpha val="100000"/>
              </a:srgbClr>
            </a:solidFill>
          </p:spPr>
          <p:txBody>
            <a:bodyPr/>
            <a:lstStyle/>
            <a:p>
              <a:endParaRPr/>
            </a:p>
          </p:txBody>
        </p:sp>
        <p:sp>
          <p:nvSpPr>
            <p:cNvPr id="49" name="rc49"/>
            <p:cNvSpPr/>
            <p:nvPr/>
          </p:nvSpPr>
          <p:spPr>
            <a:xfrm>
              <a:off x="1573521" y="1420970"/>
              <a:ext cx="249522" cy="675776"/>
            </a:xfrm>
            <a:prstGeom prst="rect">
              <a:avLst/>
            </a:prstGeom>
            <a:solidFill>
              <a:srgbClr val="B3B3B3">
                <a:alpha val="100000"/>
              </a:srgbClr>
            </a:solidFill>
          </p:spPr>
          <p:txBody>
            <a:bodyPr/>
            <a:lstStyle/>
            <a:p>
              <a:endParaRPr/>
            </a:p>
          </p:txBody>
        </p:sp>
        <p:sp>
          <p:nvSpPr>
            <p:cNvPr id="50" name="rc50"/>
            <p:cNvSpPr/>
            <p:nvPr/>
          </p:nvSpPr>
          <p:spPr>
            <a:xfrm>
              <a:off x="1850769" y="1655887"/>
              <a:ext cx="249522" cy="327308"/>
            </a:xfrm>
            <a:prstGeom prst="rect">
              <a:avLst/>
            </a:prstGeom>
            <a:solidFill>
              <a:srgbClr val="B3B3B3">
                <a:alpha val="100000"/>
              </a:srgbClr>
            </a:solidFill>
          </p:spPr>
          <p:txBody>
            <a:bodyPr/>
            <a:lstStyle/>
            <a:p>
              <a:endParaRPr/>
            </a:p>
          </p:txBody>
        </p:sp>
        <p:sp>
          <p:nvSpPr>
            <p:cNvPr id="51" name="rc51"/>
            <p:cNvSpPr/>
            <p:nvPr/>
          </p:nvSpPr>
          <p:spPr>
            <a:xfrm>
              <a:off x="2128016" y="1755937"/>
              <a:ext cx="249522" cy="408657"/>
            </a:xfrm>
            <a:prstGeom prst="rect">
              <a:avLst/>
            </a:prstGeom>
            <a:solidFill>
              <a:srgbClr val="B3B3B3">
                <a:alpha val="100000"/>
              </a:srgbClr>
            </a:solidFill>
          </p:spPr>
          <p:txBody>
            <a:bodyPr/>
            <a:lstStyle/>
            <a:p>
              <a:endParaRPr/>
            </a:p>
          </p:txBody>
        </p:sp>
        <p:sp>
          <p:nvSpPr>
            <p:cNvPr id="52" name="rc52"/>
            <p:cNvSpPr/>
            <p:nvPr/>
          </p:nvSpPr>
          <p:spPr>
            <a:xfrm>
              <a:off x="2405264" y="2163401"/>
              <a:ext cx="249522" cy="455809"/>
            </a:xfrm>
            <a:prstGeom prst="rect">
              <a:avLst/>
            </a:prstGeom>
            <a:solidFill>
              <a:srgbClr val="B3B3B3">
                <a:alpha val="100000"/>
              </a:srgbClr>
            </a:solidFill>
          </p:spPr>
          <p:txBody>
            <a:bodyPr/>
            <a:lstStyle/>
            <a:p>
              <a:endParaRPr/>
            </a:p>
          </p:txBody>
        </p:sp>
        <p:sp>
          <p:nvSpPr>
            <p:cNvPr id="53" name="rc53"/>
            <p:cNvSpPr/>
            <p:nvPr/>
          </p:nvSpPr>
          <p:spPr>
            <a:xfrm>
              <a:off x="2682512" y="2383027"/>
              <a:ext cx="249522" cy="274193"/>
            </a:xfrm>
            <a:prstGeom prst="rect">
              <a:avLst/>
            </a:prstGeom>
            <a:solidFill>
              <a:srgbClr val="B3B3B3">
                <a:alpha val="100000"/>
              </a:srgbClr>
            </a:solidFill>
          </p:spPr>
          <p:txBody>
            <a:bodyPr/>
            <a:lstStyle/>
            <a:p>
              <a:endParaRPr/>
            </a:p>
          </p:txBody>
        </p:sp>
        <p:sp>
          <p:nvSpPr>
            <p:cNvPr id="54" name="rc54"/>
            <p:cNvSpPr/>
            <p:nvPr/>
          </p:nvSpPr>
          <p:spPr>
            <a:xfrm>
              <a:off x="2959759" y="2364977"/>
              <a:ext cx="249522" cy="366086"/>
            </a:xfrm>
            <a:prstGeom prst="rect">
              <a:avLst/>
            </a:prstGeom>
            <a:solidFill>
              <a:srgbClr val="B3B3B3">
                <a:alpha val="100000"/>
              </a:srgbClr>
            </a:solidFill>
          </p:spPr>
          <p:txBody>
            <a:bodyPr/>
            <a:lstStyle/>
            <a:p>
              <a:endParaRPr/>
            </a:p>
          </p:txBody>
        </p:sp>
        <p:sp>
          <p:nvSpPr>
            <p:cNvPr id="55" name="rc55"/>
            <p:cNvSpPr/>
            <p:nvPr/>
          </p:nvSpPr>
          <p:spPr>
            <a:xfrm>
              <a:off x="3237007" y="2441760"/>
              <a:ext cx="249522" cy="335752"/>
            </a:xfrm>
            <a:prstGeom prst="rect">
              <a:avLst/>
            </a:prstGeom>
            <a:solidFill>
              <a:srgbClr val="B3B3B3">
                <a:alpha val="100000"/>
              </a:srgbClr>
            </a:solidFill>
          </p:spPr>
          <p:txBody>
            <a:bodyPr/>
            <a:lstStyle/>
            <a:p>
              <a:endParaRPr/>
            </a:p>
          </p:txBody>
        </p:sp>
        <p:sp>
          <p:nvSpPr>
            <p:cNvPr id="56" name="rc56"/>
            <p:cNvSpPr/>
            <p:nvPr/>
          </p:nvSpPr>
          <p:spPr>
            <a:xfrm>
              <a:off x="3514255" y="2523199"/>
              <a:ext cx="249522" cy="346868"/>
            </a:xfrm>
            <a:prstGeom prst="rect">
              <a:avLst/>
            </a:prstGeom>
            <a:solidFill>
              <a:srgbClr val="B3B3B3">
                <a:alpha val="100000"/>
              </a:srgbClr>
            </a:solidFill>
          </p:spPr>
          <p:txBody>
            <a:bodyPr/>
            <a:lstStyle/>
            <a:p>
              <a:endParaRPr/>
            </a:p>
          </p:txBody>
        </p:sp>
        <p:sp>
          <p:nvSpPr>
            <p:cNvPr id="57" name="rc57"/>
            <p:cNvSpPr/>
            <p:nvPr/>
          </p:nvSpPr>
          <p:spPr>
            <a:xfrm>
              <a:off x="3791502" y="2611424"/>
              <a:ext cx="249522" cy="313612"/>
            </a:xfrm>
            <a:prstGeom prst="rect">
              <a:avLst/>
            </a:prstGeom>
            <a:solidFill>
              <a:srgbClr val="B3B3B3">
                <a:alpha val="100000"/>
              </a:srgbClr>
            </a:solidFill>
          </p:spPr>
          <p:txBody>
            <a:bodyPr/>
            <a:lstStyle/>
            <a:p>
              <a:endParaRPr/>
            </a:p>
          </p:txBody>
        </p:sp>
        <p:sp>
          <p:nvSpPr>
            <p:cNvPr id="58" name="rc58"/>
            <p:cNvSpPr/>
            <p:nvPr/>
          </p:nvSpPr>
          <p:spPr>
            <a:xfrm>
              <a:off x="4068750" y="2062818"/>
              <a:ext cx="249522" cy="369571"/>
            </a:xfrm>
            <a:prstGeom prst="rect">
              <a:avLst/>
            </a:prstGeom>
            <a:solidFill>
              <a:srgbClr val="B3B3B3">
                <a:alpha val="100000"/>
              </a:srgbClr>
            </a:solidFill>
          </p:spPr>
          <p:txBody>
            <a:bodyPr/>
            <a:lstStyle/>
            <a:p>
              <a:endParaRPr/>
            </a:p>
          </p:txBody>
        </p:sp>
        <p:sp>
          <p:nvSpPr>
            <p:cNvPr id="59" name="rc59"/>
            <p:cNvSpPr/>
            <p:nvPr/>
          </p:nvSpPr>
          <p:spPr>
            <a:xfrm>
              <a:off x="4345998" y="2474702"/>
              <a:ext cx="249522" cy="382925"/>
            </a:xfrm>
            <a:prstGeom prst="rect">
              <a:avLst/>
            </a:prstGeom>
            <a:solidFill>
              <a:srgbClr val="B3B3B3">
                <a:alpha val="100000"/>
              </a:srgbClr>
            </a:solidFill>
          </p:spPr>
          <p:txBody>
            <a:bodyPr/>
            <a:lstStyle/>
            <a:p>
              <a:endParaRPr/>
            </a:p>
          </p:txBody>
        </p:sp>
        <p:sp>
          <p:nvSpPr>
            <p:cNvPr id="60" name="rc60"/>
            <p:cNvSpPr/>
            <p:nvPr/>
          </p:nvSpPr>
          <p:spPr>
            <a:xfrm>
              <a:off x="4623245" y="2474684"/>
              <a:ext cx="249522" cy="346617"/>
            </a:xfrm>
            <a:prstGeom prst="rect">
              <a:avLst/>
            </a:prstGeom>
            <a:solidFill>
              <a:srgbClr val="B3B3B3">
                <a:alpha val="100000"/>
              </a:srgbClr>
            </a:solidFill>
          </p:spPr>
          <p:txBody>
            <a:bodyPr/>
            <a:lstStyle/>
            <a:p>
              <a:endParaRPr/>
            </a:p>
          </p:txBody>
        </p:sp>
        <p:sp>
          <p:nvSpPr>
            <p:cNvPr id="61" name="rc61"/>
            <p:cNvSpPr/>
            <p:nvPr/>
          </p:nvSpPr>
          <p:spPr>
            <a:xfrm>
              <a:off x="4900493" y="2431908"/>
              <a:ext cx="249522" cy="356943"/>
            </a:xfrm>
            <a:prstGeom prst="rect">
              <a:avLst/>
            </a:prstGeom>
            <a:solidFill>
              <a:srgbClr val="B3B3B3">
                <a:alpha val="100000"/>
              </a:srgbClr>
            </a:solidFill>
          </p:spPr>
          <p:txBody>
            <a:bodyPr/>
            <a:lstStyle/>
            <a:p>
              <a:endParaRPr/>
            </a:p>
          </p:txBody>
        </p:sp>
        <p:sp>
          <p:nvSpPr>
            <p:cNvPr id="62" name="rc62"/>
            <p:cNvSpPr/>
            <p:nvPr/>
          </p:nvSpPr>
          <p:spPr>
            <a:xfrm>
              <a:off x="5177741" y="2490749"/>
              <a:ext cx="249522" cy="420718"/>
            </a:xfrm>
            <a:prstGeom prst="rect">
              <a:avLst/>
            </a:prstGeom>
            <a:solidFill>
              <a:srgbClr val="B3B3B3">
                <a:alpha val="100000"/>
              </a:srgbClr>
            </a:solidFill>
          </p:spPr>
          <p:txBody>
            <a:bodyPr/>
            <a:lstStyle/>
            <a:p>
              <a:endParaRPr/>
            </a:p>
          </p:txBody>
        </p:sp>
        <p:sp>
          <p:nvSpPr>
            <p:cNvPr id="63" name="rc63"/>
            <p:cNvSpPr/>
            <p:nvPr/>
          </p:nvSpPr>
          <p:spPr>
            <a:xfrm>
              <a:off x="5454988" y="2288182"/>
              <a:ext cx="249522" cy="594913"/>
            </a:xfrm>
            <a:prstGeom prst="rect">
              <a:avLst/>
            </a:prstGeom>
            <a:solidFill>
              <a:srgbClr val="B3B3B3">
                <a:alpha val="100000"/>
              </a:srgbClr>
            </a:solidFill>
          </p:spPr>
          <p:txBody>
            <a:bodyPr/>
            <a:lstStyle/>
            <a:p>
              <a:endParaRPr/>
            </a:p>
          </p:txBody>
        </p:sp>
        <p:sp>
          <p:nvSpPr>
            <p:cNvPr id="64" name="rc64"/>
            <p:cNvSpPr/>
            <p:nvPr/>
          </p:nvSpPr>
          <p:spPr>
            <a:xfrm>
              <a:off x="5732236" y="2241880"/>
              <a:ext cx="249522" cy="611890"/>
            </a:xfrm>
            <a:prstGeom prst="rect">
              <a:avLst/>
            </a:prstGeom>
            <a:solidFill>
              <a:srgbClr val="B3B3B3">
                <a:alpha val="100000"/>
              </a:srgbClr>
            </a:solidFill>
          </p:spPr>
          <p:txBody>
            <a:bodyPr/>
            <a:lstStyle/>
            <a:p>
              <a:endParaRPr/>
            </a:p>
          </p:txBody>
        </p:sp>
        <p:sp>
          <p:nvSpPr>
            <p:cNvPr id="65" name="rc65"/>
            <p:cNvSpPr/>
            <p:nvPr/>
          </p:nvSpPr>
          <p:spPr>
            <a:xfrm>
              <a:off x="6009484" y="2231631"/>
              <a:ext cx="249522" cy="636878"/>
            </a:xfrm>
            <a:prstGeom prst="rect">
              <a:avLst/>
            </a:prstGeom>
            <a:solidFill>
              <a:srgbClr val="B3B3B3">
                <a:alpha val="100000"/>
              </a:srgbClr>
            </a:solidFill>
          </p:spPr>
          <p:txBody>
            <a:bodyPr/>
            <a:lstStyle/>
            <a:p>
              <a:endParaRPr/>
            </a:p>
          </p:txBody>
        </p:sp>
        <p:sp>
          <p:nvSpPr>
            <p:cNvPr id="66" name="rc66"/>
            <p:cNvSpPr/>
            <p:nvPr/>
          </p:nvSpPr>
          <p:spPr>
            <a:xfrm>
              <a:off x="6286731" y="2176072"/>
              <a:ext cx="249522" cy="657952"/>
            </a:xfrm>
            <a:prstGeom prst="rect">
              <a:avLst/>
            </a:prstGeom>
            <a:solidFill>
              <a:srgbClr val="B3B3B3">
                <a:alpha val="100000"/>
              </a:srgbClr>
            </a:solidFill>
          </p:spPr>
          <p:txBody>
            <a:bodyPr/>
            <a:lstStyle/>
            <a:p>
              <a:endParaRPr/>
            </a:p>
          </p:txBody>
        </p:sp>
        <p:sp>
          <p:nvSpPr>
            <p:cNvPr id="67" name="rc67"/>
            <p:cNvSpPr/>
            <p:nvPr/>
          </p:nvSpPr>
          <p:spPr>
            <a:xfrm>
              <a:off x="6563979" y="2255233"/>
              <a:ext cx="249522" cy="674438"/>
            </a:xfrm>
            <a:prstGeom prst="rect">
              <a:avLst/>
            </a:prstGeom>
            <a:solidFill>
              <a:srgbClr val="B3B3B3">
                <a:alpha val="100000"/>
              </a:srgbClr>
            </a:solidFill>
          </p:spPr>
          <p:txBody>
            <a:bodyPr/>
            <a:lstStyle/>
            <a:p>
              <a:endParaRPr/>
            </a:p>
          </p:txBody>
        </p:sp>
        <p:sp>
          <p:nvSpPr>
            <p:cNvPr id="68" name="rc68"/>
            <p:cNvSpPr/>
            <p:nvPr/>
          </p:nvSpPr>
          <p:spPr>
            <a:xfrm>
              <a:off x="6841227" y="2024904"/>
              <a:ext cx="249522" cy="817166"/>
            </a:xfrm>
            <a:prstGeom prst="rect">
              <a:avLst/>
            </a:prstGeom>
            <a:solidFill>
              <a:srgbClr val="B3B3B3">
                <a:alpha val="100000"/>
              </a:srgbClr>
            </a:solidFill>
          </p:spPr>
          <p:txBody>
            <a:bodyPr/>
            <a:lstStyle/>
            <a:p>
              <a:endParaRPr/>
            </a:p>
          </p:txBody>
        </p:sp>
        <p:sp>
          <p:nvSpPr>
            <p:cNvPr id="69" name="rc69"/>
            <p:cNvSpPr/>
            <p:nvPr/>
          </p:nvSpPr>
          <p:spPr>
            <a:xfrm>
              <a:off x="7118474" y="1649393"/>
              <a:ext cx="249522" cy="1033728"/>
            </a:xfrm>
            <a:prstGeom prst="rect">
              <a:avLst/>
            </a:prstGeom>
            <a:solidFill>
              <a:srgbClr val="B3B3B3">
                <a:alpha val="100000"/>
              </a:srgbClr>
            </a:solidFill>
          </p:spPr>
          <p:txBody>
            <a:bodyPr/>
            <a:lstStyle/>
            <a:p>
              <a:endParaRPr/>
            </a:p>
          </p:txBody>
        </p:sp>
        <p:sp>
          <p:nvSpPr>
            <p:cNvPr id="70" name="rc70"/>
            <p:cNvSpPr/>
            <p:nvPr/>
          </p:nvSpPr>
          <p:spPr>
            <a:xfrm>
              <a:off x="7395722" y="1590472"/>
              <a:ext cx="249522" cy="1060662"/>
            </a:xfrm>
            <a:prstGeom prst="rect">
              <a:avLst/>
            </a:prstGeom>
            <a:solidFill>
              <a:srgbClr val="B3B3B3">
                <a:alpha val="100000"/>
              </a:srgbClr>
            </a:solidFill>
          </p:spPr>
          <p:txBody>
            <a:bodyPr/>
            <a:lstStyle/>
            <a:p>
              <a:endParaRPr/>
            </a:p>
          </p:txBody>
        </p:sp>
        <p:sp>
          <p:nvSpPr>
            <p:cNvPr id="71" name="rc71"/>
            <p:cNvSpPr/>
            <p:nvPr/>
          </p:nvSpPr>
          <p:spPr>
            <a:xfrm>
              <a:off x="7672970" y="1189752"/>
              <a:ext cx="249522" cy="1360460"/>
            </a:xfrm>
            <a:prstGeom prst="rect">
              <a:avLst/>
            </a:prstGeom>
            <a:solidFill>
              <a:srgbClr val="B3B3B3">
                <a:alpha val="100000"/>
              </a:srgbClr>
            </a:solidFill>
          </p:spPr>
          <p:txBody>
            <a:bodyPr/>
            <a:lstStyle/>
            <a:p>
              <a:endParaRPr/>
            </a:p>
          </p:txBody>
        </p:sp>
        <p:sp>
          <p:nvSpPr>
            <p:cNvPr id="72" name="rc72"/>
            <p:cNvSpPr/>
            <p:nvPr/>
          </p:nvSpPr>
          <p:spPr>
            <a:xfrm>
              <a:off x="7950217" y="1475233"/>
              <a:ext cx="249522" cy="1182928"/>
            </a:xfrm>
            <a:prstGeom prst="rect">
              <a:avLst/>
            </a:prstGeom>
            <a:solidFill>
              <a:srgbClr val="B3B3B3">
                <a:alpha val="100000"/>
              </a:srgbClr>
            </a:solidFill>
          </p:spPr>
          <p:txBody>
            <a:bodyPr/>
            <a:lstStyle/>
            <a:p>
              <a:endParaRPr/>
            </a:p>
          </p:txBody>
        </p:sp>
        <p:sp>
          <p:nvSpPr>
            <p:cNvPr id="73" name="pl73"/>
            <p:cNvSpPr/>
            <p:nvPr/>
          </p:nvSpPr>
          <p:spPr>
            <a:xfrm>
              <a:off x="1421035" y="1625099"/>
              <a:ext cx="6653943" cy="1006740"/>
            </a:xfrm>
            <a:custGeom>
              <a:avLst/>
              <a:gdLst/>
              <a:ahLst/>
              <a:cxnLst/>
              <a:rect l="0" t="0" r="0" b="0"/>
              <a:pathLst>
                <a:path w="6653943" h="1006740">
                  <a:moveTo>
                    <a:pt x="0" y="952322"/>
                  </a:moveTo>
                  <a:lnTo>
                    <a:pt x="277247" y="952322"/>
                  </a:lnTo>
                  <a:lnTo>
                    <a:pt x="554495" y="1006740"/>
                  </a:lnTo>
                  <a:lnTo>
                    <a:pt x="831742" y="843485"/>
                  </a:lnTo>
                  <a:lnTo>
                    <a:pt x="1108990" y="489765"/>
                  </a:lnTo>
                  <a:lnTo>
                    <a:pt x="1386238" y="435347"/>
                  </a:lnTo>
                  <a:lnTo>
                    <a:pt x="1663485" y="353719"/>
                  </a:lnTo>
                  <a:lnTo>
                    <a:pt x="1940733" y="299301"/>
                  </a:lnTo>
                  <a:lnTo>
                    <a:pt x="2217981" y="217673"/>
                  </a:lnTo>
                  <a:lnTo>
                    <a:pt x="2495228" y="163255"/>
                  </a:lnTo>
                  <a:lnTo>
                    <a:pt x="2772476" y="435347"/>
                  </a:lnTo>
                  <a:lnTo>
                    <a:pt x="3049724" y="163255"/>
                  </a:lnTo>
                  <a:lnTo>
                    <a:pt x="3326971" y="163255"/>
                  </a:lnTo>
                  <a:lnTo>
                    <a:pt x="3604219" y="163255"/>
                  </a:lnTo>
                  <a:lnTo>
                    <a:pt x="3881467" y="81627"/>
                  </a:lnTo>
                  <a:lnTo>
                    <a:pt x="4158714" y="81627"/>
                  </a:lnTo>
                  <a:lnTo>
                    <a:pt x="4435962" y="81627"/>
                  </a:lnTo>
                  <a:lnTo>
                    <a:pt x="4713210" y="54418"/>
                  </a:lnTo>
                  <a:lnTo>
                    <a:pt x="4990457" y="54418"/>
                  </a:lnTo>
                  <a:lnTo>
                    <a:pt x="5267705" y="0"/>
                  </a:lnTo>
                  <a:lnTo>
                    <a:pt x="5544953" y="27209"/>
                  </a:lnTo>
                  <a:lnTo>
                    <a:pt x="5822200" y="81627"/>
                  </a:lnTo>
                  <a:lnTo>
                    <a:pt x="6099448" y="81627"/>
                  </a:lnTo>
                  <a:lnTo>
                    <a:pt x="6376696" y="108836"/>
                  </a:lnTo>
                  <a:lnTo>
                    <a:pt x="6653943" y="54418"/>
                  </a:lnTo>
                </a:path>
              </a:pathLst>
            </a:custGeom>
            <a:ln w="27101" cap="flat">
              <a:solidFill>
                <a:srgbClr val="0058AB">
                  <a:alpha val="50196"/>
                </a:srgbClr>
              </a:solidFill>
              <a:prstDash val="solid"/>
              <a:round/>
            </a:ln>
          </p:spPr>
          <p:txBody>
            <a:bodyPr/>
            <a:lstStyle/>
            <a:p>
              <a:endParaRPr/>
            </a:p>
          </p:txBody>
        </p:sp>
        <p:sp>
          <p:nvSpPr>
            <p:cNvPr id="74" name="pl74"/>
            <p:cNvSpPr/>
            <p:nvPr/>
          </p:nvSpPr>
          <p:spPr>
            <a:xfrm>
              <a:off x="1421035" y="1924401"/>
              <a:ext cx="6653943" cy="1169995"/>
            </a:xfrm>
            <a:custGeom>
              <a:avLst/>
              <a:gdLst/>
              <a:ahLst/>
              <a:cxnLst/>
              <a:rect l="0" t="0" r="0" b="0"/>
              <a:pathLst>
                <a:path w="6653943" h="1169995">
                  <a:moveTo>
                    <a:pt x="0" y="1169995"/>
                  </a:moveTo>
                  <a:lnTo>
                    <a:pt x="277247" y="1169995"/>
                  </a:lnTo>
                  <a:lnTo>
                    <a:pt x="554495" y="952322"/>
                  </a:lnTo>
                  <a:lnTo>
                    <a:pt x="831742" y="843485"/>
                  </a:lnTo>
                  <a:lnTo>
                    <a:pt x="1108990" y="516974"/>
                  </a:lnTo>
                  <a:lnTo>
                    <a:pt x="1386238" y="326510"/>
                  </a:lnTo>
                  <a:lnTo>
                    <a:pt x="1663485" y="299301"/>
                  </a:lnTo>
                  <a:lnTo>
                    <a:pt x="1940733" y="217673"/>
                  </a:lnTo>
                  <a:lnTo>
                    <a:pt x="2217981" y="136046"/>
                  </a:lnTo>
                  <a:lnTo>
                    <a:pt x="2495228" y="54418"/>
                  </a:lnTo>
                  <a:lnTo>
                    <a:pt x="2772476" y="353719"/>
                  </a:lnTo>
                  <a:lnTo>
                    <a:pt x="3049724" y="81627"/>
                  </a:lnTo>
                  <a:lnTo>
                    <a:pt x="3326971" y="54418"/>
                  </a:lnTo>
                  <a:lnTo>
                    <a:pt x="3604219" y="54418"/>
                  </a:lnTo>
                  <a:lnTo>
                    <a:pt x="3881467" y="0"/>
                  </a:lnTo>
                  <a:lnTo>
                    <a:pt x="4158714" y="81627"/>
                  </a:lnTo>
                  <a:lnTo>
                    <a:pt x="4435962" y="81627"/>
                  </a:lnTo>
                  <a:lnTo>
                    <a:pt x="4713210" y="54418"/>
                  </a:lnTo>
                  <a:lnTo>
                    <a:pt x="4990457" y="54418"/>
                  </a:lnTo>
                  <a:lnTo>
                    <a:pt x="5267705" y="0"/>
                  </a:lnTo>
                  <a:lnTo>
                    <a:pt x="5544953" y="81627"/>
                  </a:lnTo>
                  <a:lnTo>
                    <a:pt x="5822200" y="217673"/>
                  </a:lnTo>
                  <a:lnTo>
                    <a:pt x="6099448" y="217673"/>
                  </a:lnTo>
                  <a:lnTo>
                    <a:pt x="6376696" y="353719"/>
                  </a:lnTo>
                  <a:lnTo>
                    <a:pt x="6653943" y="217673"/>
                  </a:lnTo>
                </a:path>
              </a:pathLst>
            </a:custGeom>
            <a:ln w="27101" cap="flat">
              <a:solidFill>
                <a:srgbClr val="333333">
                  <a:alpha val="50196"/>
                </a:srgbClr>
              </a:solidFill>
              <a:prstDash val="solid"/>
              <a:round/>
            </a:ln>
          </p:spPr>
          <p:txBody>
            <a:bodyPr/>
            <a:lstStyle/>
            <a:p>
              <a:endParaRPr/>
            </a:p>
          </p:txBody>
        </p:sp>
        <p:sp>
          <p:nvSpPr>
            <p:cNvPr id="75" name="tx75"/>
            <p:cNvSpPr/>
            <p:nvPr/>
          </p:nvSpPr>
          <p:spPr>
            <a:xfrm>
              <a:off x="6628451" y="14682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76" name="tx76"/>
            <p:cNvSpPr/>
            <p:nvPr/>
          </p:nvSpPr>
          <p:spPr>
            <a:xfrm>
              <a:off x="6905698" y="149541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83</a:t>
              </a:r>
            </a:p>
          </p:txBody>
        </p:sp>
        <p:sp>
          <p:nvSpPr>
            <p:cNvPr id="77" name="tx77"/>
            <p:cNvSpPr/>
            <p:nvPr/>
          </p:nvSpPr>
          <p:spPr>
            <a:xfrm>
              <a:off x="7182946" y="15498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78" name="tx78"/>
            <p:cNvSpPr/>
            <p:nvPr/>
          </p:nvSpPr>
          <p:spPr>
            <a:xfrm>
              <a:off x="7460194" y="15498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79" name="tx79"/>
            <p:cNvSpPr/>
            <p:nvPr/>
          </p:nvSpPr>
          <p:spPr>
            <a:xfrm>
              <a:off x="7737441" y="1577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8014689" y="15226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6628451" y="19770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73</a:t>
              </a:r>
            </a:p>
          </p:txBody>
        </p:sp>
        <p:sp>
          <p:nvSpPr>
            <p:cNvPr id="82" name="tx82"/>
            <p:cNvSpPr/>
            <p:nvPr/>
          </p:nvSpPr>
          <p:spPr>
            <a:xfrm>
              <a:off x="6905698" y="20587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70</a:t>
              </a:r>
            </a:p>
          </p:txBody>
        </p:sp>
        <p:sp>
          <p:nvSpPr>
            <p:cNvPr id="83" name="tx83"/>
            <p:cNvSpPr/>
            <p:nvPr/>
          </p:nvSpPr>
          <p:spPr>
            <a:xfrm>
              <a:off x="7182946" y="21947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65</a:t>
              </a:r>
            </a:p>
          </p:txBody>
        </p:sp>
        <p:sp>
          <p:nvSpPr>
            <p:cNvPr id="84" name="tx84"/>
            <p:cNvSpPr/>
            <p:nvPr/>
          </p:nvSpPr>
          <p:spPr>
            <a:xfrm>
              <a:off x="7460194" y="21947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65</a:t>
              </a:r>
            </a:p>
          </p:txBody>
        </p:sp>
        <p:sp>
          <p:nvSpPr>
            <p:cNvPr id="85" name="tx85"/>
            <p:cNvSpPr/>
            <p:nvPr/>
          </p:nvSpPr>
          <p:spPr>
            <a:xfrm>
              <a:off x="7737441" y="23307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60</a:t>
              </a:r>
            </a:p>
          </p:txBody>
        </p:sp>
        <p:sp>
          <p:nvSpPr>
            <p:cNvPr id="86" name="tx86"/>
            <p:cNvSpPr/>
            <p:nvPr/>
          </p:nvSpPr>
          <p:spPr>
            <a:xfrm>
              <a:off x="8014689" y="21947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65</a:t>
              </a:r>
            </a:p>
          </p:txBody>
        </p:sp>
        <p:sp>
          <p:nvSpPr>
            <p:cNvPr id="87" name="tx87"/>
            <p:cNvSpPr/>
            <p:nvPr/>
          </p:nvSpPr>
          <p:spPr>
            <a:xfrm>
              <a:off x="1345686" y="298744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88" name="tx88"/>
            <p:cNvSpPr/>
            <p:nvPr/>
          </p:nvSpPr>
          <p:spPr>
            <a:xfrm>
              <a:off x="2731924" y="324350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a:t>
              </a:r>
            </a:p>
          </p:txBody>
        </p:sp>
        <p:sp>
          <p:nvSpPr>
            <p:cNvPr id="89" name="tx89"/>
            <p:cNvSpPr/>
            <p:nvPr/>
          </p:nvSpPr>
          <p:spPr>
            <a:xfrm>
              <a:off x="4118163" y="313109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0.9</a:t>
              </a:r>
            </a:p>
          </p:txBody>
        </p:sp>
        <p:sp>
          <p:nvSpPr>
            <p:cNvPr id="90" name="tx90"/>
            <p:cNvSpPr/>
            <p:nvPr/>
          </p:nvSpPr>
          <p:spPr>
            <a:xfrm>
              <a:off x="5504401" y="335644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91" name="tx91"/>
            <p:cNvSpPr/>
            <p:nvPr/>
          </p:nvSpPr>
          <p:spPr>
            <a:xfrm>
              <a:off x="6613391" y="337973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92" name="tx92"/>
            <p:cNvSpPr/>
            <p:nvPr/>
          </p:nvSpPr>
          <p:spPr>
            <a:xfrm>
              <a:off x="6890639" y="333593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0.7</a:t>
              </a:r>
            </a:p>
          </p:txBody>
        </p:sp>
        <p:sp>
          <p:nvSpPr>
            <p:cNvPr id="93" name="tx93"/>
            <p:cNvSpPr/>
            <p:nvPr/>
          </p:nvSpPr>
          <p:spPr>
            <a:xfrm>
              <a:off x="7167887" y="325645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a:t>
              </a:r>
            </a:p>
          </p:txBody>
        </p:sp>
        <p:sp>
          <p:nvSpPr>
            <p:cNvPr id="94" name="tx94"/>
            <p:cNvSpPr/>
            <p:nvPr/>
          </p:nvSpPr>
          <p:spPr>
            <a:xfrm>
              <a:off x="7445134" y="324046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a:t>
              </a:r>
            </a:p>
          </p:txBody>
        </p:sp>
        <p:sp>
          <p:nvSpPr>
            <p:cNvPr id="95" name="tx95"/>
            <p:cNvSpPr/>
            <p:nvPr/>
          </p:nvSpPr>
          <p:spPr>
            <a:xfrm>
              <a:off x="7722382" y="319000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a:t>
              </a:r>
            </a:p>
          </p:txBody>
        </p:sp>
        <p:sp>
          <p:nvSpPr>
            <p:cNvPr id="96" name="tx96"/>
            <p:cNvSpPr/>
            <p:nvPr/>
          </p:nvSpPr>
          <p:spPr>
            <a:xfrm>
              <a:off x="7999630" y="324397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a:t>
              </a:r>
            </a:p>
          </p:txBody>
        </p:sp>
        <p:sp>
          <p:nvSpPr>
            <p:cNvPr id="97" name="tx97"/>
            <p:cNvSpPr/>
            <p:nvPr/>
          </p:nvSpPr>
          <p:spPr>
            <a:xfrm>
              <a:off x="1345686" y="177264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98" name="tx98"/>
            <p:cNvSpPr/>
            <p:nvPr/>
          </p:nvSpPr>
          <p:spPr>
            <a:xfrm>
              <a:off x="2731924" y="247968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a:t>
              </a:r>
            </a:p>
          </p:txBody>
        </p:sp>
        <p:sp>
          <p:nvSpPr>
            <p:cNvPr id="99" name="tx99"/>
            <p:cNvSpPr/>
            <p:nvPr/>
          </p:nvSpPr>
          <p:spPr>
            <a:xfrm>
              <a:off x="4118163" y="220716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a:t>
              </a:r>
            </a:p>
          </p:txBody>
        </p:sp>
        <p:sp>
          <p:nvSpPr>
            <p:cNvPr id="100" name="tx100"/>
            <p:cNvSpPr/>
            <p:nvPr/>
          </p:nvSpPr>
          <p:spPr>
            <a:xfrm>
              <a:off x="5504401" y="254519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101" name="tx101"/>
            <p:cNvSpPr/>
            <p:nvPr/>
          </p:nvSpPr>
          <p:spPr>
            <a:xfrm>
              <a:off x="6613391" y="255201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0.4</a:t>
              </a:r>
            </a:p>
          </p:txBody>
        </p:sp>
        <p:sp>
          <p:nvSpPr>
            <p:cNvPr id="102" name="tx102"/>
            <p:cNvSpPr/>
            <p:nvPr/>
          </p:nvSpPr>
          <p:spPr>
            <a:xfrm>
              <a:off x="6890639" y="239304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03" name="tx103"/>
            <p:cNvSpPr/>
            <p:nvPr/>
          </p:nvSpPr>
          <p:spPr>
            <a:xfrm>
              <a:off x="7167887" y="212581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104" name="tx104"/>
            <p:cNvSpPr/>
            <p:nvPr/>
          </p:nvSpPr>
          <p:spPr>
            <a:xfrm>
              <a:off x="7445134" y="208036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0.7</a:t>
              </a:r>
            </a:p>
          </p:txBody>
        </p:sp>
        <p:sp>
          <p:nvSpPr>
            <p:cNvPr id="105" name="tx105"/>
            <p:cNvSpPr/>
            <p:nvPr/>
          </p:nvSpPr>
          <p:spPr>
            <a:xfrm>
              <a:off x="7722382" y="182954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a:t>
              </a:r>
            </a:p>
          </p:txBody>
        </p:sp>
        <p:sp>
          <p:nvSpPr>
            <p:cNvPr id="106" name="tx106"/>
            <p:cNvSpPr/>
            <p:nvPr/>
          </p:nvSpPr>
          <p:spPr>
            <a:xfrm>
              <a:off x="7999630" y="202625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0.7</a:t>
              </a:r>
            </a:p>
          </p:txBody>
        </p:sp>
        <p:sp>
          <p:nvSpPr>
            <p:cNvPr id="107" name="tx107"/>
            <p:cNvSpPr/>
            <p:nvPr/>
          </p:nvSpPr>
          <p:spPr>
            <a:xfrm>
              <a:off x="1345686" y="136566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08" name="tx108"/>
            <p:cNvSpPr/>
            <p:nvPr/>
          </p:nvSpPr>
          <p:spPr>
            <a:xfrm>
              <a:off x="2731924" y="226498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0.9</a:t>
              </a:r>
            </a:p>
          </p:txBody>
        </p:sp>
        <p:sp>
          <p:nvSpPr>
            <p:cNvPr id="109" name="tx109"/>
            <p:cNvSpPr/>
            <p:nvPr/>
          </p:nvSpPr>
          <p:spPr>
            <a:xfrm>
              <a:off x="4118163" y="194610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10" name="tx110"/>
            <p:cNvSpPr/>
            <p:nvPr/>
          </p:nvSpPr>
          <p:spPr>
            <a:xfrm>
              <a:off x="5549605" y="217146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1" name="tx111"/>
            <p:cNvSpPr/>
            <p:nvPr/>
          </p:nvSpPr>
          <p:spPr>
            <a:xfrm>
              <a:off x="6658596" y="213851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2" name="tx112"/>
            <p:cNvSpPr/>
            <p:nvPr/>
          </p:nvSpPr>
          <p:spPr>
            <a:xfrm>
              <a:off x="6890639" y="190818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13" name="tx113"/>
            <p:cNvSpPr/>
            <p:nvPr/>
          </p:nvSpPr>
          <p:spPr>
            <a:xfrm>
              <a:off x="7167887" y="153267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14" name="tx114"/>
            <p:cNvSpPr/>
            <p:nvPr/>
          </p:nvSpPr>
          <p:spPr>
            <a:xfrm>
              <a:off x="7445134" y="147375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15" name="tx115"/>
            <p:cNvSpPr/>
            <p:nvPr/>
          </p:nvSpPr>
          <p:spPr>
            <a:xfrm>
              <a:off x="7722382" y="107303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116" name="tx116"/>
            <p:cNvSpPr/>
            <p:nvPr/>
          </p:nvSpPr>
          <p:spPr>
            <a:xfrm>
              <a:off x="7999630" y="135719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17" name="tx117"/>
            <p:cNvSpPr/>
            <p:nvPr/>
          </p:nvSpPr>
          <p:spPr>
            <a:xfrm>
              <a:off x="577897" y="3858558"/>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0.0M</a:t>
              </a:r>
            </a:p>
          </p:txBody>
        </p:sp>
        <p:sp>
          <p:nvSpPr>
            <p:cNvPr id="118" name="tx118"/>
            <p:cNvSpPr/>
            <p:nvPr/>
          </p:nvSpPr>
          <p:spPr>
            <a:xfrm>
              <a:off x="577897" y="3047575"/>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0.5M</a:t>
              </a:r>
            </a:p>
          </p:txBody>
        </p:sp>
        <p:sp>
          <p:nvSpPr>
            <p:cNvPr id="119" name="tx119"/>
            <p:cNvSpPr/>
            <p:nvPr/>
          </p:nvSpPr>
          <p:spPr>
            <a:xfrm>
              <a:off x="577897" y="223659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0" name="tx120"/>
            <p:cNvSpPr/>
            <p:nvPr/>
          </p:nvSpPr>
          <p:spPr>
            <a:xfrm>
              <a:off x="577897" y="1425608"/>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1.5M</a:t>
              </a:r>
            </a:p>
          </p:txBody>
        </p:sp>
        <p:sp>
          <p:nvSpPr>
            <p:cNvPr id="121" name="tx121"/>
            <p:cNvSpPr/>
            <p:nvPr/>
          </p:nvSpPr>
          <p:spPr>
            <a:xfrm>
              <a:off x="8607544" y="385855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1783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49809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819573"/>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113763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64589"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50827"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37065"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23303"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32294"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09542"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086789"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64037"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41251" y="422044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18532"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918631" y="2416637"/>
              <a:ext cx="273315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 vacciné et sous-vacciné (des millions)</a:t>
              </a:r>
            </a:p>
          </p:txBody>
        </p:sp>
        <p:sp>
          <p:nvSpPr>
            <p:cNvPr id="137" name="tx137"/>
            <p:cNvSpPr/>
            <p:nvPr/>
          </p:nvSpPr>
          <p:spPr>
            <a:xfrm rot="5400000">
              <a:off x="8333845" y="2416637"/>
              <a:ext cx="127305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38" name="pl138"/>
            <p:cNvSpPr/>
            <p:nvPr/>
          </p:nvSpPr>
          <p:spPr>
            <a:xfrm>
              <a:off x="3035891" y="4909619"/>
              <a:ext cx="175564" cy="0"/>
            </a:xfrm>
            <a:custGeom>
              <a:avLst/>
              <a:gdLst/>
              <a:ahLst/>
              <a:cxnLst/>
              <a:rect l="0" t="0" r="0" b="0"/>
              <a:pathLst>
                <a:path w="175564">
                  <a:moveTo>
                    <a:pt x="0" y="0"/>
                  </a:moveTo>
                  <a:lnTo>
                    <a:pt x="175564" y="0"/>
                  </a:lnTo>
                </a:path>
              </a:pathLst>
            </a:custGeom>
            <a:ln w="27101" cap="flat">
              <a:solidFill>
                <a:srgbClr val="0058AB">
                  <a:alpha val="50196"/>
                </a:srgbClr>
              </a:solidFill>
              <a:prstDash val="solid"/>
              <a:round/>
            </a:ln>
          </p:spPr>
          <p:txBody>
            <a:bodyPr/>
            <a:lstStyle/>
            <a:p>
              <a:endParaRPr/>
            </a:p>
          </p:txBody>
        </p:sp>
        <p:sp>
          <p:nvSpPr>
            <p:cNvPr id="139" name="pl139"/>
            <p:cNvSpPr/>
            <p:nvPr/>
          </p:nvSpPr>
          <p:spPr>
            <a:xfrm>
              <a:off x="3751620" y="4909619"/>
              <a:ext cx="175564" cy="0"/>
            </a:xfrm>
            <a:custGeom>
              <a:avLst/>
              <a:gdLst/>
              <a:ahLst/>
              <a:cxnLst/>
              <a:rect l="0" t="0" r="0" b="0"/>
              <a:pathLst>
                <a:path w="175564">
                  <a:moveTo>
                    <a:pt x="0" y="0"/>
                  </a:moveTo>
                  <a:lnTo>
                    <a:pt x="175564" y="0"/>
                  </a:lnTo>
                </a:path>
              </a:pathLst>
            </a:custGeom>
            <a:ln w="27101" cap="flat">
              <a:solidFill>
                <a:srgbClr val="333333">
                  <a:alpha val="50196"/>
                </a:srgbClr>
              </a:solidFill>
              <a:prstDash val="solid"/>
              <a:round/>
            </a:ln>
          </p:spPr>
          <p:txBody>
            <a:bodyPr/>
            <a:lstStyle/>
            <a:p>
              <a:endParaRPr/>
            </a:p>
          </p:txBody>
        </p:sp>
        <p:sp>
          <p:nvSpPr>
            <p:cNvPr id="140" name="tx140"/>
            <p:cNvSpPr/>
            <p:nvPr/>
          </p:nvSpPr>
          <p:spPr>
            <a:xfrm>
              <a:off x="3302990" y="4859209"/>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41" name="tx141"/>
            <p:cNvSpPr/>
            <p:nvPr/>
          </p:nvSpPr>
          <p:spPr>
            <a:xfrm>
              <a:off x="4018719" y="4857436"/>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42" name="rc142"/>
            <p:cNvSpPr/>
            <p:nvPr/>
          </p:nvSpPr>
          <p:spPr>
            <a:xfrm>
              <a:off x="4663170" y="4808891"/>
              <a:ext cx="201456" cy="201456"/>
            </a:xfrm>
            <a:prstGeom prst="rect">
              <a:avLst/>
            </a:prstGeom>
            <a:solidFill>
              <a:srgbClr val="B3B3B3">
                <a:alpha val="100000"/>
              </a:srgbClr>
            </a:solidFill>
          </p:spPr>
          <p:txBody>
            <a:bodyPr/>
            <a:lstStyle/>
            <a:p>
              <a:endParaRPr/>
            </a:p>
          </p:txBody>
        </p:sp>
        <p:sp>
          <p:nvSpPr>
            <p:cNvPr id="143" name="rc143"/>
            <p:cNvSpPr/>
            <p:nvPr/>
          </p:nvSpPr>
          <p:spPr>
            <a:xfrm>
              <a:off x="5565324" y="4808891"/>
              <a:ext cx="201456" cy="201456"/>
            </a:xfrm>
            <a:prstGeom prst="rect">
              <a:avLst/>
            </a:prstGeom>
            <a:solidFill>
              <a:srgbClr val="1CABE2">
                <a:alpha val="100000"/>
              </a:srgbClr>
            </a:solidFill>
          </p:spPr>
          <p:txBody>
            <a:bodyPr/>
            <a:lstStyle/>
            <a:p>
              <a:endParaRPr/>
            </a:p>
          </p:txBody>
        </p:sp>
        <p:sp>
          <p:nvSpPr>
            <p:cNvPr id="144" name="tx144"/>
            <p:cNvSpPr/>
            <p:nvPr/>
          </p:nvSpPr>
          <p:spPr>
            <a:xfrm>
              <a:off x="4943215" y="4831856"/>
              <a:ext cx="543520"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a:t>
              </a:r>
            </a:p>
          </p:txBody>
        </p:sp>
        <p:sp>
          <p:nvSpPr>
            <p:cNvPr id="145" name="tx145"/>
            <p:cNvSpPr/>
            <p:nvPr/>
          </p:nvSpPr>
          <p:spPr>
            <a:xfrm>
              <a:off x="5845369" y="4857982"/>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46" name="tx146"/>
            <p:cNvSpPr/>
            <p:nvPr/>
          </p:nvSpPr>
          <p:spPr>
            <a:xfrm>
              <a:off x="951100" y="469576"/>
              <a:ext cx="7915096"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47" name="tx147"/>
            <p:cNvSpPr/>
            <p:nvPr/>
          </p:nvSpPr>
          <p:spPr>
            <a:xfrm>
              <a:off x="951100" y="660204"/>
              <a:ext cx="1258036"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RDC, 2000-2024</a:t>
              </a:r>
            </a:p>
          </p:txBody>
        </p:sp>
        <p:sp>
          <p:nvSpPr>
            <p:cNvPr id="148" name="pl148"/>
            <p:cNvSpPr/>
            <p:nvPr/>
          </p:nvSpPr>
          <p:spPr>
            <a:xfrm>
              <a:off x="2325079"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4382690"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6440301"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8497913"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951100" y="573879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3" name="pl153"/>
            <p:cNvSpPr/>
            <p:nvPr/>
          </p:nvSpPr>
          <p:spPr>
            <a:xfrm>
              <a:off x="951100" y="554238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951100" y="534596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1296273"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3353885"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5411496"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7469107"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rc159"/>
            <p:cNvSpPr/>
            <p:nvPr/>
          </p:nvSpPr>
          <p:spPr>
            <a:xfrm>
              <a:off x="1296273" y="5660230"/>
              <a:ext cx="2488977" cy="157133"/>
            </a:xfrm>
            <a:prstGeom prst="rect">
              <a:avLst/>
            </a:prstGeom>
            <a:solidFill>
              <a:srgbClr val="1CABE2">
                <a:alpha val="100000"/>
              </a:srgbClr>
            </a:solidFill>
          </p:spPr>
          <p:txBody>
            <a:bodyPr/>
            <a:lstStyle/>
            <a:p>
              <a:endParaRPr/>
            </a:p>
          </p:txBody>
        </p:sp>
        <p:sp>
          <p:nvSpPr>
            <p:cNvPr id="160" name="rc160"/>
            <p:cNvSpPr/>
            <p:nvPr/>
          </p:nvSpPr>
          <p:spPr>
            <a:xfrm>
              <a:off x="1296273" y="5463814"/>
              <a:ext cx="3451733" cy="157133"/>
            </a:xfrm>
            <a:prstGeom prst="rect">
              <a:avLst/>
            </a:prstGeom>
            <a:solidFill>
              <a:srgbClr val="1CABE2">
                <a:alpha val="100000"/>
              </a:srgbClr>
            </a:solidFill>
          </p:spPr>
          <p:txBody>
            <a:bodyPr/>
            <a:lstStyle/>
            <a:p>
              <a:endParaRPr/>
            </a:p>
          </p:txBody>
        </p:sp>
        <p:sp>
          <p:nvSpPr>
            <p:cNvPr id="161" name="rc161"/>
            <p:cNvSpPr/>
            <p:nvPr/>
          </p:nvSpPr>
          <p:spPr>
            <a:xfrm>
              <a:off x="1296273" y="5267397"/>
              <a:ext cx="3177848" cy="157133"/>
            </a:xfrm>
            <a:prstGeom prst="rect">
              <a:avLst/>
            </a:prstGeom>
            <a:solidFill>
              <a:srgbClr val="1CABE2">
                <a:alpha val="100000"/>
              </a:srgbClr>
            </a:solidFill>
          </p:spPr>
          <p:txBody>
            <a:bodyPr/>
            <a:lstStyle/>
            <a:p>
              <a:endParaRPr/>
            </a:p>
          </p:txBody>
        </p:sp>
        <p:sp>
          <p:nvSpPr>
            <p:cNvPr id="162" name="rc162"/>
            <p:cNvSpPr/>
            <p:nvPr/>
          </p:nvSpPr>
          <p:spPr>
            <a:xfrm>
              <a:off x="3785250" y="5660230"/>
              <a:ext cx="1711171" cy="157133"/>
            </a:xfrm>
            <a:prstGeom prst="rect">
              <a:avLst/>
            </a:prstGeom>
            <a:solidFill>
              <a:srgbClr val="B3B3B3">
                <a:alpha val="100000"/>
              </a:srgbClr>
            </a:solidFill>
          </p:spPr>
          <p:txBody>
            <a:bodyPr/>
            <a:lstStyle/>
            <a:p>
              <a:endParaRPr/>
            </a:p>
          </p:txBody>
        </p:sp>
        <p:sp>
          <p:nvSpPr>
            <p:cNvPr id="163" name="rc163"/>
            <p:cNvSpPr/>
            <p:nvPr/>
          </p:nvSpPr>
          <p:spPr>
            <a:xfrm>
              <a:off x="4748007" y="5463814"/>
              <a:ext cx="3451733" cy="157133"/>
            </a:xfrm>
            <a:prstGeom prst="rect">
              <a:avLst/>
            </a:prstGeom>
            <a:solidFill>
              <a:srgbClr val="B3B3B3">
                <a:alpha val="100000"/>
              </a:srgbClr>
            </a:solidFill>
          </p:spPr>
          <p:txBody>
            <a:bodyPr/>
            <a:lstStyle/>
            <a:p>
              <a:endParaRPr/>
            </a:p>
          </p:txBody>
        </p:sp>
        <p:sp>
          <p:nvSpPr>
            <p:cNvPr id="164" name="rc164"/>
            <p:cNvSpPr/>
            <p:nvPr/>
          </p:nvSpPr>
          <p:spPr>
            <a:xfrm>
              <a:off x="4474122" y="5267397"/>
              <a:ext cx="3001301" cy="157133"/>
            </a:xfrm>
            <a:prstGeom prst="rect">
              <a:avLst/>
            </a:prstGeom>
            <a:solidFill>
              <a:srgbClr val="B3B3B3">
                <a:alpha val="100000"/>
              </a:srgbClr>
            </a:solidFill>
          </p:spPr>
          <p:txBody>
            <a:bodyPr/>
            <a:lstStyle/>
            <a:p>
              <a:endParaRPr/>
            </a:p>
          </p:txBody>
        </p:sp>
        <p:sp>
          <p:nvSpPr>
            <p:cNvPr id="165" name="tx165"/>
            <p:cNvSpPr/>
            <p:nvPr/>
          </p:nvSpPr>
          <p:spPr>
            <a:xfrm>
              <a:off x="5528576" y="5697072"/>
              <a:ext cx="64309"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66" name="tx166"/>
            <p:cNvSpPr/>
            <p:nvPr/>
          </p:nvSpPr>
          <p:spPr>
            <a:xfrm>
              <a:off x="8280112" y="5500656"/>
              <a:ext cx="160744"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1.7</a:t>
              </a:r>
            </a:p>
          </p:txBody>
        </p:sp>
        <p:sp>
          <p:nvSpPr>
            <p:cNvPr id="167" name="tx167"/>
            <p:cNvSpPr/>
            <p:nvPr/>
          </p:nvSpPr>
          <p:spPr>
            <a:xfrm>
              <a:off x="7555796" y="5302828"/>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1.5</a:t>
              </a:r>
            </a:p>
          </p:txBody>
        </p:sp>
        <p:sp>
          <p:nvSpPr>
            <p:cNvPr id="168" name="tx168"/>
            <p:cNvSpPr/>
            <p:nvPr/>
          </p:nvSpPr>
          <p:spPr>
            <a:xfrm>
              <a:off x="2460390" y="5695660"/>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0.6</a:t>
              </a:r>
            </a:p>
          </p:txBody>
        </p:sp>
        <p:sp>
          <p:nvSpPr>
            <p:cNvPr id="169" name="tx169"/>
            <p:cNvSpPr/>
            <p:nvPr/>
          </p:nvSpPr>
          <p:spPr>
            <a:xfrm>
              <a:off x="2941768" y="5499244"/>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0.8</a:t>
              </a:r>
            </a:p>
          </p:txBody>
        </p:sp>
        <p:sp>
          <p:nvSpPr>
            <p:cNvPr id="170" name="tx170"/>
            <p:cNvSpPr/>
            <p:nvPr/>
          </p:nvSpPr>
          <p:spPr>
            <a:xfrm>
              <a:off x="2804826" y="5302828"/>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0.8</a:t>
              </a:r>
            </a:p>
          </p:txBody>
        </p:sp>
        <p:sp>
          <p:nvSpPr>
            <p:cNvPr id="171" name="tx171"/>
            <p:cNvSpPr/>
            <p:nvPr/>
          </p:nvSpPr>
          <p:spPr>
            <a:xfrm>
              <a:off x="4560464" y="5695660"/>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0.4</a:t>
              </a:r>
            </a:p>
          </p:txBody>
        </p:sp>
        <p:sp>
          <p:nvSpPr>
            <p:cNvPr id="172" name="tx172"/>
            <p:cNvSpPr/>
            <p:nvPr/>
          </p:nvSpPr>
          <p:spPr>
            <a:xfrm>
              <a:off x="6393501" y="5499244"/>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0.8</a:t>
              </a:r>
            </a:p>
          </p:txBody>
        </p:sp>
        <p:sp>
          <p:nvSpPr>
            <p:cNvPr id="173" name="tx173"/>
            <p:cNvSpPr/>
            <p:nvPr/>
          </p:nvSpPr>
          <p:spPr>
            <a:xfrm>
              <a:off x="5894401" y="5302828"/>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0.7</a:t>
              </a:r>
            </a:p>
          </p:txBody>
        </p:sp>
        <p:sp>
          <p:nvSpPr>
            <p:cNvPr id="174" name="tx174"/>
            <p:cNvSpPr/>
            <p:nvPr/>
          </p:nvSpPr>
          <p:spPr>
            <a:xfrm>
              <a:off x="577692" y="568668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49019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2938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140987" y="5917162"/>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0.0M</a:t>
              </a:r>
            </a:p>
          </p:txBody>
        </p:sp>
        <p:sp>
          <p:nvSpPr>
            <p:cNvPr id="178" name="tx178"/>
            <p:cNvSpPr/>
            <p:nvPr/>
          </p:nvSpPr>
          <p:spPr>
            <a:xfrm>
              <a:off x="3198598" y="5917162"/>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0.5M</a:t>
              </a:r>
            </a:p>
          </p:txBody>
        </p:sp>
        <p:sp>
          <p:nvSpPr>
            <p:cNvPr id="179" name="tx179"/>
            <p:cNvSpPr/>
            <p:nvPr/>
          </p:nvSpPr>
          <p:spPr>
            <a:xfrm>
              <a:off x="5256209" y="5917162"/>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80" name="tx180"/>
            <p:cNvSpPr/>
            <p:nvPr/>
          </p:nvSpPr>
          <p:spPr>
            <a:xfrm>
              <a:off x="7313820" y="5917162"/>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1.5M</a:t>
              </a:r>
            </a:p>
          </p:txBody>
        </p:sp>
        <p:sp>
          <p:nvSpPr>
            <p:cNvPr id="181" name="tx181"/>
            <p:cNvSpPr/>
            <p:nvPr/>
          </p:nvSpPr>
          <p:spPr>
            <a:xfrm>
              <a:off x="3381430" y="6052366"/>
              <a:ext cx="273315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 vacciné et sous-vacciné (des millions)</a:t>
              </a:r>
            </a:p>
          </p:txBody>
        </p:sp>
        <p:sp>
          <p:nvSpPr>
            <p:cNvPr id="182" name="tx182"/>
            <p:cNvSpPr/>
            <p:nvPr/>
          </p:nvSpPr>
          <p:spPr>
            <a:xfrm>
              <a:off x="4246355"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3" name="tx183"/>
            <p:cNvSpPr/>
            <p:nvPr/>
          </p:nvSpPr>
          <p:spPr>
            <a:xfrm>
              <a:off x="3920079" y="6378277"/>
              <a:ext cx="46248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84" name="tx184"/>
            <p:cNvSpPr/>
            <p:nvPr/>
          </p:nvSpPr>
          <p:spPr>
            <a:xfrm>
              <a:off x="4420544" y="6498977"/>
              <a:ext cx="41243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RDC.
En 2024, la couverture du DTC1 en RDC est passée à 82%. Le nombre d'enfants n'ayant reçu aucune dose de vaccin DTC (enfants n'ayant reçu aucune dose) est passé de 839 000 en 2023 à 772 000 en 2024.
La couverture du DTC3 est passée à 65 % en 2024, laissant 1 502 000 enfants vulnérables aux maladies évitables par la vaccination.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2873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65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427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767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1048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442447"/>
              <a:ext cx="3397293" cy="1024381"/>
            </a:xfrm>
            <a:custGeom>
              <a:avLst/>
              <a:gdLst/>
              <a:ahLst/>
              <a:cxnLst/>
              <a:rect l="0" t="0" r="0" b="0"/>
              <a:pathLst>
                <a:path w="3397293" h="1024381">
                  <a:moveTo>
                    <a:pt x="0" y="969009"/>
                  </a:moveTo>
                  <a:lnTo>
                    <a:pt x="141553" y="969009"/>
                  </a:lnTo>
                  <a:lnTo>
                    <a:pt x="283107" y="1024381"/>
                  </a:lnTo>
                  <a:lnTo>
                    <a:pt x="424661" y="858265"/>
                  </a:lnTo>
                  <a:lnTo>
                    <a:pt x="566215" y="498347"/>
                  </a:lnTo>
                  <a:lnTo>
                    <a:pt x="707769" y="442975"/>
                  </a:lnTo>
                  <a:lnTo>
                    <a:pt x="849323" y="359917"/>
                  </a:lnTo>
                  <a:lnTo>
                    <a:pt x="990877" y="304545"/>
                  </a:lnTo>
                  <a:lnTo>
                    <a:pt x="1132431" y="221487"/>
                  </a:lnTo>
                  <a:lnTo>
                    <a:pt x="1273984" y="166115"/>
                  </a:lnTo>
                  <a:lnTo>
                    <a:pt x="1415538" y="442975"/>
                  </a:lnTo>
                  <a:lnTo>
                    <a:pt x="1557092" y="166115"/>
                  </a:lnTo>
                  <a:lnTo>
                    <a:pt x="1698646" y="166115"/>
                  </a:lnTo>
                  <a:lnTo>
                    <a:pt x="1840200" y="166115"/>
                  </a:lnTo>
                  <a:lnTo>
                    <a:pt x="1981754" y="83057"/>
                  </a:lnTo>
                  <a:lnTo>
                    <a:pt x="2123308" y="83057"/>
                  </a:lnTo>
                  <a:lnTo>
                    <a:pt x="2264862" y="83057"/>
                  </a:lnTo>
                  <a:lnTo>
                    <a:pt x="2406416" y="55371"/>
                  </a:lnTo>
                  <a:lnTo>
                    <a:pt x="2547969" y="55371"/>
                  </a:lnTo>
                  <a:lnTo>
                    <a:pt x="2689523" y="0"/>
                  </a:lnTo>
                  <a:lnTo>
                    <a:pt x="2831077" y="27685"/>
                  </a:lnTo>
                  <a:lnTo>
                    <a:pt x="2972631" y="83057"/>
                  </a:lnTo>
                  <a:lnTo>
                    <a:pt x="3114185" y="83057"/>
                  </a:lnTo>
                  <a:lnTo>
                    <a:pt x="3255739" y="110743"/>
                  </a:lnTo>
                  <a:lnTo>
                    <a:pt x="3397293" y="55371"/>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1276332"/>
              <a:ext cx="3397293" cy="221487"/>
            </a:xfrm>
            <a:custGeom>
              <a:avLst/>
              <a:gdLst/>
              <a:ahLst/>
              <a:cxnLst/>
              <a:rect l="0" t="0" r="0" b="0"/>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1525505"/>
              <a:ext cx="3397293" cy="664463"/>
            </a:xfrm>
            <a:custGeom>
              <a:avLst/>
              <a:gdLst/>
              <a:ahLst/>
              <a:cxnLst/>
              <a:rect l="0" t="0" r="0" b="0"/>
              <a:pathLst>
                <a:path w="3397293" h="664463">
                  <a:moveTo>
                    <a:pt x="0" y="664463"/>
                  </a:moveTo>
                  <a:lnTo>
                    <a:pt x="141553" y="664463"/>
                  </a:lnTo>
                  <a:lnTo>
                    <a:pt x="283107" y="636777"/>
                  </a:lnTo>
                  <a:lnTo>
                    <a:pt x="424661" y="581405"/>
                  </a:lnTo>
                  <a:lnTo>
                    <a:pt x="566215" y="498347"/>
                  </a:lnTo>
                  <a:lnTo>
                    <a:pt x="707769" y="415289"/>
                  </a:lnTo>
                  <a:lnTo>
                    <a:pt x="849323" y="359917"/>
                  </a:lnTo>
                  <a:lnTo>
                    <a:pt x="990877" y="304545"/>
                  </a:lnTo>
                  <a:lnTo>
                    <a:pt x="1132431" y="166115"/>
                  </a:lnTo>
                  <a:lnTo>
                    <a:pt x="1273984" y="55371"/>
                  </a:lnTo>
                  <a:lnTo>
                    <a:pt x="1415538" y="221487"/>
                  </a:lnTo>
                  <a:lnTo>
                    <a:pt x="1557092" y="276859"/>
                  </a:lnTo>
                  <a:lnTo>
                    <a:pt x="1698646" y="387603"/>
                  </a:lnTo>
                  <a:lnTo>
                    <a:pt x="1840200" y="415289"/>
                  </a:lnTo>
                  <a:lnTo>
                    <a:pt x="1981754" y="304545"/>
                  </a:lnTo>
                  <a:lnTo>
                    <a:pt x="2123308" y="276859"/>
                  </a:lnTo>
                  <a:lnTo>
                    <a:pt x="2264862" y="138429"/>
                  </a:lnTo>
                  <a:lnTo>
                    <a:pt x="2406416" y="110743"/>
                  </a:lnTo>
                  <a:lnTo>
                    <a:pt x="2547969" y="83057"/>
                  </a:lnTo>
                  <a:lnTo>
                    <a:pt x="2689523" y="27685"/>
                  </a:lnTo>
                  <a:lnTo>
                    <a:pt x="2831077" y="83057"/>
                  </a:lnTo>
                  <a:lnTo>
                    <a:pt x="2972631" y="110743"/>
                  </a:lnTo>
                  <a:lnTo>
                    <a:pt x="3114185" y="110743"/>
                  </a:lnTo>
                  <a:lnTo>
                    <a:pt x="3255739" y="27685"/>
                  </a:lnTo>
                  <a:lnTo>
                    <a:pt x="3397293" y="0"/>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442447"/>
              <a:ext cx="3397293" cy="1024381"/>
            </a:xfrm>
            <a:custGeom>
              <a:avLst/>
              <a:gdLst/>
              <a:ahLst/>
              <a:cxnLst/>
              <a:rect l="0" t="0" r="0" b="0"/>
              <a:pathLst>
                <a:path w="3397293" h="1024381">
                  <a:moveTo>
                    <a:pt x="0" y="969009"/>
                  </a:moveTo>
                  <a:lnTo>
                    <a:pt x="141553" y="969009"/>
                  </a:lnTo>
                  <a:lnTo>
                    <a:pt x="283107" y="1024381"/>
                  </a:lnTo>
                  <a:lnTo>
                    <a:pt x="424661" y="858265"/>
                  </a:lnTo>
                  <a:lnTo>
                    <a:pt x="566215" y="498347"/>
                  </a:lnTo>
                  <a:lnTo>
                    <a:pt x="707769" y="442975"/>
                  </a:lnTo>
                  <a:lnTo>
                    <a:pt x="849323" y="359917"/>
                  </a:lnTo>
                  <a:lnTo>
                    <a:pt x="990877" y="304545"/>
                  </a:lnTo>
                  <a:lnTo>
                    <a:pt x="1132431" y="221487"/>
                  </a:lnTo>
                  <a:lnTo>
                    <a:pt x="1273984" y="166115"/>
                  </a:lnTo>
                  <a:lnTo>
                    <a:pt x="1415538" y="442975"/>
                  </a:lnTo>
                  <a:lnTo>
                    <a:pt x="1557092" y="166115"/>
                  </a:lnTo>
                  <a:lnTo>
                    <a:pt x="1698646" y="166115"/>
                  </a:lnTo>
                  <a:lnTo>
                    <a:pt x="1840200" y="166115"/>
                  </a:lnTo>
                  <a:lnTo>
                    <a:pt x="1981754" y="83057"/>
                  </a:lnTo>
                  <a:lnTo>
                    <a:pt x="2123308" y="83057"/>
                  </a:lnTo>
                  <a:lnTo>
                    <a:pt x="2264862" y="83057"/>
                  </a:lnTo>
                  <a:lnTo>
                    <a:pt x="2406416" y="55371"/>
                  </a:lnTo>
                  <a:lnTo>
                    <a:pt x="2547969" y="55371"/>
                  </a:lnTo>
                  <a:lnTo>
                    <a:pt x="2689523" y="0"/>
                  </a:lnTo>
                  <a:lnTo>
                    <a:pt x="2831077" y="27685"/>
                  </a:lnTo>
                  <a:lnTo>
                    <a:pt x="2972631" y="83057"/>
                  </a:lnTo>
                  <a:lnTo>
                    <a:pt x="3114185" y="83057"/>
                  </a:lnTo>
                  <a:lnTo>
                    <a:pt x="3255739" y="110743"/>
                  </a:lnTo>
                  <a:lnTo>
                    <a:pt x="3397293" y="55371"/>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944100"/>
              <a:ext cx="0" cy="1467357"/>
            </a:xfrm>
            <a:custGeom>
              <a:avLst/>
              <a:gdLst/>
              <a:ahLst/>
              <a:cxnLst/>
              <a:rect l="0" t="0" r="0" b="0"/>
              <a:pathLst>
                <a:path h="1467357">
                  <a:moveTo>
                    <a:pt x="0" y="0"/>
                  </a:moveTo>
                  <a:lnTo>
                    <a:pt x="0" y="1467357"/>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28734" y="944100"/>
              <a:ext cx="0" cy="941323"/>
            </a:xfrm>
            <a:custGeom>
              <a:avLst/>
              <a:gdLst/>
              <a:ahLst/>
              <a:cxnLst/>
              <a:rect l="0" t="0" r="0" b="0"/>
              <a:pathLst>
                <a:path h="941323">
                  <a:moveTo>
                    <a:pt x="0" y="0"/>
                  </a:moveTo>
                  <a:lnTo>
                    <a:pt x="0" y="941323"/>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36504" y="944100"/>
              <a:ext cx="0" cy="941323"/>
            </a:xfrm>
            <a:custGeom>
              <a:avLst/>
              <a:gdLst/>
              <a:ahLst/>
              <a:cxnLst/>
              <a:rect l="0" t="0" r="0" b="0"/>
              <a:pathLst>
                <a:path h="941323">
                  <a:moveTo>
                    <a:pt x="0" y="0"/>
                  </a:moveTo>
                  <a:lnTo>
                    <a:pt x="0" y="941323"/>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44273" y="944100"/>
              <a:ext cx="0" cy="581405"/>
            </a:xfrm>
            <a:custGeom>
              <a:avLst/>
              <a:gdLst/>
              <a:ahLst/>
              <a:cxnLst/>
              <a:rect l="0" t="0" r="0" b="0"/>
              <a:pathLst>
                <a:path h="581405">
                  <a:moveTo>
                    <a:pt x="0" y="0"/>
                  </a:moveTo>
                  <a:lnTo>
                    <a:pt x="0" y="581405"/>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10488" y="944100"/>
              <a:ext cx="0" cy="498347"/>
            </a:xfrm>
            <a:custGeom>
              <a:avLst/>
              <a:gdLst/>
              <a:ahLst/>
              <a:cxnLst/>
              <a:rect l="0" t="0" r="0" b="0"/>
              <a:pathLst>
                <a:path h="498347">
                  <a:moveTo>
                    <a:pt x="0" y="0"/>
                  </a:moveTo>
                  <a:lnTo>
                    <a:pt x="0" y="498347"/>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76704" y="944100"/>
              <a:ext cx="0" cy="609091"/>
            </a:xfrm>
            <a:custGeom>
              <a:avLst/>
              <a:gdLst/>
              <a:ahLst/>
              <a:cxnLst/>
              <a:rect l="0" t="0" r="0" b="0"/>
              <a:pathLst>
                <a:path h="609091">
                  <a:moveTo>
                    <a:pt x="0" y="0"/>
                  </a:moveTo>
                  <a:lnTo>
                    <a:pt x="0" y="609091"/>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944100"/>
              <a:ext cx="0" cy="553719"/>
            </a:xfrm>
            <a:custGeom>
              <a:avLst/>
              <a:gdLst/>
              <a:ahLst/>
              <a:cxnLst/>
              <a:rect l="0" t="0" r="0" b="0"/>
              <a:pathLst>
                <a:path h="553719">
                  <a:moveTo>
                    <a:pt x="0" y="0"/>
                  </a:moveTo>
                  <a:lnTo>
                    <a:pt x="0" y="553719"/>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442447"/>
              <a:ext cx="3397293" cy="1024381"/>
            </a:xfrm>
            <a:custGeom>
              <a:avLst/>
              <a:gdLst/>
              <a:ahLst/>
              <a:cxnLst/>
              <a:rect l="0" t="0" r="0" b="0"/>
              <a:pathLst>
                <a:path w="3397293" h="1024381">
                  <a:moveTo>
                    <a:pt x="0" y="969009"/>
                  </a:moveTo>
                  <a:lnTo>
                    <a:pt x="141553" y="969009"/>
                  </a:lnTo>
                  <a:lnTo>
                    <a:pt x="283107" y="1024381"/>
                  </a:lnTo>
                  <a:lnTo>
                    <a:pt x="424661" y="858265"/>
                  </a:lnTo>
                  <a:lnTo>
                    <a:pt x="566215" y="498347"/>
                  </a:lnTo>
                  <a:lnTo>
                    <a:pt x="707769" y="442975"/>
                  </a:lnTo>
                  <a:lnTo>
                    <a:pt x="849323" y="359917"/>
                  </a:lnTo>
                  <a:lnTo>
                    <a:pt x="990877" y="304545"/>
                  </a:lnTo>
                  <a:lnTo>
                    <a:pt x="1132431" y="221487"/>
                  </a:lnTo>
                  <a:lnTo>
                    <a:pt x="1273984" y="166115"/>
                  </a:lnTo>
                  <a:lnTo>
                    <a:pt x="1415538" y="442975"/>
                  </a:lnTo>
                  <a:lnTo>
                    <a:pt x="1557092" y="166115"/>
                  </a:lnTo>
                  <a:lnTo>
                    <a:pt x="1698646" y="166115"/>
                  </a:lnTo>
                  <a:lnTo>
                    <a:pt x="1840200" y="166115"/>
                  </a:lnTo>
                  <a:lnTo>
                    <a:pt x="1981754" y="83057"/>
                  </a:lnTo>
                  <a:lnTo>
                    <a:pt x="2123308" y="83057"/>
                  </a:lnTo>
                  <a:lnTo>
                    <a:pt x="2264862" y="83057"/>
                  </a:lnTo>
                  <a:lnTo>
                    <a:pt x="2406416" y="55371"/>
                  </a:lnTo>
                  <a:lnTo>
                    <a:pt x="2547969" y="55371"/>
                  </a:lnTo>
                  <a:lnTo>
                    <a:pt x="2689523" y="0"/>
                  </a:lnTo>
                  <a:lnTo>
                    <a:pt x="2831077" y="27685"/>
                  </a:lnTo>
                  <a:lnTo>
                    <a:pt x="2972631" y="83057"/>
                  </a:lnTo>
                  <a:lnTo>
                    <a:pt x="3114185" y="83057"/>
                  </a:lnTo>
                  <a:lnTo>
                    <a:pt x="3255739" y="110743"/>
                  </a:lnTo>
                  <a:lnTo>
                    <a:pt x="3397293" y="55371"/>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49</a:t>
              </a:r>
            </a:p>
          </p:txBody>
        </p:sp>
        <p:sp>
          <p:nvSpPr>
            <p:cNvPr id="34" name="tx34"/>
            <p:cNvSpPr/>
            <p:nvPr/>
          </p:nvSpPr>
          <p:spPr>
            <a:xfrm>
              <a:off x="176844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762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68</a:t>
              </a:r>
            </a:p>
          </p:txBody>
        </p:sp>
        <p:sp>
          <p:nvSpPr>
            <p:cNvPr id="36" name="tx36"/>
            <p:cNvSpPr/>
            <p:nvPr/>
          </p:nvSpPr>
          <p:spPr>
            <a:xfrm>
              <a:off x="3183983"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37" name="tx37"/>
            <p:cNvSpPr/>
            <p:nvPr/>
          </p:nvSpPr>
          <p:spPr>
            <a:xfrm>
              <a:off x="3750199"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38" name="tx38"/>
            <p:cNvSpPr/>
            <p:nvPr/>
          </p:nvSpPr>
          <p:spPr>
            <a:xfrm>
              <a:off x="43164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12635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850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71756"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71756"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433050"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195505"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2038855" y="4727873"/>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RDC</a:t>
              </a:r>
            </a:p>
          </p:txBody>
        </p:sp>
        <p:sp>
          <p:nvSpPr>
            <p:cNvPr id="60" name="tx60"/>
            <p:cNvSpPr/>
            <p:nvPr/>
          </p:nvSpPr>
          <p:spPr>
            <a:xfrm>
              <a:off x="2700150"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62604"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29470" y="481497"/>
              <a:ext cx="2380282"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couverture, RDC, 2000-2024</a:t>
              </a:r>
            </a:p>
          </p:txBody>
        </p:sp>
        <p:sp>
          <p:nvSpPr>
            <p:cNvPr id="63" name="pl63"/>
            <p:cNvSpPr/>
            <p:nvPr/>
          </p:nvSpPr>
          <p:spPr>
            <a:xfrm>
              <a:off x="5267799" y="364694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304131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43568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183005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122442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3344129"/>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67799" y="273849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2132867"/>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152723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9216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4376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614543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685320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75609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812718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69340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83495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5437664" y="1527236"/>
              <a:ext cx="3397293" cy="2240835"/>
            </a:xfrm>
            <a:custGeom>
              <a:avLst/>
              <a:gdLst/>
              <a:ahLst/>
              <a:cxnLst/>
              <a:rect l="0" t="0" r="0" b="0"/>
              <a:pathLst>
                <a:path w="3397293" h="2240835">
                  <a:moveTo>
                    <a:pt x="0" y="2119709"/>
                  </a:moveTo>
                  <a:lnTo>
                    <a:pt x="141553" y="2119709"/>
                  </a:lnTo>
                  <a:lnTo>
                    <a:pt x="283107" y="2240835"/>
                  </a:lnTo>
                  <a:lnTo>
                    <a:pt x="424661" y="1877456"/>
                  </a:lnTo>
                  <a:lnTo>
                    <a:pt x="566215" y="1090136"/>
                  </a:lnTo>
                  <a:lnTo>
                    <a:pt x="707769" y="969009"/>
                  </a:lnTo>
                  <a:lnTo>
                    <a:pt x="849323" y="787320"/>
                  </a:lnTo>
                  <a:lnTo>
                    <a:pt x="990877" y="666194"/>
                  </a:lnTo>
                  <a:lnTo>
                    <a:pt x="1132431" y="484504"/>
                  </a:lnTo>
                  <a:lnTo>
                    <a:pt x="1273984" y="363378"/>
                  </a:lnTo>
                  <a:lnTo>
                    <a:pt x="1415538" y="969009"/>
                  </a:lnTo>
                  <a:lnTo>
                    <a:pt x="1557092" y="363378"/>
                  </a:lnTo>
                  <a:lnTo>
                    <a:pt x="1698646" y="363378"/>
                  </a:lnTo>
                  <a:lnTo>
                    <a:pt x="1840200" y="363378"/>
                  </a:lnTo>
                  <a:lnTo>
                    <a:pt x="1981754" y="181689"/>
                  </a:lnTo>
                  <a:lnTo>
                    <a:pt x="2123308" y="181689"/>
                  </a:lnTo>
                  <a:lnTo>
                    <a:pt x="2264862" y="181689"/>
                  </a:lnTo>
                  <a:lnTo>
                    <a:pt x="2406416" y="121126"/>
                  </a:lnTo>
                  <a:lnTo>
                    <a:pt x="2547969" y="121126"/>
                  </a:lnTo>
                  <a:lnTo>
                    <a:pt x="2689523" y="0"/>
                  </a:lnTo>
                  <a:lnTo>
                    <a:pt x="2831077" y="60563"/>
                  </a:lnTo>
                  <a:lnTo>
                    <a:pt x="2972631" y="181689"/>
                  </a:lnTo>
                  <a:lnTo>
                    <a:pt x="3114185" y="181689"/>
                  </a:lnTo>
                  <a:lnTo>
                    <a:pt x="3255739" y="242252"/>
                  </a:lnTo>
                  <a:lnTo>
                    <a:pt x="3397293" y="121126"/>
                  </a:lnTo>
                </a:path>
              </a:pathLst>
            </a:custGeom>
            <a:ln w="27101" cap="flat">
              <a:solidFill>
                <a:srgbClr val="0058AB">
                  <a:alpha val="100000"/>
                </a:srgbClr>
              </a:solidFill>
              <a:prstDash val="solid"/>
              <a:round/>
            </a:ln>
          </p:spPr>
          <p:txBody>
            <a:bodyPr/>
            <a:lstStyle/>
            <a:p>
              <a:endParaRPr/>
            </a:p>
          </p:txBody>
        </p:sp>
        <p:sp>
          <p:nvSpPr>
            <p:cNvPr id="81" name="pl81"/>
            <p:cNvSpPr/>
            <p:nvPr/>
          </p:nvSpPr>
          <p:spPr>
            <a:xfrm>
              <a:off x="5437664" y="1527236"/>
              <a:ext cx="3397293" cy="484504"/>
            </a:xfrm>
            <a:custGeom>
              <a:avLst/>
              <a:gdLst/>
              <a:ahLst/>
              <a:cxnLst/>
              <a:rect l="0" t="0" r="0" b="0"/>
              <a:pathLst>
                <a:path w="3397293" h="484504">
                  <a:moveTo>
                    <a:pt x="0" y="484504"/>
                  </a:moveTo>
                  <a:lnTo>
                    <a:pt x="141553" y="423941"/>
                  </a:lnTo>
                  <a:lnTo>
                    <a:pt x="283107" y="423941"/>
                  </a:lnTo>
                  <a:lnTo>
                    <a:pt x="424661" y="363378"/>
                  </a:lnTo>
                  <a:lnTo>
                    <a:pt x="566215" y="302815"/>
                  </a:lnTo>
                  <a:lnTo>
                    <a:pt x="707769" y="242252"/>
                  </a:lnTo>
                  <a:lnTo>
                    <a:pt x="849323" y="181689"/>
                  </a:lnTo>
                  <a:lnTo>
                    <a:pt x="990877" y="181689"/>
                  </a:lnTo>
                  <a:lnTo>
                    <a:pt x="1132431" y="121126"/>
                  </a:lnTo>
                  <a:lnTo>
                    <a:pt x="1273984" y="60563"/>
                  </a:lnTo>
                  <a:lnTo>
                    <a:pt x="1415538" y="60563"/>
                  </a:lnTo>
                  <a:lnTo>
                    <a:pt x="1557092" y="60563"/>
                  </a:lnTo>
                  <a:lnTo>
                    <a:pt x="1698646" y="60563"/>
                  </a:lnTo>
                  <a:lnTo>
                    <a:pt x="1840200" y="60563"/>
                  </a:lnTo>
                  <a:lnTo>
                    <a:pt x="1981754" y="60563"/>
                  </a:lnTo>
                  <a:lnTo>
                    <a:pt x="2123308" y="60563"/>
                  </a:lnTo>
                  <a:lnTo>
                    <a:pt x="2264862" y="0"/>
                  </a:lnTo>
                  <a:lnTo>
                    <a:pt x="2406416" y="0"/>
                  </a:lnTo>
                  <a:lnTo>
                    <a:pt x="2547969" y="0"/>
                  </a:lnTo>
                  <a:lnTo>
                    <a:pt x="2689523" y="0"/>
                  </a:lnTo>
                  <a:lnTo>
                    <a:pt x="2831077" y="121126"/>
                  </a:lnTo>
                  <a:lnTo>
                    <a:pt x="2972631" y="181689"/>
                  </a:lnTo>
                  <a:lnTo>
                    <a:pt x="3114185" y="60563"/>
                  </a:lnTo>
                  <a:lnTo>
                    <a:pt x="3255739" y="60563"/>
                  </a:lnTo>
                  <a:lnTo>
                    <a:pt x="3397293" y="60563"/>
                  </a:lnTo>
                </a:path>
              </a:pathLst>
            </a:custGeom>
            <a:ln w="27101" cap="flat">
              <a:solidFill>
                <a:srgbClr val="80BD41">
                  <a:alpha val="100000"/>
                </a:srgbClr>
              </a:solidFill>
              <a:prstDash val="solid"/>
              <a:round/>
            </a:ln>
          </p:spPr>
          <p:txBody>
            <a:bodyPr/>
            <a:lstStyle/>
            <a:p>
              <a:endParaRPr/>
            </a:p>
          </p:txBody>
        </p:sp>
        <p:sp>
          <p:nvSpPr>
            <p:cNvPr id="82" name="pl82"/>
            <p:cNvSpPr/>
            <p:nvPr/>
          </p:nvSpPr>
          <p:spPr>
            <a:xfrm>
              <a:off x="5437664" y="1466673"/>
              <a:ext cx="3397293" cy="1453514"/>
            </a:xfrm>
            <a:custGeom>
              <a:avLst/>
              <a:gdLst/>
              <a:ahLst/>
              <a:cxnLst/>
              <a:rect l="0" t="0" r="0" b="0"/>
              <a:pathLst>
                <a:path w="3397293" h="1453514">
                  <a:moveTo>
                    <a:pt x="0" y="1453514"/>
                  </a:moveTo>
                  <a:lnTo>
                    <a:pt x="141553" y="1453514"/>
                  </a:lnTo>
                  <a:lnTo>
                    <a:pt x="283107" y="1392951"/>
                  </a:lnTo>
                  <a:lnTo>
                    <a:pt x="424661" y="1271825"/>
                  </a:lnTo>
                  <a:lnTo>
                    <a:pt x="566215" y="1090136"/>
                  </a:lnTo>
                  <a:lnTo>
                    <a:pt x="707769" y="908446"/>
                  </a:lnTo>
                  <a:lnTo>
                    <a:pt x="849323" y="787320"/>
                  </a:lnTo>
                  <a:lnTo>
                    <a:pt x="990877" y="666194"/>
                  </a:lnTo>
                  <a:lnTo>
                    <a:pt x="1132431" y="363378"/>
                  </a:lnTo>
                  <a:lnTo>
                    <a:pt x="1273984" y="121126"/>
                  </a:lnTo>
                  <a:lnTo>
                    <a:pt x="1415538" y="484504"/>
                  </a:lnTo>
                  <a:lnTo>
                    <a:pt x="1557092" y="605631"/>
                  </a:lnTo>
                  <a:lnTo>
                    <a:pt x="1698646" y="847883"/>
                  </a:lnTo>
                  <a:lnTo>
                    <a:pt x="1840200" y="908446"/>
                  </a:lnTo>
                  <a:lnTo>
                    <a:pt x="1981754" y="666194"/>
                  </a:lnTo>
                  <a:lnTo>
                    <a:pt x="2123308" y="605631"/>
                  </a:lnTo>
                  <a:lnTo>
                    <a:pt x="2264862" y="302815"/>
                  </a:lnTo>
                  <a:lnTo>
                    <a:pt x="2406416" y="242252"/>
                  </a:lnTo>
                  <a:lnTo>
                    <a:pt x="2547969" y="181689"/>
                  </a:lnTo>
                  <a:lnTo>
                    <a:pt x="2689523" y="60563"/>
                  </a:lnTo>
                  <a:lnTo>
                    <a:pt x="2831077" y="181689"/>
                  </a:lnTo>
                  <a:lnTo>
                    <a:pt x="2972631" y="242252"/>
                  </a:lnTo>
                  <a:lnTo>
                    <a:pt x="3114185" y="242252"/>
                  </a:lnTo>
                  <a:lnTo>
                    <a:pt x="3255739" y="60563"/>
                  </a:lnTo>
                  <a:lnTo>
                    <a:pt x="3397293" y="0"/>
                  </a:lnTo>
                </a:path>
              </a:pathLst>
            </a:custGeom>
            <a:ln w="27101" cap="flat">
              <a:solidFill>
                <a:srgbClr val="961A49">
                  <a:alpha val="100000"/>
                </a:srgbClr>
              </a:solidFill>
              <a:prstDash val="solid"/>
              <a:round/>
            </a:ln>
          </p:spPr>
          <p:txBody>
            <a:bodyPr/>
            <a:lstStyle/>
            <a:p>
              <a:endParaRPr/>
            </a:p>
          </p:txBody>
        </p:sp>
        <p:sp>
          <p:nvSpPr>
            <p:cNvPr id="83" name="pl83"/>
            <p:cNvSpPr/>
            <p:nvPr/>
          </p:nvSpPr>
          <p:spPr>
            <a:xfrm>
              <a:off x="5437664" y="1527236"/>
              <a:ext cx="3397293" cy="0"/>
            </a:xfrm>
            <a:custGeom>
              <a:avLst/>
              <a:gdLst/>
              <a:ahLst/>
              <a:cxnLst/>
              <a:rect l="0" t="0" r="0" b="0"/>
              <a:pathLst>
                <a:path w="3397293">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4" name="pl84"/>
            <p:cNvSpPr/>
            <p:nvPr/>
          </p:nvSpPr>
          <p:spPr>
            <a:xfrm>
              <a:off x="5437664" y="1527236"/>
              <a:ext cx="3397293" cy="2240835"/>
            </a:xfrm>
            <a:custGeom>
              <a:avLst/>
              <a:gdLst/>
              <a:ahLst/>
              <a:cxnLst/>
              <a:rect l="0" t="0" r="0" b="0"/>
              <a:pathLst>
                <a:path w="3397293" h="2240835">
                  <a:moveTo>
                    <a:pt x="0" y="2119709"/>
                  </a:moveTo>
                  <a:lnTo>
                    <a:pt x="141553" y="2119709"/>
                  </a:lnTo>
                  <a:lnTo>
                    <a:pt x="283107" y="2240835"/>
                  </a:lnTo>
                  <a:lnTo>
                    <a:pt x="424661" y="1877456"/>
                  </a:lnTo>
                  <a:lnTo>
                    <a:pt x="566215" y="1090136"/>
                  </a:lnTo>
                  <a:lnTo>
                    <a:pt x="707769" y="969009"/>
                  </a:lnTo>
                  <a:lnTo>
                    <a:pt x="849323" y="787320"/>
                  </a:lnTo>
                  <a:lnTo>
                    <a:pt x="990877" y="666194"/>
                  </a:lnTo>
                  <a:lnTo>
                    <a:pt x="1132431" y="484504"/>
                  </a:lnTo>
                  <a:lnTo>
                    <a:pt x="1273984" y="363378"/>
                  </a:lnTo>
                  <a:lnTo>
                    <a:pt x="1415538" y="969009"/>
                  </a:lnTo>
                  <a:lnTo>
                    <a:pt x="1557092" y="363378"/>
                  </a:lnTo>
                  <a:lnTo>
                    <a:pt x="1698646" y="363378"/>
                  </a:lnTo>
                  <a:lnTo>
                    <a:pt x="1840200" y="363378"/>
                  </a:lnTo>
                  <a:lnTo>
                    <a:pt x="1981754" y="181689"/>
                  </a:lnTo>
                  <a:lnTo>
                    <a:pt x="2123308" y="181689"/>
                  </a:lnTo>
                  <a:lnTo>
                    <a:pt x="2264862" y="181689"/>
                  </a:lnTo>
                  <a:lnTo>
                    <a:pt x="2406416" y="121126"/>
                  </a:lnTo>
                  <a:lnTo>
                    <a:pt x="2547969" y="121126"/>
                  </a:lnTo>
                  <a:lnTo>
                    <a:pt x="2689523" y="0"/>
                  </a:lnTo>
                  <a:lnTo>
                    <a:pt x="2831077" y="60563"/>
                  </a:lnTo>
                  <a:lnTo>
                    <a:pt x="2972631" y="181689"/>
                  </a:lnTo>
                  <a:lnTo>
                    <a:pt x="3114185" y="181689"/>
                  </a:lnTo>
                  <a:lnTo>
                    <a:pt x="3255739" y="242252"/>
                  </a:lnTo>
                  <a:lnTo>
                    <a:pt x="3397293" y="121126"/>
                  </a:lnTo>
                </a:path>
              </a:pathLst>
            </a:custGeom>
            <a:ln w="43362" cap="flat">
              <a:solidFill>
                <a:srgbClr val="000000">
                  <a:alpha val="100000"/>
                </a:srgbClr>
              </a:solidFill>
              <a:prstDash val="solid"/>
              <a:round/>
            </a:ln>
          </p:spPr>
          <p:txBody>
            <a:bodyPr/>
            <a:lstStyle/>
            <a:p>
              <a:endParaRPr/>
            </a:p>
          </p:txBody>
        </p:sp>
        <p:sp>
          <p:nvSpPr>
            <p:cNvPr id="85" name="pl85"/>
            <p:cNvSpPr/>
            <p:nvPr/>
          </p:nvSpPr>
          <p:spPr>
            <a:xfrm>
              <a:off x="5437664" y="1188082"/>
              <a:ext cx="0" cy="2458862"/>
            </a:xfrm>
            <a:custGeom>
              <a:avLst/>
              <a:gdLst/>
              <a:ahLst/>
              <a:cxnLst/>
              <a:rect l="0" t="0" r="0" b="0"/>
              <a:pathLst>
                <a:path h="2458862">
                  <a:moveTo>
                    <a:pt x="0" y="2458862"/>
                  </a:moveTo>
                  <a:lnTo>
                    <a:pt x="0" y="0"/>
                  </a:lnTo>
                </a:path>
              </a:pathLst>
            </a:custGeom>
            <a:ln w="13550" cap="flat">
              <a:solidFill>
                <a:srgbClr val="0058AB">
                  <a:alpha val="100000"/>
                </a:srgbClr>
              </a:solidFill>
              <a:prstDash val="dot"/>
              <a:round/>
            </a:ln>
          </p:spPr>
          <p:txBody>
            <a:bodyPr/>
            <a:lstStyle/>
            <a:p>
              <a:endParaRPr/>
            </a:p>
          </p:txBody>
        </p:sp>
        <p:sp>
          <p:nvSpPr>
            <p:cNvPr id="86" name="pl86"/>
            <p:cNvSpPr/>
            <p:nvPr/>
          </p:nvSpPr>
          <p:spPr>
            <a:xfrm>
              <a:off x="6145433" y="1188082"/>
              <a:ext cx="0" cy="1308163"/>
            </a:xfrm>
            <a:custGeom>
              <a:avLst/>
              <a:gdLst/>
              <a:ahLst/>
              <a:cxnLst/>
              <a:rect l="0" t="0" r="0" b="0"/>
              <a:pathLst>
                <a:path h="1308163">
                  <a:moveTo>
                    <a:pt x="0" y="1308163"/>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6853202" y="1188082"/>
              <a:ext cx="0" cy="1308163"/>
            </a:xfrm>
            <a:custGeom>
              <a:avLst/>
              <a:gdLst/>
              <a:ahLst/>
              <a:cxnLst/>
              <a:rect l="0" t="0" r="0" b="0"/>
              <a:pathLst>
                <a:path h="1308163">
                  <a:moveTo>
                    <a:pt x="0" y="1308163"/>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7560972" y="1188082"/>
              <a:ext cx="0" cy="520842"/>
            </a:xfrm>
            <a:custGeom>
              <a:avLst/>
              <a:gdLst/>
              <a:ahLst/>
              <a:cxnLst/>
              <a:rect l="0" t="0" r="0" b="0"/>
              <a:pathLst>
                <a:path h="520842">
                  <a:moveTo>
                    <a:pt x="0" y="520842"/>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8127187" y="1188082"/>
              <a:ext cx="0" cy="339153"/>
            </a:xfrm>
            <a:custGeom>
              <a:avLst/>
              <a:gdLst/>
              <a:ahLst/>
              <a:cxnLst/>
              <a:rect l="0" t="0" r="0" b="0"/>
              <a:pathLst>
                <a:path h="339153">
                  <a:moveTo>
                    <a:pt x="0" y="339153"/>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8693403" y="1188082"/>
              <a:ext cx="0" cy="581405"/>
            </a:xfrm>
            <a:custGeom>
              <a:avLst/>
              <a:gdLst/>
              <a:ahLst/>
              <a:cxnLst/>
              <a:rect l="0" t="0" r="0" b="0"/>
              <a:pathLst>
                <a:path h="581405">
                  <a:moveTo>
                    <a:pt x="0" y="581405"/>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834957" y="1188082"/>
              <a:ext cx="0" cy="460279"/>
            </a:xfrm>
            <a:custGeom>
              <a:avLst/>
              <a:gdLst/>
              <a:ahLst/>
              <a:cxnLst/>
              <a:rect l="0" t="0" r="0" b="0"/>
              <a:pathLst>
                <a:path h="460279">
                  <a:moveTo>
                    <a:pt x="0" y="460279"/>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5437664" y="1527236"/>
              <a:ext cx="3397293" cy="2240835"/>
            </a:xfrm>
            <a:custGeom>
              <a:avLst/>
              <a:gdLst/>
              <a:ahLst/>
              <a:cxnLst/>
              <a:rect l="0" t="0" r="0" b="0"/>
              <a:pathLst>
                <a:path w="3397293" h="2240835">
                  <a:moveTo>
                    <a:pt x="0" y="2119709"/>
                  </a:moveTo>
                  <a:lnTo>
                    <a:pt x="141553" y="2119709"/>
                  </a:lnTo>
                  <a:lnTo>
                    <a:pt x="283107" y="2240835"/>
                  </a:lnTo>
                  <a:lnTo>
                    <a:pt x="424661" y="1877456"/>
                  </a:lnTo>
                  <a:lnTo>
                    <a:pt x="566215" y="1090136"/>
                  </a:lnTo>
                  <a:lnTo>
                    <a:pt x="707769" y="969009"/>
                  </a:lnTo>
                  <a:lnTo>
                    <a:pt x="849323" y="787320"/>
                  </a:lnTo>
                  <a:lnTo>
                    <a:pt x="990877" y="666194"/>
                  </a:lnTo>
                  <a:lnTo>
                    <a:pt x="1132431" y="484504"/>
                  </a:lnTo>
                  <a:lnTo>
                    <a:pt x="1273984" y="363378"/>
                  </a:lnTo>
                  <a:lnTo>
                    <a:pt x="1415538" y="969009"/>
                  </a:lnTo>
                  <a:lnTo>
                    <a:pt x="1557092" y="363378"/>
                  </a:lnTo>
                  <a:lnTo>
                    <a:pt x="1698646" y="363378"/>
                  </a:lnTo>
                  <a:lnTo>
                    <a:pt x="1840200" y="363378"/>
                  </a:lnTo>
                  <a:lnTo>
                    <a:pt x="1981754" y="181689"/>
                  </a:lnTo>
                  <a:lnTo>
                    <a:pt x="2123308" y="181689"/>
                  </a:lnTo>
                  <a:lnTo>
                    <a:pt x="2264862" y="181689"/>
                  </a:lnTo>
                  <a:lnTo>
                    <a:pt x="2406416" y="121126"/>
                  </a:lnTo>
                  <a:lnTo>
                    <a:pt x="2547969" y="121126"/>
                  </a:lnTo>
                  <a:lnTo>
                    <a:pt x="2689523" y="0"/>
                  </a:lnTo>
                  <a:lnTo>
                    <a:pt x="2831077" y="60563"/>
                  </a:lnTo>
                  <a:lnTo>
                    <a:pt x="2972631" y="181689"/>
                  </a:lnTo>
                  <a:lnTo>
                    <a:pt x="3114185" y="181689"/>
                  </a:lnTo>
                  <a:lnTo>
                    <a:pt x="3255739" y="242252"/>
                  </a:lnTo>
                  <a:lnTo>
                    <a:pt x="3397293" y="121126"/>
                  </a:lnTo>
                </a:path>
              </a:pathLst>
            </a:custGeom>
            <a:ln w="27101" cap="flat">
              <a:solidFill>
                <a:srgbClr val="0058AB">
                  <a:alpha val="100000"/>
                </a:srgbClr>
              </a:solidFill>
              <a:prstDash val="solid"/>
              <a:round/>
            </a:ln>
          </p:spPr>
          <p:txBody>
            <a:bodyPr/>
            <a:lstStyle/>
            <a:p>
              <a:endParaRPr/>
            </a:p>
          </p:txBody>
        </p:sp>
        <p:sp>
          <p:nvSpPr>
            <p:cNvPr id="93" name="tx93"/>
            <p:cNvSpPr/>
            <p:nvPr/>
          </p:nvSpPr>
          <p:spPr>
            <a:xfrm>
              <a:off x="5359324" y="1123364"/>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-35</a:t>
              </a:r>
            </a:p>
          </p:txBody>
        </p:sp>
        <p:sp>
          <p:nvSpPr>
            <p:cNvPr id="94" name="tx94"/>
            <p:cNvSpPr/>
            <p:nvPr/>
          </p:nvSpPr>
          <p:spPr>
            <a:xfrm>
              <a:off x="6067093" y="112341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-16</a:t>
              </a:r>
            </a:p>
          </p:txBody>
        </p:sp>
        <p:sp>
          <p:nvSpPr>
            <p:cNvPr id="95" name="tx95"/>
            <p:cNvSpPr/>
            <p:nvPr/>
          </p:nvSpPr>
          <p:spPr>
            <a:xfrm>
              <a:off x="6774863" y="1123417"/>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-16</a:t>
              </a:r>
            </a:p>
          </p:txBody>
        </p:sp>
        <p:sp>
          <p:nvSpPr>
            <p:cNvPr id="96" name="tx96"/>
            <p:cNvSpPr/>
            <p:nvPr/>
          </p:nvSpPr>
          <p:spPr>
            <a:xfrm>
              <a:off x="7512777" y="1123364"/>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097042" y="11234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125058"/>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786762" y="112474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902429" y="154868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142755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291946"/>
              <a:ext cx="20191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2686384"/>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080752"/>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47512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86949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43044"/>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5" name="pl115"/>
            <p:cNvSpPr/>
            <p:nvPr/>
          </p:nvSpPr>
          <p:spPr>
            <a:xfrm>
              <a:off x="6088455"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6" name="pl116"/>
            <p:cNvSpPr/>
            <p:nvPr/>
          </p:nvSpPr>
          <p:spPr>
            <a:xfrm>
              <a:off x="6088455"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7" name="pl117"/>
            <p:cNvSpPr/>
            <p:nvPr/>
          </p:nvSpPr>
          <p:spPr>
            <a:xfrm>
              <a:off x="6749749"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8" name="pl118"/>
            <p:cNvSpPr/>
            <p:nvPr/>
          </p:nvSpPr>
          <p:spPr>
            <a:xfrm>
              <a:off x="7512204"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19" name="tx119"/>
            <p:cNvSpPr/>
            <p:nvPr/>
          </p:nvSpPr>
          <p:spPr>
            <a:xfrm>
              <a:off x="6355554" y="4727873"/>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RDC</a:t>
              </a:r>
            </a:p>
          </p:txBody>
        </p:sp>
        <p:sp>
          <p:nvSpPr>
            <p:cNvPr id="120" name="tx120"/>
            <p:cNvSpPr/>
            <p:nvPr/>
          </p:nvSpPr>
          <p:spPr>
            <a:xfrm>
              <a:off x="7016849"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779303"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653759" y="472791"/>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3" name="pl123"/>
            <p:cNvSpPr/>
            <p:nvPr/>
          </p:nvSpPr>
          <p:spPr>
            <a:xfrm>
              <a:off x="2190069"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3935851"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5681633"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7427415"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3062960"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4808742"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6554524"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8300306"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rc135"/>
            <p:cNvSpPr/>
            <p:nvPr/>
          </p:nvSpPr>
          <p:spPr>
            <a:xfrm>
              <a:off x="1317178" y="5710248"/>
              <a:ext cx="5279436" cy="145351"/>
            </a:xfrm>
            <a:prstGeom prst="rect">
              <a:avLst/>
            </a:prstGeom>
            <a:solidFill>
              <a:srgbClr val="1CABE2">
                <a:alpha val="80000"/>
              </a:srgbClr>
            </a:solidFill>
          </p:spPr>
          <p:txBody>
            <a:bodyPr/>
            <a:lstStyle/>
            <a:p>
              <a:endParaRPr/>
            </a:p>
          </p:txBody>
        </p:sp>
        <p:sp>
          <p:nvSpPr>
            <p:cNvPr id="136" name="rc136"/>
            <p:cNvSpPr/>
            <p:nvPr/>
          </p:nvSpPr>
          <p:spPr>
            <a:xfrm>
              <a:off x="1317178" y="5528559"/>
              <a:ext cx="7321564" cy="145351"/>
            </a:xfrm>
            <a:prstGeom prst="rect">
              <a:avLst/>
            </a:prstGeom>
            <a:solidFill>
              <a:srgbClr val="1CABE2">
                <a:alpha val="80000"/>
              </a:srgbClr>
            </a:solidFill>
          </p:spPr>
          <p:txBody>
            <a:bodyPr/>
            <a:lstStyle/>
            <a:p>
              <a:endParaRPr/>
            </a:p>
          </p:txBody>
        </p:sp>
        <p:sp>
          <p:nvSpPr>
            <p:cNvPr id="137" name="rc137"/>
            <p:cNvSpPr/>
            <p:nvPr/>
          </p:nvSpPr>
          <p:spPr>
            <a:xfrm>
              <a:off x="1317178" y="5346869"/>
              <a:ext cx="6740621" cy="145351"/>
            </a:xfrm>
            <a:prstGeom prst="rect">
              <a:avLst/>
            </a:prstGeom>
            <a:solidFill>
              <a:srgbClr val="1CABE2">
                <a:alpha val="80000"/>
              </a:srgbClr>
            </a:solidFill>
          </p:spPr>
          <p:txBody>
            <a:bodyPr/>
            <a:lstStyle/>
            <a:p>
              <a:endParaRPr/>
            </a:p>
          </p:txBody>
        </p:sp>
        <p:sp>
          <p:nvSpPr>
            <p:cNvPr id="138" name="tx138"/>
            <p:cNvSpPr/>
            <p:nvPr/>
          </p:nvSpPr>
          <p:spPr>
            <a:xfrm>
              <a:off x="6087201" y="572845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605,000</a:t>
              </a:r>
            </a:p>
          </p:txBody>
        </p:sp>
        <p:sp>
          <p:nvSpPr>
            <p:cNvPr id="139" name="tx139"/>
            <p:cNvSpPr/>
            <p:nvPr/>
          </p:nvSpPr>
          <p:spPr>
            <a:xfrm>
              <a:off x="8129330" y="55467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839,000</a:t>
              </a:r>
            </a:p>
          </p:txBody>
        </p:sp>
        <p:sp>
          <p:nvSpPr>
            <p:cNvPr id="140" name="tx140"/>
            <p:cNvSpPr/>
            <p:nvPr/>
          </p:nvSpPr>
          <p:spPr>
            <a:xfrm>
              <a:off x="7548386" y="536507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772,000</a:t>
              </a:r>
            </a:p>
          </p:txBody>
        </p:sp>
        <p:sp>
          <p:nvSpPr>
            <p:cNvPr id="141" name="tx141"/>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557980"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46" name="tx146"/>
            <p:cNvSpPr/>
            <p:nvPr/>
          </p:nvSpPr>
          <p:spPr>
            <a:xfrm>
              <a:off x="4303762"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400,000</a:t>
              </a:r>
            </a:p>
          </p:txBody>
        </p:sp>
        <p:sp>
          <p:nvSpPr>
            <p:cNvPr id="147" name="tx147"/>
            <p:cNvSpPr/>
            <p:nvPr/>
          </p:nvSpPr>
          <p:spPr>
            <a:xfrm>
              <a:off x="6049544"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600,000</a:t>
              </a:r>
            </a:p>
          </p:txBody>
        </p:sp>
        <p:sp>
          <p:nvSpPr>
            <p:cNvPr id="148" name="tx148"/>
            <p:cNvSpPr/>
            <p:nvPr/>
          </p:nvSpPr>
          <p:spPr>
            <a:xfrm>
              <a:off x="7795326"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800,000</a:t>
              </a:r>
            </a:p>
          </p:txBody>
        </p:sp>
        <p:sp>
          <p:nvSpPr>
            <p:cNvPr id="149" name="tx149"/>
            <p:cNvSpPr/>
            <p:nvPr/>
          </p:nvSpPr>
          <p:spPr>
            <a:xfrm>
              <a:off x="951100" y="5065846"/>
              <a:ext cx="437934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50" name="tx150"/>
            <p:cNvSpPr/>
            <p:nvPr/>
          </p:nvSpPr>
          <p:spPr>
            <a:xfrm>
              <a:off x="4706263"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1" name="tx151"/>
            <p:cNvSpPr/>
            <p:nvPr/>
          </p:nvSpPr>
          <p:spPr>
            <a:xfrm>
              <a:off x="2320013" y="6379586"/>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2" name="tx152"/>
            <p:cNvSpPr/>
            <p:nvPr/>
          </p:nvSpPr>
          <p:spPr>
            <a:xfrm>
              <a:off x="4873412" y="6500287"/>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couverture du DTC1 en RDC (82%) était inférieure de 7 points de pourcentage à la moyenne mondiale (89%) et supérieure de 1 point de pourcentage à la moyenne de l'ensemble des pays du site WCAR (81%).
La couverture nationale en DTC1 était inférieure de 2 points de pourcentage à celle de 2019 (84%).
Cela équivaut à 772 000 enfants recevant une dose zéro en 2024, contre 605 000 enfants recevant une dose zéro en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46417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74659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02900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31141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82297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10538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38779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67020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95262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55081" y="2330389"/>
              <a:ext cx="307584" cy="149258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196841" y="2043354"/>
              <a:ext cx="307584" cy="177961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538601" y="1785022"/>
              <a:ext cx="307584" cy="203794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1880361" y="1698911"/>
              <a:ext cx="307584" cy="212406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2222121" y="1670208"/>
              <a:ext cx="307584" cy="215276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563881" y="1641504"/>
              <a:ext cx="307584" cy="218146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2905641" y="1612801"/>
              <a:ext cx="307584" cy="221017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3247401" y="1526690"/>
              <a:ext cx="307584" cy="229628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4614441" y="1469283"/>
              <a:ext cx="307584" cy="2353688"/>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358916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393092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427268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4956201" y="1411876"/>
              <a:ext cx="307584" cy="241109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5297962" y="1325766"/>
              <a:ext cx="307584" cy="249720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598148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563972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6323242" y="1182248"/>
              <a:ext cx="307584" cy="264072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6665002" y="1153545"/>
              <a:ext cx="307584" cy="266942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769028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700676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803204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734852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8373802" y="1067434"/>
              <a:ext cx="307584" cy="275553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855081" y="2330389"/>
              <a:ext cx="307584" cy="1492582"/>
            </a:xfrm>
            <a:prstGeom prst="rect">
              <a:avLst/>
            </a:prstGeom>
            <a:solidFill>
              <a:srgbClr val="0083CF">
                <a:alpha val="100000"/>
              </a:srgbClr>
            </a:solidFill>
          </p:spPr>
          <p:txBody>
            <a:bodyPr/>
            <a:lstStyle/>
            <a:p>
              <a:endParaRPr/>
            </a:p>
          </p:txBody>
        </p:sp>
        <p:sp>
          <p:nvSpPr>
            <p:cNvPr id="38" name="rc38"/>
            <p:cNvSpPr/>
            <p:nvPr/>
          </p:nvSpPr>
          <p:spPr>
            <a:xfrm>
              <a:off x="1538601" y="1785022"/>
              <a:ext cx="307584" cy="2037949"/>
            </a:xfrm>
            <a:prstGeom prst="rect">
              <a:avLst/>
            </a:prstGeom>
            <a:solidFill>
              <a:srgbClr val="0083CF">
                <a:alpha val="100000"/>
              </a:srgbClr>
            </a:solidFill>
          </p:spPr>
          <p:txBody>
            <a:bodyPr/>
            <a:lstStyle/>
            <a:p>
              <a:endParaRPr/>
            </a:p>
          </p:txBody>
        </p:sp>
        <p:sp>
          <p:nvSpPr>
            <p:cNvPr id="39" name="rc39"/>
            <p:cNvSpPr/>
            <p:nvPr/>
          </p:nvSpPr>
          <p:spPr>
            <a:xfrm>
              <a:off x="2563881" y="1641504"/>
              <a:ext cx="307584" cy="2181467"/>
            </a:xfrm>
            <a:prstGeom prst="rect">
              <a:avLst/>
            </a:prstGeom>
            <a:solidFill>
              <a:srgbClr val="0083CF">
                <a:alpha val="100000"/>
              </a:srgbClr>
            </a:solidFill>
          </p:spPr>
          <p:txBody>
            <a:bodyPr/>
            <a:lstStyle/>
            <a:p>
              <a:endParaRPr/>
            </a:p>
          </p:txBody>
        </p:sp>
        <p:sp>
          <p:nvSpPr>
            <p:cNvPr id="40" name="rc40"/>
            <p:cNvSpPr/>
            <p:nvPr/>
          </p:nvSpPr>
          <p:spPr>
            <a:xfrm>
              <a:off x="2905641" y="1612801"/>
              <a:ext cx="307584" cy="2210170"/>
            </a:xfrm>
            <a:prstGeom prst="rect">
              <a:avLst/>
            </a:prstGeom>
            <a:solidFill>
              <a:srgbClr val="0083CF">
                <a:alpha val="100000"/>
              </a:srgbClr>
            </a:solidFill>
          </p:spPr>
          <p:txBody>
            <a:bodyPr/>
            <a:lstStyle/>
            <a:p>
              <a:endParaRPr/>
            </a:p>
          </p:txBody>
        </p:sp>
        <p:sp>
          <p:nvSpPr>
            <p:cNvPr id="41" name="rc41"/>
            <p:cNvSpPr/>
            <p:nvPr/>
          </p:nvSpPr>
          <p:spPr>
            <a:xfrm>
              <a:off x="3247401" y="1526690"/>
              <a:ext cx="307584" cy="2296281"/>
            </a:xfrm>
            <a:prstGeom prst="rect">
              <a:avLst/>
            </a:prstGeom>
            <a:solidFill>
              <a:srgbClr val="0083CF">
                <a:alpha val="100000"/>
              </a:srgbClr>
            </a:solidFill>
          </p:spPr>
          <p:txBody>
            <a:bodyPr/>
            <a:lstStyle/>
            <a:p>
              <a:endParaRPr/>
            </a:p>
          </p:txBody>
        </p:sp>
        <p:sp>
          <p:nvSpPr>
            <p:cNvPr id="42" name="rc42"/>
            <p:cNvSpPr/>
            <p:nvPr/>
          </p:nvSpPr>
          <p:spPr>
            <a:xfrm>
              <a:off x="4614441" y="1469283"/>
              <a:ext cx="307584" cy="2353688"/>
            </a:xfrm>
            <a:prstGeom prst="rect">
              <a:avLst/>
            </a:prstGeom>
            <a:solidFill>
              <a:srgbClr val="F26A21">
                <a:alpha val="100000"/>
              </a:srgbClr>
            </a:solidFill>
          </p:spPr>
          <p:txBody>
            <a:bodyPr/>
            <a:lstStyle/>
            <a:p>
              <a:endParaRPr/>
            </a:p>
          </p:txBody>
        </p:sp>
        <p:sp>
          <p:nvSpPr>
            <p:cNvPr id="43" name="rc43"/>
            <p:cNvSpPr/>
            <p:nvPr/>
          </p:nvSpPr>
          <p:spPr>
            <a:xfrm>
              <a:off x="3589161" y="1469283"/>
              <a:ext cx="307584" cy="2353688"/>
            </a:xfrm>
            <a:prstGeom prst="rect">
              <a:avLst/>
            </a:prstGeom>
            <a:solidFill>
              <a:srgbClr val="0083CF">
                <a:alpha val="100000"/>
              </a:srgbClr>
            </a:solidFill>
          </p:spPr>
          <p:txBody>
            <a:bodyPr/>
            <a:lstStyle/>
            <a:p>
              <a:endParaRPr/>
            </a:p>
          </p:txBody>
        </p:sp>
        <p:sp>
          <p:nvSpPr>
            <p:cNvPr id="44" name="rc44"/>
            <p:cNvSpPr/>
            <p:nvPr/>
          </p:nvSpPr>
          <p:spPr>
            <a:xfrm>
              <a:off x="4956201" y="1411876"/>
              <a:ext cx="307584" cy="2411095"/>
            </a:xfrm>
            <a:prstGeom prst="rect">
              <a:avLst/>
            </a:prstGeom>
            <a:solidFill>
              <a:srgbClr val="0083CF">
                <a:alpha val="100000"/>
              </a:srgbClr>
            </a:solidFill>
          </p:spPr>
          <p:txBody>
            <a:bodyPr/>
            <a:lstStyle/>
            <a:p>
              <a:endParaRPr/>
            </a:p>
          </p:txBody>
        </p:sp>
        <p:sp>
          <p:nvSpPr>
            <p:cNvPr id="45" name="rc45"/>
            <p:cNvSpPr/>
            <p:nvPr/>
          </p:nvSpPr>
          <p:spPr>
            <a:xfrm>
              <a:off x="5981482" y="1210952"/>
              <a:ext cx="307584" cy="2612019"/>
            </a:xfrm>
            <a:prstGeom prst="rect">
              <a:avLst/>
            </a:prstGeom>
            <a:solidFill>
              <a:srgbClr val="0083CF">
                <a:alpha val="100000"/>
              </a:srgbClr>
            </a:solidFill>
          </p:spPr>
          <p:txBody>
            <a:bodyPr/>
            <a:lstStyle/>
            <a:p>
              <a:endParaRPr/>
            </a:p>
          </p:txBody>
        </p:sp>
        <p:sp>
          <p:nvSpPr>
            <p:cNvPr id="46" name="rc46"/>
            <p:cNvSpPr/>
            <p:nvPr/>
          </p:nvSpPr>
          <p:spPr>
            <a:xfrm>
              <a:off x="7690282" y="1096138"/>
              <a:ext cx="307584" cy="2726833"/>
            </a:xfrm>
            <a:prstGeom prst="rect">
              <a:avLst/>
            </a:prstGeom>
            <a:solidFill>
              <a:srgbClr val="0083CF">
                <a:alpha val="100000"/>
              </a:srgbClr>
            </a:solidFill>
          </p:spPr>
          <p:txBody>
            <a:bodyPr/>
            <a:lstStyle/>
            <a:p>
              <a:endParaRPr/>
            </a:p>
          </p:txBody>
        </p:sp>
        <p:sp>
          <p:nvSpPr>
            <p:cNvPr id="47" name="pg47"/>
            <p:cNvSpPr/>
            <p:nvPr/>
          </p:nvSpPr>
          <p:spPr>
            <a:xfrm>
              <a:off x="1085454" y="3745761"/>
              <a:ext cx="77210" cy="77210"/>
            </a:xfrm>
            <a:custGeom>
              <a:avLst/>
              <a:gdLst/>
              <a:ahLst/>
              <a:cxnLst/>
              <a:rect l="0" t="0" r="0" b="0"/>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 name="pg48"/>
            <p:cNvSpPr/>
            <p:nvPr/>
          </p:nvSpPr>
          <p:spPr>
            <a:xfrm>
              <a:off x="991738" y="3652045"/>
              <a:ext cx="170926" cy="170926"/>
            </a:xfrm>
            <a:custGeom>
              <a:avLst/>
              <a:gdLst/>
              <a:ahLst/>
              <a:cxnLst/>
              <a:rect l="0" t="0" r="0" b="0"/>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 name="pg49"/>
            <p:cNvSpPr/>
            <p:nvPr/>
          </p:nvSpPr>
          <p:spPr>
            <a:xfrm>
              <a:off x="898022" y="3558329"/>
              <a:ext cx="264642" cy="264642"/>
            </a:xfrm>
            <a:custGeom>
              <a:avLst/>
              <a:gdLst/>
              <a:ahLst/>
              <a:cxnLst/>
              <a:rect l="0" t="0" r="0" b="0"/>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 name="pg50"/>
            <p:cNvSpPr/>
            <p:nvPr/>
          </p:nvSpPr>
          <p:spPr>
            <a:xfrm>
              <a:off x="855081" y="34646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 name="pg51"/>
            <p:cNvSpPr/>
            <p:nvPr/>
          </p:nvSpPr>
          <p:spPr>
            <a:xfrm>
              <a:off x="855081" y="33708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 name="pg52"/>
            <p:cNvSpPr/>
            <p:nvPr/>
          </p:nvSpPr>
          <p:spPr>
            <a:xfrm>
              <a:off x="855081" y="32771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 name="pg53"/>
            <p:cNvSpPr/>
            <p:nvPr/>
          </p:nvSpPr>
          <p:spPr>
            <a:xfrm>
              <a:off x="855081" y="31834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 name="pg54"/>
            <p:cNvSpPr/>
            <p:nvPr/>
          </p:nvSpPr>
          <p:spPr>
            <a:xfrm>
              <a:off x="855081" y="30897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 name="pg55"/>
            <p:cNvSpPr/>
            <p:nvPr/>
          </p:nvSpPr>
          <p:spPr>
            <a:xfrm>
              <a:off x="855081" y="29960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 name="pg56"/>
            <p:cNvSpPr/>
            <p:nvPr/>
          </p:nvSpPr>
          <p:spPr>
            <a:xfrm>
              <a:off x="855081" y="29023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 name="pg57"/>
            <p:cNvSpPr/>
            <p:nvPr/>
          </p:nvSpPr>
          <p:spPr>
            <a:xfrm>
              <a:off x="855081" y="28086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 name="pg58"/>
            <p:cNvSpPr/>
            <p:nvPr/>
          </p:nvSpPr>
          <p:spPr>
            <a:xfrm>
              <a:off x="855081" y="27148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 name="pg59"/>
            <p:cNvSpPr/>
            <p:nvPr/>
          </p:nvSpPr>
          <p:spPr>
            <a:xfrm>
              <a:off x="855081" y="26211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 name="pg60"/>
            <p:cNvSpPr/>
            <p:nvPr/>
          </p:nvSpPr>
          <p:spPr>
            <a:xfrm>
              <a:off x="855081" y="25274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 name="pg61"/>
            <p:cNvSpPr/>
            <p:nvPr/>
          </p:nvSpPr>
          <p:spPr>
            <a:xfrm>
              <a:off x="855081" y="24337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 name="pg62"/>
            <p:cNvSpPr/>
            <p:nvPr/>
          </p:nvSpPr>
          <p:spPr>
            <a:xfrm>
              <a:off x="855081" y="23400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 name="pg63"/>
            <p:cNvSpPr/>
            <p:nvPr/>
          </p:nvSpPr>
          <p:spPr>
            <a:xfrm>
              <a:off x="855081" y="2330389"/>
              <a:ext cx="232871" cy="232871"/>
            </a:xfrm>
            <a:custGeom>
              <a:avLst/>
              <a:gdLst/>
              <a:ahLst/>
              <a:cxnLst/>
              <a:rect l="0" t="0" r="0" b="0"/>
              <a:pathLst>
                <a:path w="232871" h="232871">
                  <a:moveTo>
                    <a:pt x="223499" y="0"/>
                  </a:moveTo>
                  <a:lnTo>
                    <a:pt x="232871" y="0"/>
                  </a:lnTo>
                  <a:lnTo>
                    <a:pt x="0" y="232871"/>
                  </a:lnTo>
                  <a:lnTo>
                    <a:pt x="0" y="22349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 name="pg64"/>
            <p:cNvSpPr/>
            <p:nvPr/>
          </p:nvSpPr>
          <p:spPr>
            <a:xfrm>
              <a:off x="855081" y="2330389"/>
              <a:ext cx="139155" cy="139155"/>
            </a:xfrm>
            <a:custGeom>
              <a:avLst/>
              <a:gdLst/>
              <a:ahLst/>
              <a:cxnLst/>
              <a:rect l="0" t="0" r="0" b="0"/>
              <a:pathLst>
                <a:path w="139155" h="139155">
                  <a:moveTo>
                    <a:pt x="129783" y="0"/>
                  </a:moveTo>
                  <a:lnTo>
                    <a:pt x="139155" y="0"/>
                  </a:lnTo>
                  <a:lnTo>
                    <a:pt x="0" y="139155"/>
                  </a:lnTo>
                  <a:lnTo>
                    <a:pt x="0" y="12978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 name="pg65"/>
            <p:cNvSpPr/>
            <p:nvPr/>
          </p:nvSpPr>
          <p:spPr>
            <a:xfrm>
              <a:off x="855081" y="2330389"/>
              <a:ext cx="45439" cy="45439"/>
            </a:xfrm>
            <a:custGeom>
              <a:avLst/>
              <a:gdLst/>
              <a:ahLst/>
              <a:cxnLst/>
              <a:rect l="0" t="0" r="0" b="0"/>
              <a:pathLst>
                <a:path w="45439" h="45439">
                  <a:moveTo>
                    <a:pt x="36067" y="0"/>
                  </a:moveTo>
                  <a:lnTo>
                    <a:pt x="45439" y="0"/>
                  </a:lnTo>
                  <a:lnTo>
                    <a:pt x="0" y="45439"/>
                  </a:lnTo>
                  <a:lnTo>
                    <a:pt x="0" y="3606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6" name="pg66"/>
            <p:cNvSpPr/>
            <p:nvPr/>
          </p:nvSpPr>
          <p:spPr>
            <a:xfrm>
              <a:off x="1835182" y="3811969"/>
              <a:ext cx="11002" cy="11002"/>
            </a:xfrm>
            <a:custGeom>
              <a:avLst/>
              <a:gdLst/>
              <a:ahLst/>
              <a:cxnLst/>
              <a:rect l="0" t="0" r="0" b="0"/>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7" name="pg67"/>
            <p:cNvSpPr/>
            <p:nvPr/>
          </p:nvSpPr>
          <p:spPr>
            <a:xfrm>
              <a:off x="1741466" y="3718253"/>
              <a:ext cx="104718" cy="104718"/>
            </a:xfrm>
            <a:custGeom>
              <a:avLst/>
              <a:gdLst/>
              <a:ahLst/>
              <a:cxnLst/>
              <a:rect l="0" t="0" r="0" b="0"/>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8" name="pg68"/>
            <p:cNvSpPr/>
            <p:nvPr/>
          </p:nvSpPr>
          <p:spPr>
            <a:xfrm>
              <a:off x="1647750" y="3624537"/>
              <a:ext cx="198434" cy="198434"/>
            </a:xfrm>
            <a:custGeom>
              <a:avLst/>
              <a:gdLst/>
              <a:ahLst/>
              <a:cxnLst/>
              <a:rect l="0" t="0" r="0" b="0"/>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9" name="pg69"/>
            <p:cNvSpPr/>
            <p:nvPr/>
          </p:nvSpPr>
          <p:spPr>
            <a:xfrm>
              <a:off x="1554034" y="3530821"/>
              <a:ext cx="292150" cy="292150"/>
            </a:xfrm>
            <a:custGeom>
              <a:avLst/>
              <a:gdLst/>
              <a:ahLst/>
              <a:cxnLst/>
              <a:rect l="0" t="0" r="0" b="0"/>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0" name="pg70"/>
            <p:cNvSpPr/>
            <p:nvPr/>
          </p:nvSpPr>
          <p:spPr>
            <a:xfrm>
              <a:off x="1538601" y="34371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1" name="pg71"/>
            <p:cNvSpPr/>
            <p:nvPr/>
          </p:nvSpPr>
          <p:spPr>
            <a:xfrm>
              <a:off x="1538601" y="33433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2" name="pg72"/>
            <p:cNvSpPr/>
            <p:nvPr/>
          </p:nvSpPr>
          <p:spPr>
            <a:xfrm>
              <a:off x="1538601" y="32496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3" name="pg73"/>
            <p:cNvSpPr/>
            <p:nvPr/>
          </p:nvSpPr>
          <p:spPr>
            <a:xfrm>
              <a:off x="1538601" y="31559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4" name="pg74"/>
            <p:cNvSpPr/>
            <p:nvPr/>
          </p:nvSpPr>
          <p:spPr>
            <a:xfrm>
              <a:off x="1538601" y="30622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5" name="pg75"/>
            <p:cNvSpPr/>
            <p:nvPr/>
          </p:nvSpPr>
          <p:spPr>
            <a:xfrm>
              <a:off x="1538601" y="29685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 name="pg76"/>
            <p:cNvSpPr/>
            <p:nvPr/>
          </p:nvSpPr>
          <p:spPr>
            <a:xfrm>
              <a:off x="1538601" y="28748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7" name="pg77"/>
            <p:cNvSpPr/>
            <p:nvPr/>
          </p:nvSpPr>
          <p:spPr>
            <a:xfrm>
              <a:off x="1538601" y="27810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8" name="pg78"/>
            <p:cNvSpPr/>
            <p:nvPr/>
          </p:nvSpPr>
          <p:spPr>
            <a:xfrm>
              <a:off x="1538601" y="26873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9" name="pg79"/>
            <p:cNvSpPr/>
            <p:nvPr/>
          </p:nvSpPr>
          <p:spPr>
            <a:xfrm>
              <a:off x="1538601" y="25936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0" name="pg80"/>
            <p:cNvSpPr/>
            <p:nvPr/>
          </p:nvSpPr>
          <p:spPr>
            <a:xfrm>
              <a:off x="1538601" y="24999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 name="pg81"/>
            <p:cNvSpPr/>
            <p:nvPr/>
          </p:nvSpPr>
          <p:spPr>
            <a:xfrm>
              <a:off x="1538601" y="24062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 name="pg82"/>
            <p:cNvSpPr/>
            <p:nvPr/>
          </p:nvSpPr>
          <p:spPr>
            <a:xfrm>
              <a:off x="1538601" y="23125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 name="pg83"/>
            <p:cNvSpPr/>
            <p:nvPr/>
          </p:nvSpPr>
          <p:spPr>
            <a:xfrm>
              <a:off x="1538601" y="22187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4" name="pg84"/>
            <p:cNvSpPr/>
            <p:nvPr/>
          </p:nvSpPr>
          <p:spPr>
            <a:xfrm>
              <a:off x="1538601" y="21250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5" name="pg85"/>
            <p:cNvSpPr/>
            <p:nvPr/>
          </p:nvSpPr>
          <p:spPr>
            <a:xfrm>
              <a:off x="1538601" y="20313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6" name="pg86"/>
            <p:cNvSpPr/>
            <p:nvPr/>
          </p:nvSpPr>
          <p:spPr>
            <a:xfrm>
              <a:off x="1538601" y="19376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7" name="pg87"/>
            <p:cNvSpPr/>
            <p:nvPr/>
          </p:nvSpPr>
          <p:spPr>
            <a:xfrm>
              <a:off x="1538601" y="18439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8" name="pg88"/>
            <p:cNvSpPr/>
            <p:nvPr/>
          </p:nvSpPr>
          <p:spPr>
            <a:xfrm>
              <a:off x="1538601" y="1785022"/>
              <a:ext cx="282150" cy="282150"/>
            </a:xfrm>
            <a:custGeom>
              <a:avLst/>
              <a:gdLst/>
              <a:ahLst/>
              <a:cxnLst/>
              <a:rect l="0" t="0" r="0" b="0"/>
              <a:pathLst>
                <a:path w="282150" h="282150">
                  <a:moveTo>
                    <a:pt x="272778" y="0"/>
                  </a:moveTo>
                  <a:lnTo>
                    <a:pt x="282150" y="0"/>
                  </a:lnTo>
                  <a:lnTo>
                    <a:pt x="0" y="282150"/>
                  </a:lnTo>
                  <a:lnTo>
                    <a:pt x="0" y="2727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9" name="pg89"/>
            <p:cNvSpPr/>
            <p:nvPr/>
          </p:nvSpPr>
          <p:spPr>
            <a:xfrm>
              <a:off x="1538601" y="1785022"/>
              <a:ext cx="188434" cy="188434"/>
            </a:xfrm>
            <a:custGeom>
              <a:avLst/>
              <a:gdLst/>
              <a:ahLst/>
              <a:cxnLst/>
              <a:rect l="0" t="0" r="0" b="0"/>
              <a:pathLst>
                <a:path w="188434" h="188434">
                  <a:moveTo>
                    <a:pt x="179062" y="0"/>
                  </a:moveTo>
                  <a:lnTo>
                    <a:pt x="188434" y="0"/>
                  </a:lnTo>
                  <a:lnTo>
                    <a:pt x="0" y="188434"/>
                  </a:lnTo>
                  <a:lnTo>
                    <a:pt x="0" y="1790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0" name="pg90"/>
            <p:cNvSpPr/>
            <p:nvPr/>
          </p:nvSpPr>
          <p:spPr>
            <a:xfrm>
              <a:off x="1538601" y="1785022"/>
              <a:ext cx="94718" cy="94718"/>
            </a:xfrm>
            <a:custGeom>
              <a:avLst/>
              <a:gdLst/>
              <a:ahLst/>
              <a:cxnLst/>
              <a:rect l="0" t="0" r="0" b="0"/>
              <a:pathLst>
                <a:path w="94718" h="94718">
                  <a:moveTo>
                    <a:pt x="85346" y="0"/>
                  </a:moveTo>
                  <a:lnTo>
                    <a:pt x="94718" y="0"/>
                  </a:lnTo>
                  <a:lnTo>
                    <a:pt x="0" y="94718"/>
                  </a:lnTo>
                  <a:lnTo>
                    <a:pt x="0" y="853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1" name="pg91"/>
            <p:cNvSpPr/>
            <p:nvPr/>
          </p:nvSpPr>
          <p:spPr>
            <a:xfrm>
              <a:off x="1538601" y="1785022"/>
              <a:ext cx="1002" cy="1002"/>
            </a:xfrm>
            <a:custGeom>
              <a:avLst/>
              <a:gdLst/>
              <a:ahLst/>
              <a:cxnLst/>
              <a:rect l="0" t="0" r="0" b="0"/>
              <a:pathLst>
                <a:path w="1002" h="1002">
                  <a:moveTo>
                    <a:pt x="0" y="1002"/>
                  </a:moveTo>
                  <a:lnTo>
                    <a:pt x="0" y="0"/>
                  </a:lnTo>
                  <a:lnTo>
                    <a:pt x="1002"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2" name="pg92"/>
            <p:cNvSpPr/>
            <p:nvPr/>
          </p:nvSpPr>
          <p:spPr>
            <a:xfrm>
              <a:off x="2866058" y="3817565"/>
              <a:ext cx="5406" cy="5406"/>
            </a:xfrm>
            <a:custGeom>
              <a:avLst/>
              <a:gdLst/>
              <a:ahLst/>
              <a:cxnLst/>
              <a:rect l="0" t="0" r="0" b="0"/>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3" name="pg93"/>
            <p:cNvSpPr/>
            <p:nvPr/>
          </p:nvSpPr>
          <p:spPr>
            <a:xfrm>
              <a:off x="2772342" y="3723849"/>
              <a:ext cx="99122" cy="99122"/>
            </a:xfrm>
            <a:custGeom>
              <a:avLst/>
              <a:gdLst/>
              <a:ahLst/>
              <a:cxnLst/>
              <a:rect l="0" t="0" r="0" b="0"/>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4" name="pg94"/>
            <p:cNvSpPr/>
            <p:nvPr/>
          </p:nvSpPr>
          <p:spPr>
            <a:xfrm>
              <a:off x="2678626" y="3630133"/>
              <a:ext cx="192838" cy="192838"/>
            </a:xfrm>
            <a:custGeom>
              <a:avLst/>
              <a:gdLst/>
              <a:ahLst/>
              <a:cxnLst/>
              <a:rect l="0" t="0" r="0" b="0"/>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5" name="pg95"/>
            <p:cNvSpPr/>
            <p:nvPr/>
          </p:nvSpPr>
          <p:spPr>
            <a:xfrm>
              <a:off x="2584910" y="3536417"/>
              <a:ext cx="286554" cy="286554"/>
            </a:xfrm>
            <a:custGeom>
              <a:avLst/>
              <a:gdLst/>
              <a:ahLst/>
              <a:cxnLst/>
              <a:rect l="0" t="0" r="0" b="0"/>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6" name="pg96"/>
            <p:cNvSpPr/>
            <p:nvPr/>
          </p:nvSpPr>
          <p:spPr>
            <a:xfrm>
              <a:off x="2563881" y="34427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7" name="pg97"/>
            <p:cNvSpPr/>
            <p:nvPr/>
          </p:nvSpPr>
          <p:spPr>
            <a:xfrm>
              <a:off x="2563881" y="33489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8" name="pg98"/>
            <p:cNvSpPr/>
            <p:nvPr/>
          </p:nvSpPr>
          <p:spPr>
            <a:xfrm>
              <a:off x="2563881" y="32552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9" name="pg99"/>
            <p:cNvSpPr/>
            <p:nvPr/>
          </p:nvSpPr>
          <p:spPr>
            <a:xfrm>
              <a:off x="2563881" y="31615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0" name="pg100"/>
            <p:cNvSpPr/>
            <p:nvPr/>
          </p:nvSpPr>
          <p:spPr>
            <a:xfrm>
              <a:off x="2563881" y="30678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2563881" y="29741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2563881" y="28804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2563881" y="27866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2563881" y="26929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2563881" y="25992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2563881" y="25055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2563881" y="24118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2563881" y="23181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2563881" y="22243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2563881" y="21306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2563881" y="20369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2563881" y="19432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2563881" y="18495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2563881" y="17558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2563881" y="16620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2563881" y="1641504"/>
              <a:ext cx="243831" cy="243831"/>
            </a:xfrm>
            <a:custGeom>
              <a:avLst/>
              <a:gdLst/>
              <a:ahLst/>
              <a:cxnLst/>
              <a:rect l="0" t="0" r="0" b="0"/>
              <a:pathLst>
                <a:path w="243831" h="243831">
                  <a:moveTo>
                    <a:pt x="234460" y="0"/>
                  </a:moveTo>
                  <a:lnTo>
                    <a:pt x="243831" y="0"/>
                  </a:lnTo>
                  <a:lnTo>
                    <a:pt x="0" y="243831"/>
                  </a:lnTo>
                  <a:lnTo>
                    <a:pt x="0" y="2344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2563881" y="1641504"/>
              <a:ext cx="150115" cy="150115"/>
            </a:xfrm>
            <a:custGeom>
              <a:avLst/>
              <a:gdLst/>
              <a:ahLst/>
              <a:cxnLst/>
              <a:rect l="0" t="0" r="0" b="0"/>
              <a:pathLst>
                <a:path w="150115" h="150115">
                  <a:moveTo>
                    <a:pt x="140744" y="0"/>
                  </a:moveTo>
                  <a:lnTo>
                    <a:pt x="150115" y="0"/>
                  </a:lnTo>
                  <a:lnTo>
                    <a:pt x="0" y="150115"/>
                  </a:lnTo>
                  <a:lnTo>
                    <a:pt x="0" y="1407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2563881" y="1641504"/>
              <a:ext cx="56399" cy="56399"/>
            </a:xfrm>
            <a:custGeom>
              <a:avLst/>
              <a:gdLst/>
              <a:ahLst/>
              <a:cxnLst/>
              <a:rect l="0" t="0" r="0" b="0"/>
              <a:pathLst>
                <a:path w="56399" h="56399">
                  <a:moveTo>
                    <a:pt x="47027" y="0"/>
                  </a:moveTo>
                  <a:lnTo>
                    <a:pt x="56399" y="0"/>
                  </a:lnTo>
                  <a:lnTo>
                    <a:pt x="0" y="56399"/>
                  </a:lnTo>
                  <a:lnTo>
                    <a:pt x="0" y="470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3147206" y="3756953"/>
              <a:ext cx="66018" cy="66018"/>
            </a:xfrm>
            <a:custGeom>
              <a:avLst/>
              <a:gdLst/>
              <a:ahLst/>
              <a:cxnLst/>
              <a:rect l="0" t="0" r="0" b="0"/>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3053490" y="3663237"/>
              <a:ext cx="159734" cy="159734"/>
            </a:xfrm>
            <a:custGeom>
              <a:avLst/>
              <a:gdLst/>
              <a:ahLst/>
              <a:cxnLst/>
              <a:rect l="0" t="0" r="0" b="0"/>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2959774" y="3569521"/>
              <a:ext cx="253450" cy="253450"/>
            </a:xfrm>
            <a:custGeom>
              <a:avLst/>
              <a:gdLst/>
              <a:ahLst/>
              <a:cxnLst/>
              <a:rect l="0" t="0" r="0" b="0"/>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2905641" y="34758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2905641" y="33820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2905641" y="32883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2905641" y="31946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2905641" y="31009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2905641" y="30072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2905641" y="29135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2905641" y="28197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2905641" y="27260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2905641" y="26323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2905641" y="25386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2905641" y="24449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2905641" y="23512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2905641" y="22574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2905641" y="21637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2905641" y="20700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2905641" y="19763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2905641" y="18826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2905641" y="17889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905641" y="16952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905641" y="1612801"/>
              <a:ext cx="305639" cy="305639"/>
            </a:xfrm>
            <a:custGeom>
              <a:avLst/>
              <a:gdLst/>
              <a:ahLst/>
              <a:cxnLst/>
              <a:rect l="0" t="0" r="0" b="0"/>
              <a:pathLst>
                <a:path w="305639" h="305639">
                  <a:moveTo>
                    <a:pt x="296267" y="0"/>
                  </a:moveTo>
                  <a:lnTo>
                    <a:pt x="305639" y="0"/>
                  </a:lnTo>
                  <a:lnTo>
                    <a:pt x="0" y="305639"/>
                  </a:lnTo>
                  <a:lnTo>
                    <a:pt x="0" y="29626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905641" y="1612801"/>
              <a:ext cx="211923" cy="211923"/>
            </a:xfrm>
            <a:custGeom>
              <a:avLst/>
              <a:gdLst/>
              <a:ahLst/>
              <a:cxnLst/>
              <a:rect l="0" t="0" r="0" b="0"/>
              <a:pathLst>
                <a:path w="211923" h="211923">
                  <a:moveTo>
                    <a:pt x="202551" y="0"/>
                  </a:moveTo>
                  <a:lnTo>
                    <a:pt x="211923" y="0"/>
                  </a:lnTo>
                  <a:lnTo>
                    <a:pt x="0" y="211923"/>
                  </a:lnTo>
                  <a:lnTo>
                    <a:pt x="0" y="20255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905641" y="1612801"/>
              <a:ext cx="118207" cy="118207"/>
            </a:xfrm>
            <a:custGeom>
              <a:avLst/>
              <a:gdLst/>
              <a:ahLst/>
              <a:cxnLst/>
              <a:rect l="0" t="0" r="0" b="0"/>
              <a:pathLst>
                <a:path w="118207" h="118207">
                  <a:moveTo>
                    <a:pt x="108835" y="0"/>
                  </a:moveTo>
                  <a:lnTo>
                    <a:pt x="118207" y="0"/>
                  </a:lnTo>
                  <a:lnTo>
                    <a:pt x="0" y="118207"/>
                  </a:lnTo>
                  <a:lnTo>
                    <a:pt x="0" y="1088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2905641" y="1612801"/>
              <a:ext cx="24491" cy="24491"/>
            </a:xfrm>
            <a:custGeom>
              <a:avLst/>
              <a:gdLst/>
              <a:ahLst/>
              <a:cxnLst/>
              <a:rect l="0" t="0" r="0" b="0"/>
              <a:pathLst>
                <a:path w="24491" h="24491">
                  <a:moveTo>
                    <a:pt x="15119" y="0"/>
                  </a:moveTo>
                  <a:lnTo>
                    <a:pt x="24491" y="0"/>
                  </a:lnTo>
                  <a:lnTo>
                    <a:pt x="0" y="24491"/>
                  </a:lnTo>
                  <a:lnTo>
                    <a:pt x="0" y="151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3522070" y="3790057"/>
              <a:ext cx="32914" cy="32914"/>
            </a:xfrm>
            <a:custGeom>
              <a:avLst/>
              <a:gdLst/>
              <a:ahLst/>
              <a:cxnLst/>
              <a:rect l="0" t="0" r="0" b="0"/>
              <a:pathLst>
                <a:path w="32914" h="32914">
                  <a:moveTo>
                    <a:pt x="32914" y="0"/>
                  </a:moveTo>
                  <a:lnTo>
                    <a:pt x="32914" y="9371"/>
                  </a:lnTo>
                  <a:lnTo>
                    <a:pt x="9371" y="32914"/>
                  </a:lnTo>
                  <a:lnTo>
                    <a:pt x="0" y="329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3428354" y="3696341"/>
              <a:ext cx="126630" cy="126630"/>
            </a:xfrm>
            <a:custGeom>
              <a:avLst/>
              <a:gdLst/>
              <a:ahLst/>
              <a:cxnLst/>
              <a:rect l="0" t="0" r="0" b="0"/>
              <a:pathLst>
                <a:path w="126630" h="126630">
                  <a:moveTo>
                    <a:pt x="126630" y="0"/>
                  </a:moveTo>
                  <a:lnTo>
                    <a:pt x="126630" y="9371"/>
                  </a:lnTo>
                  <a:lnTo>
                    <a:pt x="9371" y="126630"/>
                  </a:lnTo>
                  <a:lnTo>
                    <a:pt x="0" y="1266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3334638" y="3602625"/>
              <a:ext cx="220346" cy="220346"/>
            </a:xfrm>
            <a:custGeom>
              <a:avLst/>
              <a:gdLst/>
              <a:ahLst/>
              <a:cxnLst/>
              <a:rect l="0" t="0" r="0" b="0"/>
              <a:pathLst>
                <a:path w="220346" h="220346">
                  <a:moveTo>
                    <a:pt x="220346" y="0"/>
                  </a:moveTo>
                  <a:lnTo>
                    <a:pt x="220346" y="9371"/>
                  </a:lnTo>
                  <a:lnTo>
                    <a:pt x="9371" y="220346"/>
                  </a:lnTo>
                  <a:lnTo>
                    <a:pt x="0" y="2203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3247401" y="3508909"/>
              <a:ext cx="307584" cy="314062"/>
            </a:xfrm>
            <a:custGeom>
              <a:avLst/>
              <a:gdLst/>
              <a:ahLst/>
              <a:cxnLst/>
              <a:rect l="0" t="0" r="0" b="0"/>
              <a:pathLst>
                <a:path w="307584" h="314062">
                  <a:moveTo>
                    <a:pt x="307584" y="0"/>
                  </a:moveTo>
                  <a:lnTo>
                    <a:pt x="307584" y="9371"/>
                  </a:lnTo>
                  <a:lnTo>
                    <a:pt x="2892" y="314062"/>
                  </a:lnTo>
                  <a:lnTo>
                    <a:pt x="0" y="314062"/>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3247401" y="34151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3247401" y="33214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3247401" y="32277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3247401" y="31340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3247401" y="30403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3247401" y="29466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3247401" y="28528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3247401" y="27591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3247401" y="26654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3247401" y="25717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3247401" y="24780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3247401" y="23843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3247401" y="22906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3247401" y="21968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3247401" y="21031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3247401" y="20094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3247401" y="19157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3247401" y="18220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3247401" y="17283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3247401" y="16345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3247401" y="15408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3247401" y="1526690"/>
              <a:ext cx="237421" cy="237421"/>
            </a:xfrm>
            <a:custGeom>
              <a:avLst/>
              <a:gdLst/>
              <a:ahLst/>
              <a:cxnLst/>
              <a:rect l="0" t="0" r="0" b="0"/>
              <a:pathLst>
                <a:path w="237421" h="237421">
                  <a:moveTo>
                    <a:pt x="228050" y="0"/>
                  </a:moveTo>
                  <a:lnTo>
                    <a:pt x="237421" y="0"/>
                  </a:lnTo>
                  <a:lnTo>
                    <a:pt x="0" y="237421"/>
                  </a:lnTo>
                  <a:lnTo>
                    <a:pt x="0" y="2280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3247401" y="1526690"/>
              <a:ext cx="143705" cy="143705"/>
            </a:xfrm>
            <a:custGeom>
              <a:avLst/>
              <a:gdLst/>
              <a:ahLst/>
              <a:cxnLst/>
              <a:rect l="0" t="0" r="0" b="0"/>
              <a:pathLst>
                <a:path w="143705" h="143705">
                  <a:moveTo>
                    <a:pt x="134333" y="0"/>
                  </a:moveTo>
                  <a:lnTo>
                    <a:pt x="143705" y="0"/>
                  </a:lnTo>
                  <a:lnTo>
                    <a:pt x="0" y="143705"/>
                  </a:lnTo>
                  <a:lnTo>
                    <a:pt x="0" y="13433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3247401" y="1526690"/>
              <a:ext cx="49989" cy="49989"/>
            </a:xfrm>
            <a:custGeom>
              <a:avLst/>
              <a:gdLst/>
              <a:ahLst/>
              <a:cxnLst/>
              <a:rect l="0" t="0" r="0" b="0"/>
              <a:pathLst>
                <a:path w="49989" h="49989">
                  <a:moveTo>
                    <a:pt x="40617" y="0"/>
                  </a:moveTo>
                  <a:lnTo>
                    <a:pt x="49989" y="0"/>
                  </a:lnTo>
                  <a:lnTo>
                    <a:pt x="0" y="49989"/>
                  </a:lnTo>
                  <a:lnTo>
                    <a:pt x="0" y="406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4834095" y="3735041"/>
              <a:ext cx="87930" cy="87930"/>
            </a:xfrm>
            <a:custGeom>
              <a:avLst/>
              <a:gdLst/>
              <a:ahLst/>
              <a:cxnLst/>
              <a:rect l="0" t="0" r="0" b="0"/>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4740378" y="3641325"/>
              <a:ext cx="181646" cy="181646"/>
            </a:xfrm>
            <a:custGeom>
              <a:avLst/>
              <a:gdLst/>
              <a:ahLst/>
              <a:cxnLst/>
              <a:rect l="0" t="0" r="0" b="0"/>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4646662" y="3547609"/>
              <a:ext cx="275363" cy="275363"/>
            </a:xfrm>
            <a:custGeom>
              <a:avLst/>
              <a:gdLst/>
              <a:ahLst/>
              <a:cxnLst/>
              <a:rect l="0" t="0" r="0" b="0"/>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4614441" y="34538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4614441" y="33601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4614441" y="32664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4614441" y="31727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4614441" y="30790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4614441" y="29853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4614441" y="28915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4614441" y="27978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4614441" y="27041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4614441" y="26104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4614441" y="25167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4614441" y="24230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4614441" y="23293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4614441" y="22355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4614441" y="21418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4614441" y="20481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4614441" y="19544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4614441" y="18607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4614441" y="17670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4614441" y="16732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4614441" y="15795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4614441" y="14858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4614441" y="1469283"/>
              <a:ext cx="239812" cy="239812"/>
            </a:xfrm>
            <a:custGeom>
              <a:avLst/>
              <a:gdLst/>
              <a:ahLst/>
              <a:cxnLst/>
              <a:rect l="0" t="0" r="0" b="0"/>
              <a:pathLst>
                <a:path w="239812" h="239812">
                  <a:moveTo>
                    <a:pt x="230440" y="0"/>
                  </a:moveTo>
                  <a:lnTo>
                    <a:pt x="239812" y="0"/>
                  </a:lnTo>
                  <a:lnTo>
                    <a:pt x="0" y="239812"/>
                  </a:lnTo>
                  <a:lnTo>
                    <a:pt x="0" y="2304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4614441" y="1469283"/>
              <a:ext cx="146096" cy="146096"/>
            </a:xfrm>
            <a:custGeom>
              <a:avLst/>
              <a:gdLst/>
              <a:ahLst/>
              <a:cxnLst/>
              <a:rect l="0" t="0" r="0" b="0"/>
              <a:pathLst>
                <a:path w="146096" h="146096">
                  <a:moveTo>
                    <a:pt x="136724" y="0"/>
                  </a:moveTo>
                  <a:lnTo>
                    <a:pt x="146096" y="0"/>
                  </a:lnTo>
                  <a:lnTo>
                    <a:pt x="0" y="146096"/>
                  </a:lnTo>
                  <a:lnTo>
                    <a:pt x="0" y="13672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4614441" y="1469283"/>
              <a:ext cx="52380" cy="52380"/>
            </a:xfrm>
            <a:custGeom>
              <a:avLst/>
              <a:gdLst/>
              <a:ahLst/>
              <a:cxnLst/>
              <a:rect l="0" t="0" r="0" b="0"/>
              <a:pathLst>
                <a:path w="52380" h="52380">
                  <a:moveTo>
                    <a:pt x="43008" y="0"/>
                  </a:moveTo>
                  <a:lnTo>
                    <a:pt x="52380" y="0"/>
                  </a:lnTo>
                  <a:lnTo>
                    <a:pt x="0" y="52380"/>
                  </a:lnTo>
                  <a:lnTo>
                    <a:pt x="0" y="430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3803218" y="3729445"/>
              <a:ext cx="93526" cy="93526"/>
            </a:xfrm>
            <a:custGeom>
              <a:avLst/>
              <a:gdLst/>
              <a:ahLst/>
              <a:cxnLst/>
              <a:rect l="0" t="0" r="0" b="0"/>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3709502" y="3635729"/>
              <a:ext cx="187242" cy="187242"/>
            </a:xfrm>
            <a:custGeom>
              <a:avLst/>
              <a:gdLst/>
              <a:ahLst/>
              <a:cxnLst/>
              <a:rect l="0" t="0" r="0" b="0"/>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3615786" y="3542013"/>
              <a:ext cx="280958" cy="280958"/>
            </a:xfrm>
            <a:custGeom>
              <a:avLst/>
              <a:gdLst/>
              <a:ahLst/>
              <a:cxnLst/>
              <a:rect l="0" t="0" r="0" b="0"/>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3589161" y="34482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3589161" y="33545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3589161" y="32608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3589161" y="31671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3589161" y="30734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3589161" y="29797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3589161" y="28860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3589161" y="27922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3589161" y="26985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3589161" y="26048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3589161" y="25111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3589161" y="24174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3589161" y="23237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3589161" y="22299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3589161" y="21362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3589161" y="20425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3589161" y="19488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3589161" y="18551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3589161" y="17614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3589161" y="16676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3589161" y="15739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3589161" y="14802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3589161" y="1469283"/>
              <a:ext cx="234216" cy="234216"/>
            </a:xfrm>
            <a:custGeom>
              <a:avLst/>
              <a:gdLst/>
              <a:ahLst/>
              <a:cxnLst/>
              <a:rect l="0" t="0" r="0" b="0"/>
              <a:pathLst>
                <a:path w="234216" h="234216">
                  <a:moveTo>
                    <a:pt x="224844" y="0"/>
                  </a:moveTo>
                  <a:lnTo>
                    <a:pt x="234216" y="0"/>
                  </a:lnTo>
                  <a:lnTo>
                    <a:pt x="0" y="234216"/>
                  </a:lnTo>
                  <a:lnTo>
                    <a:pt x="0" y="2248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3589161" y="1469283"/>
              <a:ext cx="140500" cy="140500"/>
            </a:xfrm>
            <a:custGeom>
              <a:avLst/>
              <a:gdLst/>
              <a:ahLst/>
              <a:cxnLst/>
              <a:rect l="0" t="0" r="0" b="0"/>
              <a:pathLst>
                <a:path w="140500" h="140500">
                  <a:moveTo>
                    <a:pt x="131128" y="0"/>
                  </a:moveTo>
                  <a:lnTo>
                    <a:pt x="140500" y="0"/>
                  </a:lnTo>
                  <a:lnTo>
                    <a:pt x="0" y="140500"/>
                  </a:lnTo>
                  <a:lnTo>
                    <a:pt x="0" y="1311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3589161" y="1469283"/>
              <a:ext cx="46784" cy="46784"/>
            </a:xfrm>
            <a:custGeom>
              <a:avLst/>
              <a:gdLst/>
              <a:ahLst/>
              <a:cxnLst/>
              <a:rect l="0" t="0" r="0" b="0"/>
              <a:pathLst>
                <a:path w="46784" h="46784">
                  <a:moveTo>
                    <a:pt x="37412" y="0"/>
                  </a:moveTo>
                  <a:lnTo>
                    <a:pt x="46784" y="0"/>
                  </a:lnTo>
                  <a:lnTo>
                    <a:pt x="0" y="46784"/>
                  </a:lnTo>
                  <a:lnTo>
                    <a:pt x="0" y="374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5208959" y="3768145"/>
              <a:ext cx="54826" cy="54826"/>
            </a:xfrm>
            <a:custGeom>
              <a:avLst/>
              <a:gdLst/>
              <a:ahLst/>
              <a:cxnLst/>
              <a:rect l="0" t="0" r="0" b="0"/>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5115243" y="3674429"/>
              <a:ext cx="148543" cy="148543"/>
            </a:xfrm>
            <a:custGeom>
              <a:avLst/>
              <a:gdLst/>
              <a:ahLst/>
              <a:cxnLst/>
              <a:rect l="0" t="0" r="0" b="0"/>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5021527" y="3580713"/>
              <a:ext cx="242259" cy="242259"/>
            </a:xfrm>
            <a:custGeom>
              <a:avLst/>
              <a:gdLst/>
              <a:ahLst/>
              <a:cxnLst/>
              <a:rect l="0" t="0" r="0" b="0"/>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4956201" y="34869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4956201" y="33932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4956201" y="32995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4956201" y="32058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4956201" y="31121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4956201" y="30184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4956201" y="29247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4956201" y="28309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4956201" y="27372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4956201" y="26435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4956201" y="25498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4956201" y="24561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4956201" y="23624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4956201" y="22686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4956201" y="21749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4956201" y="20812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4956201" y="19875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4956201" y="18938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4956201" y="18001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4956201" y="17063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4956201" y="16126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4956201" y="15189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4956201" y="14252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4956201" y="1411876"/>
              <a:ext cx="236607" cy="236607"/>
            </a:xfrm>
            <a:custGeom>
              <a:avLst/>
              <a:gdLst/>
              <a:ahLst/>
              <a:cxnLst/>
              <a:rect l="0" t="0" r="0" b="0"/>
              <a:pathLst>
                <a:path w="236607" h="236607">
                  <a:moveTo>
                    <a:pt x="227235" y="0"/>
                  </a:moveTo>
                  <a:lnTo>
                    <a:pt x="236607" y="0"/>
                  </a:lnTo>
                  <a:lnTo>
                    <a:pt x="0" y="236607"/>
                  </a:lnTo>
                  <a:lnTo>
                    <a:pt x="0" y="2272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4956201" y="1411876"/>
              <a:ext cx="142891" cy="142891"/>
            </a:xfrm>
            <a:custGeom>
              <a:avLst/>
              <a:gdLst/>
              <a:ahLst/>
              <a:cxnLst/>
              <a:rect l="0" t="0" r="0" b="0"/>
              <a:pathLst>
                <a:path w="142891" h="142891">
                  <a:moveTo>
                    <a:pt x="133519" y="0"/>
                  </a:moveTo>
                  <a:lnTo>
                    <a:pt x="142891" y="0"/>
                  </a:lnTo>
                  <a:lnTo>
                    <a:pt x="0" y="142891"/>
                  </a:lnTo>
                  <a:lnTo>
                    <a:pt x="0" y="1335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4956201" y="1411876"/>
              <a:ext cx="49175" cy="49175"/>
            </a:xfrm>
            <a:custGeom>
              <a:avLst/>
              <a:gdLst/>
              <a:ahLst/>
              <a:cxnLst/>
              <a:rect l="0" t="0" r="0" b="0"/>
              <a:pathLst>
                <a:path w="49175" h="49175">
                  <a:moveTo>
                    <a:pt x="39803" y="0"/>
                  </a:moveTo>
                  <a:lnTo>
                    <a:pt x="49175" y="0"/>
                  </a:lnTo>
                  <a:lnTo>
                    <a:pt x="0" y="49175"/>
                  </a:lnTo>
                  <a:lnTo>
                    <a:pt x="0" y="398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6239835" y="3773740"/>
              <a:ext cx="49231" cy="49231"/>
            </a:xfrm>
            <a:custGeom>
              <a:avLst/>
              <a:gdLst/>
              <a:ahLst/>
              <a:cxnLst/>
              <a:rect l="0" t="0" r="0" b="0"/>
              <a:pathLst>
                <a:path w="49231" h="49231">
                  <a:moveTo>
                    <a:pt x="49231" y="0"/>
                  </a:moveTo>
                  <a:lnTo>
                    <a:pt x="49231" y="9371"/>
                  </a:lnTo>
                  <a:lnTo>
                    <a:pt x="9371" y="49231"/>
                  </a:lnTo>
                  <a:lnTo>
                    <a:pt x="0" y="4923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6146119" y="3680024"/>
              <a:ext cx="142947" cy="142947"/>
            </a:xfrm>
            <a:custGeom>
              <a:avLst/>
              <a:gdLst/>
              <a:ahLst/>
              <a:cxnLst/>
              <a:rect l="0" t="0" r="0" b="0"/>
              <a:pathLst>
                <a:path w="142947" h="142947">
                  <a:moveTo>
                    <a:pt x="142947" y="0"/>
                  </a:moveTo>
                  <a:lnTo>
                    <a:pt x="142947" y="9371"/>
                  </a:lnTo>
                  <a:lnTo>
                    <a:pt x="9371" y="142947"/>
                  </a:lnTo>
                  <a:lnTo>
                    <a:pt x="0" y="14294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6052403" y="3586308"/>
              <a:ext cx="236663" cy="236663"/>
            </a:xfrm>
            <a:custGeom>
              <a:avLst/>
              <a:gdLst/>
              <a:ahLst/>
              <a:cxnLst/>
              <a:rect l="0" t="0" r="0" b="0"/>
              <a:pathLst>
                <a:path w="236663" h="236663">
                  <a:moveTo>
                    <a:pt x="236663" y="0"/>
                  </a:moveTo>
                  <a:lnTo>
                    <a:pt x="236663" y="9371"/>
                  </a:lnTo>
                  <a:lnTo>
                    <a:pt x="9371" y="236663"/>
                  </a:lnTo>
                  <a:lnTo>
                    <a:pt x="0" y="2366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5981482" y="34925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5981482" y="33988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5981482" y="33051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5981482" y="32114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5981482" y="31177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5981482" y="30240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5981482" y="29302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5981482" y="28365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5981482" y="27428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5981482" y="26491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5981482" y="25554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5981482" y="24617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5981482" y="23680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5981482" y="22742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5981482" y="21805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5981482" y="20868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5981482" y="19931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5981482" y="18994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5981482" y="18057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5981482" y="17119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5981482" y="16182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5981482" y="15245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5981482" y="14308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5981482" y="13371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5981482" y="12434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5981482" y="1210952"/>
              <a:ext cx="255695" cy="255695"/>
            </a:xfrm>
            <a:custGeom>
              <a:avLst/>
              <a:gdLst/>
              <a:ahLst/>
              <a:cxnLst/>
              <a:rect l="0" t="0" r="0" b="0"/>
              <a:pathLst>
                <a:path w="255695" h="255695">
                  <a:moveTo>
                    <a:pt x="246324" y="0"/>
                  </a:moveTo>
                  <a:lnTo>
                    <a:pt x="255695" y="0"/>
                  </a:lnTo>
                  <a:lnTo>
                    <a:pt x="0" y="255695"/>
                  </a:lnTo>
                  <a:lnTo>
                    <a:pt x="0" y="24632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5981482" y="1210952"/>
              <a:ext cx="161979" cy="161979"/>
            </a:xfrm>
            <a:custGeom>
              <a:avLst/>
              <a:gdLst/>
              <a:ahLst/>
              <a:cxnLst/>
              <a:rect l="0" t="0" r="0" b="0"/>
              <a:pathLst>
                <a:path w="161979" h="161979">
                  <a:moveTo>
                    <a:pt x="152608" y="0"/>
                  </a:moveTo>
                  <a:lnTo>
                    <a:pt x="161979" y="0"/>
                  </a:lnTo>
                  <a:lnTo>
                    <a:pt x="0" y="161979"/>
                  </a:lnTo>
                  <a:lnTo>
                    <a:pt x="0" y="1526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5981482" y="1210952"/>
              <a:ext cx="68263" cy="68263"/>
            </a:xfrm>
            <a:custGeom>
              <a:avLst/>
              <a:gdLst/>
              <a:ahLst/>
              <a:cxnLst/>
              <a:rect l="0" t="0" r="0" b="0"/>
              <a:pathLst>
                <a:path w="68263" h="68263">
                  <a:moveTo>
                    <a:pt x="58892" y="0"/>
                  </a:moveTo>
                  <a:lnTo>
                    <a:pt x="68263" y="0"/>
                  </a:lnTo>
                  <a:lnTo>
                    <a:pt x="0" y="68263"/>
                  </a:lnTo>
                  <a:lnTo>
                    <a:pt x="0" y="588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7926723" y="3751828"/>
              <a:ext cx="71143" cy="71143"/>
            </a:xfrm>
            <a:custGeom>
              <a:avLst/>
              <a:gdLst/>
              <a:ahLst/>
              <a:cxnLst/>
              <a:rect l="0" t="0" r="0" b="0"/>
              <a:pathLst>
                <a:path w="71143" h="71143">
                  <a:moveTo>
                    <a:pt x="71143" y="0"/>
                  </a:moveTo>
                  <a:lnTo>
                    <a:pt x="71143" y="9371"/>
                  </a:lnTo>
                  <a:lnTo>
                    <a:pt x="9371" y="71143"/>
                  </a:lnTo>
                  <a:lnTo>
                    <a:pt x="0" y="711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7833007" y="3658112"/>
              <a:ext cx="164859" cy="164859"/>
            </a:xfrm>
            <a:custGeom>
              <a:avLst/>
              <a:gdLst/>
              <a:ahLst/>
              <a:cxnLst/>
              <a:rect l="0" t="0" r="0" b="0"/>
              <a:pathLst>
                <a:path w="164859" h="164859">
                  <a:moveTo>
                    <a:pt x="164859" y="0"/>
                  </a:moveTo>
                  <a:lnTo>
                    <a:pt x="164859" y="9371"/>
                  </a:lnTo>
                  <a:lnTo>
                    <a:pt x="9371" y="164859"/>
                  </a:lnTo>
                  <a:lnTo>
                    <a:pt x="0" y="1648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7739291" y="3564396"/>
              <a:ext cx="258575" cy="258575"/>
            </a:xfrm>
            <a:custGeom>
              <a:avLst/>
              <a:gdLst/>
              <a:ahLst/>
              <a:cxnLst/>
              <a:rect l="0" t="0" r="0" b="0"/>
              <a:pathLst>
                <a:path w="258575" h="258575">
                  <a:moveTo>
                    <a:pt x="258575" y="0"/>
                  </a:moveTo>
                  <a:lnTo>
                    <a:pt x="258575" y="9371"/>
                  </a:lnTo>
                  <a:lnTo>
                    <a:pt x="9371" y="258575"/>
                  </a:lnTo>
                  <a:lnTo>
                    <a:pt x="0" y="2585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7690282" y="34706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7690282" y="33769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7690282" y="32832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7690282" y="31895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7690282" y="30958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7690282" y="30021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7690282" y="29083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7690282" y="28146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pg301"/>
            <p:cNvSpPr/>
            <p:nvPr/>
          </p:nvSpPr>
          <p:spPr>
            <a:xfrm>
              <a:off x="7690282" y="27209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2" name="pg302"/>
            <p:cNvSpPr/>
            <p:nvPr/>
          </p:nvSpPr>
          <p:spPr>
            <a:xfrm>
              <a:off x="7690282" y="26272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3" name="pg303"/>
            <p:cNvSpPr/>
            <p:nvPr/>
          </p:nvSpPr>
          <p:spPr>
            <a:xfrm>
              <a:off x="7690282" y="25335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4" name="pg304"/>
            <p:cNvSpPr/>
            <p:nvPr/>
          </p:nvSpPr>
          <p:spPr>
            <a:xfrm>
              <a:off x="7690282" y="24398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5" name="pg305"/>
            <p:cNvSpPr/>
            <p:nvPr/>
          </p:nvSpPr>
          <p:spPr>
            <a:xfrm>
              <a:off x="7690282" y="23460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6" name="pg306"/>
            <p:cNvSpPr/>
            <p:nvPr/>
          </p:nvSpPr>
          <p:spPr>
            <a:xfrm>
              <a:off x="7690282" y="22523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7" name="pg307"/>
            <p:cNvSpPr/>
            <p:nvPr/>
          </p:nvSpPr>
          <p:spPr>
            <a:xfrm>
              <a:off x="7690282" y="21586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8" name="pg308"/>
            <p:cNvSpPr/>
            <p:nvPr/>
          </p:nvSpPr>
          <p:spPr>
            <a:xfrm>
              <a:off x="7690282" y="20649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9" name="pg309"/>
            <p:cNvSpPr/>
            <p:nvPr/>
          </p:nvSpPr>
          <p:spPr>
            <a:xfrm>
              <a:off x="7690282" y="19712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0" name="pg310"/>
            <p:cNvSpPr/>
            <p:nvPr/>
          </p:nvSpPr>
          <p:spPr>
            <a:xfrm>
              <a:off x="7690282" y="18775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1" name="pg311"/>
            <p:cNvSpPr/>
            <p:nvPr/>
          </p:nvSpPr>
          <p:spPr>
            <a:xfrm>
              <a:off x="7690282" y="17837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2" name="pg312"/>
            <p:cNvSpPr/>
            <p:nvPr/>
          </p:nvSpPr>
          <p:spPr>
            <a:xfrm>
              <a:off x="7690282" y="16900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3" name="pg313"/>
            <p:cNvSpPr/>
            <p:nvPr/>
          </p:nvSpPr>
          <p:spPr>
            <a:xfrm>
              <a:off x="7690282" y="15963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4" name="pg314"/>
            <p:cNvSpPr/>
            <p:nvPr/>
          </p:nvSpPr>
          <p:spPr>
            <a:xfrm>
              <a:off x="7690282" y="15026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5" name="pg315"/>
            <p:cNvSpPr/>
            <p:nvPr/>
          </p:nvSpPr>
          <p:spPr>
            <a:xfrm>
              <a:off x="7690282" y="14089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6" name="pg316"/>
            <p:cNvSpPr/>
            <p:nvPr/>
          </p:nvSpPr>
          <p:spPr>
            <a:xfrm>
              <a:off x="7690282" y="13152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7" name="pg317"/>
            <p:cNvSpPr/>
            <p:nvPr/>
          </p:nvSpPr>
          <p:spPr>
            <a:xfrm>
              <a:off x="7690282" y="12214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8" name="pg318"/>
            <p:cNvSpPr/>
            <p:nvPr/>
          </p:nvSpPr>
          <p:spPr>
            <a:xfrm>
              <a:off x="7690282" y="11277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9" name="pg319"/>
            <p:cNvSpPr/>
            <p:nvPr/>
          </p:nvSpPr>
          <p:spPr>
            <a:xfrm>
              <a:off x="7690282" y="1096138"/>
              <a:ext cx="254881" cy="254881"/>
            </a:xfrm>
            <a:custGeom>
              <a:avLst/>
              <a:gdLst/>
              <a:ahLst/>
              <a:cxnLst/>
              <a:rect l="0" t="0" r="0" b="0"/>
              <a:pathLst>
                <a:path w="254881" h="254881">
                  <a:moveTo>
                    <a:pt x="245510" y="0"/>
                  </a:moveTo>
                  <a:lnTo>
                    <a:pt x="254881" y="0"/>
                  </a:lnTo>
                  <a:lnTo>
                    <a:pt x="0" y="254881"/>
                  </a:lnTo>
                  <a:lnTo>
                    <a:pt x="0" y="2455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0" name="pg320"/>
            <p:cNvSpPr/>
            <p:nvPr/>
          </p:nvSpPr>
          <p:spPr>
            <a:xfrm>
              <a:off x="7690282" y="1096138"/>
              <a:ext cx="161165" cy="161165"/>
            </a:xfrm>
            <a:custGeom>
              <a:avLst/>
              <a:gdLst/>
              <a:ahLst/>
              <a:cxnLst/>
              <a:rect l="0" t="0" r="0" b="0"/>
              <a:pathLst>
                <a:path w="161165" h="161165">
                  <a:moveTo>
                    <a:pt x="151794" y="0"/>
                  </a:moveTo>
                  <a:lnTo>
                    <a:pt x="161165" y="0"/>
                  </a:lnTo>
                  <a:lnTo>
                    <a:pt x="0" y="161165"/>
                  </a:lnTo>
                  <a:lnTo>
                    <a:pt x="0" y="15179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1" name="pg321"/>
            <p:cNvSpPr/>
            <p:nvPr/>
          </p:nvSpPr>
          <p:spPr>
            <a:xfrm>
              <a:off x="7690282" y="1096138"/>
              <a:ext cx="67449" cy="67449"/>
            </a:xfrm>
            <a:custGeom>
              <a:avLst/>
              <a:gdLst/>
              <a:ahLst/>
              <a:cxnLst/>
              <a:rect l="0" t="0" r="0" b="0"/>
              <a:pathLst>
                <a:path w="67449" h="67449">
                  <a:moveTo>
                    <a:pt x="58078" y="0"/>
                  </a:moveTo>
                  <a:lnTo>
                    <a:pt x="67449" y="0"/>
                  </a:lnTo>
                  <a:lnTo>
                    <a:pt x="0" y="67449"/>
                  </a:lnTo>
                  <a:lnTo>
                    <a:pt x="0" y="580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2" name="rc322"/>
            <p:cNvSpPr/>
            <p:nvPr/>
          </p:nvSpPr>
          <p:spPr>
            <a:xfrm>
              <a:off x="855081" y="2330389"/>
              <a:ext cx="307584" cy="1492582"/>
            </a:xfrm>
            <a:prstGeom prst="rect">
              <a:avLst/>
            </a:prstGeom>
            <a:ln w="1355" cap="flat">
              <a:solidFill>
                <a:srgbClr val="000000">
                  <a:alpha val="100000"/>
                </a:srgbClr>
              </a:solidFill>
              <a:prstDash val="solid"/>
              <a:miter/>
            </a:ln>
          </p:spPr>
          <p:txBody>
            <a:bodyPr/>
            <a:lstStyle/>
            <a:p>
              <a:endParaRPr/>
            </a:p>
          </p:txBody>
        </p:sp>
        <p:sp>
          <p:nvSpPr>
            <p:cNvPr id="323" name="rc323"/>
            <p:cNvSpPr/>
            <p:nvPr/>
          </p:nvSpPr>
          <p:spPr>
            <a:xfrm>
              <a:off x="1538601" y="1785022"/>
              <a:ext cx="307584" cy="2037949"/>
            </a:xfrm>
            <a:prstGeom prst="rect">
              <a:avLst/>
            </a:prstGeom>
            <a:ln w="1355" cap="flat">
              <a:solidFill>
                <a:srgbClr val="000000">
                  <a:alpha val="100000"/>
                </a:srgbClr>
              </a:solidFill>
              <a:prstDash val="solid"/>
              <a:miter/>
            </a:ln>
          </p:spPr>
          <p:txBody>
            <a:bodyPr/>
            <a:lstStyle/>
            <a:p>
              <a:endParaRPr/>
            </a:p>
          </p:txBody>
        </p:sp>
        <p:sp>
          <p:nvSpPr>
            <p:cNvPr id="324" name="rc324"/>
            <p:cNvSpPr/>
            <p:nvPr/>
          </p:nvSpPr>
          <p:spPr>
            <a:xfrm>
              <a:off x="2563881" y="1641504"/>
              <a:ext cx="307584" cy="2181467"/>
            </a:xfrm>
            <a:prstGeom prst="rect">
              <a:avLst/>
            </a:prstGeom>
            <a:ln w="1355" cap="flat">
              <a:solidFill>
                <a:srgbClr val="000000">
                  <a:alpha val="100000"/>
                </a:srgbClr>
              </a:solidFill>
              <a:prstDash val="solid"/>
              <a:miter/>
            </a:ln>
          </p:spPr>
          <p:txBody>
            <a:bodyPr/>
            <a:lstStyle/>
            <a:p>
              <a:endParaRPr/>
            </a:p>
          </p:txBody>
        </p:sp>
        <p:sp>
          <p:nvSpPr>
            <p:cNvPr id="325" name="rc325"/>
            <p:cNvSpPr/>
            <p:nvPr/>
          </p:nvSpPr>
          <p:spPr>
            <a:xfrm>
              <a:off x="2905641" y="1612801"/>
              <a:ext cx="307584" cy="2210170"/>
            </a:xfrm>
            <a:prstGeom prst="rect">
              <a:avLst/>
            </a:prstGeom>
            <a:ln w="1355" cap="flat">
              <a:solidFill>
                <a:srgbClr val="000000">
                  <a:alpha val="100000"/>
                </a:srgbClr>
              </a:solidFill>
              <a:prstDash val="solid"/>
              <a:miter/>
            </a:ln>
          </p:spPr>
          <p:txBody>
            <a:bodyPr/>
            <a:lstStyle/>
            <a:p>
              <a:endParaRPr/>
            </a:p>
          </p:txBody>
        </p:sp>
        <p:sp>
          <p:nvSpPr>
            <p:cNvPr id="326" name="rc326"/>
            <p:cNvSpPr/>
            <p:nvPr/>
          </p:nvSpPr>
          <p:spPr>
            <a:xfrm>
              <a:off x="3247401" y="1526690"/>
              <a:ext cx="307584" cy="2296281"/>
            </a:xfrm>
            <a:prstGeom prst="rect">
              <a:avLst/>
            </a:prstGeom>
            <a:ln w="1355" cap="flat">
              <a:solidFill>
                <a:srgbClr val="000000">
                  <a:alpha val="100000"/>
                </a:srgbClr>
              </a:solidFill>
              <a:prstDash val="solid"/>
              <a:miter/>
            </a:ln>
          </p:spPr>
          <p:txBody>
            <a:bodyPr/>
            <a:lstStyle/>
            <a:p>
              <a:endParaRPr/>
            </a:p>
          </p:txBody>
        </p:sp>
        <p:sp>
          <p:nvSpPr>
            <p:cNvPr id="327" name="rc327"/>
            <p:cNvSpPr/>
            <p:nvPr/>
          </p:nvSpPr>
          <p:spPr>
            <a:xfrm>
              <a:off x="4614441" y="1469283"/>
              <a:ext cx="307584" cy="2353688"/>
            </a:xfrm>
            <a:prstGeom prst="rect">
              <a:avLst/>
            </a:prstGeom>
            <a:ln w="1355" cap="flat">
              <a:solidFill>
                <a:srgbClr val="000000">
                  <a:alpha val="100000"/>
                </a:srgbClr>
              </a:solidFill>
              <a:prstDash val="solid"/>
              <a:miter/>
            </a:ln>
          </p:spPr>
          <p:txBody>
            <a:bodyPr/>
            <a:lstStyle/>
            <a:p>
              <a:endParaRPr/>
            </a:p>
          </p:txBody>
        </p:sp>
        <p:sp>
          <p:nvSpPr>
            <p:cNvPr id="328" name="rc328"/>
            <p:cNvSpPr/>
            <p:nvPr/>
          </p:nvSpPr>
          <p:spPr>
            <a:xfrm>
              <a:off x="3589161" y="1469283"/>
              <a:ext cx="307584" cy="2353688"/>
            </a:xfrm>
            <a:prstGeom prst="rect">
              <a:avLst/>
            </a:prstGeom>
            <a:ln w="1355" cap="flat">
              <a:solidFill>
                <a:srgbClr val="000000">
                  <a:alpha val="100000"/>
                </a:srgbClr>
              </a:solidFill>
              <a:prstDash val="solid"/>
              <a:miter/>
            </a:ln>
          </p:spPr>
          <p:txBody>
            <a:bodyPr/>
            <a:lstStyle/>
            <a:p>
              <a:endParaRPr/>
            </a:p>
          </p:txBody>
        </p:sp>
        <p:sp>
          <p:nvSpPr>
            <p:cNvPr id="329" name="rc329"/>
            <p:cNvSpPr/>
            <p:nvPr/>
          </p:nvSpPr>
          <p:spPr>
            <a:xfrm>
              <a:off x="4956201" y="1411876"/>
              <a:ext cx="307584" cy="2411095"/>
            </a:xfrm>
            <a:prstGeom prst="rect">
              <a:avLst/>
            </a:prstGeom>
            <a:ln w="1355" cap="flat">
              <a:solidFill>
                <a:srgbClr val="000000">
                  <a:alpha val="100000"/>
                </a:srgbClr>
              </a:solidFill>
              <a:prstDash val="solid"/>
              <a:miter/>
            </a:ln>
          </p:spPr>
          <p:txBody>
            <a:bodyPr/>
            <a:lstStyle/>
            <a:p>
              <a:endParaRPr/>
            </a:p>
          </p:txBody>
        </p:sp>
        <p:sp>
          <p:nvSpPr>
            <p:cNvPr id="330" name="rc330"/>
            <p:cNvSpPr/>
            <p:nvPr/>
          </p:nvSpPr>
          <p:spPr>
            <a:xfrm>
              <a:off x="5981482" y="1210952"/>
              <a:ext cx="307584" cy="2612019"/>
            </a:xfrm>
            <a:prstGeom prst="rect">
              <a:avLst/>
            </a:prstGeom>
            <a:ln w="1355" cap="flat">
              <a:solidFill>
                <a:srgbClr val="000000">
                  <a:alpha val="100000"/>
                </a:srgbClr>
              </a:solidFill>
              <a:prstDash val="solid"/>
              <a:miter/>
            </a:ln>
          </p:spPr>
          <p:txBody>
            <a:bodyPr/>
            <a:lstStyle/>
            <a:p>
              <a:endParaRPr/>
            </a:p>
          </p:txBody>
        </p:sp>
        <p:sp>
          <p:nvSpPr>
            <p:cNvPr id="331" name="rc331"/>
            <p:cNvSpPr/>
            <p:nvPr/>
          </p:nvSpPr>
          <p:spPr>
            <a:xfrm>
              <a:off x="7690282" y="1096138"/>
              <a:ext cx="307584" cy="2726833"/>
            </a:xfrm>
            <a:prstGeom prst="rect">
              <a:avLst/>
            </a:prstGeom>
            <a:ln w="1355" cap="flat">
              <a:solidFill>
                <a:srgbClr val="000000">
                  <a:alpha val="100000"/>
                </a:srgbClr>
              </a:solidFill>
              <a:prstDash val="solid"/>
              <a:miter/>
            </a:ln>
          </p:spPr>
          <p:txBody>
            <a:bodyPr/>
            <a:lstStyle/>
            <a:p>
              <a:endParaRPr/>
            </a:p>
          </p:txBody>
        </p:sp>
        <p:sp>
          <p:nvSpPr>
            <p:cNvPr id="332" name="tx332"/>
            <p:cNvSpPr/>
            <p:nvPr/>
          </p:nvSpPr>
          <p:spPr>
            <a:xfrm>
              <a:off x="928486" y="2186914"/>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52</a:t>
              </a:r>
            </a:p>
          </p:txBody>
        </p:sp>
        <p:sp>
          <p:nvSpPr>
            <p:cNvPr id="333" name="tx333"/>
            <p:cNvSpPr/>
            <p:nvPr/>
          </p:nvSpPr>
          <p:spPr>
            <a:xfrm>
              <a:off x="1270246" y="188265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62</a:t>
              </a:r>
            </a:p>
          </p:txBody>
        </p:sp>
        <p:sp>
          <p:nvSpPr>
            <p:cNvPr id="334" name="tx334"/>
            <p:cNvSpPr/>
            <p:nvPr/>
          </p:nvSpPr>
          <p:spPr>
            <a:xfrm>
              <a:off x="1612006" y="1610589"/>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71</a:t>
              </a:r>
            </a:p>
          </p:txBody>
        </p:sp>
        <p:sp>
          <p:nvSpPr>
            <p:cNvPr id="335" name="tx335"/>
            <p:cNvSpPr/>
            <p:nvPr/>
          </p:nvSpPr>
          <p:spPr>
            <a:xfrm>
              <a:off x="1953767" y="1519736"/>
              <a:ext cx="160772"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74</a:t>
              </a:r>
            </a:p>
          </p:txBody>
        </p:sp>
        <p:sp>
          <p:nvSpPr>
            <p:cNvPr id="336" name="tx336"/>
            <p:cNvSpPr/>
            <p:nvPr/>
          </p:nvSpPr>
          <p:spPr>
            <a:xfrm>
              <a:off x="2295527" y="1488886"/>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37287" y="145669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76</a:t>
              </a:r>
            </a:p>
          </p:txBody>
        </p:sp>
        <p:sp>
          <p:nvSpPr>
            <p:cNvPr id="338" name="tx338"/>
            <p:cNvSpPr/>
            <p:nvPr/>
          </p:nvSpPr>
          <p:spPr>
            <a:xfrm>
              <a:off x="2979047" y="1429799"/>
              <a:ext cx="160772" cy="1021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77</a:t>
              </a:r>
            </a:p>
          </p:txBody>
        </p:sp>
        <p:sp>
          <p:nvSpPr>
            <p:cNvPr id="339" name="tx339"/>
            <p:cNvSpPr/>
            <p:nvPr/>
          </p:nvSpPr>
          <p:spPr>
            <a:xfrm>
              <a:off x="3320807" y="133499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80</a:t>
              </a:r>
            </a:p>
          </p:txBody>
        </p:sp>
        <p:sp>
          <p:nvSpPr>
            <p:cNvPr id="340" name="tx340"/>
            <p:cNvSpPr/>
            <p:nvPr/>
          </p:nvSpPr>
          <p:spPr>
            <a:xfrm>
              <a:off x="4687847" y="127414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3662567" y="127414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42" name="tx342"/>
            <p:cNvSpPr/>
            <p:nvPr/>
          </p:nvSpPr>
          <p:spPr>
            <a:xfrm>
              <a:off x="4004327" y="127414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43" name="tx343"/>
            <p:cNvSpPr/>
            <p:nvPr/>
          </p:nvSpPr>
          <p:spPr>
            <a:xfrm>
              <a:off x="4346087" y="127414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44" name="tx344"/>
            <p:cNvSpPr/>
            <p:nvPr/>
          </p:nvSpPr>
          <p:spPr>
            <a:xfrm>
              <a:off x="5029607" y="121329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84</a:t>
              </a:r>
            </a:p>
          </p:txBody>
        </p:sp>
        <p:sp>
          <p:nvSpPr>
            <p:cNvPr id="345" name="tx345"/>
            <p:cNvSpPr/>
            <p:nvPr/>
          </p:nvSpPr>
          <p:spPr>
            <a:xfrm>
              <a:off x="5371367" y="112201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46" name="tx346"/>
            <p:cNvSpPr/>
            <p:nvPr/>
          </p:nvSpPr>
          <p:spPr>
            <a:xfrm>
              <a:off x="6054888" y="100031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47" name="tx347"/>
            <p:cNvSpPr/>
            <p:nvPr/>
          </p:nvSpPr>
          <p:spPr>
            <a:xfrm>
              <a:off x="5713127" y="100031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6396648" y="96988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92</a:t>
              </a:r>
            </a:p>
          </p:txBody>
        </p:sp>
        <p:sp>
          <p:nvSpPr>
            <p:cNvPr id="349" name="tx349"/>
            <p:cNvSpPr/>
            <p:nvPr/>
          </p:nvSpPr>
          <p:spPr>
            <a:xfrm>
              <a:off x="6738408" y="939388"/>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50" name="tx350"/>
            <p:cNvSpPr/>
            <p:nvPr/>
          </p:nvSpPr>
          <p:spPr>
            <a:xfrm>
              <a:off x="7763688" y="8786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7080168" y="8786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52" name="tx352"/>
            <p:cNvSpPr/>
            <p:nvPr/>
          </p:nvSpPr>
          <p:spPr>
            <a:xfrm>
              <a:off x="8105448" y="8786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53" name="tx353"/>
            <p:cNvSpPr/>
            <p:nvPr/>
          </p:nvSpPr>
          <p:spPr>
            <a:xfrm>
              <a:off x="7421928" y="8786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54" name="tx354"/>
            <p:cNvSpPr/>
            <p:nvPr/>
          </p:nvSpPr>
          <p:spPr>
            <a:xfrm>
              <a:off x="8447208" y="84818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355" name="tx355"/>
            <p:cNvSpPr/>
            <p:nvPr/>
          </p:nvSpPr>
          <p:spPr>
            <a:xfrm>
              <a:off x="8788968" y="75690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56" name="pg356"/>
            <p:cNvSpPr/>
            <p:nvPr/>
          </p:nvSpPr>
          <p:spPr>
            <a:xfrm>
              <a:off x="946206" y="297665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7" name="tx357"/>
            <p:cNvSpPr/>
            <p:nvPr/>
          </p:nvSpPr>
          <p:spPr>
            <a:xfrm>
              <a:off x="978728" y="300753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1629726" y="270397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9" name="tx359"/>
            <p:cNvSpPr/>
            <p:nvPr/>
          </p:nvSpPr>
          <p:spPr>
            <a:xfrm>
              <a:off x="1662248" y="273617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0" name="pg360"/>
            <p:cNvSpPr/>
            <p:nvPr/>
          </p:nvSpPr>
          <p:spPr>
            <a:xfrm>
              <a:off x="2655007" y="263221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1" name="tx361"/>
            <p:cNvSpPr/>
            <p:nvPr/>
          </p:nvSpPr>
          <p:spPr>
            <a:xfrm>
              <a:off x="2687528" y="266574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62" name="pg362"/>
            <p:cNvSpPr/>
            <p:nvPr/>
          </p:nvSpPr>
          <p:spPr>
            <a:xfrm>
              <a:off x="2996767" y="2617862"/>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3" name="tx363"/>
            <p:cNvSpPr/>
            <p:nvPr/>
          </p:nvSpPr>
          <p:spPr>
            <a:xfrm>
              <a:off x="3029288" y="26487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64" name="pg364"/>
            <p:cNvSpPr/>
            <p:nvPr/>
          </p:nvSpPr>
          <p:spPr>
            <a:xfrm>
              <a:off x="3338527" y="257480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5" name="tx365"/>
            <p:cNvSpPr/>
            <p:nvPr/>
          </p:nvSpPr>
          <p:spPr>
            <a:xfrm>
              <a:off x="3371048" y="260563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66" name="pg366"/>
            <p:cNvSpPr/>
            <p:nvPr/>
          </p:nvSpPr>
          <p:spPr>
            <a:xfrm>
              <a:off x="4705567" y="254610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7" name="tx367"/>
            <p:cNvSpPr/>
            <p:nvPr/>
          </p:nvSpPr>
          <p:spPr>
            <a:xfrm>
              <a:off x="4738089" y="257830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68" name="pg368"/>
            <p:cNvSpPr/>
            <p:nvPr/>
          </p:nvSpPr>
          <p:spPr>
            <a:xfrm>
              <a:off x="3680287" y="254610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9" name="tx369"/>
            <p:cNvSpPr/>
            <p:nvPr/>
          </p:nvSpPr>
          <p:spPr>
            <a:xfrm>
              <a:off x="3712808" y="257862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70" name="pg370"/>
            <p:cNvSpPr/>
            <p:nvPr/>
          </p:nvSpPr>
          <p:spPr>
            <a:xfrm>
              <a:off x="5047327" y="251740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1" name="tx371"/>
            <p:cNvSpPr/>
            <p:nvPr/>
          </p:nvSpPr>
          <p:spPr>
            <a:xfrm>
              <a:off x="5079849" y="254965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72" name="pg372"/>
            <p:cNvSpPr/>
            <p:nvPr/>
          </p:nvSpPr>
          <p:spPr>
            <a:xfrm>
              <a:off x="6072607" y="241693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3" name="tx373"/>
            <p:cNvSpPr/>
            <p:nvPr/>
          </p:nvSpPr>
          <p:spPr>
            <a:xfrm>
              <a:off x="6105129" y="244781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74" name="pg374"/>
            <p:cNvSpPr/>
            <p:nvPr/>
          </p:nvSpPr>
          <p:spPr>
            <a:xfrm>
              <a:off x="7751263" y="2359530"/>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5" name="tx375"/>
            <p:cNvSpPr/>
            <p:nvPr/>
          </p:nvSpPr>
          <p:spPr>
            <a:xfrm>
              <a:off x="7783784" y="23904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76" name="tx376"/>
            <p:cNvSpPr/>
            <p:nvPr/>
          </p:nvSpPr>
          <p:spPr>
            <a:xfrm>
              <a:off x="663492" y="37708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77" name="tx377"/>
            <p:cNvSpPr/>
            <p:nvPr/>
          </p:nvSpPr>
          <p:spPr>
            <a:xfrm>
              <a:off x="585797" y="30532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78" name="tx378"/>
            <p:cNvSpPr/>
            <p:nvPr/>
          </p:nvSpPr>
          <p:spPr>
            <a:xfrm>
              <a:off x="585797" y="233568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79" name="tx379"/>
            <p:cNvSpPr/>
            <p:nvPr/>
          </p:nvSpPr>
          <p:spPr>
            <a:xfrm>
              <a:off x="585797" y="1619799"/>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80" name="tx380"/>
            <p:cNvSpPr/>
            <p:nvPr/>
          </p:nvSpPr>
          <p:spPr>
            <a:xfrm>
              <a:off x="508103" y="90050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81" name="tx381"/>
            <p:cNvSpPr/>
            <p:nvPr/>
          </p:nvSpPr>
          <p:spPr>
            <a:xfrm rot="-5400000">
              <a:off x="202016" y="4763597"/>
              <a:ext cx="1584244"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82" name="tx382"/>
            <p:cNvSpPr/>
            <p:nvPr/>
          </p:nvSpPr>
          <p:spPr>
            <a:xfrm rot="-5400000">
              <a:off x="1139207"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383" name="tx383"/>
            <p:cNvSpPr/>
            <p:nvPr/>
          </p:nvSpPr>
          <p:spPr>
            <a:xfrm rot="-5400000">
              <a:off x="1456137" y="4192519"/>
              <a:ext cx="442565" cy="12994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Nigéria</a:t>
              </a:r>
            </a:p>
          </p:txBody>
        </p:sp>
        <p:sp>
          <p:nvSpPr>
            <p:cNvPr id="384" name="tx384"/>
            <p:cNvSpPr/>
            <p:nvPr/>
          </p:nvSpPr>
          <p:spPr>
            <a:xfrm rot="-5400000">
              <a:off x="1574296" y="4442656"/>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Guinée-Bissau</a:t>
              </a:r>
            </a:p>
          </p:txBody>
        </p:sp>
        <p:sp>
          <p:nvSpPr>
            <p:cNvPr id="385" name="tx385"/>
            <p:cNvSpPr/>
            <p:nvPr/>
          </p:nvSpPr>
          <p:spPr>
            <a:xfrm rot="-5400000">
              <a:off x="1770899" y="4561755"/>
              <a:ext cx="118056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86" name="tx386"/>
            <p:cNvSpPr/>
            <p:nvPr/>
          </p:nvSpPr>
          <p:spPr>
            <a:xfrm rot="-5400000">
              <a:off x="2537932" y="4163767"/>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Bénin</a:t>
              </a:r>
            </a:p>
          </p:txBody>
        </p:sp>
        <p:sp>
          <p:nvSpPr>
            <p:cNvPr id="387" name="tx387"/>
            <p:cNvSpPr/>
            <p:nvPr/>
          </p:nvSpPr>
          <p:spPr>
            <a:xfrm rot="-5400000">
              <a:off x="2832489" y="4209743"/>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388" name="tx388"/>
            <p:cNvSpPr/>
            <p:nvPr/>
          </p:nvSpPr>
          <p:spPr>
            <a:xfrm rot="-5400000">
              <a:off x="3009549" y="4374443"/>
              <a:ext cx="7798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 d'Ivoire</a:t>
              </a:r>
            </a:p>
          </p:txBody>
        </p:sp>
        <p:sp>
          <p:nvSpPr>
            <p:cNvPr id="389" name="tx389"/>
            <p:cNvSpPr/>
            <p:nvPr/>
          </p:nvSpPr>
          <p:spPr>
            <a:xfrm rot="-5400000">
              <a:off x="3415122" y="4310629"/>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Cameroun</a:t>
              </a:r>
            </a:p>
          </p:txBody>
        </p:sp>
        <p:sp>
          <p:nvSpPr>
            <p:cNvPr id="390" name="tx390"/>
            <p:cNvSpPr/>
            <p:nvPr/>
          </p:nvSpPr>
          <p:spPr>
            <a:xfrm rot="-5400000">
              <a:off x="3863328" y="4176489"/>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391" name="tx391"/>
            <p:cNvSpPr/>
            <p:nvPr/>
          </p:nvSpPr>
          <p:spPr>
            <a:xfrm rot="-5400000">
              <a:off x="4180191" y="4229081"/>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Gambie</a:t>
              </a:r>
            </a:p>
          </p:txBody>
        </p:sp>
        <p:sp>
          <p:nvSpPr>
            <p:cNvPr id="392" name="tx392"/>
            <p:cNvSpPr/>
            <p:nvPr/>
          </p:nvSpPr>
          <p:spPr>
            <a:xfrm rot="-5400000">
              <a:off x="4615198" y="4135834"/>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RDC</a:t>
              </a:r>
            </a:p>
          </p:txBody>
        </p:sp>
        <p:sp>
          <p:nvSpPr>
            <p:cNvPr id="393" name="tx393"/>
            <p:cNvSpPr/>
            <p:nvPr/>
          </p:nvSpPr>
          <p:spPr>
            <a:xfrm rot="-5400000">
              <a:off x="4915041" y="4179524"/>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Tchad</a:t>
              </a:r>
            </a:p>
          </p:txBody>
        </p:sp>
        <p:sp>
          <p:nvSpPr>
            <p:cNvPr id="394" name="tx394"/>
            <p:cNvSpPr/>
            <p:nvPr/>
          </p:nvSpPr>
          <p:spPr>
            <a:xfrm rot="-5400000">
              <a:off x="4757653" y="4650841"/>
              <a:ext cx="1358732"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95" name="tx395"/>
            <p:cNvSpPr/>
            <p:nvPr/>
          </p:nvSpPr>
          <p:spPr>
            <a:xfrm rot="-5400000">
              <a:off x="5582736" y="4194804"/>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Libéria</a:t>
              </a:r>
            </a:p>
          </p:txBody>
        </p:sp>
        <p:sp>
          <p:nvSpPr>
            <p:cNvPr id="396" name="tx396"/>
            <p:cNvSpPr/>
            <p:nvPr/>
          </p:nvSpPr>
          <p:spPr>
            <a:xfrm rot="-5400000">
              <a:off x="6006386" y="4113460"/>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397" name="tx397"/>
            <p:cNvSpPr/>
            <p:nvPr/>
          </p:nvSpPr>
          <p:spPr>
            <a:xfrm rot="-5400000">
              <a:off x="6075362" y="4384470"/>
              <a:ext cx="79993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 Leone</a:t>
              </a:r>
            </a:p>
          </p:txBody>
        </p:sp>
        <p:sp>
          <p:nvSpPr>
            <p:cNvPr id="398" name="tx398"/>
            <p:cNvSpPr/>
            <p:nvPr/>
          </p:nvSpPr>
          <p:spPr>
            <a:xfrm rot="-5400000">
              <a:off x="6444305" y="4357287"/>
              <a:ext cx="74556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 Verde</a:t>
              </a:r>
            </a:p>
          </p:txBody>
        </p:sp>
        <p:sp>
          <p:nvSpPr>
            <p:cNvPr id="399" name="tx399"/>
            <p:cNvSpPr/>
            <p:nvPr/>
          </p:nvSpPr>
          <p:spPr>
            <a:xfrm rot="-5400000">
              <a:off x="6748207" y="4396919"/>
              <a:ext cx="82305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 Faso</a:t>
              </a:r>
            </a:p>
          </p:txBody>
        </p:sp>
        <p:sp>
          <p:nvSpPr>
            <p:cNvPr id="400" name="tx400"/>
            <p:cNvSpPr/>
            <p:nvPr/>
          </p:nvSpPr>
          <p:spPr>
            <a:xfrm rot="-5400000">
              <a:off x="7175370" y="4311516"/>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Mauritanie</a:t>
              </a:r>
            </a:p>
          </p:txBody>
        </p:sp>
        <p:sp>
          <p:nvSpPr>
            <p:cNvPr id="401" name="tx401"/>
            <p:cNvSpPr/>
            <p:nvPr/>
          </p:nvSpPr>
          <p:spPr>
            <a:xfrm rot="-5400000">
              <a:off x="7662457" y="4138426"/>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402" name="tx402"/>
            <p:cNvSpPr/>
            <p:nvPr/>
          </p:nvSpPr>
          <p:spPr>
            <a:xfrm rot="-5400000">
              <a:off x="8011925" y="4130718"/>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403" name="tx403"/>
            <p:cNvSpPr/>
            <p:nvPr/>
          </p:nvSpPr>
          <p:spPr>
            <a:xfrm rot="-5400000">
              <a:off x="8255698" y="4227000"/>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Sénégal</a:t>
              </a:r>
            </a:p>
          </p:txBody>
        </p:sp>
        <p:sp>
          <p:nvSpPr>
            <p:cNvPr id="404" name="tx404"/>
            <p:cNvSpPr/>
            <p:nvPr/>
          </p:nvSpPr>
          <p:spPr>
            <a:xfrm rot="-5400000">
              <a:off x="8657929"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405" name="tx405"/>
            <p:cNvSpPr/>
            <p:nvPr/>
          </p:nvSpPr>
          <p:spPr>
            <a:xfrm rot="-5400000">
              <a:off x="-95211" y="2251346"/>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406" name="rc406"/>
            <p:cNvSpPr/>
            <p:nvPr/>
          </p:nvSpPr>
          <p:spPr>
            <a:xfrm>
              <a:off x="4250968" y="5993415"/>
              <a:ext cx="219455" cy="219455"/>
            </a:xfrm>
            <a:prstGeom prst="rect">
              <a:avLst/>
            </a:prstGeom>
            <a:solidFill>
              <a:srgbClr val="FFFFFF">
                <a:alpha val="100000"/>
              </a:srgbClr>
            </a:solidFill>
          </p:spPr>
          <p:txBody>
            <a:bodyPr/>
            <a:lstStyle/>
            <a:p>
              <a:endParaRPr/>
            </a:p>
          </p:txBody>
        </p:sp>
        <p:sp>
          <p:nvSpPr>
            <p:cNvPr id="407" name="pg407"/>
            <p:cNvSpPr/>
            <p:nvPr/>
          </p:nvSpPr>
          <p:spPr>
            <a:xfrm>
              <a:off x="4435519" y="6177966"/>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8" name="pg408"/>
            <p:cNvSpPr/>
            <p:nvPr/>
          </p:nvSpPr>
          <p:spPr>
            <a:xfrm>
              <a:off x="4340909" y="6083356"/>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9" name="pg409"/>
            <p:cNvSpPr/>
            <p:nvPr/>
          </p:nvSpPr>
          <p:spPr>
            <a:xfrm>
              <a:off x="4251030" y="5993477"/>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0" name="pg410"/>
            <p:cNvSpPr/>
            <p:nvPr/>
          </p:nvSpPr>
          <p:spPr>
            <a:xfrm>
              <a:off x="4251030" y="5993477"/>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1" name="pg411"/>
            <p:cNvSpPr/>
            <p:nvPr/>
          </p:nvSpPr>
          <p:spPr>
            <a:xfrm>
              <a:off x="4251030" y="5993477"/>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2" name="rc412"/>
            <p:cNvSpPr/>
            <p:nvPr/>
          </p:nvSpPr>
          <p:spPr>
            <a:xfrm>
              <a:off x="4250968" y="5993415"/>
              <a:ext cx="219455" cy="219455"/>
            </a:xfrm>
            <a:prstGeom prst="rect">
              <a:avLst/>
            </a:prstGeom>
            <a:ln w="476" cap="sq">
              <a:solidFill>
                <a:srgbClr val="000000">
                  <a:alpha val="100000"/>
                </a:srgbClr>
              </a:solidFill>
              <a:prstDash val="solid"/>
              <a:miter/>
            </a:ln>
          </p:spPr>
          <p:txBody>
            <a:bodyPr/>
            <a:lstStyle/>
            <a:p>
              <a:endParaRPr/>
            </a:p>
          </p:txBody>
        </p:sp>
        <p:sp>
          <p:nvSpPr>
            <p:cNvPr id="413" name="tx413"/>
            <p:cNvSpPr/>
            <p:nvPr/>
          </p:nvSpPr>
          <p:spPr>
            <a:xfrm>
              <a:off x="4540013" y="6024834"/>
              <a:ext cx="1087245"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14" name="tx414"/>
            <p:cNvSpPr/>
            <p:nvPr/>
          </p:nvSpPr>
          <p:spPr>
            <a:xfrm>
              <a:off x="803816" y="398022"/>
              <a:ext cx="578628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WCAR, 2024</a:t>
              </a:r>
            </a:p>
          </p:txBody>
        </p:sp>
        <p:sp>
          <p:nvSpPr>
            <p:cNvPr id="415" name="tx415"/>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16" name="tx416"/>
            <p:cNvSpPr/>
            <p:nvPr/>
          </p:nvSpPr>
          <p:spPr>
            <a:xfrm>
              <a:off x="1725263" y="6449175"/>
              <a:ext cx="7349147"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17" name="tx417"/>
            <p:cNvSpPr/>
            <p:nvPr/>
          </p:nvSpPr>
          <p:spPr>
            <a:xfrm>
              <a:off x="7301039" y="6590777"/>
              <a:ext cx="1773371" cy="826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2024, la RDC se classera au 9e rang sur 24 pays pour la plus faible couverture en DTC1 (sur la base d'un classement ex æquo).
La RDC était dans le top 10 des pays ayant le plus d'enfants n'ayant reçu aucune dose (rang=2).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4726027" y="660217"/>
              <a:ext cx="0" cy="5507419"/>
            </a:xfrm>
            <a:custGeom>
              <a:avLst/>
              <a:gdLst/>
              <a:ahLst/>
              <a:cxnLst/>
              <a:rect l="0" t="0" r="0" b="0"/>
              <a:pathLst>
                <a:path h="5507419">
                  <a:moveTo>
                    <a:pt x="0" y="5507419"/>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695044" y="9105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1740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43758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70109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196460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22811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49163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75514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301865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32821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5456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8091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407271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433622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59973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86324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512676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539027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565378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91730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345525" y="2755587"/>
              <a:ext cx="4761003" cy="1316680"/>
            </a:xfrm>
            <a:custGeom>
              <a:avLst/>
              <a:gdLst/>
              <a:ahLst/>
              <a:cxnLst/>
              <a:rect l="0" t="0" r="0" b="0"/>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a:endParaRPr/>
            </a:p>
          </p:txBody>
        </p:sp>
        <p:sp>
          <p:nvSpPr>
            <p:cNvPr id="26" name="pl26"/>
            <p:cNvSpPr/>
            <p:nvPr/>
          </p:nvSpPr>
          <p:spPr>
            <a:xfrm>
              <a:off x="2345525" y="3018658"/>
              <a:ext cx="4761003" cy="0"/>
            </a:xfrm>
            <a:custGeom>
              <a:avLst/>
              <a:gdLst/>
              <a:ahLst/>
              <a:cxnLst/>
              <a:rect l="0" t="0" r="0" b="0"/>
              <a:pathLst>
                <a:path w="4761003">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a:endParaRPr/>
            </a:p>
          </p:txBody>
        </p:sp>
        <p:sp>
          <p:nvSpPr>
            <p:cNvPr id="27" name="pl27"/>
            <p:cNvSpPr/>
            <p:nvPr/>
          </p:nvSpPr>
          <p:spPr>
            <a:xfrm>
              <a:off x="2345525" y="2492516"/>
              <a:ext cx="4761003" cy="2633361"/>
            </a:xfrm>
            <a:custGeom>
              <a:avLst/>
              <a:gdLst/>
              <a:ahLst/>
              <a:cxnLst/>
              <a:rect l="0" t="0" r="0" b="0"/>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a:endParaRPr/>
            </a:p>
          </p:txBody>
        </p:sp>
        <p:sp>
          <p:nvSpPr>
            <p:cNvPr id="28" name="pl28"/>
            <p:cNvSpPr/>
            <p:nvPr/>
          </p:nvSpPr>
          <p:spPr>
            <a:xfrm>
              <a:off x="2345525" y="5127026"/>
              <a:ext cx="4761003" cy="790008"/>
            </a:xfrm>
            <a:custGeom>
              <a:avLst/>
              <a:gdLst/>
              <a:ahLst/>
              <a:cxnLst/>
              <a:rect l="0" t="0" r="0" b="0"/>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a:endParaRPr/>
            </a:p>
          </p:txBody>
        </p:sp>
        <p:sp>
          <p:nvSpPr>
            <p:cNvPr id="29" name="pl29"/>
            <p:cNvSpPr/>
            <p:nvPr/>
          </p:nvSpPr>
          <p:spPr>
            <a:xfrm>
              <a:off x="2345525" y="1701182"/>
              <a:ext cx="4761003" cy="263336"/>
            </a:xfrm>
            <a:custGeom>
              <a:avLst/>
              <a:gdLst/>
              <a:ahLst/>
              <a:cxnLst/>
              <a:rect l="0" t="0" r="0" b="0"/>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a:endParaRPr/>
            </a:p>
          </p:txBody>
        </p:sp>
        <p:sp>
          <p:nvSpPr>
            <p:cNvPr id="30" name="pl30"/>
            <p:cNvSpPr/>
            <p:nvPr/>
          </p:nvSpPr>
          <p:spPr>
            <a:xfrm>
              <a:off x="2345525" y="910643"/>
              <a:ext cx="4761003" cy="263336"/>
            </a:xfrm>
            <a:custGeom>
              <a:avLst/>
              <a:gdLst/>
              <a:ahLst/>
              <a:cxnLst/>
              <a:rect l="0" t="0" r="0" b="0"/>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a:endParaRPr/>
            </a:p>
          </p:txBody>
        </p:sp>
        <p:sp>
          <p:nvSpPr>
            <p:cNvPr id="31" name="pl31"/>
            <p:cNvSpPr/>
            <p:nvPr/>
          </p:nvSpPr>
          <p:spPr>
            <a:xfrm>
              <a:off x="2345525" y="1437846"/>
              <a:ext cx="4761003" cy="790008"/>
            </a:xfrm>
            <a:custGeom>
              <a:avLst/>
              <a:gdLst/>
              <a:ahLst/>
              <a:cxnLst/>
              <a:rect l="0" t="0" r="0" b="0"/>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a:endParaRPr/>
            </a:p>
          </p:txBody>
        </p:sp>
        <p:sp>
          <p:nvSpPr>
            <p:cNvPr id="32" name="pl32"/>
            <p:cNvSpPr/>
            <p:nvPr/>
          </p:nvSpPr>
          <p:spPr>
            <a:xfrm>
              <a:off x="2345525" y="4336399"/>
              <a:ext cx="4761003" cy="526672"/>
            </a:xfrm>
            <a:custGeom>
              <a:avLst/>
              <a:gdLst/>
              <a:ahLst/>
              <a:cxnLst/>
              <a:rect l="0" t="0" r="0" b="0"/>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a:endParaRPr/>
            </a:p>
          </p:txBody>
        </p:sp>
        <p:sp>
          <p:nvSpPr>
            <p:cNvPr id="33" name="pl33"/>
            <p:cNvSpPr/>
            <p:nvPr/>
          </p:nvSpPr>
          <p:spPr>
            <a:xfrm>
              <a:off x="2345525" y="3546037"/>
              <a:ext cx="4761003" cy="1053344"/>
            </a:xfrm>
            <a:custGeom>
              <a:avLst/>
              <a:gdLst/>
              <a:ahLst/>
              <a:cxnLst/>
              <a:rect l="0" t="0" r="0" b="0"/>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a:endParaRPr/>
            </a:p>
          </p:txBody>
        </p:sp>
        <p:sp>
          <p:nvSpPr>
            <p:cNvPr id="34" name="pl34"/>
            <p:cNvSpPr/>
            <p:nvPr/>
          </p:nvSpPr>
          <p:spPr>
            <a:xfrm>
              <a:off x="2345525" y="3282878"/>
              <a:ext cx="4761003" cy="2106689"/>
            </a:xfrm>
            <a:custGeom>
              <a:avLst/>
              <a:gdLst/>
              <a:ahLst/>
              <a:cxnLst/>
              <a:rect l="0" t="0" r="0" b="0"/>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a:endParaRPr/>
            </a:p>
          </p:txBody>
        </p:sp>
        <p:sp>
          <p:nvSpPr>
            <p:cNvPr id="35" name="pl35"/>
            <p:cNvSpPr/>
            <p:nvPr/>
          </p:nvSpPr>
          <p:spPr>
            <a:xfrm>
              <a:off x="2345525" y="910643"/>
              <a:ext cx="4761003" cy="263336"/>
            </a:xfrm>
            <a:custGeom>
              <a:avLst/>
              <a:gdLst/>
              <a:ahLst/>
              <a:cxnLst/>
              <a:rect l="0" t="0" r="0" b="0"/>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a:endParaRPr/>
            </a:p>
          </p:txBody>
        </p:sp>
        <p:sp>
          <p:nvSpPr>
            <p:cNvPr id="36" name="pl36"/>
            <p:cNvSpPr/>
            <p:nvPr/>
          </p:nvSpPr>
          <p:spPr>
            <a:xfrm>
              <a:off x="2345525" y="2755322"/>
              <a:ext cx="4761003" cy="526672"/>
            </a:xfrm>
            <a:custGeom>
              <a:avLst/>
              <a:gdLst/>
              <a:ahLst/>
              <a:cxnLst/>
              <a:rect l="0" t="0" r="0" b="0"/>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a:endParaRPr/>
            </a:p>
          </p:txBody>
        </p:sp>
        <p:sp>
          <p:nvSpPr>
            <p:cNvPr id="37" name="pl37"/>
            <p:cNvSpPr/>
            <p:nvPr/>
          </p:nvSpPr>
          <p:spPr>
            <a:xfrm>
              <a:off x="2345525" y="1965225"/>
              <a:ext cx="4761003" cy="1843353"/>
            </a:xfrm>
            <a:custGeom>
              <a:avLst/>
              <a:gdLst/>
              <a:ahLst/>
              <a:cxnLst/>
              <a:rect l="0" t="0" r="0" b="0"/>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a:endParaRPr/>
            </a:p>
          </p:txBody>
        </p:sp>
        <p:sp>
          <p:nvSpPr>
            <p:cNvPr id="38" name="pl38"/>
            <p:cNvSpPr/>
            <p:nvPr/>
          </p:nvSpPr>
          <p:spPr>
            <a:xfrm>
              <a:off x="2345525" y="1701270"/>
              <a:ext cx="4761003" cy="526672"/>
            </a:xfrm>
            <a:custGeom>
              <a:avLst/>
              <a:gdLst/>
              <a:ahLst/>
              <a:cxnLst/>
              <a:rect l="0" t="0" r="0" b="0"/>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F26A21">
                  <a:alpha val="100000"/>
                </a:srgbClr>
              </a:solidFill>
              <a:prstDash val="solid"/>
              <a:round/>
            </a:ln>
          </p:spPr>
          <p:txBody>
            <a:bodyPr/>
            <a:lstStyle/>
            <a:p>
              <a:endParaRPr/>
            </a:p>
          </p:txBody>
        </p:sp>
        <p:sp>
          <p:nvSpPr>
            <p:cNvPr id="39" name="pl39"/>
            <p:cNvSpPr/>
            <p:nvPr/>
          </p:nvSpPr>
          <p:spPr>
            <a:xfrm>
              <a:off x="2345525" y="3545860"/>
              <a:ext cx="4761003" cy="526672"/>
            </a:xfrm>
            <a:custGeom>
              <a:avLst/>
              <a:gdLst/>
              <a:ahLst/>
              <a:cxnLst/>
              <a:rect l="0" t="0" r="0" b="0"/>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a:endParaRPr/>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5" name="pt45"/>
            <p:cNvSpPr/>
            <p:nvPr/>
          </p:nvSpPr>
          <p:spPr>
            <a:xfrm>
              <a:off x="2259722" y="2142315"/>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3" name="pt63"/>
            <p:cNvSpPr/>
            <p:nvPr/>
          </p:nvSpPr>
          <p:spPr>
            <a:xfrm>
              <a:off x="7020725" y="1615290"/>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0" name="tx80"/>
            <p:cNvSpPr/>
            <p:nvPr/>
          </p:nvSpPr>
          <p:spPr>
            <a:xfrm>
              <a:off x="1905509" y="857129"/>
              <a:ext cx="281316"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Inde</a:t>
              </a:r>
            </a:p>
          </p:txBody>
        </p:sp>
        <p:sp>
          <p:nvSpPr>
            <p:cNvPr id="81" name="tx81"/>
            <p:cNvSpPr/>
            <p:nvPr/>
          </p:nvSpPr>
          <p:spPr>
            <a:xfrm>
              <a:off x="1728927" y="1091352"/>
              <a:ext cx="457898" cy="1344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Nigéria</a:t>
              </a:r>
            </a:p>
          </p:txBody>
        </p:sp>
        <p:sp>
          <p:nvSpPr>
            <p:cNvPr id="82" name="tx82"/>
            <p:cNvSpPr/>
            <p:nvPr/>
          </p:nvSpPr>
          <p:spPr>
            <a:xfrm>
              <a:off x="1559968" y="1383590"/>
              <a:ext cx="626857"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Indonésie</a:t>
              </a:r>
            </a:p>
          </p:txBody>
        </p:sp>
        <p:sp>
          <p:nvSpPr>
            <p:cNvPr id="83" name="tx83"/>
            <p:cNvSpPr/>
            <p:nvPr/>
          </p:nvSpPr>
          <p:spPr>
            <a:xfrm>
              <a:off x="1664491" y="1594523"/>
              <a:ext cx="522334" cy="15830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Éthiopie</a:t>
              </a:r>
            </a:p>
          </p:txBody>
        </p:sp>
        <p:sp>
          <p:nvSpPr>
            <p:cNvPr id="84" name="tx84"/>
            <p:cNvSpPr/>
            <p:nvPr/>
          </p:nvSpPr>
          <p:spPr>
            <a:xfrm>
              <a:off x="1487768" y="1884149"/>
              <a:ext cx="699056"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RDC</a:t>
              </a:r>
            </a:p>
          </p:txBody>
        </p:sp>
        <p:sp>
          <p:nvSpPr>
            <p:cNvPr id="86" name="tx86"/>
            <p:cNvSpPr/>
            <p:nvPr/>
          </p:nvSpPr>
          <p:spPr>
            <a:xfrm>
              <a:off x="1825405" y="2437641"/>
              <a:ext cx="361420"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Brésil</a:t>
              </a:r>
            </a:p>
          </p:txBody>
        </p:sp>
        <p:sp>
          <p:nvSpPr>
            <p:cNvPr id="87" name="tx87"/>
            <p:cNvSpPr/>
            <p:nvPr/>
          </p:nvSpPr>
          <p:spPr>
            <a:xfrm>
              <a:off x="1632450" y="2701719"/>
              <a:ext cx="554375"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Tanzanie</a:t>
              </a:r>
            </a:p>
          </p:txBody>
        </p:sp>
        <p:sp>
          <p:nvSpPr>
            <p:cNvPr id="91" name="tx91"/>
            <p:cNvSpPr/>
            <p:nvPr/>
          </p:nvSpPr>
          <p:spPr>
            <a:xfrm>
              <a:off x="1359320" y="3728740"/>
              <a:ext cx="827505"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Somalie</a:t>
              </a:r>
            </a:p>
          </p:txBody>
        </p:sp>
        <p:sp>
          <p:nvSpPr>
            <p:cNvPr id="94" name="tx94"/>
            <p:cNvSpPr/>
            <p:nvPr/>
          </p:nvSpPr>
          <p:spPr>
            <a:xfrm>
              <a:off x="1640495" y="4519279"/>
              <a:ext cx="546330"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Mexique</a:t>
              </a:r>
            </a:p>
          </p:txBody>
        </p:sp>
        <p:sp>
          <p:nvSpPr>
            <p:cNvPr id="95" name="tx95"/>
            <p:cNvSpPr/>
            <p:nvPr/>
          </p:nvSpPr>
          <p:spPr>
            <a:xfrm>
              <a:off x="1391432" y="4781098"/>
              <a:ext cx="795393"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Cameroun</a:t>
              </a:r>
            </a:p>
          </p:txBody>
        </p:sp>
        <p:sp>
          <p:nvSpPr>
            <p:cNvPr id="97" name="tx97"/>
            <p:cNvSpPr/>
            <p:nvPr/>
          </p:nvSpPr>
          <p:spPr>
            <a:xfrm>
              <a:off x="1777272" y="5335013"/>
              <a:ext cx="40955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RPDC</a:t>
              </a:r>
            </a:p>
          </p:txBody>
        </p:sp>
        <p:sp>
          <p:nvSpPr>
            <p:cNvPr id="98" name="tx98"/>
            <p:cNvSpPr/>
            <p:nvPr/>
          </p:nvSpPr>
          <p:spPr>
            <a:xfrm>
              <a:off x="1785106" y="5600361"/>
              <a:ext cx="401719"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Tchad</a:t>
              </a:r>
            </a:p>
          </p:txBody>
        </p:sp>
        <p:sp>
          <p:nvSpPr>
            <p:cNvPr id="99" name="tx99"/>
            <p:cNvSpPr/>
            <p:nvPr/>
          </p:nvSpPr>
          <p:spPr>
            <a:xfrm>
              <a:off x="1656587" y="5863874"/>
              <a:ext cx="53023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Vietnam</a:t>
              </a:r>
            </a:p>
          </p:txBody>
        </p:sp>
        <p:sp>
          <p:nvSpPr>
            <p:cNvPr id="100" name="tx100"/>
            <p:cNvSpPr/>
            <p:nvPr/>
          </p:nvSpPr>
          <p:spPr>
            <a:xfrm>
              <a:off x="7265229" y="827839"/>
              <a:ext cx="457898" cy="1344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Nigéria</a:t>
              </a:r>
            </a:p>
          </p:txBody>
        </p:sp>
        <p:sp>
          <p:nvSpPr>
            <p:cNvPr id="101" name="tx101"/>
            <p:cNvSpPr/>
            <p:nvPr/>
          </p:nvSpPr>
          <p:spPr>
            <a:xfrm>
              <a:off x="7265229" y="1120641"/>
              <a:ext cx="281316"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Inde</a:t>
              </a:r>
            </a:p>
          </p:txBody>
        </p:sp>
        <p:sp>
          <p:nvSpPr>
            <p:cNvPr id="102" name="tx102"/>
            <p:cNvSpPr/>
            <p:nvPr/>
          </p:nvSpPr>
          <p:spPr>
            <a:xfrm>
              <a:off x="7265229" y="1382319"/>
              <a:ext cx="498338"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Soudan</a:t>
              </a:r>
            </a:p>
          </p:txBody>
        </p:sp>
        <p:sp>
          <p:nvSpPr>
            <p:cNvPr id="103" name="tx103"/>
            <p:cNvSpPr/>
            <p:nvPr/>
          </p:nvSpPr>
          <p:spPr>
            <a:xfrm>
              <a:off x="7265229" y="1645832"/>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RDC</a:t>
              </a:r>
            </a:p>
          </p:txBody>
        </p:sp>
        <p:sp>
          <p:nvSpPr>
            <p:cNvPr id="104" name="tx104"/>
            <p:cNvSpPr/>
            <p:nvPr/>
          </p:nvSpPr>
          <p:spPr>
            <a:xfrm>
              <a:off x="7265229" y="1858036"/>
              <a:ext cx="522334" cy="15830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Éthiopie</a:t>
              </a:r>
            </a:p>
          </p:txBody>
        </p:sp>
        <p:sp>
          <p:nvSpPr>
            <p:cNvPr id="105" name="tx105"/>
            <p:cNvSpPr/>
            <p:nvPr/>
          </p:nvSpPr>
          <p:spPr>
            <a:xfrm>
              <a:off x="7265229" y="2174128"/>
              <a:ext cx="626857"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Indonésie</a:t>
              </a:r>
            </a:p>
          </p:txBody>
        </p:sp>
        <p:sp>
          <p:nvSpPr>
            <p:cNvPr id="106" name="tx106"/>
            <p:cNvSpPr/>
            <p:nvPr/>
          </p:nvSpPr>
          <p:spPr>
            <a:xfrm>
              <a:off x="7265229" y="2437641"/>
              <a:ext cx="457968"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Yémen</a:t>
              </a:r>
            </a:p>
          </p:txBody>
        </p:sp>
        <p:sp>
          <p:nvSpPr>
            <p:cNvPr id="107" name="tx107"/>
            <p:cNvSpPr/>
            <p:nvPr/>
          </p:nvSpPr>
          <p:spPr>
            <a:xfrm>
              <a:off x="7265229" y="2671230"/>
              <a:ext cx="76342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65227"/>
              <a:ext cx="546330"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Mexique</a:t>
              </a:r>
            </a:p>
          </p:txBody>
        </p:sp>
        <p:sp>
          <p:nvSpPr>
            <p:cNvPr id="111" name="tx111"/>
            <p:cNvSpPr/>
            <p:nvPr/>
          </p:nvSpPr>
          <p:spPr>
            <a:xfrm>
              <a:off x="7265229" y="3728740"/>
              <a:ext cx="699056"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Tanzanie</a:t>
              </a:r>
            </a:p>
          </p:txBody>
        </p:sp>
        <p:sp>
          <p:nvSpPr>
            <p:cNvPr id="113" name="tx113"/>
            <p:cNvSpPr/>
            <p:nvPr/>
          </p:nvSpPr>
          <p:spPr>
            <a:xfrm>
              <a:off x="7265229" y="4254072"/>
              <a:ext cx="795393"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17514"/>
              <a:ext cx="956236" cy="13395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Afrique du Sud</a:t>
              </a:r>
            </a:p>
          </p:txBody>
        </p:sp>
        <p:sp>
          <p:nvSpPr>
            <p:cNvPr id="115" name="tx115"/>
            <p:cNvSpPr/>
            <p:nvPr/>
          </p:nvSpPr>
          <p:spPr>
            <a:xfrm>
              <a:off x="7265229" y="4807987"/>
              <a:ext cx="37765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Chine</a:t>
              </a:r>
            </a:p>
          </p:txBody>
        </p:sp>
        <p:sp>
          <p:nvSpPr>
            <p:cNvPr id="116" name="tx116"/>
            <p:cNvSpPr/>
            <p:nvPr/>
          </p:nvSpPr>
          <p:spPr>
            <a:xfrm>
              <a:off x="7265229" y="5072770"/>
              <a:ext cx="361420"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Brésil</a:t>
              </a:r>
            </a:p>
          </p:txBody>
        </p:sp>
        <p:sp>
          <p:nvSpPr>
            <p:cNvPr id="117" name="tx117"/>
            <p:cNvSpPr/>
            <p:nvPr/>
          </p:nvSpPr>
          <p:spPr>
            <a:xfrm>
              <a:off x="7265229" y="5308123"/>
              <a:ext cx="602367"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Cameroun</a:t>
              </a:r>
            </a:p>
          </p:txBody>
        </p:sp>
        <p:sp>
          <p:nvSpPr>
            <p:cNvPr id="120" name="tx120"/>
            <p:cNvSpPr/>
            <p:nvPr/>
          </p:nvSpPr>
          <p:spPr>
            <a:xfrm>
              <a:off x="570259" y="870227"/>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398022"/>
              <a:ext cx="622494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Classement IA2030 des 20 pays ayant le moins recours aux doses zéro, 2021-2024</a:t>
              </a:r>
            </a:p>
          </p:txBody>
        </p:sp>
        <p:sp>
          <p:nvSpPr>
            <p:cNvPr id="143" name="tx143"/>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dirty="0">
                <a:solidFill>
                  <a:srgbClr val="FFFFFF">
                    <a:alpha val="100000"/>
                  </a:srgbClr>
                </a:solidFill>
                <a:latin typeface="Arial"/>
                <a:cs typeface="Arial"/>
                <a:sym typeface="Arial"/>
              </a:rPr>
              <a:t>Vingt pays </a:t>
            </a:r>
            <a:r>
              <a:rPr sz="1200" b="0" i="0" u="none" cap="none" dirty="0" err="1">
                <a:solidFill>
                  <a:srgbClr val="FFFFFF">
                    <a:alpha val="100000"/>
                  </a:srgbClr>
                </a:solidFill>
                <a:latin typeface="Arial"/>
                <a:cs typeface="Arial"/>
                <a:sym typeface="Arial"/>
              </a:rPr>
              <a:t>ont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été</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classés</a:t>
            </a:r>
            <a:r>
              <a:rPr sz="1200" b="0" i="0" u="none" cap="none" dirty="0">
                <a:solidFill>
                  <a:srgbClr val="FFFFFF">
                    <a:alpha val="100000"/>
                  </a:srgbClr>
                </a:solidFill>
                <a:latin typeface="Arial"/>
                <a:cs typeface="Arial"/>
                <a:sym typeface="Arial"/>
              </a:rPr>
              <a:t> par </a:t>
            </a:r>
            <a:r>
              <a:rPr sz="1200" b="0" i="0" u="none" cap="none" dirty="0" err="1">
                <a:solidFill>
                  <a:srgbClr val="FFFFFF">
                    <a:alpha val="100000"/>
                  </a:srgbClr>
                </a:solidFill>
                <a:latin typeface="Arial"/>
                <a:cs typeface="Arial"/>
                <a:sym typeface="Arial"/>
              </a:rPr>
              <a:t>ordre</a:t>
            </a:r>
            <a:r>
              <a:rPr sz="1200" b="0" i="0" u="none" cap="none" dirty="0">
                <a:solidFill>
                  <a:srgbClr val="FFFFFF">
                    <a:alpha val="100000"/>
                  </a:srgbClr>
                </a:solidFill>
                <a:latin typeface="Arial"/>
                <a:cs typeface="Arial"/>
                <a:sym typeface="Arial"/>
              </a:rPr>
              <a:t> de </a:t>
            </a:r>
            <a:r>
              <a:rPr sz="1200" b="0" i="0" u="none" cap="none" dirty="0" err="1">
                <a:solidFill>
                  <a:srgbClr val="FFFFFF">
                    <a:alpha val="100000"/>
                  </a:srgbClr>
                </a:solidFill>
                <a:latin typeface="Arial"/>
                <a:cs typeface="Arial"/>
                <a:sym typeface="Arial"/>
              </a:rPr>
              <a:t>priorité</a:t>
            </a:r>
            <a:r>
              <a:rPr sz="1200" b="0" i="0" u="none" cap="none" dirty="0">
                <a:solidFill>
                  <a:srgbClr val="FFFFFF">
                    <a:alpha val="100000"/>
                  </a:srgbClr>
                </a:solidFill>
                <a:latin typeface="Arial"/>
                <a:cs typeface="Arial"/>
                <a:sym typeface="Arial"/>
              </a:rPr>
              <a:t> dans le cadre du Programme de vaccination 2030 (IA2030),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fonction</a:t>
            </a:r>
            <a:r>
              <a:rPr sz="1200" b="0" i="0" u="none" cap="none" dirty="0">
                <a:solidFill>
                  <a:srgbClr val="FFFFFF">
                    <a:alpha val="100000"/>
                  </a:srgbClr>
                </a:solidFill>
                <a:latin typeface="Arial"/>
                <a:cs typeface="Arial"/>
                <a:sym typeface="Arial"/>
              </a:rPr>
              <a:t> du </a:t>
            </a:r>
            <a:r>
              <a:rPr sz="1200" b="0" i="0" u="none" cap="none" dirty="0" err="1">
                <a:solidFill>
                  <a:srgbClr val="FFFFFF">
                    <a:alpha val="100000"/>
                  </a:srgbClr>
                </a:solidFill>
                <a:latin typeface="Arial"/>
                <a:cs typeface="Arial"/>
                <a:sym typeface="Arial"/>
              </a:rPr>
              <a:t>nombre</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d'enfants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n'ayant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reçu</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aucune</a:t>
            </a:r>
            <a:r>
              <a:rPr sz="1200" b="0" i="0" u="none" cap="none" dirty="0">
                <a:solidFill>
                  <a:srgbClr val="FFFFFF">
                    <a:alpha val="100000"/>
                  </a:srgbClr>
                </a:solidFill>
                <a:latin typeface="Arial"/>
                <a:cs typeface="Arial"/>
                <a:sym typeface="Arial"/>
              </a:rPr>
              <a:t> dose de </a:t>
            </a:r>
            <a:r>
              <a:rPr sz="1200" b="0" i="0" u="none" cap="none" dirty="0" err="1">
                <a:solidFill>
                  <a:srgbClr val="FFFFFF">
                    <a:alpha val="100000"/>
                  </a:srgbClr>
                </a:solidFill>
                <a:latin typeface="Arial"/>
                <a:cs typeface="Arial"/>
                <a:sym typeface="Arial"/>
              </a:rPr>
              <a:t>vaccin</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Ce </a:t>
            </a:r>
            <a:r>
              <a:rPr sz="1200" b="0" i="0" u="none" cap="none" dirty="0" err="1">
                <a:solidFill>
                  <a:srgbClr val="FFFFFF">
                    <a:alpha val="100000"/>
                  </a:srgbClr>
                </a:solidFill>
                <a:latin typeface="Arial"/>
                <a:cs typeface="Arial"/>
                <a:sym typeface="Arial"/>
              </a:rPr>
              <a:t>graphique</a:t>
            </a:r>
            <a:r>
              <a:rPr sz="1200" b="0" i="0" u="none" cap="none" dirty="0">
                <a:solidFill>
                  <a:srgbClr val="FFFFFF">
                    <a:alpha val="100000"/>
                  </a:srgbClr>
                </a:solidFill>
                <a:latin typeface="Arial"/>
                <a:cs typeface="Arial"/>
                <a:sym typeface="Arial"/>
              </a:rPr>
              <a:t> compare le </a:t>
            </a:r>
            <a:r>
              <a:rPr sz="1200" b="0" i="0" u="none" cap="none" dirty="0" err="1">
                <a:solidFill>
                  <a:srgbClr val="FFFFFF">
                    <a:alpha val="100000"/>
                  </a:srgbClr>
                </a:solidFill>
                <a:latin typeface="Arial"/>
                <a:cs typeface="Arial"/>
                <a:sym typeface="Arial"/>
              </a:rPr>
              <a:t>classement</a:t>
            </a:r>
            <a:r>
              <a:rPr sz="1200" b="0" i="0" u="none" cap="none" dirty="0">
                <a:solidFill>
                  <a:srgbClr val="FFFFFF">
                    <a:alpha val="100000"/>
                  </a:srgbClr>
                </a:solidFill>
                <a:latin typeface="Arial"/>
                <a:cs typeface="Arial"/>
                <a:sym typeface="Arial"/>
              </a:rPr>
              <a:t> des 20 premiers pays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et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2024. La première place correspond au pays </a:t>
            </a:r>
            <a:r>
              <a:rPr sz="1200" b="0" i="0" u="none" cap="none" dirty="0" err="1">
                <a:solidFill>
                  <a:srgbClr val="FFFFFF">
                    <a:alpha val="100000"/>
                  </a:srgbClr>
                </a:solidFill>
                <a:latin typeface="Arial"/>
                <a:cs typeface="Arial"/>
                <a:sym typeface="Arial"/>
              </a:rPr>
              <a:t>ayant</a:t>
            </a:r>
            <a:r>
              <a:rPr sz="1200" b="0" i="0" u="none" cap="none" dirty="0">
                <a:solidFill>
                  <a:srgbClr val="FFFFFF">
                    <a:alpha val="100000"/>
                  </a:srgbClr>
                </a:solidFill>
                <a:latin typeface="Arial"/>
                <a:cs typeface="Arial"/>
                <a:sym typeface="Arial"/>
              </a:rPr>
              <a:t> le </a:t>
            </a:r>
            <a:r>
              <a:rPr sz="1200" b="0" i="0" u="none" cap="none" dirty="0" err="1">
                <a:solidFill>
                  <a:srgbClr val="FFFFFF">
                    <a:alpha val="100000"/>
                  </a:srgbClr>
                </a:solidFill>
                <a:latin typeface="Arial"/>
                <a:cs typeface="Arial"/>
                <a:sym typeface="Arial"/>
              </a:rPr>
              <a:t>nombre</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absolu</a:t>
            </a:r>
            <a:r>
              <a:rPr sz="1200" b="0" i="0" u="none" cap="none" dirty="0">
                <a:solidFill>
                  <a:srgbClr val="FFFFFF">
                    <a:alpha val="100000"/>
                  </a:srgbClr>
                </a:solidFill>
                <a:latin typeface="Arial"/>
                <a:cs typeface="Arial"/>
                <a:sym typeface="Arial"/>
              </a:rPr>
              <a:t> le plus </a:t>
            </a:r>
            <a:r>
              <a:rPr sz="1200" b="0" i="0" u="none" cap="none" dirty="0" err="1">
                <a:solidFill>
                  <a:srgbClr val="FFFFFF">
                    <a:alpha val="100000"/>
                  </a:srgbClr>
                </a:solidFill>
                <a:latin typeface="Arial"/>
                <a:cs typeface="Arial"/>
                <a:sym typeface="Arial"/>
              </a:rPr>
              <a:t>élevé</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d'enfants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n'ayant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reçu</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aucune</a:t>
            </a:r>
            <a:r>
              <a:rPr sz="1200" b="0" i="0" u="none" cap="none" dirty="0">
                <a:solidFill>
                  <a:srgbClr val="FFFFFF">
                    <a:alpha val="100000"/>
                  </a:srgbClr>
                </a:solidFill>
                <a:latin typeface="Arial"/>
                <a:cs typeface="Arial"/>
                <a:sym typeface="Arial"/>
              </a:rPr>
              <a:t> dose de </a:t>
            </a:r>
            <a:r>
              <a:rPr sz="1200" b="0" i="0" u="none" cap="none" dirty="0" err="1">
                <a:solidFill>
                  <a:srgbClr val="FFFFFF">
                    <a:alpha val="100000"/>
                  </a:srgbClr>
                </a:solidFill>
                <a:latin typeface="Arial"/>
                <a:cs typeface="Arial"/>
                <a:sym typeface="Arial"/>
              </a:rPr>
              <a:t>vaccin</a:t>
            </a:r>
            <a:r>
              <a:rPr sz="1200" b="0" i="0" u="none" cap="none" dirty="0">
                <a:solidFill>
                  <a:srgbClr val="FFFFFF">
                    <a:alpha val="100000"/>
                  </a:srgbClr>
                </a:solidFill>
                <a:latin typeface="Arial"/>
                <a:cs typeface="Arial"/>
                <a:sym typeface="Arial"/>
              </a:rPr>
              <a:t>.
La RDC </a:t>
            </a:r>
            <a:r>
              <a:rPr sz="1200" b="0" i="0" u="none" cap="none" dirty="0" err="1">
                <a:solidFill>
                  <a:srgbClr val="FFFFFF">
                    <a:alpha val="100000"/>
                  </a:srgbClr>
                </a:solidFill>
                <a:latin typeface="Arial"/>
                <a:cs typeface="Arial"/>
                <a:sym typeface="Arial"/>
              </a:rPr>
              <a:t>figurait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parmi</a:t>
            </a:r>
            <a:r>
              <a:rPr sz="1200" b="0" i="0" u="none" cap="none" dirty="0">
                <a:solidFill>
                  <a:srgbClr val="FFFFFF">
                    <a:alpha val="100000"/>
                  </a:srgbClr>
                </a:solidFill>
                <a:latin typeface="Arial"/>
                <a:cs typeface="Arial"/>
                <a:sym typeface="Arial"/>
              </a:rPr>
              <a:t> les 20 premiers pays à dose </a:t>
            </a:r>
            <a:r>
              <a:rPr sz="1200" b="0" i="0" u="none" cap="none" dirty="0" err="1">
                <a:solidFill>
                  <a:srgbClr val="FFFFFF">
                    <a:alpha val="100000"/>
                  </a:srgbClr>
                </a:solidFill>
                <a:latin typeface="Arial"/>
                <a:cs typeface="Arial"/>
                <a:sym typeface="Arial"/>
              </a:rPr>
              <a:t>zéro</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et 2024.</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8995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10772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3158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52401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73215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19402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14844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35658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56472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277286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298101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1891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39729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360544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38135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02172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2298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443801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464615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485429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06244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95044" y="527058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95044" y="547872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695044" y="56868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737948" y="2148580"/>
              <a:ext cx="4155057" cy="416146"/>
            </a:xfrm>
            <a:custGeom>
              <a:avLst/>
              <a:gdLst/>
              <a:ahLst/>
              <a:cxnLst/>
              <a:rect l="0" t="0" r="0" b="0"/>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a:endParaRPr/>
            </a:p>
          </p:txBody>
        </p:sp>
        <p:sp>
          <p:nvSpPr>
            <p:cNvPr id="29" name="pl29"/>
            <p:cNvSpPr/>
            <p:nvPr/>
          </p:nvSpPr>
          <p:spPr>
            <a:xfrm>
              <a:off x="2737948" y="2981082"/>
              <a:ext cx="4155057" cy="416146"/>
            </a:xfrm>
            <a:custGeom>
              <a:avLst/>
              <a:gdLst/>
              <a:ahLst/>
              <a:cxnLst/>
              <a:rect l="0" t="0" r="0" b="0"/>
              <a:pathLst>
                <a:path w="4155057" h="416146">
                  <a:moveTo>
                    <a:pt x="0" y="416146"/>
                  </a:moveTo>
                  <a:lnTo>
                    <a:pt x="13990" y="416134"/>
                  </a:lnTo>
                  <a:lnTo>
                    <a:pt x="27980" y="416119"/>
                  </a:lnTo>
                  <a:lnTo>
                    <a:pt x="41970" y="416102"/>
                  </a:lnTo>
                  <a:lnTo>
                    <a:pt x="55960" y="416083"/>
                  </a:lnTo>
                  <a:lnTo>
                    <a:pt x="69950" y="416059"/>
                  </a:lnTo>
                  <a:lnTo>
                    <a:pt x="83940" y="416032"/>
                  </a:lnTo>
                  <a:lnTo>
                    <a:pt x="97930" y="416000"/>
                  </a:lnTo>
                  <a:lnTo>
                    <a:pt x="111920" y="415962"/>
                  </a:lnTo>
                  <a:lnTo>
                    <a:pt x="125910" y="415917"/>
                  </a:lnTo>
                  <a:lnTo>
                    <a:pt x="139900" y="415865"/>
                  </a:lnTo>
                  <a:lnTo>
                    <a:pt x="153891" y="415803"/>
                  </a:lnTo>
                  <a:lnTo>
                    <a:pt x="167881" y="415731"/>
                  </a:lnTo>
                  <a:lnTo>
                    <a:pt x="181871" y="415647"/>
                  </a:lnTo>
                  <a:lnTo>
                    <a:pt x="195861" y="415547"/>
                  </a:lnTo>
                  <a:lnTo>
                    <a:pt x="209851" y="415430"/>
                  </a:lnTo>
                  <a:lnTo>
                    <a:pt x="223841" y="415293"/>
                  </a:lnTo>
                  <a:lnTo>
                    <a:pt x="237831" y="415132"/>
                  </a:lnTo>
                  <a:lnTo>
                    <a:pt x="251821" y="414943"/>
                  </a:lnTo>
                  <a:lnTo>
                    <a:pt x="265811" y="414721"/>
                  </a:lnTo>
                  <a:lnTo>
                    <a:pt x="279801" y="414461"/>
                  </a:lnTo>
                  <a:lnTo>
                    <a:pt x="293791" y="414157"/>
                  </a:lnTo>
                  <a:lnTo>
                    <a:pt x="307782" y="413800"/>
                  </a:lnTo>
                  <a:lnTo>
                    <a:pt x="321772" y="413382"/>
                  </a:lnTo>
                  <a:lnTo>
                    <a:pt x="335762" y="412893"/>
                  </a:lnTo>
                  <a:lnTo>
                    <a:pt x="349752" y="412321"/>
                  </a:lnTo>
                  <a:lnTo>
                    <a:pt x="363742" y="411652"/>
                  </a:lnTo>
                  <a:lnTo>
                    <a:pt x="377732" y="410872"/>
                  </a:lnTo>
                  <a:lnTo>
                    <a:pt x="391722" y="409963"/>
                  </a:lnTo>
                  <a:lnTo>
                    <a:pt x="405712" y="408905"/>
                  </a:lnTo>
                  <a:lnTo>
                    <a:pt x="419702" y="407675"/>
                  </a:lnTo>
                  <a:lnTo>
                    <a:pt x="433692" y="406249"/>
                  </a:lnTo>
                  <a:lnTo>
                    <a:pt x="447682" y="404598"/>
                  </a:lnTo>
                  <a:lnTo>
                    <a:pt x="461673" y="402693"/>
                  </a:lnTo>
                  <a:lnTo>
                    <a:pt x="475663" y="400500"/>
                  </a:lnTo>
                  <a:lnTo>
                    <a:pt x="489653" y="397985"/>
                  </a:lnTo>
                  <a:lnTo>
                    <a:pt x="503643" y="395111"/>
                  </a:lnTo>
                  <a:lnTo>
                    <a:pt x="517633" y="391843"/>
                  </a:lnTo>
                  <a:lnTo>
                    <a:pt x="531623" y="388144"/>
                  </a:lnTo>
                  <a:lnTo>
                    <a:pt x="545613" y="383982"/>
                  </a:lnTo>
                  <a:lnTo>
                    <a:pt x="559603" y="379330"/>
                  </a:lnTo>
                  <a:lnTo>
                    <a:pt x="573593" y="374167"/>
                  </a:lnTo>
                  <a:lnTo>
                    <a:pt x="587583" y="368483"/>
                  </a:lnTo>
                  <a:lnTo>
                    <a:pt x="601574" y="362280"/>
                  </a:lnTo>
                  <a:lnTo>
                    <a:pt x="615564" y="355576"/>
                  </a:lnTo>
                  <a:lnTo>
                    <a:pt x="629554" y="348404"/>
                  </a:lnTo>
                  <a:lnTo>
                    <a:pt x="643544" y="340818"/>
                  </a:lnTo>
                  <a:lnTo>
                    <a:pt x="657534" y="332887"/>
                  </a:lnTo>
                  <a:lnTo>
                    <a:pt x="671524" y="324698"/>
                  </a:lnTo>
                  <a:lnTo>
                    <a:pt x="685514" y="316347"/>
                  </a:lnTo>
                  <a:lnTo>
                    <a:pt x="699504" y="307942"/>
                  </a:lnTo>
                  <a:lnTo>
                    <a:pt x="713494" y="299591"/>
                  </a:lnTo>
                  <a:lnTo>
                    <a:pt x="727484" y="291401"/>
                  </a:lnTo>
                  <a:lnTo>
                    <a:pt x="741474" y="283470"/>
                  </a:lnTo>
                  <a:lnTo>
                    <a:pt x="755465" y="275884"/>
                  </a:lnTo>
                  <a:lnTo>
                    <a:pt x="769455" y="268713"/>
                  </a:lnTo>
                  <a:lnTo>
                    <a:pt x="783445" y="262008"/>
                  </a:lnTo>
                  <a:lnTo>
                    <a:pt x="797435" y="255805"/>
                  </a:lnTo>
                  <a:lnTo>
                    <a:pt x="811425" y="250121"/>
                  </a:lnTo>
                  <a:lnTo>
                    <a:pt x="825415" y="244958"/>
                  </a:lnTo>
                  <a:lnTo>
                    <a:pt x="839405" y="240306"/>
                  </a:lnTo>
                  <a:lnTo>
                    <a:pt x="853395" y="236145"/>
                  </a:lnTo>
                  <a:lnTo>
                    <a:pt x="867385" y="232446"/>
                  </a:lnTo>
                  <a:lnTo>
                    <a:pt x="881375" y="229177"/>
                  </a:lnTo>
                  <a:lnTo>
                    <a:pt x="895365" y="226304"/>
                  </a:lnTo>
                  <a:lnTo>
                    <a:pt x="909356" y="223789"/>
                  </a:lnTo>
                  <a:lnTo>
                    <a:pt x="923346" y="221596"/>
                  </a:lnTo>
                  <a:lnTo>
                    <a:pt x="937336" y="219690"/>
                  </a:lnTo>
                  <a:lnTo>
                    <a:pt x="951326" y="218039"/>
                  </a:lnTo>
                  <a:lnTo>
                    <a:pt x="965316" y="216613"/>
                  </a:lnTo>
                  <a:lnTo>
                    <a:pt x="979306" y="215383"/>
                  </a:lnTo>
                  <a:lnTo>
                    <a:pt x="993296" y="214325"/>
                  </a:lnTo>
                  <a:lnTo>
                    <a:pt x="1007286" y="213416"/>
                  </a:lnTo>
                  <a:lnTo>
                    <a:pt x="1021276" y="212636"/>
                  </a:lnTo>
                  <a:lnTo>
                    <a:pt x="1035266" y="211968"/>
                  </a:lnTo>
                  <a:lnTo>
                    <a:pt x="1049256" y="211396"/>
                  </a:lnTo>
                  <a:lnTo>
                    <a:pt x="1063247" y="210907"/>
                  </a:lnTo>
                  <a:lnTo>
                    <a:pt x="1077237" y="210489"/>
                  </a:lnTo>
                  <a:lnTo>
                    <a:pt x="1091227" y="210132"/>
                  </a:lnTo>
                  <a:lnTo>
                    <a:pt x="1105217" y="209827"/>
                  </a:lnTo>
                  <a:lnTo>
                    <a:pt x="1119207" y="209567"/>
                  </a:lnTo>
                  <a:lnTo>
                    <a:pt x="1133197" y="209345"/>
                  </a:lnTo>
                  <a:lnTo>
                    <a:pt x="1147187" y="209157"/>
                  </a:lnTo>
                  <a:lnTo>
                    <a:pt x="1161177" y="208995"/>
                  </a:lnTo>
                  <a:lnTo>
                    <a:pt x="1175167" y="208858"/>
                  </a:lnTo>
                  <a:lnTo>
                    <a:pt x="1189157" y="208741"/>
                  </a:lnTo>
                  <a:lnTo>
                    <a:pt x="1203148" y="208642"/>
                  </a:lnTo>
                  <a:lnTo>
                    <a:pt x="1217138" y="208557"/>
                  </a:lnTo>
                  <a:lnTo>
                    <a:pt x="1231128" y="208485"/>
                  </a:lnTo>
                  <a:lnTo>
                    <a:pt x="1245118" y="208424"/>
                  </a:lnTo>
                  <a:lnTo>
                    <a:pt x="1259108" y="208371"/>
                  </a:lnTo>
                  <a:lnTo>
                    <a:pt x="1273098" y="208327"/>
                  </a:lnTo>
                  <a:lnTo>
                    <a:pt x="1287088" y="208289"/>
                  </a:lnTo>
                  <a:lnTo>
                    <a:pt x="1301078" y="208257"/>
                  </a:lnTo>
                  <a:lnTo>
                    <a:pt x="1315068" y="208229"/>
                  </a:lnTo>
                  <a:lnTo>
                    <a:pt x="1329058" y="208206"/>
                  </a:lnTo>
                  <a:lnTo>
                    <a:pt x="1343048" y="208186"/>
                  </a:lnTo>
                  <a:lnTo>
                    <a:pt x="1357039" y="208169"/>
                  </a:lnTo>
                  <a:lnTo>
                    <a:pt x="1371029" y="208155"/>
                  </a:lnTo>
                  <a:lnTo>
                    <a:pt x="1385019" y="20814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a:endParaRPr/>
            </a:p>
          </p:txBody>
        </p:sp>
        <p:sp>
          <p:nvSpPr>
            <p:cNvPr id="30" name="pl30"/>
            <p:cNvSpPr/>
            <p:nvPr/>
          </p:nvSpPr>
          <p:spPr>
            <a:xfrm>
              <a:off x="2737948" y="5478798"/>
              <a:ext cx="4155057" cy="208073"/>
            </a:xfrm>
            <a:custGeom>
              <a:avLst/>
              <a:gdLst/>
              <a:ahLst/>
              <a:cxnLst/>
              <a:rect l="0" t="0" r="0" b="0"/>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73"/>
                  </a:lnTo>
                  <a:lnTo>
                    <a:pt x="2784028" y="208073"/>
                  </a:lnTo>
                  <a:lnTo>
                    <a:pt x="2798018" y="208073"/>
                  </a:lnTo>
                  <a:lnTo>
                    <a:pt x="2812008" y="208073"/>
                  </a:lnTo>
                  <a:lnTo>
                    <a:pt x="2825998" y="208073"/>
                  </a:lnTo>
                  <a:lnTo>
                    <a:pt x="2839988" y="208073"/>
                  </a:lnTo>
                  <a:lnTo>
                    <a:pt x="2853978" y="208073"/>
                  </a:lnTo>
                  <a:lnTo>
                    <a:pt x="2867969" y="208073"/>
                  </a:lnTo>
                  <a:lnTo>
                    <a:pt x="2881959" y="208073"/>
                  </a:lnTo>
                  <a:lnTo>
                    <a:pt x="2895949" y="208073"/>
                  </a:lnTo>
                  <a:lnTo>
                    <a:pt x="2909939" y="208073"/>
                  </a:lnTo>
                  <a:lnTo>
                    <a:pt x="2923929" y="208073"/>
                  </a:lnTo>
                  <a:lnTo>
                    <a:pt x="2937919" y="208073"/>
                  </a:lnTo>
                  <a:lnTo>
                    <a:pt x="2951909" y="208073"/>
                  </a:lnTo>
                  <a:lnTo>
                    <a:pt x="2965899" y="208073"/>
                  </a:lnTo>
                  <a:lnTo>
                    <a:pt x="2979889" y="208073"/>
                  </a:lnTo>
                  <a:lnTo>
                    <a:pt x="2993879" y="208073"/>
                  </a:lnTo>
                  <a:lnTo>
                    <a:pt x="3007870" y="208073"/>
                  </a:lnTo>
                  <a:lnTo>
                    <a:pt x="3021860" y="208073"/>
                  </a:lnTo>
                  <a:lnTo>
                    <a:pt x="3035850" y="208073"/>
                  </a:lnTo>
                  <a:lnTo>
                    <a:pt x="3049840" y="208073"/>
                  </a:lnTo>
                  <a:lnTo>
                    <a:pt x="3063830" y="208073"/>
                  </a:lnTo>
                  <a:lnTo>
                    <a:pt x="3077820" y="208073"/>
                  </a:lnTo>
                  <a:lnTo>
                    <a:pt x="3091810" y="208073"/>
                  </a:lnTo>
                  <a:lnTo>
                    <a:pt x="3105800" y="208073"/>
                  </a:lnTo>
                  <a:lnTo>
                    <a:pt x="3119790" y="208073"/>
                  </a:lnTo>
                  <a:lnTo>
                    <a:pt x="3133780" y="208073"/>
                  </a:lnTo>
                  <a:lnTo>
                    <a:pt x="3147770" y="208073"/>
                  </a:lnTo>
                  <a:lnTo>
                    <a:pt x="3161761" y="208073"/>
                  </a:lnTo>
                  <a:lnTo>
                    <a:pt x="3175751" y="208073"/>
                  </a:lnTo>
                  <a:lnTo>
                    <a:pt x="3189741" y="208073"/>
                  </a:lnTo>
                  <a:lnTo>
                    <a:pt x="3203731" y="208073"/>
                  </a:lnTo>
                  <a:lnTo>
                    <a:pt x="3217721" y="208073"/>
                  </a:lnTo>
                  <a:lnTo>
                    <a:pt x="3231711" y="208073"/>
                  </a:lnTo>
                  <a:lnTo>
                    <a:pt x="3245701" y="208073"/>
                  </a:lnTo>
                  <a:lnTo>
                    <a:pt x="3259691" y="208073"/>
                  </a:lnTo>
                  <a:lnTo>
                    <a:pt x="3273681" y="208073"/>
                  </a:lnTo>
                  <a:lnTo>
                    <a:pt x="3287671" y="208073"/>
                  </a:lnTo>
                  <a:lnTo>
                    <a:pt x="3301661" y="208073"/>
                  </a:lnTo>
                  <a:lnTo>
                    <a:pt x="3315652" y="208073"/>
                  </a:lnTo>
                  <a:lnTo>
                    <a:pt x="3329642" y="208073"/>
                  </a:lnTo>
                  <a:lnTo>
                    <a:pt x="3343632" y="208073"/>
                  </a:lnTo>
                  <a:lnTo>
                    <a:pt x="3357622" y="208073"/>
                  </a:lnTo>
                  <a:lnTo>
                    <a:pt x="3371612" y="208073"/>
                  </a:lnTo>
                  <a:lnTo>
                    <a:pt x="3385602" y="208073"/>
                  </a:lnTo>
                  <a:lnTo>
                    <a:pt x="3399592" y="208073"/>
                  </a:lnTo>
                  <a:lnTo>
                    <a:pt x="3413582" y="208073"/>
                  </a:lnTo>
                  <a:lnTo>
                    <a:pt x="3427572" y="208073"/>
                  </a:lnTo>
                  <a:lnTo>
                    <a:pt x="3441562" y="208073"/>
                  </a:lnTo>
                  <a:lnTo>
                    <a:pt x="3455552" y="208073"/>
                  </a:lnTo>
                  <a:lnTo>
                    <a:pt x="3469543" y="208073"/>
                  </a:lnTo>
                  <a:lnTo>
                    <a:pt x="3483533" y="208073"/>
                  </a:lnTo>
                  <a:lnTo>
                    <a:pt x="3497523" y="208073"/>
                  </a:lnTo>
                  <a:lnTo>
                    <a:pt x="3511513" y="208073"/>
                  </a:lnTo>
                  <a:lnTo>
                    <a:pt x="3525503" y="208073"/>
                  </a:lnTo>
                  <a:lnTo>
                    <a:pt x="3539493" y="208073"/>
                  </a:lnTo>
                  <a:lnTo>
                    <a:pt x="3553483" y="208073"/>
                  </a:lnTo>
                  <a:lnTo>
                    <a:pt x="3567473" y="208073"/>
                  </a:lnTo>
                  <a:lnTo>
                    <a:pt x="3581463" y="208073"/>
                  </a:lnTo>
                  <a:lnTo>
                    <a:pt x="3595453" y="208073"/>
                  </a:lnTo>
                  <a:lnTo>
                    <a:pt x="3609444" y="208073"/>
                  </a:lnTo>
                  <a:lnTo>
                    <a:pt x="3623434" y="208073"/>
                  </a:lnTo>
                  <a:lnTo>
                    <a:pt x="3637424" y="208073"/>
                  </a:lnTo>
                  <a:lnTo>
                    <a:pt x="3651414" y="208073"/>
                  </a:lnTo>
                  <a:lnTo>
                    <a:pt x="3665404" y="208073"/>
                  </a:lnTo>
                  <a:lnTo>
                    <a:pt x="3679394" y="208073"/>
                  </a:lnTo>
                  <a:lnTo>
                    <a:pt x="3693384" y="208073"/>
                  </a:lnTo>
                  <a:lnTo>
                    <a:pt x="3707374" y="208073"/>
                  </a:lnTo>
                  <a:lnTo>
                    <a:pt x="3721364" y="208073"/>
                  </a:lnTo>
                  <a:lnTo>
                    <a:pt x="3735354" y="208073"/>
                  </a:lnTo>
                  <a:lnTo>
                    <a:pt x="3749344" y="208073"/>
                  </a:lnTo>
                  <a:lnTo>
                    <a:pt x="3763335" y="208073"/>
                  </a:lnTo>
                  <a:lnTo>
                    <a:pt x="3777325" y="208073"/>
                  </a:lnTo>
                  <a:lnTo>
                    <a:pt x="3791315" y="208073"/>
                  </a:lnTo>
                  <a:lnTo>
                    <a:pt x="3805305" y="208073"/>
                  </a:lnTo>
                  <a:lnTo>
                    <a:pt x="3819295" y="208073"/>
                  </a:lnTo>
                  <a:lnTo>
                    <a:pt x="3833285" y="208073"/>
                  </a:lnTo>
                  <a:lnTo>
                    <a:pt x="3847275" y="208073"/>
                  </a:lnTo>
                  <a:lnTo>
                    <a:pt x="3861265" y="208073"/>
                  </a:lnTo>
                  <a:lnTo>
                    <a:pt x="3875255" y="208073"/>
                  </a:lnTo>
                  <a:lnTo>
                    <a:pt x="3889245" y="208073"/>
                  </a:lnTo>
                  <a:lnTo>
                    <a:pt x="3903235" y="208073"/>
                  </a:lnTo>
                  <a:lnTo>
                    <a:pt x="3917226" y="208073"/>
                  </a:lnTo>
                  <a:lnTo>
                    <a:pt x="3931216" y="208073"/>
                  </a:lnTo>
                  <a:lnTo>
                    <a:pt x="3945206" y="208073"/>
                  </a:lnTo>
                  <a:lnTo>
                    <a:pt x="3959196" y="208073"/>
                  </a:lnTo>
                  <a:lnTo>
                    <a:pt x="3973186" y="208073"/>
                  </a:lnTo>
                  <a:lnTo>
                    <a:pt x="3987176" y="208073"/>
                  </a:lnTo>
                  <a:lnTo>
                    <a:pt x="4001166" y="208073"/>
                  </a:lnTo>
                  <a:lnTo>
                    <a:pt x="4015156" y="208073"/>
                  </a:lnTo>
                  <a:lnTo>
                    <a:pt x="4029146" y="208073"/>
                  </a:lnTo>
                  <a:lnTo>
                    <a:pt x="4043136" y="208073"/>
                  </a:lnTo>
                  <a:lnTo>
                    <a:pt x="4057126" y="208073"/>
                  </a:lnTo>
                  <a:lnTo>
                    <a:pt x="4071117" y="208073"/>
                  </a:lnTo>
                  <a:lnTo>
                    <a:pt x="4085107" y="208073"/>
                  </a:lnTo>
                  <a:lnTo>
                    <a:pt x="4099097" y="208073"/>
                  </a:lnTo>
                  <a:lnTo>
                    <a:pt x="4113087" y="208073"/>
                  </a:lnTo>
                  <a:lnTo>
                    <a:pt x="4127077" y="208073"/>
                  </a:lnTo>
                  <a:lnTo>
                    <a:pt x="4141067" y="208073"/>
                  </a:lnTo>
                  <a:lnTo>
                    <a:pt x="4155057" y="208073"/>
                  </a:lnTo>
                </a:path>
              </a:pathLst>
            </a:custGeom>
            <a:ln w="40651" cap="flat">
              <a:solidFill>
                <a:srgbClr val="D3D3D3">
                  <a:alpha val="100000"/>
                </a:srgbClr>
              </a:solidFill>
              <a:prstDash val="solid"/>
              <a:round/>
            </a:ln>
          </p:spPr>
          <p:txBody>
            <a:bodyPr/>
            <a:lstStyle/>
            <a:p>
              <a:endParaRPr/>
            </a:p>
          </p:txBody>
        </p:sp>
        <p:sp>
          <p:nvSpPr>
            <p:cNvPr id="31" name="pl31"/>
            <p:cNvSpPr/>
            <p:nvPr/>
          </p:nvSpPr>
          <p:spPr>
            <a:xfrm>
              <a:off x="2737948" y="1315868"/>
              <a:ext cx="4155057" cy="208073"/>
            </a:xfrm>
            <a:custGeom>
              <a:avLst/>
              <a:gdLst/>
              <a:ahLst/>
              <a:cxnLst/>
              <a:rect l="0" t="0" r="0" b="0"/>
              <a:pathLst>
                <a:path w="4155057" h="208073">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69"/>
                  </a:lnTo>
                  <a:lnTo>
                    <a:pt x="2784028" y="82"/>
                  </a:lnTo>
                  <a:lnTo>
                    <a:pt x="2798018" y="96"/>
                  </a:lnTo>
                  <a:lnTo>
                    <a:pt x="2812008" y="113"/>
                  </a:lnTo>
                  <a:lnTo>
                    <a:pt x="2825998" y="133"/>
                  </a:lnTo>
                  <a:lnTo>
                    <a:pt x="2839988" y="156"/>
                  </a:lnTo>
                  <a:lnTo>
                    <a:pt x="2853978" y="183"/>
                  </a:lnTo>
                  <a:lnTo>
                    <a:pt x="2867969" y="216"/>
                  </a:lnTo>
                  <a:lnTo>
                    <a:pt x="2881959" y="254"/>
                  </a:lnTo>
                  <a:lnTo>
                    <a:pt x="2895949" y="298"/>
                  </a:lnTo>
                  <a:lnTo>
                    <a:pt x="2909939" y="350"/>
                  </a:lnTo>
                  <a:lnTo>
                    <a:pt x="2923929" y="412"/>
                  </a:lnTo>
                  <a:lnTo>
                    <a:pt x="2937919" y="484"/>
                  </a:lnTo>
                  <a:lnTo>
                    <a:pt x="2951909" y="569"/>
                  </a:lnTo>
                  <a:lnTo>
                    <a:pt x="2965899" y="668"/>
                  </a:lnTo>
                  <a:lnTo>
                    <a:pt x="2979889" y="785"/>
                  </a:lnTo>
                  <a:lnTo>
                    <a:pt x="2993879" y="922"/>
                  </a:lnTo>
                  <a:lnTo>
                    <a:pt x="3007870" y="1083"/>
                  </a:lnTo>
                  <a:lnTo>
                    <a:pt x="3021860" y="1272"/>
                  </a:lnTo>
                  <a:lnTo>
                    <a:pt x="3035850" y="1494"/>
                  </a:lnTo>
                  <a:lnTo>
                    <a:pt x="3049840" y="1754"/>
                  </a:lnTo>
                  <a:lnTo>
                    <a:pt x="3063830" y="2059"/>
                  </a:lnTo>
                  <a:lnTo>
                    <a:pt x="3077820" y="2415"/>
                  </a:lnTo>
                  <a:lnTo>
                    <a:pt x="3091810" y="2833"/>
                  </a:lnTo>
                  <a:lnTo>
                    <a:pt x="3105800" y="3323"/>
                  </a:lnTo>
                  <a:lnTo>
                    <a:pt x="3119790" y="3895"/>
                  </a:lnTo>
                  <a:lnTo>
                    <a:pt x="3133780" y="4563"/>
                  </a:lnTo>
                  <a:lnTo>
                    <a:pt x="3147770" y="5343"/>
                  </a:lnTo>
                  <a:lnTo>
                    <a:pt x="3161761" y="6252"/>
                  </a:lnTo>
                  <a:lnTo>
                    <a:pt x="3175751" y="7310"/>
                  </a:lnTo>
                  <a:lnTo>
                    <a:pt x="3189741" y="8540"/>
                  </a:lnTo>
                  <a:lnTo>
                    <a:pt x="3203731" y="9966"/>
                  </a:lnTo>
                  <a:lnTo>
                    <a:pt x="3217721" y="11617"/>
                  </a:lnTo>
                  <a:lnTo>
                    <a:pt x="3231711" y="13522"/>
                  </a:lnTo>
                  <a:lnTo>
                    <a:pt x="3245701" y="15715"/>
                  </a:lnTo>
                  <a:lnTo>
                    <a:pt x="3259691" y="18231"/>
                  </a:lnTo>
                  <a:lnTo>
                    <a:pt x="3273681" y="21104"/>
                  </a:lnTo>
                  <a:lnTo>
                    <a:pt x="3287671" y="24373"/>
                  </a:lnTo>
                  <a:lnTo>
                    <a:pt x="3301661" y="28071"/>
                  </a:lnTo>
                  <a:lnTo>
                    <a:pt x="3315652" y="32233"/>
                  </a:lnTo>
                  <a:lnTo>
                    <a:pt x="3329642" y="36885"/>
                  </a:lnTo>
                  <a:lnTo>
                    <a:pt x="3343632" y="42048"/>
                  </a:lnTo>
                  <a:lnTo>
                    <a:pt x="3357622" y="47732"/>
                  </a:lnTo>
                  <a:lnTo>
                    <a:pt x="3371612" y="53935"/>
                  </a:lnTo>
                  <a:lnTo>
                    <a:pt x="3385602" y="60640"/>
                  </a:lnTo>
                  <a:lnTo>
                    <a:pt x="3399592" y="67811"/>
                  </a:lnTo>
                  <a:lnTo>
                    <a:pt x="3413582" y="75397"/>
                  </a:lnTo>
                  <a:lnTo>
                    <a:pt x="3427572" y="83328"/>
                  </a:lnTo>
                  <a:lnTo>
                    <a:pt x="3441562" y="91518"/>
                  </a:lnTo>
                  <a:lnTo>
                    <a:pt x="3455552" y="99868"/>
                  </a:lnTo>
                  <a:lnTo>
                    <a:pt x="3469543" y="108274"/>
                  </a:lnTo>
                  <a:lnTo>
                    <a:pt x="3483533" y="116624"/>
                  </a:lnTo>
                  <a:lnTo>
                    <a:pt x="3497523" y="124814"/>
                  </a:lnTo>
                  <a:lnTo>
                    <a:pt x="3511513" y="132745"/>
                  </a:lnTo>
                  <a:lnTo>
                    <a:pt x="3525503" y="140331"/>
                  </a:lnTo>
                  <a:lnTo>
                    <a:pt x="3539493" y="147502"/>
                  </a:lnTo>
                  <a:lnTo>
                    <a:pt x="3553483" y="154207"/>
                  </a:lnTo>
                  <a:lnTo>
                    <a:pt x="3567473" y="160410"/>
                  </a:lnTo>
                  <a:lnTo>
                    <a:pt x="3581463" y="166094"/>
                  </a:lnTo>
                  <a:lnTo>
                    <a:pt x="3595453" y="171257"/>
                  </a:lnTo>
                  <a:lnTo>
                    <a:pt x="3609444" y="175909"/>
                  </a:lnTo>
                  <a:lnTo>
                    <a:pt x="3623434" y="180071"/>
                  </a:lnTo>
                  <a:lnTo>
                    <a:pt x="3637424" y="183769"/>
                  </a:lnTo>
                  <a:lnTo>
                    <a:pt x="3651414" y="187038"/>
                  </a:lnTo>
                  <a:lnTo>
                    <a:pt x="3665404" y="189911"/>
                  </a:lnTo>
                  <a:lnTo>
                    <a:pt x="3679394" y="192427"/>
                  </a:lnTo>
                  <a:lnTo>
                    <a:pt x="3693384" y="194620"/>
                  </a:lnTo>
                  <a:lnTo>
                    <a:pt x="3707374" y="196525"/>
                  </a:lnTo>
                  <a:lnTo>
                    <a:pt x="3721364" y="198176"/>
                  </a:lnTo>
                  <a:lnTo>
                    <a:pt x="3735354" y="199602"/>
                  </a:lnTo>
                  <a:lnTo>
                    <a:pt x="3749344" y="200832"/>
                  </a:lnTo>
                  <a:lnTo>
                    <a:pt x="3763335" y="201890"/>
                  </a:lnTo>
                  <a:lnTo>
                    <a:pt x="3777325" y="202799"/>
                  </a:lnTo>
                  <a:lnTo>
                    <a:pt x="3791315" y="203579"/>
                  </a:lnTo>
                  <a:lnTo>
                    <a:pt x="3805305" y="204247"/>
                  </a:lnTo>
                  <a:lnTo>
                    <a:pt x="3819295" y="204819"/>
                  </a:lnTo>
                  <a:lnTo>
                    <a:pt x="3833285" y="205309"/>
                  </a:lnTo>
                  <a:lnTo>
                    <a:pt x="3847275" y="205727"/>
                  </a:lnTo>
                  <a:lnTo>
                    <a:pt x="3861265" y="206084"/>
                  </a:lnTo>
                  <a:lnTo>
                    <a:pt x="3875255" y="206388"/>
                  </a:lnTo>
                  <a:lnTo>
                    <a:pt x="3889245" y="206648"/>
                  </a:lnTo>
                  <a:lnTo>
                    <a:pt x="3903235" y="206870"/>
                  </a:lnTo>
                  <a:lnTo>
                    <a:pt x="3917226" y="207059"/>
                  </a:lnTo>
                  <a:lnTo>
                    <a:pt x="3931216" y="207220"/>
                  </a:lnTo>
                  <a:lnTo>
                    <a:pt x="3945206" y="207357"/>
                  </a:lnTo>
                  <a:lnTo>
                    <a:pt x="3959196" y="207474"/>
                  </a:lnTo>
                  <a:lnTo>
                    <a:pt x="3973186" y="207573"/>
                  </a:lnTo>
                  <a:lnTo>
                    <a:pt x="3987176" y="207658"/>
                  </a:lnTo>
                  <a:lnTo>
                    <a:pt x="4001166" y="207730"/>
                  </a:lnTo>
                  <a:lnTo>
                    <a:pt x="4015156" y="207792"/>
                  </a:lnTo>
                  <a:lnTo>
                    <a:pt x="4029146" y="207844"/>
                  </a:lnTo>
                  <a:lnTo>
                    <a:pt x="4043136" y="207888"/>
                  </a:lnTo>
                  <a:lnTo>
                    <a:pt x="4057126" y="207926"/>
                  </a:lnTo>
                  <a:lnTo>
                    <a:pt x="4071117" y="207959"/>
                  </a:lnTo>
                  <a:lnTo>
                    <a:pt x="4085107" y="207986"/>
                  </a:lnTo>
                  <a:lnTo>
                    <a:pt x="4099097" y="208009"/>
                  </a:lnTo>
                  <a:lnTo>
                    <a:pt x="4113087" y="208029"/>
                  </a:lnTo>
                  <a:lnTo>
                    <a:pt x="4127077" y="208046"/>
                  </a:lnTo>
                  <a:lnTo>
                    <a:pt x="4141067" y="208060"/>
                  </a:lnTo>
                  <a:lnTo>
                    <a:pt x="4155057" y="208073"/>
                  </a:lnTo>
                </a:path>
              </a:pathLst>
            </a:custGeom>
            <a:ln w="40651" cap="flat">
              <a:solidFill>
                <a:srgbClr val="D3D3D3">
                  <a:alpha val="100000"/>
                </a:srgbClr>
              </a:solidFill>
              <a:prstDash val="solid"/>
              <a:round/>
            </a:ln>
          </p:spPr>
          <p:txBody>
            <a:bodyPr/>
            <a:lstStyle/>
            <a:p>
              <a:endParaRPr/>
            </a:p>
          </p:txBody>
        </p:sp>
        <p:sp>
          <p:nvSpPr>
            <p:cNvPr id="32" name="pl32"/>
            <p:cNvSpPr/>
            <p:nvPr/>
          </p:nvSpPr>
          <p:spPr>
            <a:xfrm>
              <a:off x="2737948" y="3189225"/>
              <a:ext cx="4155057" cy="208073"/>
            </a:xfrm>
            <a:custGeom>
              <a:avLst/>
              <a:gdLst/>
              <a:ahLst/>
              <a:cxnLst/>
              <a:rect l="0" t="0" r="0" b="0"/>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a:endParaRPr/>
            </a:p>
          </p:txBody>
        </p:sp>
        <p:sp>
          <p:nvSpPr>
            <p:cNvPr id="33" name="pl33"/>
            <p:cNvSpPr/>
            <p:nvPr/>
          </p:nvSpPr>
          <p:spPr>
            <a:xfrm>
              <a:off x="2737948" y="1315938"/>
              <a:ext cx="4155057" cy="208073"/>
            </a:xfrm>
            <a:custGeom>
              <a:avLst/>
              <a:gdLst/>
              <a:ahLst/>
              <a:cxnLst/>
              <a:rect l="0" t="0" r="0" b="0"/>
              <a:pathLst>
                <a:path w="4155057" h="208073">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a:endParaRPr/>
            </a:p>
          </p:txBody>
        </p:sp>
        <p:sp>
          <p:nvSpPr>
            <p:cNvPr id="34" name="pl34"/>
            <p:cNvSpPr/>
            <p:nvPr/>
          </p:nvSpPr>
          <p:spPr>
            <a:xfrm>
              <a:off x="2737948" y="3397438"/>
              <a:ext cx="4155057" cy="832292"/>
            </a:xfrm>
            <a:custGeom>
              <a:avLst/>
              <a:gdLst/>
              <a:ahLst/>
              <a:cxnLst/>
              <a:rect l="0" t="0" r="0" b="0"/>
              <a:pathLst>
                <a:path w="4155057" h="832292">
                  <a:moveTo>
                    <a:pt x="0" y="832292"/>
                  </a:moveTo>
                  <a:lnTo>
                    <a:pt x="13990" y="832268"/>
                  </a:lnTo>
                  <a:lnTo>
                    <a:pt x="27980" y="832239"/>
                  </a:lnTo>
                  <a:lnTo>
                    <a:pt x="41970" y="832205"/>
                  </a:lnTo>
                  <a:lnTo>
                    <a:pt x="55960" y="832166"/>
                  </a:lnTo>
                  <a:lnTo>
                    <a:pt x="69950" y="832119"/>
                  </a:lnTo>
                  <a:lnTo>
                    <a:pt x="83940" y="832064"/>
                  </a:lnTo>
                  <a:lnTo>
                    <a:pt x="97930" y="832000"/>
                  </a:lnTo>
                  <a:lnTo>
                    <a:pt x="111920" y="831924"/>
                  </a:lnTo>
                  <a:lnTo>
                    <a:pt x="125910" y="831835"/>
                  </a:lnTo>
                  <a:lnTo>
                    <a:pt x="139900" y="831730"/>
                  </a:lnTo>
                  <a:lnTo>
                    <a:pt x="153891" y="831607"/>
                  </a:lnTo>
                  <a:lnTo>
                    <a:pt x="167881" y="831463"/>
                  </a:lnTo>
                  <a:lnTo>
                    <a:pt x="181871" y="831294"/>
                  </a:lnTo>
                  <a:lnTo>
                    <a:pt x="195861" y="831094"/>
                  </a:lnTo>
                  <a:lnTo>
                    <a:pt x="209851" y="830861"/>
                  </a:lnTo>
                  <a:lnTo>
                    <a:pt x="223841" y="830586"/>
                  </a:lnTo>
                  <a:lnTo>
                    <a:pt x="237831" y="830264"/>
                  </a:lnTo>
                  <a:lnTo>
                    <a:pt x="251821" y="829886"/>
                  </a:lnTo>
                  <a:lnTo>
                    <a:pt x="265811" y="829443"/>
                  </a:lnTo>
                  <a:lnTo>
                    <a:pt x="279801" y="828923"/>
                  </a:lnTo>
                  <a:lnTo>
                    <a:pt x="293791" y="828314"/>
                  </a:lnTo>
                  <a:lnTo>
                    <a:pt x="307782" y="827600"/>
                  </a:lnTo>
                  <a:lnTo>
                    <a:pt x="321772" y="826764"/>
                  </a:lnTo>
                  <a:lnTo>
                    <a:pt x="335762" y="825786"/>
                  </a:lnTo>
                  <a:lnTo>
                    <a:pt x="349752" y="824642"/>
                  </a:lnTo>
                  <a:lnTo>
                    <a:pt x="363742" y="823305"/>
                  </a:lnTo>
                  <a:lnTo>
                    <a:pt x="377732" y="821745"/>
                  </a:lnTo>
                  <a:lnTo>
                    <a:pt x="391722" y="819927"/>
                  </a:lnTo>
                  <a:lnTo>
                    <a:pt x="405712" y="817811"/>
                  </a:lnTo>
                  <a:lnTo>
                    <a:pt x="419702" y="815351"/>
                  </a:lnTo>
                  <a:lnTo>
                    <a:pt x="433692" y="812498"/>
                  </a:lnTo>
                  <a:lnTo>
                    <a:pt x="447682" y="809197"/>
                  </a:lnTo>
                  <a:lnTo>
                    <a:pt x="461673" y="805386"/>
                  </a:lnTo>
                  <a:lnTo>
                    <a:pt x="475663" y="801000"/>
                  </a:lnTo>
                  <a:lnTo>
                    <a:pt x="489653" y="795970"/>
                  </a:lnTo>
                  <a:lnTo>
                    <a:pt x="503643" y="790223"/>
                  </a:lnTo>
                  <a:lnTo>
                    <a:pt x="517633" y="783686"/>
                  </a:lnTo>
                  <a:lnTo>
                    <a:pt x="531623" y="776288"/>
                  </a:lnTo>
                  <a:lnTo>
                    <a:pt x="545613" y="767965"/>
                  </a:lnTo>
                  <a:lnTo>
                    <a:pt x="559603" y="758661"/>
                  </a:lnTo>
                  <a:lnTo>
                    <a:pt x="573593" y="748335"/>
                  </a:lnTo>
                  <a:lnTo>
                    <a:pt x="587583" y="736967"/>
                  </a:lnTo>
                  <a:lnTo>
                    <a:pt x="601574" y="724561"/>
                  </a:lnTo>
                  <a:lnTo>
                    <a:pt x="615564" y="711152"/>
                  </a:lnTo>
                  <a:lnTo>
                    <a:pt x="629554" y="696809"/>
                  </a:lnTo>
                  <a:lnTo>
                    <a:pt x="643544" y="681637"/>
                  </a:lnTo>
                  <a:lnTo>
                    <a:pt x="657534" y="665775"/>
                  </a:lnTo>
                  <a:lnTo>
                    <a:pt x="671524" y="649396"/>
                  </a:lnTo>
                  <a:lnTo>
                    <a:pt x="685514" y="632694"/>
                  </a:lnTo>
                  <a:lnTo>
                    <a:pt x="699504" y="615884"/>
                  </a:lnTo>
                  <a:lnTo>
                    <a:pt x="713494" y="599182"/>
                  </a:lnTo>
                  <a:lnTo>
                    <a:pt x="727484" y="582803"/>
                  </a:lnTo>
                  <a:lnTo>
                    <a:pt x="741474" y="566941"/>
                  </a:lnTo>
                  <a:lnTo>
                    <a:pt x="755465" y="551769"/>
                  </a:lnTo>
                  <a:lnTo>
                    <a:pt x="769455" y="537426"/>
                  </a:lnTo>
                  <a:lnTo>
                    <a:pt x="783445" y="524017"/>
                  </a:lnTo>
                  <a:lnTo>
                    <a:pt x="797435" y="511611"/>
                  </a:lnTo>
                  <a:lnTo>
                    <a:pt x="811425" y="500243"/>
                  </a:lnTo>
                  <a:lnTo>
                    <a:pt x="825415" y="489917"/>
                  </a:lnTo>
                  <a:lnTo>
                    <a:pt x="839405" y="480613"/>
                  </a:lnTo>
                  <a:lnTo>
                    <a:pt x="853395" y="472290"/>
                  </a:lnTo>
                  <a:lnTo>
                    <a:pt x="867385" y="464892"/>
                  </a:lnTo>
                  <a:lnTo>
                    <a:pt x="881375" y="458355"/>
                  </a:lnTo>
                  <a:lnTo>
                    <a:pt x="895365" y="452608"/>
                  </a:lnTo>
                  <a:lnTo>
                    <a:pt x="909356" y="447578"/>
                  </a:lnTo>
                  <a:lnTo>
                    <a:pt x="923346" y="443192"/>
                  </a:lnTo>
                  <a:lnTo>
                    <a:pt x="937336" y="439381"/>
                  </a:lnTo>
                  <a:lnTo>
                    <a:pt x="951326" y="436079"/>
                  </a:lnTo>
                  <a:lnTo>
                    <a:pt x="965316" y="433227"/>
                  </a:lnTo>
                  <a:lnTo>
                    <a:pt x="979306" y="430767"/>
                  </a:lnTo>
                  <a:lnTo>
                    <a:pt x="993296" y="428651"/>
                  </a:lnTo>
                  <a:lnTo>
                    <a:pt x="1007286" y="426833"/>
                  </a:lnTo>
                  <a:lnTo>
                    <a:pt x="1021276" y="425273"/>
                  </a:lnTo>
                  <a:lnTo>
                    <a:pt x="1035266" y="423936"/>
                  </a:lnTo>
                  <a:lnTo>
                    <a:pt x="1049256" y="422792"/>
                  </a:lnTo>
                  <a:lnTo>
                    <a:pt x="1063247" y="421814"/>
                  </a:lnTo>
                  <a:lnTo>
                    <a:pt x="1077237" y="420978"/>
                  </a:lnTo>
                  <a:lnTo>
                    <a:pt x="1091227" y="420264"/>
                  </a:lnTo>
                  <a:lnTo>
                    <a:pt x="1105217" y="419655"/>
                  </a:lnTo>
                  <a:lnTo>
                    <a:pt x="1119207" y="419135"/>
                  </a:lnTo>
                  <a:lnTo>
                    <a:pt x="1133197" y="418691"/>
                  </a:lnTo>
                  <a:lnTo>
                    <a:pt x="1147187" y="418314"/>
                  </a:lnTo>
                  <a:lnTo>
                    <a:pt x="1161177" y="417991"/>
                  </a:lnTo>
                  <a:lnTo>
                    <a:pt x="1175167" y="417717"/>
                  </a:lnTo>
                  <a:lnTo>
                    <a:pt x="1189157" y="417483"/>
                  </a:lnTo>
                  <a:lnTo>
                    <a:pt x="1203148" y="417284"/>
                  </a:lnTo>
                  <a:lnTo>
                    <a:pt x="1217138" y="417115"/>
                  </a:lnTo>
                  <a:lnTo>
                    <a:pt x="1231128" y="416971"/>
                  </a:lnTo>
                  <a:lnTo>
                    <a:pt x="1245118" y="416848"/>
                  </a:lnTo>
                  <a:lnTo>
                    <a:pt x="1259108" y="416743"/>
                  </a:lnTo>
                  <a:lnTo>
                    <a:pt x="1273098" y="416654"/>
                  </a:lnTo>
                  <a:lnTo>
                    <a:pt x="1287088" y="416578"/>
                  </a:lnTo>
                  <a:lnTo>
                    <a:pt x="1301078" y="416514"/>
                  </a:lnTo>
                  <a:lnTo>
                    <a:pt x="1315068" y="416459"/>
                  </a:lnTo>
                  <a:lnTo>
                    <a:pt x="1329058" y="416412"/>
                  </a:lnTo>
                  <a:lnTo>
                    <a:pt x="1343048" y="416373"/>
                  </a:lnTo>
                  <a:lnTo>
                    <a:pt x="1357039" y="416339"/>
                  </a:lnTo>
                  <a:lnTo>
                    <a:pt x="1371029" y="416310"/>
                  </a:lnTo>
                  <a:lnTo>
                    <a:pt x="1385019" y="41628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a:endParaRPr/>
            </a:p>
          </p:txBody>
        </p:sp>
        <p:sp>
          <p:nvSpPr>
            <p:cNvPr id="35" name="pl35"/>
            <p:cNvSpPr/>
            <p:nvPr/>
          </p:nvSpPr>
          <p:spPr>
            <a:xfrm>
              <a:off x="2737948" y="4438013"/>
              <a:ext cx="4155057" cy="208073"/>
            </a:xfrm>
            <a:custGeom>
              <a:avLst/>
              <a:gdLst/>
              <a:ahLst/>
              <a:cxnLst/>
              <a:rect l="0" t="0" r="0" b="0"/>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36" name="pl36"/>
            <p:cNvSpPr/>
            <p:nvPr/>
          </p:nvSpPr>
          <p:spPr>
            <a:xfrm>
              <a:off x="2737948" y="5062442"/>
              <a:ext cx="4155057" cy="208073"/>
            </a:xfrm>
            <a:custGeom>
              <a:avLst/>
              <a:gdLst/>
              <a:ahLst/>
              <a:cxnLst/>
              <a:rect l="0" t="0" r="0" b="0"/>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37" name="pl37"/>
            <p:cNvSpPr/>
            <p:nvPr/>
          </p:nvSpPr>
          <p:spPr>
            <a:xfrm>
              <a:off x="2737948" y="1940367"/>
              <a:ext cx="4155057" cy="416076"/>
            </a:xfrm>
            <a:custGeom>
              <a:avLst/>
              <a:gdLst/>
              <a:ahLst/>
              <a:cxnLst/>
              <a:rect l="0" t="0" r="0" b="0"/>
              <a:pathLst>
                <a:path w="4155057" h="416076">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03"/>
                  </a:lnTo>
                  <a:lnTo>
                    <a:pt x="1399009" y="207991"/>
                  </a:lnTo>
                  <a:lnTo>
                    <a:pt x="1412999" y="207976"/>
                  </a:lnTo>
                  <a:lnTo>
                    <a:pt x="1426989" y="207959"/>
                  </a:lnTo>
                  <a:lnTo>
                    <a:pt x="1440979" y="207940"/>
                  </a:lnTo>
                  <a:lnTo>
                    <a:pt x="1454969" y="207916"/>
                  </a:lnTo>
                  <a:lnTo>
                    <a:pt x="1468959" y="207889"/>
                  </a:lnTo>
                  <a:lnTo>
                    <a:pt x="1482949" y="207856"/>
                  </a:lnTo>
                  <a:lnTo>
                    <a:pt x="1496939" y="207819"/>
                  </a:lnTo>
                  <a:lnTo>
                    <a:pt x="1510930" y="207774"/>
                  </a:lnTo>
                  <a:lnTo>
                    <a:pt x="1524920" y="207722"/>
                  </a:lnTo>
                  <a:lnTo>
                    <a:pt x="1538910" y="207660"/>
                  </a:lnTo>
                  <a:lnTo>
                    <a:pt x="1552900" y="207588"/>
                  </a:lnTo>
                  <a:lnTo>
                    <a:pt x="1566890" y="207503"/>
                  </a:lnTo>
                  <a:lnTo>
                    <a:pt x="1580880" y="207404"/>
                  </a:lnTo>
                  <a:lnTo>
                    <a:pt x="1594870" y="207287"/>
                  </a:lnTo>
                  <a:lnTo>
                    <a:pt x="1608860" y="207150"/>
                  </a:lnTo>
                  <a:lnTo>
                    <a:pt x="1622850" y="206989"/>
                  </a:lnTo>
                  <a:lnTo>
                    <a:pt x="1636840" y="206800"/>
                  </a:lnTo>
                  <a:lnTo>
                    <a:pt x="1650830" y="206578"/>
                  </a:lnTo>
                  <a:lnTo>
                    <a:pt x="1664821" y="206318"/>
                  </a:lnTo>
                  <a:lnTo>
                    <a:pt x="1678811" y="206014"/>
                  </a:lnTo>
                  <a:lnTo>
                    <a:pt x="1692801" y="205657"/>
                  </a:lnTo>
                  <a:lnTo>
                    <a:pt x="1706791" y="205239"/>
                  </a:lnTo>
                  <a:lnTo>
                    <a:pt x="1720781" y="204750"/>
                  </a:lnTo>
                  <a:lnTo>
                    <a:pt x="1734771" y="204178"/>
                  </a:lnTo>
                  <a:lnTo>
                    <a:pt x="1748761" y="203509"/>
                  </a:lnTo>
                  <a:lnTo>
                    <a:pt x="1762751" y="202729"/>
                  </a:lnTo>
                  <a:lnTo>
                    <a:pt x="1776741" y="201820"/>
                  </a:lnTo>
                  <a:lnTo>
                    <a:pt x="1790731" y="200762"/>
                  </a:lnTo>
                  <a:lnTo>
                    <a:pt x="1804722" y="199532"/>
                  </a:lnTo>
                  <a:lnTo>
                    <a:pt x="1818712" y="198106"/>
                  </a:lnTo>
                  <a:lnTo>
                    <a:pt x="1832702" y="196455"/>
                  </a:lnTo>
                  <a:lnTo>
                    <a:pt x="1846692" y="194550"/>
                  </a:lnTo>
                  <a:lnTo>
                    <a:pt x="1860682" y="192357"/>
                  </a:lnTo>
                  <a:lnTo>
                    <a:pt x="1874672" y="189842"/>
                  </a:lnTo>
                  <a:lnTo>
                    <a:pt x="1888662" y="186968"/>
                  </a:lnTo>
                  <a:lnTo>
                    <a:pt x="1902652" y="183700"/>
                  </a:lnTo>
                  <a:lnTo>
                    <a:pt x="1916642" y="180001"/>
                  </a:lnTo>
                  <a:lnTo>
                    <a:pt x="1930632" y="175839"/>
                  </a:lnTo>
                  <a:lnTo>
                    <a:pt x="1944622" y="171187"/>
                  </a:lnTo>
                  <a:lnTo>
                    <a:pt x="1958613" y="166024"/>
                  </a:lnTo>
                  <a:lnTo>
                    <a:pt x="1972603" y="160340"/>
                  </a:lnTo>
                  <a:lnTo>
                    <a:pt x="1986593" y="154137"/>
                  </a:lnTo>
                  <a:lnTo>
                    <a:pt x="2000583" y="147432"/>
                  </a:lnTo>
                  <a:lnTo>
                    <a:pt x="2014573" y="140261"/>
                  </a:lnTo>
                  <a:lnTo>
                    <a:pt x="2028563" y="132675"/>
                  </a:lnTo>
                  <a:lnTo>
                    <a:pt x="2042553" y="124744"/>
                  </a:lnTo>
                  <a:lnTo>
                    <a:pt x="2056543" y="116555"/>
                  </a:lnTo>
                  <a:lnTo>
                    <a:pt x="2070533" y="108204"/>
                  </a:lnTo>
                  <a:lnTo>
                    <a:pt x="2084523" y="99799"/>
                  </a:lnTo>
                  <a:lnTo>
                    <a:pt x="2098513" y="91448"/>
                  </a:lnTo>
                  <a:lnTo>
                    <a:pt x="2112504" y="83258"/>
                  </a:lnTo>
                  <a:lnTo>
                    <a:pt x="2126494" y="75327"/>
                  </a:lnTo>
                  <a:lnTo>
                    <a:pt x="2140484" y="67741"/>
                  </a:lnTo>
                  <a:lnTo>
                    <a:pt x="2154474" y="60570"/>
                  </a:lnTo>
                  <a:lnTo>
                    <a:pt x="2168464" y="53865"/>
                  </a:lnTo>
                  <a:lnTo>
                    <a:pt x="2182454" y="47662"/>
                  </a:lnTo>
                  <a:lnTo>
                    <a:pt x="2196444" y="41978"/>
                  </a:lnTo>
                  <a:lnTo>
                    <a:pt x="2210434" y="36815"/>
                  </a:lnTo>
                  <a:lnTo>
                    <a:pt x="2224424" y="32163"/>
                  </a:lnTo>
                  <a:lnTo>
                    <a:pt x="2238414" y="28002"/>
                  </a:lnTo>
                  <a:lnTo>
                    <a:pt x="2252404" y="24303"/>
                  </a:lnTo>
                  <a:lnTo>
                    <a:pt x="2266395" y="21034"/>
                  </a:lnTo>
                  <a:lnTo>
                    <a:pt x="2280385" y="18161"/>
                  </a:lnTo>
                  <a:lnTo>
                    <a:pt x="2294375" y="15646"/>
                  </a:lnTo>
                  <a:lnTo>
                    <a:pt x="2308365" y="13453"/>
                  </a:lnTo>
                  <a:lnTo>
                    <a:pt x="2322355" y="11547"/>
                  </a:lnTo>
                  <a:lnTo>
                    <a:pt x="2336345" y="9896"/>
                  </a:lnTo>
                  <a:lnTo>
                    <a:pt x="2350335" y="8470"/>
                  </a:lnTo>
                  <a:lnTo>
                    <a:pt x="2364325" y="7240"/>
                  </a:lnTo>
                  <a:lnTo>
                    <a:pt x="2378315" y="6182"/>
                  </a:lnTo>
                  <a:lnTo>
                    <a:pt x="2392305" y="5273"/>
                  </a:lnTo>
                  <a:lnTo>
                    <a:pt x="2406296" y="4493"/>
                  </a:lnTo>
                  <a:lnTo>
                    <a:pt x="2420286" y="3825"/>
                  </a:lnTo>
                  <a:lnTo>
                    <a:pt x="2434276" y="3253"/>
                  </a:lnTo>
                  <a:lnTo>
                    <a:pt x="2448266" y="2764"/>
                  </a:lnTo>
                  <a:lnTo>
                    <a:pt x="2462256" y="2346"/>
                  </a:lnTo>
                  <a:lnTo>
                    <a:pt x="2476246" y="1989"/>
                  </a:lnTo>
                  <a:lnTo>
                    <a:pt x="2490236" y="1684"/>
                  </a:lnTo>
                  <a:lnTo>
                    <a:pt x="2504226" y="1424"/>
                  </a:lnTo>
                  <a:lnTo>
                    <a:pt x="2518216" y="1202"/>
                  </a:lnTo>
                  <a:lnTo>
                    <a:pt x="2532206" y="1014"/>
                  </a:lnTo>
                  <a:lnTo>
                    <a:pt x="2546196" y="852"/>
                  </a:lnTo>
                  <a:lnTo>
                    <a:pt x="2560187" y="715"/>
                  </a:lnTo>
                  <a:lnTo>
                    <a:pt x="2574177" y="598"/>
                  </a:lnTo>
                  <a:lnTo>
                    <a:pt x="2588167" y="499"/>
                  </a:lnTo>
                  <a:lnTo>
                    <a:pt x="2602157" y="414"/>
                  </a:lnTo>
                  <a:lnTo>
                    <a:pt x="2616147" y="342"/>
                  </a:lnTo>
                  <a:lnTo>
                    <a:pt x="2630137" y="281"/>
                  </a:lnTo>
                  <a:lnTo>
                    <a:pt x="2644127" y="228"/>
                  </a:lnTo>
                  <a:lnTo>
                    <a:pt x="2658117" y="184"/>
                  </a:lnTo>
                  <a:lnTo>
                    <a:pt x="2672107" y="146"/>
                  </a:lnTo>
                  <a:lnTo>
                    <a:pt x="2686097" y="114"/>
                  </a:lnTo>
                  <a:lnTo>
                    <a:pt x="2700087" y="86"/>
                  </a:lnTo>
                  <a:lnTo>
                    <a:pt x="2714078" y="63"/>
                  </a:lnTo>
                  <a:lnTo>
                    <a:pt x="2728068" y="43"/>
                  </a:lnTo>
                  <a:lnTo>
                    <a:pt x="2742058" y="26"/>
                  </a:lnTo>
                  <a:lnTo>
                    <a:pt x="2756048" y="12"/>
                  </a:lnTo>
                  <a:lnTo>
                    <a:pt x="2770038" y="0"/>
                  </a:lnTo>
                  <a:lnTo>
                    <a:pt x="2770038" y="69"/>
                  </a:lnTo>
                  <a:lnTo>
                    <a:pt x="2784028" y="94"/>
                  </a:lnTo>
                  <a:lnTo>
                    <a:pt x="2798018" y="123"/>
                  </a:lnTo>
                  <a:lnTo>
                    <a:pt x="2812008" y="156"/>
                  </a:lnTo>
                  <a:lnTo>
                    <a:pt x="2825998" y="196"/>
                  </a:lnTo>
                  <a:lnTo>
                    <a:pt x="2839988" y="243"/>
                  </a:lnTo>
                  <a:lnTo>
                    <a:pt x="2853978" y="298"/>
                  </a:lnTo>
                  <a:lnTo>
                    <a:pt x="2867969" y="362"/>
                  </a:lnTo>
                  <a:lnTo>
                    <a:pt x="2881959" y="438"/>
                  </a:lnTo>
                  <a:lnTo>
                    <a:pt x="2895949" y="527"/>
                  </a:lnTo>
                  <a:lnTo>
                    <a:pt x="2909939" y="631"/>
                  </a:lnTo>
                  <a:lnTo>
                    <a:pt x="2923929" y="754"/>
                  </a:lnTo>
                  <a:lnTo>
                    <a:pt x="2937919" y="899"/>
                  </a:lnTo>
                  <a:lnTo>
                    <a:pt x="2951909" y="1068"/>
                  </a:lnTo>
                  <a:lnTo>
                    <a:pt x="2965899" y="1267"/>
                  </a:lnTo>
                  <a:lnTo>
                    <a:pt x="2979889" y="1501"/>
                  </a:lnTo>
                  <a:lnTo>
                    <a:pt x="2993879" y="1775"/>
                  </a:lnTo>
                  <a:lnTo>
                    <a:pt x="3007870" y="2097"/>
                  </a:lnTo>
                  <a:lnTo>
                    <a:pt x="3021860" y="2475"/>
                  </a:lnTo>
                  <a:lnTo>
                    <a:pt x="3035850" y="2919"/>
                  </a:lnTo>
                  <a:lnTo>
                    <a:pt x="3049840" y="3438"/>
                  </a:lnTo>
                  <a:lnTo>
                    <a:pt x="3063830" y="4048"/>
                  </a:lnTo>
                  <a:lnTo>
                    <a:pt x="3077820" y="4762"/>
                  </a:lnTo>
                  <a:lnTo>
                    <a:pt x="3091810" y="5598"/>
                  </a:lnTo>
                  <a:lnTo>
                    <a:pt x="3105800" y="6576"/>
                  </a:lnTo>
                  <a:lnTo>
                    <a:pt x="3119790" y="7720"/>
                  </a:lnTo>
                  <a:lnTo>
                    <a:pt x="3133780" y="9057"/>
                  </a:lnTo>
                  <a:lnTo>
                    <a:pt x="3147770" y="10616"/>
                  </a:lnTo>
                  <a:lnTo>
                    <a:pt x="3161761" y="12435"/>
                  </a:lnTo>
                  <a:lnTo>
                    <a:pt x="3175751" y="14551"/>
                  </a:lnTo>
                  <a:lnTo>
                    <a:pt x="3189741" y="17011"/>
                  </a:lnTo>
                  <a:lnTo>
                    <a:pt x="3203731" y="19863"/>
                  </a:lnTo>
                  <a:lnTo>
                    <a:pt x="3217721" y="23165"/>
                  </a:lnTo>
                  <a:lnTo>
                    <a:pt x="3231711" y="26975"/>
                  </a:lnTo>
                  <a:lnTo>
                    <a:pt x="3245701" y="31361"/>
                  </a:lnTo>
                  <a:lnTo>
                    <a:pt x="3259691" y="36392"/>
                  </a:lnTo>
                  <a:lnTo>
                    <a:pt x="3273681" y="42139"/>
                  </a:lnTo>
                  <a:lnTo>
                    <a:pt x="3287671" y="48676"/>
                  </a:lnTo>
                  <a:lnTo>
                    <a:pt x="3301661" y="56073"/>
                  </a:lnTo>
                  <a:lnTo>
                    <a:pt x="3315652" y="64396"/>
                  </a:lnTo>
                  <a:lnTo>
                    <a:pt x="3329642" y="73700"/>
                  </a:lnTo>
                  <a:lnTo>
                    <a:pt x="3343632" y="84026"/>
                  </a:lnTo>
                  <a:lnTo>
                    <a:pt x="3357622" y="95395"/>
                  </a:lnTo>
                  <a:lnTo>
                    <a:pt x="3371612" y="107801"/>
                  </a:lnTo>
                  <a:lnTo>
                    <a:pt x="3385602" y="121210"/>
                  </a:lnTo>
                  <a:lnTo>
                    <a:pt x="3399592" y="135553"/>
                  </a:lnTo>
                  <a:lnTo>
                    <a:pt x="3413582" y="150725"/>
                  </a:lnTo>
                  <a:lnTo>
                    <a:pt x="3427572" y="166586"/>
                  </a:lnTo>
                  <a:lnTo>
                    <a:pt x="3441562" y="182966"/>
                  </a:lnTo>
                  <a:lnTo>
                    <a:pt x="3455552" y="199667"/>
                  </a:lnTo>
                  <a:lnTo>
                    <a:pt x="3469543" y="216478"/>
                  </a:lnTo>
                  <a:lnTo>
                    <a:pt x="3483533" y="233179"/>
                  </a:lnTo>
                  <a:lnTo>
                    <a:pt x="3497523" y="249559"/>
                  </a:lnTo>
                  <a:lnTo>
                    <a:pt x="3511513" y="265420"/>
                  </a:lnTo>
                  <a:lnTo>
                    <a:pt x="3525503" y="280592"/>
                  </a:lnTo>
                  <a:lnTo>
                    <a:pt x="3539493" y="294935"/>
                  </a:lnTo>
                  <a:lnTo>
                    <a:pt x="3553483" y="308344"/>
                  </a:lnTo>
                  <a:lnTo>
                    <a:pt x="3567473" y="320751"/>
                  </a:lnTo>
                  <a:lnTo>
                    <a:pt x="3581463" y="332119"/>
                  </a:lnTo>
                  <a:lnTo>
                    <a:pt x="3595453" y="342445"/>
                  </a:lnTo>
                  <a:lnTo>
                    <a:pt x="3609444" y="351749"/>
                  </a:lnTo>
                  <a:lnTo>
                    <a:pt x="3623434" y="360072"/>
                  </a:lnTo>
                  <a:lnTo>
                    <a:pt x="3637424" y="367469"/>
                  </a:lnTo>
                  <a:lnTo>
                    <a:pt x="3651414" y="374006"/>
                  </a:lnTo>
                  <a:lnTo>
                    <a:pt x="3665404" y="379754"/>
                  </a:lnTo>
                  <a:lnTo>
                    <a:pt x="3679394" y="384784"/>
                  </a:lnTo>
                  <a:lnTo>
                    <a:pt x="3693384" y="389170"/>
                  </a:lnTo>
                  <a:lnTo>
                    <a:pt x="3707374" y="392981"/>
                  </a:lnTo>
                  <a:lnTo>
                    <a:pt x="3721364" y="396282"/>
                  </a:lnTo>
                  <a:lnTo>
                    <a:pt x="3735354" y="399135"/>
                  </a:lnTo>
                  <a:lnTo>
                    <a:pt x="3749344" y="401594"/>
                  </a:lnTo>
                  <a:lnTo>
                    <a:pt x="3763335" y="403711"/>
                  </a:lnTo>
                  <a:lnTo>
                    <a:pt x="3777325" y="405529"/>
                  </a:lnTo>
                  <a:lnTo>
                    <a:pt x="3791315" y="407089"/>
                  </a:lnTo>
                  <a:lnTo>
                    <a:pt x="3805305" y="408425"/>
                  </a:lnTo>
                  <a:lnTo>
                    <a:pt x="3819295" y="409569"/>
                  </a:lnTo>
                  <a:lnTo>
                    <a:pt x="3833285" y="410548"/>
                  </a:lnTo>
                  <a:lnTo>
                    <a:pt x="3847275" y="411384"/>
                  </a:lnTo>
                  <a:lnTo>
                    <a:pt x="3861265" y="412098"/>
                  </a:lnTo>
                  <a:lnTo>
                    <a:pt x="3875255" y="412707"/>
                  </a:lnTo>
                  <a:lnTo>
                    <a:pt x="3889245" y="413227"/>
                  </a:lnTo>
                  <a:lnTo>
                    <a:pt x="3903235" y="413670"/>
                  </a:lnTo>
                  <a:lnTo>
                    <a:pt x="3917226" y="414048"/>
                  </a:lnTo>
                  <a:lnTo>
                    <a:pt x="3931216" y="414370"/>
                  </a:lnTo>
                  <a:lnTo>
                    <a:pt x="3945206" y="414645"/>
                  </a:lnTo>
                  <a:lnTo>
                    <a:pt x="3959196" y="414878"/>
                  </a:lnTo>
                  <a:lnTo>
                    <a:pt x="3973186" y="415077"/>
                  </a:lnTo>
                  <a:lnTo>
                    <a:pt x="3987176" y="415247"/>
                  </a:lnTo>
                  <a:lnTo>
                    <a:pt x="4001166" y="415391"/>
                  </a:lnTo>
                  <a:lnTo>
                    <a:pt x="4015156" y="415514"/>
                  </a:lnTo>
                  <a:lnTo>
                    <a:pt x="4029146" y="415619"/>
                  </a:lnTo>
                  <a:lnTo>
                    <a:pt x="4043136" y="415708"/>
                  </a:lnTo>
                  <a:lnTo>
                    <a:pt x="4057126" y="415783"/>
                  </a:lnTo>
                  <a:lnTo>
                    <a:pt x="4071117" y="415848"/>
                  </a:lnTo>
                  <a:lnTo>
                    <a:pt x="4085107" y="415903"/>
                  </a:lnTo>
                  <a:lnTo>
                    <a:pt x="4099097" y="415949"/>
                  </a:lnTo>
                  <a:lnTo>
                    <a:pt x="4113087" y="415989"/>
                  </a:lnTo>
                  <a:lnTo>
                    <a:pt x="4127077" y="416023"/>
                  </a:lnTo>
                  <a:lnTo>
                    <a:pt x="4141067" y="416052"/>
                  </a:lnTo>
                  <a:lnTo>
                    <a:pt x="4155057" y="416076"/>
                  </a:lnTo>
                </a:path>
              </a:pathLst>
            </a:custGeom>
            <a:ln w="40651" cap="flat">
              <a:solidFill>
                <a:srgbClr val="D3D3D3">
                  <a:alpha val="100000"/>
                </a:srgbClr>
              </a:solidFill>
              <a:prstDash val="solid"/>
              <a:round/>
            </a:ln>
          </p:spPr>
          <p:txBody>
            <a:bodyPr/>
            <a:lstStyle/>
            <a:p>
              <a:endParaRPr/>
            </a:p>
          </p:txBody>
        </p:sp>
        <p:sp>
          <p:nvSpPr>
            <p:cNvPr id="38" name="pl38"/>
            <p:cNvSpPr/>
            <p:nvPr/>
          </p:nvSpPr>
          <p:spPr>
            <a:xfrm>
              <a:off x="2737948" y="4021936"/>
              <a:ext cx="4155057" cy="1040366"/>
            </a:xfrm>
            <a:custGeom>
              <a:avLst/>
              <a:gdLst/>
              <a:ahLst/>
              <a:cxnLst/>
              <a:rect l="0" t="0" r="0" b="0"/>
              <a:pathLst>
                <a:path w="4155057" h="1040366">
                  <a:moveTo>
                    <a:pt x="0" y="1040366"/>
                  </a:moveTo>
                  <a:lnTo>
                    <a:pt x="13990" y="1040341"/>
                  </a:lnTo>
                  <a:lnTo>
                    <a:pt x="27980" y="1040312"/>
                  </a:lnTo>
                  <a:lnTo>
                    <a:pt x="41970" y="1040278"/>
                  </a:lnTo>
                  <a:lnTo>
                    <a:pt x="55960" y="1040239"/>
                  </a:lnTo>
                  <a:lnTo>
                    <a:pt x="69950" y="1040192"/>
                  </a:lnTo>
                  <a:lnTo>
                    <a:pt x="83940" y="1040137"/>
                  </a:lnTo>
                  <a:lnTo>
                    <a:pt x="97930" y="1040073"/>
                  </a:lnTo>
                  <a:lnTo>
                    <a:pt x="111920" y="1039997"/>
                  </a:lnTo>
                  <a:lnTo>
                    <a:pt x="125910" y="1039908"/>
                  </a:lnTo>
                  <a:lnTo>
                    <a:pt x="139900" y="1039803"/>
                  </a:lnTo>
                  <a:lnTo>
                    <a:pt x="153891" y="1039681"/>
                  </a:lnTo>
                  <a:lnTo>
                    <a:pt x="167881" y="1039536"/>
                  </a:lnTo>
                  <a:lnTo>
                    <a:pt x="181871" y="1039367"/>
                  </a:lnTo>
                  <a:lnTo>
                    <a:pt x="195861" y="1039168"/>
                  </a:lnTo>
                  <a:lnTo>
                    <a:pt x="209851" y="1038934"/>
                  </a:lnTo>
                  <a:lnTo>
                    <a:pt x="223841" y="1038660"/>
                  </a:lnTo>
                  <a:lnTo>
                    <a:pt x="237831" y="1038338"/>
                  </a:lnTo>
                  <a:lnTo>
                    <a:pt x="251821" y="1037960"/>
                  </a:lnTo>
                  <a:lnTo>
                    <a:pt x="265811" y="1037516"/>
                  </a:lnTo>
                  <a:lnTo>
                    <a:pt x="279801" y="1036996"/>
                  </a:lnTo>
                  <a:lnTo>
                    <a:pt x="293791" y="1036387"/>
                  </a:lnTo>
                  <a:lnTo>
                    <a:pt x="307782" y="1035673"/>
                  </a:lnTo>
                  <a:lnTo>
                    <a:pt x="321772" y="1034837"/>
                  </a:lnTo>
                  <a:lnTo>
                    <a:pt x="335762" y="1033859"/>
                  </a:lnTo>
                  <a:lnTo>
                    <a:pt x="349752" y="1032715"/>
                  </a:lnTo>
                  <a:lnTo>
                    <a:pt x="363742" y="1031378"/>
                  </a:lnTo>
                  <a:lnTo>
                    <a:pt x="377732" y="1029818"/>
                  </a:lnTo>
                  <a:lnTo>
                    <a:pt x="391722" y="1028000"/>
                  </a:lnTo>
                  <a:lnTo>
                    <a:pt x="405712" y="1025884"/>
                  </a:lnTo>
                  <a:lnTo>
                    <a:pt x="419702" y="1023424"/>
                  </a:lnTo>
                  <a:lnTo>
                    <a:pt x="433692" y="1020572"/>
                  </a:lnTo>
                  <a:lnTo>
                    <a:pt x="447682" y="1017270"/>
                  </a:lnTo>
                  <a:lnTo>
                    <a:pt x="461673" y="1013459"/>
                  </a:lnTo>
                  <a:lnTo>
                    <a:pt x="475663" y="1009074"/>
                  </a:lnTo>
                  <a:lnTo>
                    <a:pt x="489653" y="1004043"/>
                  </a:lnTo>
                  <a:lnTo>
                    <a:pt x="503643" y="998296"/>
                  </a:lnTo>
                  <a:lnTo>
                    <a:pt x="517633" y="991759"/>
                  </a:lnTo>
                  <a:lnTo>
                    <a:pt x="531623" y="984362"/>
                  </a:lnTo>
                  <a:lnTo>
                    <a:pt x="545613" y="976038"/>
                  </a:lnTo>
                  <a:lnTo>
                    <a:pt x="559603" y="966734"/>
                  </a:lnTo>
                  <a:lnTo>
                    <a:pt x="573593" y="956408"/>
                  </a:lnTo>
                  <a:lnTo>
                    <a:pt x="587583" y="945040"/>
                  </a:lnTo>
                  <a:lnTo>
                    <a:pt x="601574" y="932634"/>
                  </a:lnTo>
                  <a:lnTo>
                    <a:pt x="615564" y="919225"/>
                  </a:lnTo>
                  <a:lnTo>
                    <a:pt x="629554" y="904882"/>
                  </a:lnTo>
                  <a:lnTo>
                    <a:pt x="643544" y="889710"/>
                  </a:lnTo>
                  <a:lnTo>
                    <a:pt x="657534" y="873848"/>
                  </a:lnTo>
                  <a:lnTo>
                    <a:pt x="671524" y="857469"/>
                  </a:lnTo>
                  <a:lnTo>
                    <a:pt x="685514" y="840767"/>
                  </a:lnTo>
                  <a:lnTo>
                    <a:pt x="699504" y="823957"/>
                  </a:lnTo>
                  <a:lnTo>
                    <a:pt x="713494" y="807256"/>
                  </a:lnTo>
                  <a:lnTo>
                    <a:pt x="727484" y="790876"/>
                  </a:lnTo>
                  <a:lnTo>
                    <a:pt x="741474" y="775014"/>
                  </a:lnTo>
                  <a:lnTo>
                    <a:pt x="755465" y="759842"/>
                  </a:lnTo>
                  <a:lnTo>
                    <a:pt x="769455" y="745500"/>
                  </a:lnTo>
                  <a:lnTo>
                    <a:pt x="783445" y="732091"/>
                  </a:lnTo>
                  <a:lnTo>
                    <a:pt x="797435" y="719684"/>
                  </a:lnTo>
                  <a:lnTo>
                    <a:pt x="811425" y="708316"/>
                  </a:lnTo>
                  <a:lnTo>
                    <a:pt x="825415" y="697990"/>
                  </a:lnTo>
                  <a:lnTo>
                    <a:pt x="839405" y="688686"/>
                  </a:lnTo>
                  <a:lnTo>
                    <a:pt x="853395" y="680363"/>
                  </a:lnTo>
                  <a:lnTo>
                    <a:pt x="867385" y="672965"/>
                  </a:lnTo>
                  <a:lnTo>
                    <a:pt x="881375" y="666429"/>
                  </a:lnTo>
                  <a:lnTo>
                    <a:pt x="895365" y="660681"/>
                  </a:lnTo>
                  <a:lnTo>
                    <a:pt x="909356" y="655651"/>
                  </a:lnTo>
                  <a:lnTo>
                    <a:pt x="923346" y="651265"/>
                  </a:lnTo>
                  <a:lnTo>
                    <a:pt x="937336" y="647454"/>
                  </a:lnTo>
                  <a:lnTo>
                    <a:pt x="951326" y="644153"/>
                  </a:lnTo>
                  <a:lnTo>
                    <a:pt x="965316" y="641300"/>
                  </a:lnTo>
                  <a:lnTo>
                    <a:pt x="979306" y="638841"/>
                  </a:lnTo>
                  <a:lnTo>
                    <a:pt x="993296" y="636724"/>
                  </a:lnTo>
                  <a:lnTo>
                    <a:pt x="1007286" y="634906"/>
                  </a:lnTo>
                  <a:lnTo>
                    <a:pt x="1021276" y="633346"/>
                  </a:lnTo>
                  <a:lnTo>
                    <a:pt x="1035266" y="632009"/>
                  </a:lnTo>
                  <a:lnTo>
                    <a:pt x="1049256" y="630865"/>
                  </a:lnTo>
                  <a:lnTo>
                    <a:pt x="1063247" y="629887"/>
                  </a:lnTo>
                  <a:lnTo>
                    <a:pt x="1077237" y="629051"/>
                  </a:lnTo>
                  <a:lnTo>
                    <a:pt x="1091227" y="628337"/>
                  </a:lnTo>
                  <a:lnTo>
                    <a:pt x="1105217" y="627728"/>
                  </a:lnTo>
                  <a:lnTo>
                    <a:pt x="1119207" y="627208"/>
                  </a:lnTo>
                  <a:lnTo>
                    <a:pt x="1133197" y="626765"/>
                  </a:lnTo>
                  <a:lnTo>
                    <a:pt x="1147187" y="626387"/>
                  </a:lnTo>
                  <a:lnTo>
                    <a:pt x="1161177" y="626065"/>
                  </a:lnTo>
                  <a:lnTo>
                    <a:pt x="1175167" y="625790"/>
                  </a:lnTo>
                  <a:lnTo>
                    <a:pt x="1189157" y="625557"/>
                  </a:lnTo>
                  <a:lnTo>
                    <a:pt x="1203148" y="625358"/>
                  </a:lnTo>
                  <a:lnTo>
                    <a:pt x="1217138" y="625188"/>
                  </a:lnTo>
                  <a:lnTo>
                    <a:pt x="1231128" y="625044"/>
                  </a:lnTo>
                  <a:lnTo>
                    <a:pt x="1245118" y="624921"/>
                  </a:lnTo>
                  <a:lnTo>
                    <a:pt x="1259108" y="624816"/>
                  </a:lnTo>
                  <a:lnTo>
                    <a:pt x="1273098" y="624727"/>
                  </a:lnTo>
                  <a:lnTo>
                    <a:pt x="1287088" y="624652"/>
                  </a:lnTo>
                  <a:lnTo>
                    <a:pt x="1301078" y="624587"/>
                  </a:lnTo>
                  <a:lnTo>
                    <a:pt x="1315068" y="624532"/>
                  </a:lnTo>
                  <a:lnTo>
                    <a:pt x="1329058" y="624486"/>
                  </a:lnTo>
                  <a:lnTo>
                    <a:pt x="1343048" y="624446"/>
                  </a:lnTo>
                  <a:lnTo>
                    <a:pt x="1357039" y="624412"/>
                  </a:lnTo>
                  <a:lnTo>
                    <a:pt x="1371029" y="624383"/>
                  </a:lnTo>
                  <a:lnTo>
                    <a:pt x="1385019" y="624359"/>
                  </a:lnTo>
                  <a:lnTo>
                    <a:pt x="1385019" y="624219"/>
                  </a:lnTo>
                  <a:lnTo>
                    <a:pt x="1399009" y="624219"/>
                  </a:lnTo>
                  <a:lnTo>
                    <a:pt x="1412999" y="624219"/>
                  </a:lnTo>
                  <a:lnTo>
                    <a:pt x="1426989" y="624219"/>
                  </a:lnTo>
                  <a:lnTo>
                    <a:pt x="1440979" y="624219"/>
                  </a:lnTo>
                  <a:lnTo>
                    <a:pt x="1454969" y="624219"/>
                  </a:lnTo>
                  <a:lnTo>
                    <a:pt x="1468959" y="624219"/>
                  </a:lnTo>
                  <a:lnTo>
                    <a:pt x="1482949" y="624219"/>
                  </a:lnTo>
                  <a:lnTo>
                    <a:pt x="1496939" y="624219"/>
                  </a:lnTo>
                  <a:lnTo>
                    <a:pt x="1510930" y="624219"/>
                  </a:lnTo>
                  <a:lnTo>
                    <a:pt x="1524920" y="624219"/>
                  </a:lnTo>
                  <a:lnTo>
                    <a:pt x="1538910" y="624219"/>
                  </a:lnTo>
                  <a:lnTo>
                    <a:pt x="1552900" y="624219"/>
                  </a:lnTo>
                  <a:lnTo>
                    <a:pt x="1566890" y="624219"/>
                  </a:lnTo>
                  <a:lnTo>
                    <a:pt x="1580880" y="624219"/>
                  </a:lnTo>
                  <a:lnTo>
                    <a:pt x="1594870" y="624219"/>
                  </a:lnTo>
                  <a:lnTo>
                    <a:pt x="1608860" y="624219"/>
                  </a:lnTo>
                  <a:lnTo>
                    <a:pt x="1622850" y="624219"/>
                  </a:lnTo>
                  <a:lnTo>
                    <a:pt x="1636840" y="624219"/>
                  </a:lnTo>
                  <a:lnTo>
                    <a:pt x="1650830" y="624219"/>
                  </a:lnTo>
                  <a:lnTo>
                    <a:pt x="1664821" y="624219"/>
                  </a:lnTo>
                  <a:lnTo>
                    <a:pt x="1678811" y="624219"/>
                  </a:lnTo>
                  <a:lnTo>
                    <a:pt x="1692801" y="624219"/>
                  </a:lnTo>
                  <a:lnTo>
                    <a:pt x="1706791" y="624219"/>
                  </a:lnTo>
                  <a:lnTo>
                    <a:pt x="1720781" y="624219"/>
                  </a:lnTo>
                  <a:lnTo>
                    <a:pt x="1734771" y="624219"/>
                  </a:lnTo>
                  <a:lnTo>
                    <a:pt x="1748761" y="624219"/>
                  </a:lnTo>
                  <a:lnTo>
                    <a:pt x="1762751" y="624219"/>
                  </a:lnTo>
                  <a:lnTo>
                    <a:pt x="1776741" y="624219"/>
                  </a:lnTo>
                  <a:lnTo>
                    <a:pt x="1790731" y="624219"/>
                  </a:lnTo>
                  <a:lnTo>
                    <a:pt x="1804722" y="624219"/>
                  </a:lnTo>
                  <a:lnTo>
                    <a:pt x="1818712" y="624219"/>
                  </a:lnTo>
                  <a:lnTo>
                    <a:pt x="1832702" y="624219"/>
                  </a:lnTo>
                  <a:lnTo>
                    <a:pt x="1846692" y="624219"/>
                  </a:lnTo>
                  <a:lnTo>
                    <a:pt x="1860682" y="624219"/>
                  </a:lnTo>
                  <a:lnTo>
                    <a:pt x="1874672" y="624219"/>
                  </a:lnTo>
                  <a:lnTo>
                    <a:pt x="1888662" y="624219"/>
                  </a:lnTo>
                  <a:lnTo>
                    <a:pt x="1902652" y="624219"/>
                  </a:lnTo>
                  <a:lnTo>
                    <a:pt x="1916642" y="624219"/>
                  </a:lnTo>
                  <a:lnTo>
                    <a:pt x="1930632" y="624219"/>
                  </a:lnTo>
                  <a:lnTo>
                    <a:pt x="1944622" y="624219"/>
                  </a:lnTo>
                  <a:lnTo>
                    <a:pt x="1958613" y="624219"/>
                  </a:lnTo>
                  <a:lnTo>
                    <a:pt x="1972603" y="624219"/>
                  </a:lnTo>
                  <a:lnTo>
                    <a:pt x="1986593" y="624219"/>
                  </a:lnTo>
                  <a:lnTo>
                    <a:pt x="2000583" y="624219"/>
                  </a:lnTo>
                  <a:lnTo>
                    <a:pt x="2014573" y="624219"/>
                  </a:lnTo>
                  <a:lnTo>
                    <a:pt x="2028563" y="624219"/>
                  </a:lnTo>
                  <a:lnTo>
                    <a:pt x="2042553" y="624219"/>
                  </a:lnTo>
                  <a:lnTo>
                    <a:pt x="2056543" y="624219"/>
                  </a:lnTo>
                  <a:lnTo>
                    <a:pt x="2070533" y="624219"/>
                  </a:lnTo>
                  <a:lnTo>
                    <a:pt x="2084523" y="624219"/>
                  </a:lnTo>
                  <a:lnTo>
                    <a:pt x="2098513" y="624219"/>
                  </a:lnTo>
                  <a:lnTo>
                    <a:pt x="2112504" y="624219"/>
                  </a:lnTo>
                  <a:lnTo>
                    <a:pt x="2126494" y="624219"/>
                  </a:lnTo>
                  <a:lnTo>
                    <a:pt x="2140484" y="624219"/>
                  </a:lnTo>
                  <a:lnTo>
                    <a:pt x="2154474" y="624219"/>
                  </a:lnTo>
                  <a:lnTo>
                    <a:pt x="2168464" y="624219"/>
                  </a:lnTo>
                  <a:lnTo>
                    <a:pt x="2182454" y="624219"/>
                  </a:lnTo>
                  <a:lnTo>
                    <a:pt x="2196444" y="624219"/>
                  </a:lnTo>
                  <a:lnTo>
                    <a:pt x="2210434" y="624219"/>
                  </a:lnTo>
                  <a:lnTo>
                    <a:pt x="2224424" y="624219"/>
                  </a:lnTo>
                  <a:lnTo>
                    <a:pt x="2238414" y="624219"/>
                  </a:lnTo>
                  <a:lnTo>
                    <a:pt x="2252404" y="624219"/>
                  </a:lnTo>
                  <a:lnTo>
                    <a:pt x="2266395" y="624219"/>
                  </a:lnTo>
                  <a:lnTo>
                    <a:pt x="2280385" y="624219"/>
                  </a:lnTo>
                  <a:lnTo>
                    <a:pt x="2294375" y="624219"/>
                  </a:lnTo>
                  <a:lnTo>
                    <a:pt x="2308365" y="624219"/>
                  </a:lnTo>
                  <a:lnTo>
                    <a:pt x="2322355" y="624219"/>
                  </a:lnTo>
                  <a:lnTo>
                    <a:pt x="2336345" y="624219"/>
                  </a:lnTo>
                  <a:lnTo>
                    <a:pt x="2350335" y="624219"/>
                  </a:lnTo>
                  <a:lnTo>
                    <a:pt x="2364325" y="624219"/>
                  </a:lnTo>
                  <a:lnTo>
                    <a:pt x="2378315" y="624219"/>
                  </a:lnTo>
                  <a:lnTo>
                    <a:pt x="2392305" y="624219"/>
                  </a:lnTo>
                  <a:lnTo>
                    <a:pt x="2406296" y="624219"/>
                  </a:lnTo>
                  <a:lnTo>
                    <a:pt x="2420286" y="624219"/>
                  </a:lnTo>
                  <a:lnTo>
                    <a:pt x="2434276" y="624219"/>
                  </a:lnTo>
                  <a:lnTo>
                    <a:pt x="2448266" y="624219"/>
                  </a:lnTo>
                  <a:lnTo>
                    <a:pt x="2462256" y="624219"/>
                  </a:lnTo>
                  <a:lnTo>
                    <a:pt x="2476246" y="624219"/>
                  </a:lnTo>
                  <a:lnTo>
                    <a:pt x="2490236" y="624219"/>
                  </a:lnTo>
                  <a:lnTo>
                    <a:pt x="2504226" y="624219"/>
                  </a:lnTo>
                  <a:lnTo>
                    <a:pt x="2518216" y="624219"/>
                  </a:lnTo>
                  <a:lnTo>
                    <a:pt x="2532206" y="624219"/>
                  </a:lnTo>
                  <a:lnTo>
                    <a:pt x="2546196" y="624219"/>
                  </a:lnTo>
                  <a:lnTo>
                    <a:pt x="2560187" y="624219"/>
                  </a:lnTo>
                  <a:lnTo>
                    <a:pt x="2574177" y="624219"/>
                  </a:lnTo>
                  <a:lnTo>
                    <a:pt x="2588167" y="624219"/>
                  </a:lnTo>
                  <a:lnTo>
                    <a:pt x="2602157" y="624219"/>
                  </a:lnTo>
                  <a:lnTo>
                    <a:pt x="2616147" y="624219"/>
                  </a:lnTo>
                  <a:lnTo>
                    <a:pt x="2630137" y="624219"/>
                  </a:lnTo>
                  <a:lnTo>
                    <a:pt x="2644127" y="624219"/>
                  </a:lnTo>
                  <a:lnTo>
                    <a:pt x="2658117" y="624219"/>
                  </a:lnTo>
                  <a:lnTo>
                    <a:pt x="2672107" y="624219"/>
                  </a:lnTo>
                  <a:lnTo>
                    <a:pt x="2686097" y="624219"/>
                  </a:lnTo>
                  <a:lnTo>
                    <a:pt x="2700087" y="624219"/>
                  </a:lnTo>
                  <a:lnTo>
                    <a:pt x="2714078" y="624219"/>
                  </a:lnTo>
                  <a:lnTo>
                    <a:pt x="2728068" y="624219"/>
                  </a:lnTo>
                  <a:lnTo>
                    <a:pt x="2742058" y="624219"/>
                  </a:lnTo>
                  <a:lnTo>
                    <a:pt x="2756048" y="624219"/>
                  </a:lnTo>
                  <a:lnTo>
                    <a:pt x="2770038" y="624219"/>
                  </a:lnTo>
                  <a:lnTo>
                    <a:pt x="2770038" y="624010"/>
                  </a:lnTo>
                  <a:lnTo>
                    <a:pt x="2784028" y="623973"/>
                  </a:lnTo>
                  <a:lnTo>
                    <a:pt x="2798018" y="623930"/>
                  </a:lnTo>
                  <a:lnTo>
                    <a:pt x="2812008" y="623879"/>
                  </a:lnTo>
                  <a:lnTo>
                    <a:pt x="2825998" y="623820"/>
                  </a:lnTo>
                  <a:lnTo>
                    <a:pt x="2839988" y="623750"/>
                  </a:lnTo>
                  <a:lnTo>
                    <a:pt x="2853978" y="623667"/>
                  </a:lnTo>
                  <a:lnTo>
                    <a:pt x="2867969" y="623570"/>
                  </a:lnTo>
                  <a:lnTo>
                    <a:pt x="2881959" y="623457"/>
                  </a:lnTo>
                  <a:lnTo>
                    <a:pt x="2895949" y="623323"/>
                  </a:lnTo>
                  <a:lnTo>
                    <a:pt x="2909939" y="623166"/>
                  </a:lnTo>
                  <a:lnTo>
                    <a:pt x="2923929" y="622982"/>
                  </a:lnTo>
                  <a:lnTo>
                    <a:pt x="2937919" y="622766"/>
                  </a:lnTo>
                  <a:lnTo>
                    <a:pt x="2951909" y="622511"/>
                  </a:lnTo>
                  <a:lnTo>
                    <a:pt x="2965899" y="622213"/>
                  </a:lnTo>
                  <a:lnTo>
                    <a:pt x="2979889" y="621862"/>
                  </a:lnTo>
                  <a:lnTo>
                    <a:pt x="2993879" y="621451"/>
                  </a:lnTo>
                  <a:lnTo>
                    <a:pt x="3007870" y="620968"/>
                  </a:lnTo>
                  <a:lnTo>
                    <a:pt x="3021860" y="620401"/>
                  </a:lnTo>
                  <a:lnTo>
                    <a:pt x="3035850" y="619736"/>
                  </a:lnTo>
                  <a:lnTo>
                    <a:pt x="3049840" y="618956"/>
                  </a:lnTo>
                  <a:lnTo>
                    <a:pt x="3063830" y="618042"/>
                  </a:lnTo>
                  <a:lnTo>
                    <a:pt x="3077820" y="616971"/>
                  </a:lnTo>
                  <a:lnTo>
                    <a:pt x="3091810" y="615717"/>
                  </a:lnTo>
                  <a:lnTo>
                    <a:pt x="3105800" y="614250"/>
                  </a:lnTo>
                  <a:lnTo>
                    <a:pt x="3119790" y="612534"/>
                  </a:lnTo>
                  <a:lnTo>
                    <a:pt x="3133780" y="610529"/>
                  </a:lnTo>
                  <a:lnTo>
                    <a:pt x="3147770" y="608189"/>
                  </a:lnTo>
                  <a:lnTo>
                    <a:pt x="3161761" y="605462"/>
                  </a:lnTo>
                  <a:lnTo>
                    <a:pt x="3175751" y="602287"/>
                  </a:lnTo>
                  <a:lnTo>
                    <a:pt x="3189741" y="598598"/>
                  </a:lnTo>
                  <a:lnTo>
                    <a:pt x="3203731" y="594319"/>
                  </a:lnTo>
                  <a:lnTo>
                    <a:pt x="3217721" y="589367"/>
                  </a:lnTo>
                  <a:lnTo>
                    <a:pt x="3231711" y="583650"/>
                  </a:lnTo>
                  <a:lnTo>
                    <a:pt x="3245701" y="577072"/>
                  </a:lnTo>
                  <a:lnTo>
                    <a:pt x="3259691" y="569526"/>
                  </a:lnTo>
                  <a:lnTo>
                    <a:pt x="3273681" y="560905"/>
                  </a:lnTo>
                  <a:lnTo>
                    <a:pt x="3287671" y="551100"/>
                  </a:lnTo>
                  <a:lnTo>
                    <a:pt x="3301661" y="540004"/>
                  </a:lnTo>
                  <a:lnTo>
                    <a:pt x="3315652" y="527519"/>
                  </a:lnTo>
                  <a:lnTo>
                    <a:pt x="3329642" y="513563"/>
                  </a:lnTo>
                  <a:lnTo>
                    <a:pt x="3343632" y="498074"/>
                  </a:lnTo>
                  <a:lnTo>
                    <a:pt x="3357622" y="481021"/>
                  </a:lnTo>
                  <a:lnTo>
                    <a:pt x="3371612" y="462412"/>
                  </a:lnTo>
                  <a:lnTo>
                    <a:pt x="3385602" y="442298"/>
                  </a:lnTo>
                  <a:lnTo>
                    <a:pt x="3399592" y="420784"/>
                  </a:lnTo>
                  <a:lnTo>
                    <a:pt x="3413582" y="398026"/>
                  </a:lnTo>
                  <a:lnTo>
                    <a:pt x="3427572" y="374234"/>
                  </a:lnTo>
                  <a:lnTo>
                    <a:pt x="3441562" y="349665"/>
                  </a:lnTo>
                  <a:lnTo>
                    <a:pt x="3455552" y="324612"/>
                  </a:lnTo>
                  <a:lnTo>
                    <a:pt x="3469543" y="299397"/>
                  </a:lnTo>
                  <a:lnTo>
                    <a:pt x="3483533" y="274345"/>
                  </a:lnTo>
                  <a:lnTo>
                    <a:pt x="3497523" y="249775"/>
                  </a:lnTo>
                  <a:lnTo>
                    <a:pt x="3511513" y="225983"/>
                  </a:lnTo>
                  <a:lnTo>
                    <a:pt x="3525503" y="203225"/>
                  </a:lnTo>
                  <a:lnTo>
                    <a:pt x="3539493" y="181711"/>
                  </a:lnTo>
                  <a:lnTo>
                    <a:pt x="3553483" y="161597"/>
                  </a:lnTo>
                  <a:lnTo>
                    <a:pt x="3567473" y="142988"/>
                  </a:lnTo>
                  <a:lnTo>
                    <a:pt x="3581463" y="125935"/>
                  </a:lnTo>
                  <a:lnTo>
                    <a:pt x="3595453" y="110446"/>
                  </a:lnTo>
                  <a:lnTo>
                    <a:pt x="3609444" y="96490"/>
                  </a:lnTo>
                  <a:lnTo>
                    <a:pt x="3623434" y="84006"/>
                  </a:lnTo>
                  <a:lnTo>
                    <a:pt x="3637424" y="72910"/>
                  </a:lnTo>
                  <a:lnTo>
                    <a:pt x="3651414" y="63104"/>
                  </a:lnTo>
                  <a:lnTo>
                    <a:pt x="3665404" y="54483"/>
                  </a:lnTo>
                  <a:lnTo>
                    <a:pt x="3679394" y="46938"/>
                  </a:lnTo>
                  <a:lnTo>
                    <a:pt x="3693384" y="40359"/>
                  </a:lnTo>
                  <a:lnTo>
                    <a:pt x="3707374" y="34642"/>
                  </a:lnTo>
                  <a:lnTo>
                    <a:pt x="3721364" y="29690"/>
                  </a:lnTo>
                  <a:lnTo>
                    <a:pt x="3735354" y="25411"/>
                  </a:lnTo>
                  <a:lnTo>
                    <a:pt x="3749344" y="21722"/>
                  </a:lnTo>
                  <a:lnTo>
                    <a:pt x="3763335" y="18548"/>
                  </a:lnTo>
                  <a:lnTo>
                    <a:pt x="3777325" y="15820"/>
                  </a:lnTo>
                  <a:lnTo>
                    <a:pt x="3791315" y="13480"/>
                  </a:lnTo>
                  <a:lnTo>
                    <a:pt x="3805305" y="11476"/>
                  </a:lnTo>
                  <a:lnTo>
                    <a:pt x="3819295" y="9760"/>
                  </a:lnTo>
                  <a:lnTo>
                    <a:pt x="3833285" y="8292"/>
                  </a:lnTo>
                  <a:lnTo>
                    <a:pt x="3847275" y="7038"/>
                  </a:lnTo>
                  <a:lnTo>
                    <a:pt x="3861265" y="5967"/>
                  </a:lnTo>
                  <a:lnTo>
                    <a:pt x="3875255" y="5053"/>
                  </a:lnTo>
                  <a:lnTo>
                    <a:pt x="3889245" y="4273"/>
                  </a:lnTo>
                  <a:lnTo>
                    <a:pt x="3903235" y="3608"/>
                  </a:lnTo>
                  <a:lnTo>
                    <a:pt x="3917226" y="3042"/>
                  </a:lnTo>
                  <a:lnTo>
                    <a:pt x="3931216" y="2558"/>
                  </a:lnTo>
                  <a:lnTo>
                    <a:pt x="3945206" y="2147"/>
                  </a:lnTo>
                  <a:lnTo>
                    <a:pt x="3959196" y="1796"/>
                  </a:lnTo>
                  <a:lnTo>
                    <a:pt x="3973186" y="1498"/>
                  </a:lnTo>
                  <a:lnTo>
                    <a:pt x="3987176" y="1243"/>
                  </a:lnTo>
                  <a:lnTo>
                    <a:pt x="4001166" y="1027"/>
                  </a:lnTo>
                  <a:lnTo>
                    <a:pt x="4015156" y="843"/>
                  </a:lnTo>
                  <a:lnTo>
                    <a:pt x="4029146" y="686"/>
                  </a:lnTo>
                  <a:lnTo>
                    <a:pt x="4043136" y="552"/>
                  </a:lnTo>
                  <a:lnTo>
                    <a:pt x="4057126" y="439"/>
                  </a:lnTo>
                  <a:lnTo>
                    <a:pt x="4071117" y="342"/>
                  </a:lnTo>
                  <a:lnTo>
                    <a:pt x="4085107" y="260"/>
                  </a:lnTo>
                  <a:lnTo>
                    <a:pt x="4099097" y="190"/>
                  </a:lnTo>
                  <a:lnTo>
                    <a:pt x="4113087" y="130"/>
                  </a:lnTo>
                  <a:lnTo>
                    <a:pt x="4127077" y="79"/>
                  </a:lnTo>
                  <a:lnTo>
                    <a:pt x="4141067" y="36"/>
                  </a:lnTo>
                  <a:lnTo>
                    <a:pt x="4155057" y="0"/>
                  </a:lnTo>
                </a:path>
              </a:pathLst>
            </a:custGeom>
            <a:ln w="40651" cap="flat">
              <a:solidFill>
                <a:srgbClr val="D3D3D3">
                  <a:alpha val="100000"/>
                </a:srgbClr>
              </a:solidFill>
              <a:prstDash val="solid"/>
              <a:round/>
            </a:ln>
          </p:spPr>
          <p:txBody>
            <a:bodyPr/>
            <a:lstStyle/>
            <a:p>
              <a:endParaRPr/>
            </a:p>
          </p:txBody>
        </p:sp>
        <p:sp>
          <p:nvSpPr>
            <p:cNvPr id="39" name="pl39"/>
            <p:cNvSpPr/>
            <p:nvPr/>
          </p:nvSpPr>
          <p:spPr>
            <a:xfrm>
              <a:off x="2737948" y="4230079"/>
              <a:ext cx="4155057" cy="624219"/>
            </a:xfrm>
            <a:custGeom>
              <a:avLst/>
              <a:gdLst/>
              <a:ahLst/>
              <a:cxnLst/>
              <a:rect l="0" t="0" r="0" b="0"/>
              <a:pathLst>
                <a:path w="4155057" h="624219">
                  <a:moveTo>
                    <a:pt x="0" y="624010"/>
                  </a:moveTo>
                  <a:lnTo>
                    <a:pt x="13990" y="623973"/>
                  </a:lnTo>
                  <a:lnTo>
                    <a:pt x="27980" y="623930"/>
                  </a:lnTo>
                  <a:lnTo>
                    <a:pt x="41970" y="623879"/>
                  </a:lnTo>
                  <a:lnTo>
                    <a:pt x="55960" y="623820"/>
                  </a:lnTo>
                  <a:lnTo>
                    <a:pt x="69950" y="623750"/>
                  </a:lnTo>
                  <a:lnTo>
                    <a:pt x="83940" y="623667"/>
                  </a:lnTo>
                  <a:lnTo>
                    <a:pt x="97930" y="623570"/>
                  </a:lnTo>
                  <a:lnTo>
                    <a:pt x="111920" y="623457"/>
                  </a:lnTo>
                  <a:lnTo>
                    <a:pt x="125910" y="623323"/>
                  </a:lnTo>
                  <a:lnTo>
                    <a:pt x="139900" y="623166"/>
                  </a:lnTo>
                  <a:lnTo>
                    <a:pt x="153891" y="622982"/>
                  </a:lnTo>
                  <a:lnTo>
                    <a:pt x="167881" y="622766"/>
                  </a:lnTo>
                  <a:lnTo>
                    <a:pt x="181871" y="622511"/>
                  </a:lnTo>
                  <a:lnTo>
                    <a:pt x="195861" y="622213"/>
                  </a:lnTo>
                  <a:lnTo>
                    <a:pt x="209851" y="621862"/>
                  </a:lnTo>
                  <a:lnTo>
                    <a:pt x="223841" y="621451"/>
                  </a:lnTo>
                  <a:lnTo>
                    <a:pt x="237831" y="620968"/>
                  </a:lnTo>
                  <a:lnTo>
                    <a:pt x="251821" y="620401"/>
                  </a:lnTo>
                  <a:lnTo>
                    <a:pt x="265811" y="619736"/>
                  </a:lnTo>
                  <a:lnTo>
                    <a:pt x="279801" y="618956"/>
                  </a:lnTo>
                  <a:lnTo>
                    <a:pt x="293791" y="618042"/>
                  </a:lnTo>
                  <a:lnTo>
                    <a:pt x="307782" y="616971"/>
                  </a:lnTo>
                  <a:lnTo>
                    <a:pt x="321772" y="615717"/>
                  </a:lnTo>
                  <a:lnTo>
                    <a:pt x="335762" y="614250"/>
                  </a:lnTo>
                  <a:lnTo>
                    <a:pt x="349752" y="612534"/>
                  </a:lnTo>
                  <a:lnTo>
                    <a:pt x="363742" y="610529"/>
                  </a:lnTo>
                  <a:lnTo>
                    <a:pt x="377732" y="608189"/>
                  </a:lnTo>
                  <a:lnTo>
                    <a:pt x="391722" y="605462"/>
                  </a:lnTo>
                  <a:lnTo>
                    <a:pt x="405712" y="602287"/>
                  </a:lnTo>
                  <a:lnTo>
                    <a:pt x="419702" y="598598"/>
                  </a:lnTo>
                  <a:lnTo>
                    <a:pt x="433692" y="594319"/>
                  </a:lnTo>
                  <a:lnTo>
                    <a:pt x="447682" y="589367"/>
                  </a:lnTo>
                  <a:lnTo>
                    <a:pt x="461673" y="583650"/>
                  </a:lnTo>
                  <a:lnTo>
                    <a:pt x="475663" y="577072"/>
                  </a:lnTo>
                  <a:lnTo>
                    <a:pt x="489653" y="569526"/>
                  </a:lnTo>
                  <a:lnTo>
                    <a:pt x="503643" y="560905"/>
                  </a:lnTo>
                  <a:lnTo>
                    <a:pt x="517633" y="551100"/>
                  </a:lnTo>
                  <a:lnTo>
                    <a:pt x="531623" y="540004"/>
                  </a:lnTo>
                  <a:lnTo>
                    <a:pt x="545613" y="527519"/>
                  </a:lnTo>
                  <a:lnTo>
                    <a:pt x="559603" y="513563"/>
                  </a:lnTo>
                  <a:lnTo>
                    <a:pt x="573593" y="498074"/>
                  </a:lnTo>
                  <a:lnTo>
                    <a:pt x="587583" y="481021"/>
                  </a:lnTo>
                  <a:lnTo>
                    <a:pt x="601574" y="462412"/>
                  </a:lnTo>
                  <a:lnTo>
                    <a:pt x="615564" y="442298"/>
                  </a:lnTo>
                  <a:lnTo>
                    <a:pt x="629554" y="420784"/>
                  </a:lnTo>
                  <a:lnTo>
                    <a:pt x="643544" y="398026"/>
                  </a:lnTo>
                  <a:lnTo>
                    <a:pt x="657534" y="374234"/>
                  </a:lnTo>
                  <a:lnTo>
                    <a:pt x="671524" y="349665"/>
                  </a:lnTo>
                  <a:lnTo>
                    <a:pt x="685514" y="324612"/>
                  </a:lnTo>
                  <a:lnTo>
                    <a:pt x="699504" y="299397"/>
                  </a:lnTo>
                  <a:lnTo>
                    <a:pt x="713494" y="274345"/>
                  </a:lnTo>
                  <a:lnTo>
                    <a:pt x="727484" y="249775"/>
                  </a:lnTo>
                  <a:lnTo>
                    <a:pt x="741474" y="225983"/>
                  </a:lnTo>
                  <a:lnTo>
                    <a:pt x="755465" y="203225"/>
                  </a:lnTo>
                  <a:lnTo>
                    <a:pt x="769455" y="181711"/>
                  </a:lnTo>
                  <a:lnTo>
                    <a:pt x="783445" y="161597"/>
                  </a:lnTo>
                  <a:lnTo>
                    <a:pt x="797435" y="142988"/>
                  </a:lnTo>
                  <a:lnTo>
                    <a:pt x="811425" y="125935"/>
                  </a:lnTo>
                  <a:lnTo>
                    <a:pt x="825415" y="110446"/>
                  </a:lnTo>
                  <a:lnTo>
                    <a:pt x="839405" y="96490"/>
                  </a:lnTo>
                  <a:lnTo>
                    <a:pt x="853395" y="84006"/>
                  </a:lnTo>
                  <a:lnTo>
                    <a:pt x="867385" y="72910"/>
                  </a:lnTo>
                  <a:lnTo>
                    <a:pt x="881375" y="63104"/>
                  </a:lnTo>
                  <a:lnTo>
                    <a:pt x="895365" y="54483"/>
                  </a:lnTo>
                  <a:lnTo>
                    <a:pt x="909356" y="46938"/>
                  </a:lnTo>
                  <a:lnTo>
                    <a:pt x="923346" y="40359"/>
                  </a:lnTo>
                  <a:lnTo>
                    <a:pt x="937336" y="34642"/>
                  </a:lnTo>
                  <a:lnTo>
                    <a:pt x="951326" y="29690"/>
                  </a:lnTo>
                  <a:lnTo>
                    <a:pt x="965316" y="25411"/>
                  </a:lnTo>
                  <a:lnTo>
                    <a:pt x="979306" y="21722"/>
                  </a:lnTo>
                  <a:lnTo>
                    <a:pt x="993296" y="18548"/>
                  </a:lnTo>
                  <a:lnTo>
                    <a:pt x="1007286" y="15820"/>
                  </a:lnTo>
                  <a:lnTo>
                    <a:pt x="1021276" y="13480"/>
                  </a:lnTo>
                  <a:lnTo>
                    <a:pt x="1035266" y="11476"/>
                  </a:lnTo>
                  <a:lnTo>
                    <a:pt x="1049256" y="9760"/>
                  </a:lnTo>
                  <a:lnTo>
                    <a:pt x="1063247" y="8292"/>
                  </a:lnTo>
                  <a:lnTo>
                    <a:pt x="1077237" y="7038"/>
                  </a:lnTo>
                  <a:lnTo>
                    <a:pt x="1091227" y="5967"/>
                  </a:lnTo>
                  <a:lnTo>
                    <a:pt x="1105217" y="5053"/>
                  </a:lnTo>
                  <a:lnTo>
                    <a:pt x="1119207" y="4273"/>
                  </a:lnTo>
                  <a:lnTo>
                    <a:pt x="1133197" y="3608"/>
                  </a:lnTo>
                  <a:lnTo>
                    <a:pt x="1147187" y="3042"/>
                  </a:lnTo>
                  <a:lnTo>
                    <a:pt x="1161177" y="2558"/>
                  </a:lnTo>
                  <a:lnTo>
                    <a:pt x="1175167" y="2147"/>
                  </a:lnTo>
                  <a:lnTo>
                    <a:pt x="1189157" y="1796"/>
                  </a:lnTo>
                  <a:lnTo>
                    <a:pt x="1203148" y="1498"/>
                  </a:lnTo>
                  <a:lnTo>
                    <a:pt x="1217138" y="1243"/>
                  </a:lnTo>
                  <a:lnTo>
                    <a:pt x="1231128" y="1027"/>
                  </a:lnTo>
                  <a:lnTo>
                    <a:pt x="1245118" y="843"/>
                  </a:lnTo>
                  <a:lnTo>
                    <a:pt x="1259108" y="686"/>
                  </a:lnTo>
                  <a:lnTo>
                    <a:pt x="1273098" y="552"/>
                  </a:lnTo>
                  <a:lnTo>
                    <a:pt x="1287088" y="439"/>
                  </a:lnTo>
                  <a:lnTo>
                    <a:pt x="1301078" y="342"/>
                  </a:lnTo>
                  <a:lnTo>
                    <a:pt x="1315068" y="260"/>
                  </a:lnTo>
                  <a:lnTo>
                    <a:pt x="1329058" y="190"/>
                  </a:lnTo>
                  <a:lnTo>
                    <a:pt x="1343048" y="130"/>
                  </a:lnTo>
                  <a:lnTo>
                    <a:pt x="1357039" y="79"/>
                  </a:lnTo>
                  <a:lnTo>
                    <a:pt x="1371029" y="36"/>
                  </a:lnTo>
                  <a:lnTo>
                    <a:pt x="1385019" y="0"/>
                  </a:lnTo>
                  <a:lnTo>
                    <a:pt x="1385019" y="0"/>
                  </a:lnTo>
                  <a:lnTo>
                    <a:pt x="1399009" y="36"/>
                  </a:lnTo>
                  <a:lnTo>
                    <a:pt x="1412999" y="79"/>
                  </a:lnTo>
                  <a:lnTo>
                    <a:pt x="1426989" y="130"/>
                  </a:lnTo>
                  <a:lnTo>
                    <a:pt x="1440979" y="190"/>
                  </a:lnTo>
                  <a:lnTo>
                    <a:pt x="1454969" y="260"/>
                  </a:lnTo>
                  <a:lnTo>
                    <a:pt x="1468959" y="342"/>
                  </a:lnTo>
                  <a:lnTo>
                    <a:pt x="1482949" y="439"/>
                  </a:lnTo>
                  <a:lnTo>
                    <a:pt x="1496939" y="552"/>
                  </a:lnTo>
                  <a:lnTo>
                    <a:pt x="1510930" y="686"/>
                  </a:lnTo>
                  <a:lnTo>
                    <a:pt x="1524920" y="843"/>
                  </a:lnTo>
                  <a:lnTo>
                    <a:pt x="1538910" y="1027"/>
                  </a:lnTo>
                  <a:lnTo>
                    <a:pt x="1552900" y="1243"/>
                  </a:lnTo>
                  <a:lnTo>
                    <a:pt x="1566890" y="1498"/>
                  </a:lnTo>
                  <a:lnTo>
                    <a:pt x="1580880" y="1796"/>
                  </a:lnTo>
                  <a:lnTo>
                    <a:pt x="1594870" y="2147"/>
                  </a:lnTo>
                  <a:lnTo>
                    <a:pt x="1608860" y="2558"/>
                  </a:lnTo>
                  <a:lnTo>
                    <a:pt x="1622850" y="3042"/>
                  </a:lnTo>
                  <a:lnTo>
                    <a:pt x="1636840" y="3608"/>
                  </a:lnTo>
                  <a:lnTo>
                    <a:pt x="1650830" y="4273"/>
                  </a:lnTo>
                  <a:lnTo>
                    <a:pt x="1664821" y="5053"/>
                  </a:lnTo>
                  <a:lnTo>
                    <a:pt x="1678811" y="5967"/>
                  </a:lnTo>
                  <a:lnTo>
                    <a:pt x="1692801" y="7038"/>
                  </a:lnTo>
                  <a:lnTo>
                    <a:pt x="1706791" y="8292"/>
                  </a:lnTo>
                  <a:lnTo>
                    <a:pt x="1720781" y="9760"/>
                  </a:lnTo>
                  <a:lnTo>
                    <a:pt x="1734771" y="11476"/>
                  </a:lnTo>
                  <a:lnTo>
                    <a:pt x="1748761" y="13480"/>
                  </a:lnTo>
                  <a:lnTo>
                    <a:pt x="1762751" y="15820"/>
                  </a:lnTo>
                  <a:lnTo>
                    <a:pt x="1776741" y="18548"/>
                  </a:lnTo>
                  <a:lnTo>
                    <a:pt x="1790731" y="21722"/>
                  </a:lnTo>
                  <a:lnTo>
                    <a:pt x="1804722" y="25411"/>
                  </a:lnTo>
                  <a:lnTo>
                    <a:pt x="1818712" y="29690"/>
                  </a:lnTo>
                  <a:lnTo>
                    <a:pt x="1832702" y="34642"/>
                  </a:lnTo>
                  <a:lnTo>
                    <a:pt x="1846692" y="40359"/>
                  </a:lnTo>
                  <a:lnTo>
                    <a:pt x="1860682" y="46938"/>
                  </a:lnTo>
                  <a:lnTo>
                    <a:pt x="1874672" y="54483"/>
                  </a:lnTo>
                  <a:lnTo>
                    <a:pt x="1888662" y="63104"/>
                  </a:lnTo>
                  <a:lnTo>
                    <a:pt x="1902652" y="72910"/>
                  </a:lnTo>
                  <a:lnTo>
                    <a:pt x="1916642" y="84006"/>
                  </a:lnTo>
                  <a:lnTo>
                    <a:pt x="1930632" y="96490"/>
                  </a:lnTo>
                  <a:lnTo>
                    <a:pt x="1944622" y="110446"/>
                  </a:lnTo>
                  <a:lnTo>
                    <a:pt x="1958613" y="125935"/>
                  </a:lnTo>
                  <a:lnTo>
                    <a:pt x="1972603" y="142988"/>
                  </a:lnTo>
                  <a:lnTo>
                    <a:pt x="1986593" y="161597"/>
                  </a:lnTo>
                  <a:lnTo>
                    <a:pt x="2000583" y="181711"/>
                  </a:lnTo>
                  <a:lnTo>
                    <a:pt x="2014573" y="203225"/>
                  </a:lnTo>
                  <a:lnTo>
                    <a:pt x="2028563" y="225983"/>
                  </a:lnTo>
                  <a:lnTo>
                    <a:pt x="2042553" y="249775"/>
                  </a:lnTo>
                  <a:lnTo>
                    <a:pt x="2056543" y="274345"/>
                  </a:lnTo>
                  <a:lnTo>
                    <a:pt x="2070533" y="299397"/>
                  </a:lnTo>
                  <a:lnTo>
                    <a:pt x="2084523" y="324612"/>
                  </a:lnTo>
                  <a:lnTo>
                    <a:pt x="2098513" y="349665"/>
                  </a:lnTo>
                  <a:lnTo>
                    <a:pt x="2112504" y="374234"/>
                  </a:lnTo>
                  <a:lnTo>
                    <a:pt x="2126494" y="398026"/>
                  </a:lnTo>
                  <a:lnTo>
                    <a:pt x="2140484" y="420784"/>
                  </a:lnTo>
                  <a:lnTo>
                    <a:pt x="2154474" y="442298"/>
                  </a:lnTo>
                  <a:lnTo>
                    <a:pt x="2168464" y="462412"/>
                  </a:lnTo>
                  <a:lnTo>
                    <a:pt x="2182454" y="481021"/>
                  </a:lnTo>
                  <a:lnTo>
                    <a:pt x="2196444" y="498074"/>
                  </a:lnTo>
                  <a:lnTo>
                    <a:pt x="2210434" y="513563"/>
                  </a:lnTo>
                  <a:lnTo>
                    <a:pt x="2224424" y="527519"/>
                  </a:lnTo>
                  <a:lnTo>
                    <a:pt x="2238414" y="540004"/>
                  </a:lnTo>
                  <a:lnTo>
                    <a:pt x="2252404" y="551100"/>
                  </a:lnTo>
                  <a:lnTo>
                    <a:pt x="2266395" y="560905"/>
                  </a:lnTo>
                  <a:lnTo>
                    <a:pt x="2280385" y="569526"/>
                  </a:lnTo>
                  <a:lnTo>
                    <a:pt x="2294375" y="577072"/>
                  </a:lnTo>
                  <a:lnTo>
                    <a:pt x="2308365" y="583650"/>
                  </a:lnTo>
                  <a:lnTo>
                    <a:pt x="2322355" y="589367"/>
                  </a:lnTo>
                  <a:lnTo>
                    <a:pt x="2336345" y="594319"/>
                  </a:lnTo>
                  <a:lnTo>
                    <a:pt x="2350335" y="598598"/>
                  </a:lnTo>
                  <a:lnTo>
                    <a:pt x="2364325" y="602287"/>
                  </a:lnTo>
                  <a:lnTo>
                    <a:pt x="2378315" y="605462"/>
                  </a:lnTo>
                  <a:lnTo>
                    <a:pt x="2392305" y="608189"/>
                  </a:lnTo>
                  <a:lnTo>
                    <a:pt x="2406296" y="610529"/>
                  </a:lnTo>
                  <a:lnTo>
                    <a:pt x="2420286" y="612534"/>
                  </a:lnTo>
                  <a:lnTo>
                    <a:pt x="2434276" y="614250"/>
                  </a:lnTo>
                  <a:lnTo>
                    <a:pt x="2448266" y="615717"/>
                  </a:lnTo>
                  <a:lnTo>
                    <a:pt x="2462256" y="616971"/>
                  </a:lnTo>
                  <a:lnTo>
                    <a:pt x="2476246" y="618042"/>
                  </a:lnTo>
                  <a:lnTo>
                    <a:pt x="2490236" y="618956"/>
                  </a:lnTo>
                  <a:lnTo>
                    <a:pt x="2504226" y="619736"/>
                  </a:lnTo>
                  <a:lnTo>
                    <a:pt x="2518216" y="620401"/>
                  </a:lnTo>
                  <a:lnTo>
                    <a:pt x="2532206" y="620968"/>
                  </a:lnTo>
                  <a:lnTo>
                    <a:pt x="2546196" y="621451"/>
                  </a:lnTo>
                  <a:lnTo>
                    <a:pt x="2560187" y="621862"/>
                  </a:lnTo>
                  <a:lnTo>
                    <a:pt x="2574177" y="622213"/>
                  </a:lnTo>
                  <a:lnTo>
                    <a:pt x="2588167" y="622511"/>
                  </a:lnTo>
                  <a:lnTo>
                    <a:pt x="2602157" y="622766"/>
                  </a:lnTo>
                  <a:lnTo>
                    <a:pt x="2616147" y="622982"/>
                  </a:lnTo>
                  <a:lnTo>
                    <a:pt x="2630137" y="623166"/>
                  </a:lnTo>
                  <a:lnTo>
                    <a:pt x="2644127" y="623323"/>
                  </a:lnTo>
                  <a:lnTo>
                    <a:pt x="2658117" y="623457"/>
                  </a:lnTo>
                  <a:lnTo>
                    <a:pt x="2672107" y="623570"/>
                  </a:lnTo>
                  <a:lnTo>
                    <a:pt x="2686097" y="623667"/>
                  </a:lnTo>
                  <a:lnTo>
                    <a:pt x="2700087" y="623750"/>
                  </a:lnTo>
                  <a:lnTo>
                    <a:pt x="2714078" y="623820"/>
                  </a:lnTo>
                  <a:lnTo>
                    <a:pt x="2728068" y="623879"/>
                  </a:lnTo>
                  <a:lnTo>
                    <a:pt x="2742058" y="623930"/>
                  </a:lnTo>
                  <a:lnTo>
                    <a:pt x="2756048" y="623973"/>
                  </a:lnTo>
                  <a:lnTo>
                    <a:pt x="2770038" y="624010"/>
                  </a:lnTo>
                  <a:lnTo>
                    <a:pt x="2770038" y="624219"/>
                  </a:lnTo>
                  <a:lnTo>
                    <a:pt x="2784028" y="624219"/>
                  </a:lnTo>
                  <a:lnTo>
                    <a:pt x="2798018" y="624219"/>
                  </a:lnTo>
                  <a:lnTo>
                    <a:pt x="2812008" y="624219"/>
                  </a:lnTo>
                  <a:lnTo>
                    <a:pt x="2825998" y="624219"/>
                  </a:lnTo>
                  <a:lnTo>
                    <a:pt x="2839988" y="624219"/>
                  </a:lnTo>
                  <a:lnTo>
                    <a:pt x="2853978" y="624219"/>
                  </a:lnTo>
                  <a:lnTo>
                    <a:pt x="2867969" y="624219"/>
                  </a:lnTo>
                  <a:lnTo>
                    <a:pt x="2881959" y="624219"/>
                  </a:lnTo>
                  <a:lnTo>
                    <a:pt x="2895949" y="624219"/>
                  </a:lnTo>
                  <a:lnTo>
                    <a:pt x="2909939" y="624219"/>
                  </a:lnTo>
                  <a:lnTo>
                    <a:pt x="2923929" y="624219"/>
                  </a:lnTo>
                  <a:lnTo>
                    <a:pt x="2937919" y="624219"/>
                  </a:lnTo>
                  <a:lnTo>
                    <a:pt x="2951909" y="624219"/>
                  </a:lnTo>
                  <a:lnTo>
                    <a:pt x="2965899" y="624219"/>
                  </a:lnTo>
                  <a:lnTo>
                    <a:pt x="2979889" y="624219"/>
                  </a:lnTo>
                  <a:lnTo>
                    <a:pt x="2993879" y="624219"/>
                  </a:lnTo>
                  <a:lnTo>
                    <a:pt x="3007870" y="624219"/>
                  </a:lnTo>
                  <a:lnTo>
                    <a:pt x="3021860" y="624219"/>
                  </a:lnTo>
                  <a:lnTo>
                    <a:pt x="3035850" y="624219"/>
                  </a:lnTo>
                  <a:lnTo>
                    <a:pt x="3049840" y="624219"/>
                  </a:lnTo>
                  <a:lnTo>
                    <a:pt x="3063830" y="624219"/>
                  </a:lnTo>
                  <a:lnTo>
                    <a:pt x="3077820" y="624219"/>
                  </a:lnTo>
                  <a:lnTo>
                    <a:pt x="3091810" y="624219"/>
                  </a:lnTo>
                  <a:lnTo>
                    <a:pt x="3105800" y="624219"/>
                  </a:lnTo>
                  <a:lnTo>
                    <a:pt x="3119790" y="624219"/>
                  </a:lnTo>
                  <a:lnTo>
                    <a:pt x="3133780" y="624219"/>
                  </a:lnTo>
                  <a:lnTo>
                    <a:pt x="3147770" y="624219"/>
                  </a:lnTo>
                  <a:lnTo>
                    <a:pt x="3161761" y="624219"/>
                  </a:lnTo>
                  <a:lnTo>
                    <a:pt x="3175751" y="624219"/>
                  </a:lnTo>
                  <a:lnTo>
                    <a:pt x="3189741" y="624219"/>
                  </a:lnTo>
                  <a:lnTo>
                    <a:pt x="3203731" y="624219"/>
                  </a:lnTo>
                  <a:lnTo>
                    <a:pt x="3217721" y="624219"/>
                  </a:lnTo>
                  <a:lnTo>
                    <a:pt x="3231711" y="624219"/>
                  </a:lnTo>
                  <a:lnTo>
                    <a:pt x="3245701" y="624219"/>
                  </a:lnTo>
                  <a:lnTo>
                    <a:pt x="3259691" y="624219"/>
                  </a:lnTo>
                  <a:lnTo>
                    <a:pt x="3273681" y="624219"/>
                  </a:lnTo>
                  <a:lnTo>
                    <a:pt x="3287671" y="624219"/>
                  </a:lnTo>
                  <a:lnTo>
                    <a:pt x="3301661" y="624219"/>
                  </a:lnTo>
                  <a:lnTo>
                    <a:pt x="3315652" y="624219"/>
                  </a:lnTo>
                  <a:lnTo>
                    <a:pt x="3329642" y="624219"/>
                  </a:lnTo>
                  <a:lnTo>
                    <a:pt x="3343632" y="624219"/>
                  </a:lnTo>
                  <a:lnTo>
                    <a:pt x="3357622" y="624219"/>
                  </a:lnTo>
                  <a:lnTo>
                    <a:pt x="3371612" y="624219"/>
                  </a:lnTo>
                  <a:lnTo>
                    <a:pt x="3385602" y="624219"/>
                  </a:lnTo>
                  <a:lnTo>
                    <a:pt x="3399592" y="624219"/>
                  </a:lnTo>
                  <a:lnTo>
                    <a:pt x="3413582" y="624219"/>
                  </a:lnTo>
                  <a:lnTo>
                    <a:pt x="3427572" y="624219"/>
                  </a:lnTo>
                  <a:lnTo>
                    <a:pt x="3441562" y="624219"/>
                  </a:lnTo>
                  <a:lnTo>
                    <a:pt x="3455552" y="624219"/>
                  </a:lnTo>
                  <a:lnTo>
                    <a:pt x="3469543" y="624219"/>
                  </a:lnTo>
                  <a:lnTo>
                    <a:pt x="3483533" y="624219"/>
                  </a:lnTo>
                  <a:lnTo>
                    <a:pt x="3497523" y="624219"/>
                  </a:lnTo>
                  <a:lnTo>
                    <a:pt x="3511513" y="624219"/>
                  </a:lnTo>
                  <a:lnTo>
                    <a:pt x="3525503" y="624219"/>
                  </a:lnTo>
                  <a:lnTo>
                    <a:pt x="3539493" y="624219"/>
                  </a:lnTo>
                  <a:lnTo>
                    <a:pt x="3553483" y="624219"/>
                  </a:lnTo>
                  <a:lnTo>
                    <a:pt x="3567473" y="624219"/>
                  </a:lnTo>
                  <a:lnTo>
                    <a:pt x="3581463" y="624219"/>
                  </a:lnTo>
                  <a:lnTo>
                    <a:pt x="3595453" y="624219"/>
                  </a:lnTo>
                  <a:lnTo>
                    <a:pt x="3609444" y="624219"/>
                  </a:lnTo>
                  <a:lnTo>
                    <a:pt x="3623434" y="624219"/>
                  </a:lnTo>
                  <a:lnTo>
                    <a:pt x="3637424" y="624219"/>
                  </a:lnTo>
                  <a:lnTo>
                    <a:pt x="3651414" y="624219"/>
                  </a:lnTo>
                  <a:lnTo>
                    <a:pt x="3665404" y="624219"/>
                  </a:lnTo>
                  <a:lnTo>
                    <a:pt x="3679394" y="624219"/>
                  </a:lnTo>
                  <a:lnTo>
                    <a:pt x="3693384" y="624219"/>
                  </a:lnTo>
                  <a:lnTo>
                    <a:pt x="3707374" y="624219"/>
                  </a:lnTo>
                  <a:lnTo>
                    <a:pt x="3721364" y="624219"/>
                  </a:lnTo>
                  <a:lnTo>
                    <a:pt x="3735354" y="624219"/>
                  </a:lnTo>
                  <a:lnTo>
                    <a:pt x="3749344" y="624219"/>
                  </a:lnTo>
                  <a:lnTo>
                    <a:pt x="3763335" y="624219"/>
                  </a:lnTo>
                  <a:lnTo>
                    <a:pt x="3777325" y="624219"/>
                  </a:lnTo>
                  <a:lnTo>
                    <a:pt x="3791315" y="624219"/>
                  </a:lnTo>
                  <a:lnTo>
                    <a:pt x="3805305" y="624219"/>
                  </a:lnTo>
                  <a:lnTo>
                    <a:pt x="3819295" y="624219"/>
                  </a:lnTo>
                  <a:lnTo>
                    <a:pt x="3833285" y="624219"/>
                  </a:lnTo>
                  <a:lnTo>
                    <a:pt x="3847275" y="624219"/>
                  </a:lnTo>
                  <a:lnTo>
                    <a:pt x="3861265" y="624219"/>
                  </a:lnTo>
                  <a:lnTo>
                    <a:pt x="3875255" y="624219"/>
                  </a:lnTo>
                  <a:lnTo>
                    <a:pt x="3889245" y="624219"/>
                  </a:lnTo>
                  <a:lnTo>
                    <a:pt x="3903235" y="624219"/>
                  </a:lnTo>
                  <a:lnTo>
                    <a:pt x="3917226" y="624219"/>
                  </a:lnTo>
                  <a:lnTo>
                    <a:pt x="3931216" y="624219"/>
                  </a:lnTo>
                  <a:lnTo>
                    <a:pt x="3945206" y="624219"/>
                  </a:lnTo>
                  <a:lnTo>
                    <a:pt x="3959196" y="624219"/>
                  </a:lnTo>
                  <a:lnTo>
                    <a:pt x="3973186" y="624219"/>
                  </a:lnTo>
                  <a:lnTo>
                    <a:pt x="3987176" y="624219"/>
                  </a:lnTo>
                  <a:lnTo>
                    <a:pt x="4001166" y="624219"/>
                  </a:lnTo>
                  <a:lnTo>
                    <a:pt x="4015156" y="624219"/>
                  </a:lnTo>
                  <a:lnTo>
                    <a:pt x="4029146" y="624219"/>
                  </a:lnTo>
                  <a:lnTo>
                    <a:pt x="4043136" y="624219"/>
                  </a:lnTo>
                  <a:lnTo>
                    <a:pt x="4057126" y="624219"/>
                  </a:lnTo>
                  <a:lnTo>
                    <a:pt x="4071117" y="624219"/>
                  </a:lnTo>
                  <a:lnTo>
                    <a:pt x="4085107" y="624219"/>
                  </a:lnTo>
                  <a:lnTo>
                    <a:pt x="4099097" y="624219"/>
                  </a:lnTo>
                  <a:lnTo>
                    <a:pt x="4113087" y="624219"/>
                  </a:lnTo>
                  <a:lnTo>
                    <a:pt x="4127077" y="624219"/>
                  </a:lnTo>
                  <a:lnTo>
                    <a:pt x="4141067" y="624219"/>
                  </a:lnTo>
                  <a:lnTo>
                    <a:pt x="4155057" y="624219"/>
                  </a:lnTo>
                </a:path>
              </a:pathLst>
            </a:custGeom>
            <a:ln w="40651" cap="flat">
              <a:solidFill>
                <a:srgbClr val="D3D3D3">
                  <a:alpha val="100000"/>
                </a:srgbClr>
              </a:solidFill>
              <a:prstDash val="solid"/>
              <a:round/>
            </a:ln>
          </p:spPr>
          <p:txBody>
            <a:bodyPr/>
            <a:lstStyle/>
            <a:p>
              <a:endParaRPr/>
            </a:p>
          </p:txBody>
        </p:sp>
        <p:sp>
          <p:nvSpPr>
            <p:cNvPr id="40" name="pl40"/>
            <p:cNvSpPr/>
            <p:nvPr/>
          </p:nvSpPr>
          <p:spPr>
            <a:xfrm>
              <a:off x="2737948" y="3605860"/>
              <a:ext cx="4155057" cy="1248160"/>
            </a:xfrm>
            <a:custGeom>
              <a:avLst/>
              <a:gdLst/>
              <a:ahLst/>
              <a:cxnLst/>
              <a:rect l="0" t="0" r="0" b="0"/>
              <a:pathLst>
                <a:path w="4155057" h="1248160">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160"/>
                  </a:lnTo>
                  <a:lnTo>
                    <a:pt x="1399009" y="1248111"/>
                  </a:lnTo>
                  <a:lnTo>
                    <a:pt x="1412999" y="1248053"/>
                  </a:lnTo>
                  <a:lnTo>
                    <a:pt x="1426989" y="1247985"/>
                  </a:lnTo>
                  <a:lnTo>
                    <a:pt x="1440979" y="1247906"/>
                  </a:lnTo>
                  <a:lnTo>
                    <a:pt x="1454969" y="1247813"/>
                  </a:lnTo>
                  <a:lnTo>
                    <a:pt x="1468959" y="1247703"/>
                  </a:lnTo>
                  <a:lnTo>
                    <a:pt x="1482949" y="1247574"/>
                  </a:lnTo>
                  <a:lnTo>
                    <a:pt x="1496939" y="1247422"/>
                  </a:lnTo>
                  <a:lnTo>
                    <a:pt x="1510930" y="1247244"/>
                  </a:lnTo>
                  <a:lnTo>
                    <a:pt x="1524920" y="1247035"/>
                  </a:lnTo>
                  <a:lnTo>
                    <a:pt x="1538910" y="1246790"/>
                  </a:lnTo>
                  <a:lnTo>
                    <a:pt x="1552900" y="1246501"/>
                  </a:lnTo>
                  <a:lnTo>
                    <a:pt x="1566890" y="1246162"/>
                  </a:lnTo>
                  <a:lnTo>
                    <a:pt x="1580880" y="1245764"/>
                  </a:lnTo>
                  <a:lnTo>
                    <a:pt x="1594870" y="1245296"/>
                  </a:lnTo>
                  <a:lnTo>
                    <a:pt x="1608860" y="1244748"/>
                  </a:lnTo>
                  <a:lnTo>
                    <a:pt x="1622850" y="1244104"/>
                  </a:lnTo>
                  <a:lnTo>
                    <a:pt x="1636840" y="1243348"/>
                  </a:lnTo>
                  <a:lnTo>
                    <a:pt x="1650830" y="1242461"/>
                  </a:lnTo>
                  <a:lnTo>
                    <a:pt x="1664821" y="1241421"/>
                  </a:lnTo>
                  <a:lnTo>
                    <a:pt x="1678811" y="1240203"/>
                  </a:lnTo>
                  <a:lnTo>
                    <a:pt x="1692801" y="1238775"/>
                  </a:lnTo>
                  <a:lnTo>
                    <a:pt x="1706791" y="1237103"/>
                  </a:lnTo>
                  <a:lnTo>
                    <a:pt x="1720781" y="1235146"/>
                  </a:lnTo>
                  <a:lnTo>
                    <a:pt x="1734771" y="1232858"/>
                  </a:lnTo>
                  <a:lnTo>
                    <a:pt x="1748761" y="1230185"/>
                  </a:lnTo>
                  <a:lnTo>
                    <a:pt x="1762751" y="1227065"/>
                  </a:lnTo>
                  <a:lnTo>
                    <a:pt x="1776741" y="1223429"/>
                  </a:lnTo>
                  <a:lnTo>
                    <a:pt x="1790731" y="1219196"/>
                  </a:lnTo>
                  <a:lnTo>
                    <a:pt x="1804722" y="1214277"/>
                  </a:lnTo>
                  <a:lnTo>
                    <a:pt x="1818712" y="1208572"/>
                  </a:lnTo>
                  <a:lnTo>
                    <a:pt x="1832702" y="1201969"/>
                  </a:lnTo>
                  <a:lnTo>
                    <a:pt x="1846692" y="1194347"/>
                  </a:lnTo>
                  <a:lnTo>
                    <a:pt x="1860682" y="1185576"/>
                  </a:lnTo>
                  <a:lnTo>
                    <a:pt x="1874672" y="1175515"/>
                  </a:lnTo>
                  <a:lnTo>
                    <a:pt x="1888662" y="1164020"/>
                  </a:lnTo>
                  <a:lnTo>
                    <a:pt x="1902652" y="1150946"/>
                  </a:lnTo>
                  <a:lnTo>
                    <a:pt x="1916642" y="1136151"/>
                  </a:lnTo>
                  <a:lnTo>
                    <a:pt x="1930632" y="1119505"/>
                  </a:lnTo>
                  <a:lnTo>
                    <a:pt x="1944622" y="1100897"/>
                  </a:lnTo>
                  <a:lnTo>
                    <a:pt x="1958613" y="1080245"/>
                  </a:lnTo>
                  <a:lnTo>
                    <a:pt x="1972603" y="1057508"/>
                  </a:lnTo>
                  <a:lnTo>
                    <a:pt x="1986593" y="1032696"/>
                  </a:lnTo>
                  <a:lnTo>
                    <a:pt x="2000583" y="1005878"/>
                  </a:lnTo>
                  <a:lnTo>
                    <a:pt x="2014573" y="977192"/>
                  </a:lnTo>
                  <a:lnTo>
                    <a:pt x="2028563" y="946848"/>
                  </a:lnTo>
                  <a:lnTo>
                    <a:pt x="2042553" y="915125"/>
                  </a:lnTo>
                  <a:lnTo>
                    <a:pt x="2056543" y="882366"/>
                  </a:lnTo>
                  <a:lnTo>
                    <a:pt x="2070533" y="848963"/>
                  </a:lnTo>
                  <a:lnTo>
                    <a:pt x="2084523" y="815342"/>
                  </a:lnTo>
                  <a:lnTo>
                    <a:pt x="2098513" y="781940"/>
                  </a:lnTo>
                  <a:lnTo>
                    <a:pt x="2112504" y="749180"/>
                  </a:lnTo>
                  <a:lnTo>
                    <a:pt x="2126494" y="717457"/>
                  </a:lnTo>
                  <a:lnTo>
                    <a:pt x="2140484" y="687113"/>
                  </a:lnTo>
                  <a:lnTo>
                    <a:pt x="2154474" y="658428"/>
                  </a:lnTo>
                  <a:lnTo>
                    <a:pt x="2168464" y="631610"/>
                  </a:lnTo>
                  <a:lnTo>
                    <a:pt x="2182454" y="606797"/>
                  </a:lnTo>
                  <a:lnTo>
                    <a:pt x="2196444" y="584060"/>
                  </a:lnTo>
                  <a:lnTo>
                    <a:pt x="2210434" y="563408"/>
                  </a:lnTo>
                  <a:lnTo>
                    <a:pt x="2224424" y="544800"/>
                  </a:lnTo>
                  <a:lnTo>
                    <a:pt x="2238414" y="528154"/>
                  </a:lnTo>
                  <a:lnTo>
                    <a:pt x="2252404" y="513359"/>
                  </a:lnTo>
                  <a:lnTo>
                    <a:pt x="2266395" y="500285"/>
                  </a:lnTo>
                  <a:lnTo>
                    <a:pt x="2280385" y="488791"/>
                  </a:lnTo>
                  <a:lnTo>
                    <a:pt x="2294375" y="478730"/>
                  </a:lnTo>
                  <a:lnTo>
                    <a:pt x="2308365" y="469958"/>
                  </a:lnTo>
                  <a:lnTo>
                    <a:pt x="2322355" y="462337"/>
                  </a:lnTo>
                  <a:lnTo>
                    <a:pt x="2336345" y="455734"/>
                  </a:lnTo>
                  <a:lnTo>
                    <a:pt x="2350335" y="450028"/>
                  </a:lnTo>
                  <a:lnTo>
                    <a:pt x="2364325" y="445110"/>
                  </a:lnTo>
                  <a:lnTo>
                    <a:pt x="2378315" y="440877"/>
                  </a:lnTo>
                  <a:lnTo>
                    <a:pt x="2392305" y="437240"/>
                  </a:lnTo>
                  <a:lnTo>
                    <a:pt x="2406296" y="434120"/>
                  </a:lnTo>
                  <a:lnTo>
                    <a:pt x="2420286" y="431447"/>
                  </a:lnTo>
                  <a:lnTo>
                    <a:pt x="2434276" y="429159"/>
                  </a:lnTo>
                  <a:lnTo>
                    <a:pt x="2448266" y="427203"/>
                  </a:lnTo>
                  <a:lnTo>
                    <a:pt x="2462256" y="425531"/>
                  </a:lnTo>
                  <a:lnTo>
                    <a:pt x="2476246" y="424103"/>
                  </a:lnTo>
                  <a:lnTo>
                    <a:pt x="2490236" y="422884"/>
                  </a:lnTo>
                  <a:lnTo>
                    <a:pt x="2504226" y="421844"/>
                  </a:lnTo>
                  <a:lnTo>
                    <a:pt x="2518216" y="420958"/>
                  </a:lnTo>
                  <a:lnTo>
                    <a:pt x="2532206" y="420202"/>
                  </a:lnTo>
                  <a:lnTo>
                    <a:pt x="2546196" y="419558"/>
                  </a:lnTo>
                  <a:lnTo>
                    <a:pt x="2560187" y="419009"/>
                  </a:lnTo>
                  <a:lnTo>
                    <a:pt x="2574177" y="418542"/>
                  </a:lnTo>
                  <a:lnTo>
                    <a:pt x="2588167" y="418144"/>
                  </a:lnTo>
                  <a:lnTo>
                    <a:pt x="2602157" y="417805"/>
                  </a:lnTo>
                  <a:lnTo>
                    <a:pt x="2616147" y="417516"/>
                  </a:lnTo>
                  <a:lnTo>
                    <a:pt x="2630137" y="417270"/>
                  </a:lnTo>
                  <a:lnTo>
                    <a:pt x="2644127" y="417061"/>
                  </a:lnTo>
                  <a:lnTo>
                    <a:pt x="2658117" y="416883"/>
                  </a:lnTo>
                  <a:lnTo>
                    <a:pt x="2672107" y="416732"/>
                  </a:lnTo>
                  <a:lnTo>
                    <a:pt x="2686097" y="416603"/>
                  </a:lnTo>
                  <a:lnTo>
                    <a:pt x="2700087" y="416493"/>
                  </a:lnTo>
                  <a:lnTo>
                    <a:pt x="2714078" y="416399"/>
                  </a:lnTo>
                  <a:lnTo>
                    <a:pt x="2728068" y="416320"/>
                  </a:lnTo>
                  <a:lnTo>
                    <a:pt x="2742058" y="416252"/>
                  </a:lnTo>
                  <a:lnTo>
                    <a:pt x="2756048" y="416195"/>
                  </a:lnTo>
                  <a:lnTo>
                    <a:pt x="2770038" y="416146"/>
                  </a:lnTo>
                  <a:lnTo>
                    <a:pt x="2770038" y="415937"/>
                  </a:lnTo>
                  <a:lnTo>
                    <a:pt x="2784028" y="415949"/>
                  </a:lnTo>
                  <a:lnTo>
                    <a:pt x="2798018" y="415963"/>
                  </a:lnTo>
                  <a:lnTo>
                    <a:pt x="2812008" y="415980"/>
                  </a:lnTo>
                  <a:lnTo>
                    <a:pt x="2825998" y="416000"/>
                  </a:lnTo>
                  <a:lnTo>
                    <a:pt x="2839988" y="416023"/>
                  </a:lnTo>
                  <a:lnTo>
                    <a:pt x="2853978" y="416051"/>
                  </a:lnTo>
                  <a:lnTo>
                    <a:pt x="2867969" y="416083"/>
                  </a:lnTo>
                  <a:lnTo>
                    <a:pt x="2881959" y="416121"/>
                  </a:lnTo>
                  <a:lnTo>
                    <a:pt x="2895949" y="416165"/>
                  </a:lnTo>
                  <a:lnTo>
                    <a:pt x="2909939" y="416218"/>
                  </a:lnTo>
                  <a:lnTo>
                    <a:pt x="2923929" y="416279"/>
                  </a:lnTo>
                  <a:lnTo>
                    <a:pt x="2937919" y="416351"/>
                  </a:lnTo>
                  <a:lnTo>
                    <a:pt x="2951909" y="416436"/>
                  </a:lnTo>
                  <a:lnTo>
                    <a:pt x="2965899" y="416535"/>
                  </a:lnTo>
                  <a:lnTo>
                    <a:pt x="2979889" y="416652"/>
                  </a:lnTo>
                  <a:lnTo>
                    <a:pt x="2993879" y="416790"/>
                  </a:lnTo>
                  <a:lnTo>
                    <a:pt x="3007870" y="416951"/>
                  </a:lnTo>
                  <a:lnTo>
                    <a:pt x="3021860" y="417139"/>
                  </a:lnTo>
                  <a:lnTo>
                    <a:pt x="3035850" y="417361"/>
                  </a:lnTo>
                  <a:lnTo>
                    <a:pt x="3049840" y="417621"/>
                  </a:lnTo>
                  <a:lnTo>
                    <a:pt x="3063830" y="417926"/>
                  </a:lnTo>
                  <a:lnTo>
                    <a:pt x="3077820" y="418283"/>
                  </a:lnTo>
                  <a:lnTo>
                    <a:pt x="3091810" y="418701"/>
                  </a:lnTo>
                  <a:lnTo>
                    <a:pt x="3105800" y="419190"/>
                  </a:lnTo>
                  <a:lnTo>
                    <a:pt x="3119790" y="419762"/>
                  </a:lnTo>
                  <a:lnTo>
                    <a:pt x="3133780" y="420430"/>
                  </a:lnTo>
                  <a:lnTo>
                    <a:pt x="3147770" y="421210"/>
                  </a:lnTo>
                  <a:lnTo>
                    <a:pt x="3161761" y="422119"/>
                  </a:lnTo>
                  <a:lnTo>
                    <a:pt x="3175751" y="423177"/>
                  </a:lnTo>
                  <a:lnTo>
                    <a:pt x="3189741" y="424407"/>
                  </a:lnTo>
                  <a:lnTo>
                    <a:pt x="3203731" y="425833"/>
                  </a:lnTo>
                  <a:lnTo>
                    <a:pt x="3217721" y="427484"/>
                  </a:lnTo>
                  <a:lnTo>
                    <a:pt x="3231711" y="429390"/>
                  </a:lnTo>
                  <a:lnTo>
                    <a:pt x="3245701" y="431583"/>
                  </a:lnTo>
                  <a:lnTo>
                    <a:pt x="3259691" y="434098"/>
                  </a:lnTo>
                  <a:lnTo>
                    <a:pt x="3273681" y="436971"/>
                  </a:lnTo>
                  <a:lnTo>
                    <a:pt x="3287671" y="440240"/>
                  </a:lnTo>
                  <a:lnTo>
                    <a:pt x="3301661" y="443939"/>
                  </a:lnTo>
                  <a:lnTo>
                    <a:pt x="3315652" y="448100"/>
                  </a:lnTo>
                  <a:lnTo>
                    <a:pt x="3329642" y="452752"/>
                  </a:lnTo>
                  <a:lnTo>
                    <a:pt x="3343632" y="457915"/>
                  </a:lnTo>
                  <a:lnTo>
                    <a:pt x="3357622" y="463599"/>
                  </a:lnTo>
                  <a:lnTo>
                    <a:pt x="3371612" y="469802"/>
                  </a:lnTo>
                  <a:lnTo>
                    <a:pt x="3385602" y="476507"/>
                  </a:lnTo>
                  <a:lnTo>
                    <a:pt x="3399592" y="483678"/>
                  </a:lnTo>
                  <a:lnTo>
                    <a:pt x="3413582" y="491264"/>
                  </a:lnTo>
                  <a:lnTo>
                    <a:pt x="3427572" y="499195"/>
                  </a:lnTo>
                  <a:lnTo>
                    <a:pt x="3441562" y="507385"/>
                  </a:lnTo>
                  <a:lnTo>
                    <a:pt x="3455552" y="515736"/>
                  </a:lnTo>
                  <a:lnTo>
                    <a:pt x="3469543" y="524141"/>
                  </a:lnTo>
                  <a:lnTo>
                    <a:pt x="3483533" y="532492"/>
                  </a:lnTo>
                  <a:lnTo>
                    <a:pt x="3497523" y="540681"/>
                  </a:lnTo>
                  <a:lnTo>
                    <a:pt x="3511513" y="548612"/>
                  </a:lnTo>
                  <a:lnTo>
                    <a:pt x="3525503" y="556198"/>
                  </a:lnTo>
                  <a:lnTo>
                    <a:pt x="3539493" y="563370"/>
                  </a:lnTo>
                  <a:lnTo>
                    <a:pt x="3553483" y="570074"/>
                  </a:lnTo>
                  <a:lnTo>
                    <a:pt x="3567473" y="576277"/>
                  </a:lnTo>
                  <a:lnTo>
                    <a:pt x="3581463" y="581961"/>
                  </a:lnTo>
                  <a:lnTo>
                    <a:pt x="3595453" y="587124"/>
                  </a:lnTo>
                  <a:lnTo>
                    <a:pt x="3609444" y="591776"/>
                  </a:lnTo>
                  <a:lnTo>
                    <a:pt x="3623434" y="595938"/>
                  </a:lnTo>
                  <a:lnTo>
                    <a:pt x="3637424" y="599637"/>
                  </a:lnTo>
                  <a:lnTo>
                    <a:pt x="3651414" y="602905"/>
                  </a:lnTo>
                  <a:lnTo>
                    <a:pt x="3665404" y="605779"/>
                  </a:lnTo>
                  <a:lnTo>
                    <a:pt x="3679394" y="608294"/>
                  </a:lnTo>
                  <a:lnTo>
                    <a:pt x="3693384" y="610487"/>
                  </a:lnTo>
                  <a:lnTo>
                    <a:pt x="3707374" y="612392"/>
                  </a:lnTo>
                  <a:lnTo>
                    <a:pt x="3721364" y="614043"/>
                  </a:lnTo>
                  <a:lnTo>
                    <a:pt x="3735354" y="615469"/>
                  </a:lnTo>
                  <a:lnTo>
                    <a:pt x="3749344" y="616699"/>
                  </a:lnTo>
                  <a:lnTo>
                    <a:pt x="3763335" y="617757"/>
                  </a:lnTo>
                  <a:lnTo>
                    <a:pt x="3777325" y="618666"/>
                  </a:lnTo>
                  <a:lnTo>
                    <a:pt x="3791315" y="619446"/>
                  </a:lnTo>
                  <a:lnTo>
                    <a:pt x="3805305" y="620115"/>
                  </a:lnTo>
                  <a:lnTo>
                    <a:pt x="3819295" y="620687"/>
                  </a:lnTo>
                  <a:lnTo>
                    <a:pt x="3833285" y="621176"/>
                  </a:lnTo>
                  <a:lnTo>
                    <a:pt x="3847275" y="621594"/>
                  </a:lnTo>
                  <a:lnTo>
                    <a:pt x="3861265" y="621951"/>
                  </a:lnTo>
                  <a:lnTo>
                    <a:pt x="3875255" y="622255"/>
                  </a:lnTo>
                  <a:lnTo>
                    <a:pt x="3889245" y="622515"/>
                  </a:lnTo>
                  <a:lnTo>
                    <a:pt x="3903235" y="622737"/>
                  </a:lnTo>
                  <a:lnTo>
                    <a:pt x="3917226" y="622926"/>
                  </a:lnTo>
                  <a:lnTo>
                    <a:pt x="3931216" y="623087"/>
                  </a:lnTo>
                  <a:lnTo>
                    <a:pt x="3945206" y="623224"/>
                  </a:lnTo>
                  <a:lnTo>
                    <a:pt x="3959196" y="623341"/>
                  </a:lnTo>
                  <a:lnTo>
                    <a:pt x="3973186" y="623441"/>
                  </a:lnTo>
                  <a:lnTo>
                    <a:pt x="3987176" y="623525"/>
                  </a:lnTo>
                  <a:lnTo>
                    <a:pt x="4001166" y="623597"/>
                  </a:lnTo>
                  <a:lnTo>
                    <a:pt x="4015156" y="623659"/>
                  </a:lnTo>
                  <a:lnTo>
                    <a:pt x="4029146" y="623711"/>
                  </a:lnTo>
                  <a:lnTo>
                    <a:pt x="4043136" y="623756"/>
                  </a:lnTo>
                  <a:lnTo>
                    <a:pt x="4057126" y="623794"/>
                  </a:lnTo>
                  <a:lnTo>
                    <a:pt x="4071117" y="623826"/>
                  </a:lnTo>
                  <a:lnTo>
                    <a:pt x="4085107" y="623853"/>
                  </a:lnTo>
                  <a:lnTo>
                    <a:pt x="4099097" y="623877"/>
                  </a:lnTo>
                  <a:lnTo>
                    <a:pt x="4113087" y="623896"/>
                  </a:lnTo>
                  <a:lnTo>
                    <a:pt x="4127077" y="623913"/>
                  </a:lnTo>
                  <a:lnTo>
                    <a:pt x="4141067" y="623928"/>
                  </a:lnTo>
                  <a:lnTo>
                    <a:pt x="4155057" y="623940"/>
                  </a:lnTo>
                </a:path>
              </a:pathLst>
            </a:custGeom>
            <a:ln w="40651" cap="flat">
              <a:solidFill>
                <a:srgbClr val="D3D3D3">
                  <a:alpha val="100000"/>
                </a:srgbClr>
              </a:solidFill>
              <a:prstDash val="solid"/>
              <a:round/>
            </a:ln>
          </p:spPr>
          <p:txBody>
            <a:bodyPr/>
            <a:lstStyle/>
            <a:p>
              <a:endParaRPr/>
            </a:p>
          </p:txBody>
        </p:sp>
        <p:sp>
          <p:nvSpPr>
            <p:cNvPr id="41" name="pl41"/>
            <p:cNvSpPr/>
            <p:nvPr/>
          </p:nvSpPr>
          <p:spPr>
            <a:xfrm>
              <a:off x="2737948" y="1732154"/>
              <a:ext cx="4155057" cy="832292"/>
            </a:xfrm>
            <a:custGeom>
              <a:avLst/>
              <a:gdLst/>
              <a:ahLst/>
              <a:cxnLst/>
              <a:rect l="0" t="0" r="0" b="0"/>
              <a:pathLst>
                <a:path w="4155057" h="83229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79"/>
                  </a:lnTo>
                  <a:lnTo>
                    <a:pt x="2784028" y="328"/>
                  </a:lnTo>
                  <a:lnTo>
                    <a:pt x="2798018" y="385"/>
                  </a:lnTo>
                  <a:lnTo>
                    <a:pt x="2812008" y="453"/>
                  </a:lnTo>
                  <a:lnTo>
                    <a:pt x="2825998" y="532"/>
                  </a:lnTo>
                  <a:lnTo>
                    <a:pt x="2839988" y="626"/>
                  </a:lnTo>
                  <a:lnTo>
                    <a:pt x="2853978" y="735"/>
                  </a:lnTo>
                  <a:lnTo>
                    <a:pt x="2867969" y="864"/>
                  </a:lnTo>
                  <a:lnTo>
                    <a:pt x="2881959" y="1016"/>
                  </a:lnTo>
                  <a:lnTo>
                    <a:pt x="2895949" y="1194"/>
                  </a:lnTo>
                  <a:lnTo>
                    <a:pt x="2909939" y="1403"/>
                  </a:lnTo>
                  <a:lnTo>
                    <a:pt x="2923929" y="1649"/>
                  </a:lnTo>
                  <a:lnTo>
                    <a:pt x="2937919" y="1937"/>
                  </a:lnTo>
                  <a:lnTo>
                    <a:pt x="2951909" y="2276"/>
                  </a:lnTo>
                  <a:lnTo>
                    <a:pt x="2965899" y="2674"/>
                  </a:lnTo>
                  <a:lnTo>
                    <a:pt x="2979889" y="3142"/>
                  </a:lnTo>
                  <a:lnTo>
                    <a:pt x="2993879" y="3691"/>
                  </a:lnTo>
                  <a:lnTo>
                    <a:pt x="3007870" y="4335"/>
                  </a:lnTo>
                  <a:lnTo>
                    <a:pt x="3021860" y="5091"/>
                  </a:lnTo>
                  <a:lnTo>
                    <a:pt x="3035850" y="5977"/>
                  </a:lnTo>
                  <a:lnTo>
                    <a:pt x="3049840" y="7017"/>
                  </a:lnTo>
                  <a:lnTo>
                    <a:pt x="3063830" y="8236"/>
                  </a:lnTo>
                  <a:lnTo>
                    <a:pt x="3077820" y="9663"/>
                  </a:lnTo>
                  <a:lnTo>
                    <a:pt x="3091810" y="11335"/>
                  </a:lnTo>
                  <a:lnTo>
                    <a:pt x="3105800" y="13292"/>
                  </a:lnTo>
                  <a:lnTo>
                    <a:pt x="3119790" y="15580"/>
                  </a:lnTo>
                  <a:lnTo>
                    <a:pt x="3133780" y="18253"/>
                  </a:lnTo>
                  <a:lnTo>
                    <a:pt x="3147770" y="21373"/>
                  </a:lnTo>
                  <a:lnTo>
                    <a:pt x="3161761" y="25009"/>
                  </a:lnTo>
                  <a:lnTo>
                    <a:pt x="3175751" y="29242"/>
                  </a:lnTo>
                  <a:lnTo>
                    <a:pt x="3189741" y="34161"/>
                  </a:lnTo>
                  <a:lnTo>
                    <a:pt x="3203731" y="39867"/>
                  </a:lnTo>
                  <a:lnTo>
                    <a:pt x="3217721" y="46469"/>
                  </a:lnTo>
                  <a:lnTo>
                    <a:pt x="3231711" y="54091"/>
                  </a:lnTo>
                  <a:lnTo>
                    <a:pt x="3245701" y="62863"/>
                  </a:lnTo>
                  <a:lnTo>
                    <a:pt x="3259691" y="72924"/>
                  </a:lnTo>
                  <a:lnTo>
                    <a:pt x="3273681" y="84418"/>
                  </a:lnTo>
                  <a:lnTo>
                    <a:pt x="3287671" y="97492"/>
                  </a:lnTo>
                  <a:lnTo>
                    <a:pt x="3301661" y="112287"/>
                  </a:lnTo>
                  <a:lnTo>
                    <a:pt x="3315652" y="128933"/>
                  </a:lnTo>
                  <a:lnTo>
                    <a:pt x="3329642" y="147541"/>
                  </a:lnTo>
                  <a:lnTo>
                    <a:pt x="3343632" y="168193"/>
                  </a:lnTo>
                  <a:lnTo>
                    <a:pt x="3357622" y="190930"/>
                  </a:lnTo>
                  <a:lnTo>
                    <a:pt x="3371612" y="215742"/>
                  </a:lnTo>
                  <a:lnTo>
                    <a:pt x="3385602" y="242560"/>
                  </a:lnTo>
                  <a:lnTo>
                    <a:pt x="3399592" y="271246"/>
                  </a:lnTo>
                  <a:lnTo>
                    <a:pt x="3413582" y="301590"/>
                  </a:lnTo>
                  <a:lnTo>
                    <a:pt x="3427572" y="333313"/>
                  </a:lnTo>
                  <a:lnTo>
                    <a:pt x="3441562" y="366072"/>
                  </a:lnTo>
                  <a:lnTo>
                    <a:pt x="3455552" y="399475"/>
                  </a:lnTo>
                  <a:lnTo>
                    <a:pt x="3469543" y="433096"/>
                  </a:lnTo>
                  <a:lnTo>
                    <a:pt x="3483533" y="466499"/>
                  </a:lnTo>
                  <a:lnTo>
                    <a:pt x="3497523" y="499258"/>
                  </a:lnTo>
                  <a:lnTo>
                    <a:pt x="3511513" y="530981"/>
                  </a:lnTo>
                  <a:lnTo>
                    <a:pt x="3525503" y="561325"/>
                  </a:lnTo>
                  <a:lnTo>
                    <a:pt x="3539493" y="590011"/>
                  </a:lnTo>
                  <a:lnTo>
                    <a:pt x="3553483" y="616829"/>
                  </a:lnTo>
                  <a:lnTo>
                    <a:pt x="3567473" y="641641"/>
                  </a:lnTo>
                  <a:lnTo>
                    <a:pt x="3581463" y="664378"/>
                  </a:lnTo>
                  <a:lnTo>
                    <a:pt x="3595453" y="685030"/>
                  </a:lnTo>
                  <a:lnTo>
                    <a:pt x="3609444" y="703638"/>
                  </a:lnTo>
                  <a:lnTo>
                    <a:pt x="3623434" y="720284"/>
                  </a:lnTo>
                  <a:lnTo>
                    <a:pt x="3637424" y="735079"/>
                  </a:lnTo>
                  <a:lnTo>
                    <a:pt x="3651414" y="748153"/>
                  </a:lnTo>
                  <a:lnTo>
                    <a:pt x="3665404" y="759647"/>
                  </a:lnTo>
                  <a:lnTo>
                    <a:pt x="3679394" y="769708"/>
                  </a:lnTo>
                  <a:lnTo>
                    <a:pt x="3693384" y="778480"/>
                  </a:lnTo>
                  <a:lnTo>
                    <a:pt x="3707374" y="786102"/>
                  </a:lnTo>
                  <a:lnTo>
                    <a:pt x="3721364" y="792704"/>
                  </a:lnTo>
                  <a:lnTo>
                    <a:pt x="3735354" y="798410"/>
                  </a:lnTo>
                  <a:lnTo>
                    <a:pt x="3749344" y="803329"/>
                  </a:lnTo>
                  <a:lnTo>
                    <a:pt x="3763335" y="807562"/>
                  </a:lnTo>
                  <a:lnTo>
                    <a:pt x="3777325" y="811198"/>
                  </a:lnTo>
                  <a:lnTo>
                    <a:pt x="3791315" y="814318"/>
                  </a:lnTo>
                  <a:lnTo>
                    <a:pt x="3805305" y="816991"/>
                  </a:lnTo>
                  <a:lnTo>
                    <a:pt x="3819295" y="819279"/>
                  </a:lnTo>
                  <a:lnTo>
                    <a:pt x="3833285" y="821236"/>
                  </a:lnTo>
                  <a:lnTo>
                    <a:pt x="3847275" y="822908"/>
                  </a:lnTo>
                  <a:lnTo>
                    <a:pt x="3861265" y="824336"/>
                  </a:lnTo>
                  <a:lnTo>
                    <a:pt x="3875255" y="825554"/>
                  </a:lnTo>
                  <a:lnTo>
                    <a:pt x="3889245" y="826594"/>
                  </a:lnTo>
                  <a:lnTo>
                    <a:pt x="3903235" y="827481"/>
                  </a:lnTo>
                  <a:lnTo>
                    <a:pt x="3917226" y="828236"/>
                  </a:lnTo>
                  <a:lnTo>
                    <a:pt x="3931216" y="828880"/>
                  </a:lnTo>
                  <a:lnTo>
                    <a:pt x="3945206" y="829429"/>
                  </a:lnTo>
                  <a:lnTo>
                    <a:pt x="3959196" y="829897"/>
                  </a:lnTo>
                  <a:lnTo>
                    <a:pt x="3973186" y="830295"/>
                  </a:lnTo>
                  <a:lnTo>
                    <a:pt x="3987176" y="830634"/>
                  </a:lnTo>
                  <a:lnTo>
                    <a:pt x="4001166" y="830922"/>
                  </a:lnTo>
                  <a:lnTo>
                    <a:pt x="4015156" y="831168"/>
                  </a:lnTo>
                  <a:lnTo>
                    <a:pt x="4029146" y="831377"/>
                  </a:lnTo>
                  <a:lnTo>
                    <a:pt x="4043136" y="831555"/>
                  </a:lnTo>
                  <a:lnTo>
                    <a:pt x="4057126" y="831707"/>
                  </a:lnTo>
                  <a:lnTo>
                    <a:pt x="4071117" y="831836"/>
                  </a:lnTo>
                  <a:lnTo>
                    <a:pt x="4085107" y="831945"/>
                  </a:lnTo>
                  <a:lnTo>
                    <a:pt x="4099097" y="832039"/>
                  </a:lnTo>
                  <a:lnTo>
                    <a:pt x="4113087" y="832118"/>
                  </a:lnTo>
                  <a:lnTo>
                    <a:pt x="4127077" y="832186"/>
                  </a:lnTo>
                  <a:lnTo>
                    <a:pt x="4141067" y="832243"/>
                  </a:lnTo>
                  <a:lnTo>
                    <a:pt x="4155057" y="832292"/>
                  </a:lnTo>
                </a:path>
              </a:pathLst>
            </a:custGeom>
            <a:ln w="40651" cap="flat">
              <a:solidFill>
                <a:srgbClr val="D3D3D3">
                  <a:alpha val="100000"/>
                </a:srgbClr>
              </a:solidFill>
              <a:prstDash val="solid"/>
              <a:round/>
            </a:ln>
          </p:spPr>
          <p:txBody>
            <a:bodyPr/>
            <a:lstStyle/>
            <a:p>
              <a:endParaRPr/>
            </a:p>
          </p:txBody>
        </p:sp>
        <p:sp>
          <p:nvSpPr>
            <p:cNvPr id="42" name="pl42"/>
            <p:cNvSpPr/>
            <p:nvPr/>
          </p:nvSpPr>
          <p:spPr>
            <a:xfrm>
              <a:off x="2737948" y="4022146"/>
              <a:ext cx="4155057" cy="1248439"/>
            </a:xfrm>
            <a:custGeom>
              <a:avLst/>
              <a:gdLst/>
              <a:ahLst/>
              <a:cxnLst/>
              <a:rect l="0" t="0" r="0" b="0"/>
              <a:pathLst>
                <a:path w="4155057" h="1248439">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439"/>
                  </a:lnTo>
                  <a:lnTo>
                    <a:pt x="1399009" y="1248439"/>
                  </a:lnTo>
                  <a:lnTo>
                    <a:pt x="1412999" y="1248439"/>
                  </a:lnTo>
                  <a:lnTo>
                    <a:pt x="1426989" y="1248439"/>
                  </a:lnTo>
                  <a:lnTo>
                    <a:pt x="1440979" y="1248439"/>
                  </a:lnTo>
                  <a:lnTo>
                    <a:pt x="1454969" y="1248439"/>
                  </a:lnTo>
                  <a:lnTo>
                    <a:pt x="1468959" y="1248439"/>
                  </a:lnTo>
                  <a:lnTo>
                    <a:pt x="1482949" y="1248439"/>
                  </a:lnTo>
                  <a:lnTo>
                    <a:pt x="1496939" y="1248439"/>
                  </a:lnTo>
                  <a:lnTo>
                    <a:pt x="1510930" y="1248439"/>
                  </a:lnTo>
                  <a:lnTo>
                    <a:pt x="1524920" y="1248439"/>
                  </a:lnTo>
                  <a:lnTo>
                    <a:pt x="1538910" y="1248439"/>
                  </a:lnTo>
                  <a:lnTo>
                    <a:pt x="1552900" y="1248439"/>
                  </a:lnTo>
                  <a:lnTo>
                    <a:pt x="1566890" y="1248439"/>
                  </a:lnTo>
                  <a:lnTo>
                    <a:pt x="1580880" y="1248439"/>
                  </a:lnTo>
                  <a:lnTo>
                    <a:pt x="1594870" y="1248439"/>
                  </a:lnTo>
                  <a:lnTo>
                    <a:pt x="1608860" y="1248439"/>
                  </a:lnTo>
                  <a:lnTo>
                    <a:pt x="1622850" y="1248439"/>
                  </a:lnTo>
                  <a:lnTo>
                    <a:pt x="1636840" y="1248439"/>
                  </a:lnTo>
                  <a:lnTo>
                    <a:pt x="1650830" y="1248439"/>
                  </a:lnTo>
                  <a:lnTo>
                    <a:pt x="1664821" y="1248439"/>
                  </a:lnTo>
                  <a:lnTo>
                    <a:pt x="1678811" y="1248439"/>
                  </a:lnTo>
                  <a:lnTo>
                    <a:pt x="1692801" y="1248439"/>
                  </a:lnTo>
                  <a:lnTo>
                    <a:pt x="1706791" y="1248439"/>
                  </a:lnTo>
                  <a:lnTo>
                    <a:pt x="1720781" y="1248439"/>
                  </a:lnTo>
                  <a:lnTo>
                    <a:pt x="1734771" y="1248439"/>
                  </a:lnTo>
                  <a:lnTo>
                    <a:pt x="1748761" y="1248439"/>
                  </a:lnTo>
                  <a:lnTo>
                    <a:pt x="1762751" y="1248439"/>
                  </a:lnTo>
                  <a:lnTo>
                    <a:pt x="1776741" y="1248439"/>
                  </a:lnTo>
                  <a:lnTo>
                    <a:pt x="1790731" y="1248439"/>
                  </a:lnTo>
                  <a:lnTo>
                    <a:pt x="1804722" y="1248439"/>
                  </a:lnTo>
                  <a:lnTo>
                    <a:pt x="1818712" y="1248439"/>
                  </a:lnTo>
                  <a:lnTo>
                    <a:pt x="1832702" y="1248439"/>
                  </a:lnTo>
                  <a:lnTo>
                    <a:pt x="1846692" y="1248439"/>
                  </a:lnTo>
                  <a:lnTo>
                    <a:pt x="1860682" y="1248439"/>
                  </a:lnTo>
                  <a:lnTo>
                    <a:pt x="1874672" y="1248439"/>
                  </a:lnTo>
                  <a:lnTo>
                    <a:pt x="1888662" y="1248439"/>
                  </a:lnTo>
                  <a:lnTo>
                    <a:pt x="1902652" y="1248439"/>
                  </a:lnTo>
                  <a:lnTo>
                    <a:pt x="1916642" y="1248439"/>
                  </a:lnTo>
                  <a:lnTo>
                    <a:pt x="1930632" y="1248439"/>
                  </a:lnTo>
                  <a:lnTo>
                    <a:pt x="1944622" y="1248439"/>
                  </a:lnTo>
                  <a:lnTo>
                    <a:pt x="1958613" y="1248439"/>
                  </a:lnTo>
                  <a:lnTo>
                    <a:pt x="1972603" y="1248439"/>
                  </a:lnTo>
                  <a:lnTo>
                    <a:pt x="1986593" y="1248439"/>
                  </a:lnTo>
                  <a:lnTo>
                    <a:pt x="2000583" y="1248439"/>
                  </a:lnTo>
                  <a:lnTo>
                    <a:pt x="2014573" y="1248439"/>
                  </a:lnTo>
                  <a:lnTo>
                    <a:pt x="2028563" y="1248439"/>
                  </a:lnTo>
                  <a:lnTo>
                    <a:pt x="2042553" y="1248439"/>
                  </a:lnTo>
                  <a:lnTo>
                    <a:pt x="2056543" y="1248439"/>
                  </a:lnTo>
                  <a:lnTo>
                    <a:pt x="2070533" y="1248439"/>
                  </a:lnTo>
                  <a:lnTo>
                    <a:pt x="2084523" y="1248439"/>
                  </a:lnTo>
                  <a:lnTo>
                    <a:pt x="2098513" y="1248439"/>
                  </a:lnTo>
                  <a:lnTo>
                    <a:pt x="2112504" y="1248439"/>
                  </a:lnTo>
                  <a:lnTo>
                    <a:pt x="2126494" y="1248439"/>
                  </a:lnTo>
                  <a:lnTo>
                    <a:pt x="2140484" y="1248439"/>
                  </a:lnTo>
                  <a:lnTo>
                    <a:pt x="2154474" y="1248439"/>
                  </a:lnTo>
                  <a:lnTo>
                    <a:pt x="2168464" y="1248439"/>
                  </a:lnTo>
                  <a:lnTo>
                    <a:pt x="2182454" y="1248439"/>
                  </a:lnTo>
                  <a:lnTo>
                    <a:pt x="2196444" y="1248439"/>
                  </a:lnTo>
                  <a:lnTo>
                    <a:pt x="2210434" y="1248439"/>
                  </a:lnTo>
                  <a:lnTo>
                    <a:pt x="2224424" y="1248439"/>
                  </a:lnTo>
                  <a:lnTo>
                    <a:pt x="2238414" y="1248439"/>
                  </a:lnTo>
                  <a:lnTo>
                    <a:pt x="2252404" y="1248439"/>
                  </a:lnTo>
                  <a:lnTo>
                    <a:pt x="2266395" y="1248439"/>
                  </a:lnTo>
                  <a:lnTo>
                    <a:pt x="2280385" y="1248439"/>
                  </a:lnTo>
                  <a:lnTo>
                    <a:pt x="2294375" y="1248439"/>
                  </a:lnTo>
                  <a:lnTo>
                    <a:pt x="2308365" y="1248439"/>
                  </a:lnTo>
                  <a:lnTo>
                    <a:pt x="2322355" y="1248439"/>
                  </a:lnTo>
                  <a:lnTo>
                    <a:pt x="2336345" y="1248439"/>
                  </a:lnTo>
                  <a:lnTo>
                    <a:pt x="2350335" y="1248439"/>
                  </a:lnTo>
                  <a:lnTo>
                    <a:pt x="2364325" y="1248439"/>
                  </a:lnTo>
                  <a:lnTo>
                    <a:pt x="2378315" y="1248439"/>
                  </a:lnTo>
                  <a:lnTo>
                    <a:pt x="2392305" y="1248439"/>
                  </a:lnTo>
                  <a:lnTo>
                    <a:pt x="2406296" y="1248439"/>
                  </a:lnTo>
                  <a:lnTo>
                    <a:pt x="2420286" y="1248439"/>
                  </a:lnTo>
                  <a:lnTo>
                    <a:pt x="2434276" y="1248439"/>
                  </a:lnTo>
                  <a:lnTo>
                    <a:pt x="2448266" y="1248439"/>
                  </a:lnTo>
                  <a:lnTo>
                    <a:pt x="2462256" y="1248439"/>
                  </a:lnTo>
                  <a:lnTo>
                    <a:pt x="2476246" y="1248439"/>
                  </a:lnTo>
                  <a:lnTo>
                    <a:pt x="2490236" y="1248439"/>
                  </a:lnTo>
                  <a:lnTo>
                    <a:pt x="2504226" y="1248439"/>
                  </a:lnTo>
                  <a:lnTo>
                    <a:pt x="2518216" y="1248439"/>
                  </a:lnTo>
                  <a:lnTo>
                    <a:pt x="2532206" y="1248439"/>
                  </a:lnTo>
                  <a:lnTo>
                    <a:pt x="2546196" y="1248439"/>
                  </a:lnTo>
                  <a:lnTo>
                    <a:pt x="2560187" y="1248439"/>
                  </a:lnTo>
                  <a:lnTo>
                    <a:pt x="2574177" y="1248439"/>
                  </a:lnTo>
                  <a:lnTo>
                    <a:pt x="2588167" y="1248439"/>
                  </a:lnTo>
                  <a:lnTo>
                    <a:pt x="2602157" y="1248439"/>
                  </a:lnTo>
                  <a:lnTo>
                    <a:pt x="2616147" y="1248439"/>
                  </a:lnTo>
                  <a:lnTo>
                    <a:pt x="2630137" y="1248439"/>
                  </a:lnTo>
                  <a:lnTo>
                    <a:pt x="2644127" y="1248439"/>
                  </a:lnTo>
                  <a:lnTo>
                    <a:pt x="2658117" y="1248439"/>
                  </a:lnTo>
                  <a:lnTo>
                    <a:pt x="2672107" y="1248439"/>
                  </a:lnTo>
                  <a:lnTo>
                    <a:pt x="2686097" y="1248439"/>
                  </a:lnTo>
                  <a:lnTo>
                    <a:pt x="2700087" y="1248439"/>
                  </a:lnTo>
                  <a:lnTo>
                    <a:pt x="2714078" y="1248439"/>
                  </a:lnTo>
                  <a:lnTo>
                    <a:pt x="2728068" y="1248439"/>
                  </a:lnTo>
                  <a:lnTo>
                    <a:pt x="2742058" y="1248439"/>
                  </a:lnTo>
                  <a:lnTo>
                    <a:pt x="2756048" y="1248439"/>
                  </a:lnTo>
                  <a:lnTo>
                    <a:pt x="2770038" y="1248439"/>
                  </a:lnTo>
                  <a:lnTo>
                    <a:pt x="2770038" y="1248439"/>
                  </a:lnTo>
                  <a:lnTo>
                    <a:pt x="2784028" y="1248439"/>
                  </a:lnTo>
                  <a:lnTo>
                    <a:pt x="2798018" y="1248439"/>
                  </a:lnTo>
                  <a:lnTo>
                    <a:pt x="2812008" y="1248439"/>
                  </a:lnTo>
                  <a:lnTo>
                    <a:pt x="2825998" y="1248439"/>
                  </a:lnTo>
                  <a:lnTo>
                    <a:pt x="2839988" y="1248439"/>
                  </a:lnTo>
                  <a:lnTo>
                    <a:pt x="2853978" y="1248439"/>
                  </a:lnTo>
                  <a:lnTo>
                    <a:pt x="2867969" y="1248439"/>
                  </a:lnTo>
                  <a:lnTo>
                    <a:pt x="2881959" y="1248439"/>
                  </a:lnTo>
                  <a:lnTo>
                    <a:pt x="2895949" y="1248439"/>
                  </a:lnTo>
                  <a:lnTo>
                    <a:pt x="2909939" y="1248439"/>
                  </a:lnTo>
                  <a:lnTo>
                    <a:pt x="2923929" y="1248439"/>
                  </a:lnTo>
                  <a:lnTo>
                    <a:pt x="2937919" y="1248439"/>
                  </a:lnTo>
                  <a:lnTo>
                    <a:pt x="2951909" y="1248439"/>
                  </a:lnTo>
                  <a:lnTo>
                    <a:pt x="2965899" y="1248439"/>
                  </a:lnTo>
                  <a:lnTo>
                    <a:pt x="2979889" y="1248439"/>
                  </a:lnTo>
                  <a:lnTo>
                    <a:pt x="2993879" y="1248439"/>
                  </a:lnTo>
                  <a:lnTo>
                    <a:pt x="3007870" y="1248439"/>
                  </a:lnTo>
                  <a:lnTo>
                    <a:pt x="3021860" y="1248439"/>
                  </a:lnTo>
                  <a:lnTo>
                    <a:pt x="3035850" y="1248439"/>
                  </a:lnTo>
                  <a:lnTo>
                    <a:pt x="3049840" y="1248439"/>
                  </a:lnTo>
                  <a:lnTo>
                    <a:pt x="3063830" y="1248439"/>
                  </a:lnTo>
                  <a:lnTo>
                    <a:pt x="3077820" y="1248439"/>
                  </a:lnTo>
                  <a:lnTo>
                    <a:pt x="3091810" y="1248439"/>
                  </a:lnTo>
                  <a:lnTo>
                    <a:pt x="3105800" y="1248439"/>
                  </a:lnTo>
                  <a:lnTo>
                    <a:pt x="3119790" y="1248439"/>
                  </a:lnTo>
                  <a:lnTo>
                    <a:pt x="3133780" y="1248439"/>
                  </a:lnTo>
                  <a:lnTo>
                    <a:pt x="3147770" y="1248439"/>
                  </a:lnTo>
                  <a:lnTo>
                    <a:pt x="3161761" y="1248439"/>
                  </a:lnTo>
                  <a:lnTo>
                    <a:pt x="3175751" y="1248439"/>
                  </a:lnTo>
                  <a:lnTo>
                    <a:pt x="3189741" y="1248439"/>
                  </a:lnTo>
                  <a:lnTo>
                    <a:pt x="3203731" y="1248439"/>
                  </a:lnTo>
                  <a:lnTo>
                    <a:pt x="3217721" y="1248439"/>
                  </a:lnTo>
                  <a:lnTo>
                    <a:pt x="3231711" y="1248439"/>
                  </a:lnTo>
                  <a:lnTo>
                    <a:pt x="3245701" y="1248439"/>
                  </a:lnTo>
                  <a:lnTo>
                    <a:pt x="3259691" y="1248439"/>
                  </a:lnTo>
                  <a:lnTo>
                    <a:pt x="3273681" y="1248439"/>
                  </a:lnTo>
                  <a:lnTo>
                    <a:pt x="3287671" y="1248439"/>
                  </a:lnTo>
                  <a:lnTo>
                    <a:pt x="3301661" y="1248439"/>
                  </a:lnTo>
                  <a:lnTo>
                    <a:pt x="3315652" y="1248439"/>
                  </a:lnTo>
                  <a:lnTo>
                    <a:pt x="3329642" y="1248439"/>
                  </a:lnTo>
                  <a:lnTo>
                    <a:pt x="3343632" y="1248439"/>
                  </a:lnTo>
                  <a:lnTo>
                    <a:pt x="3357622" y="1248439"/>
                  </a:lnTo>
                  <a:lnTo>
                    <a:pt x="3371612" y="1248439"/>
                  </a:lnTo>
                  <a:lnTo>
                    <a:pt x="3385602" y="1248439"/>
                  </a:lnTo>
                  <a:lnTo>
                    <a:pt x="3399592" y="1248439"/>
                  </a:lnTo>
                  <a:lnTo>
                    <a:pt x="3413582" y="1248439"/>
                  </a:lnTo>
                  <a:lnTo>
                    <a:pt x="3427572" y="1248439"/>
                  </a:lnTo>
                  <a:lnTo>
                    <a:pt x="3441562" y="1248439"/>
                  </a:lnTo>
                  <a:lnTo>
                    <a:pt x="3455552" y="1248439"/>
                  </a:lnTo>
                  <a:lnTo>
                    <a:pt x="3469543" y="1248439"/>
                  </a:lnTo>
                  <a:lnTo>
                    <a:pt x="3483533" y="1248439"/>
                  </a:lnTo>
                  <a:lnTo>
                    <a:pt x="3497523" y="1248439"/>
                  </a:lnTo>
                  <a:lnTo>
                    <a:pt x="3511513" y="1248439"/>
                  </a:lnTo>
                  <a:lnTo>
                    <a:pt x="3525503" y="1248439"/>
                  </a:lnTo>
                  <a:lnTo>
                    <a:pt x="3539493" y="1248439"/>
                  </a:lnTo>
                  <a:lnTo>
                    <a:pt x="3553483" y="1248439"/>
                  </a:lnTo>
                  <a:lnTo>
                    <a:pt x="3567473" y="1248439"/>
                  </a:lnTo>
                  <a:lnTo>
                    <a:pt x="3581463" y="1248439"/>
                  </a:lnTo>
                  <a:lnTo>
                    <a:pt x="3595453" y="1248439"/>
                  </a:lnTo>
                  <a:lnTo>
                    <a:pt x="3609444" y="1248439"/>
                  </a:lnTo>
                  <a:lnTo>
                    <a:pt x="3623434" y="1248439"/>
                  </a:lnTo>
                  <a:lnTo>
                    <a:pt x="3637424" y="1248439"/>
                  </a:lnTo>
                  <a:lnTo>
                    <a:pt x="3651414" y="1248439"/>
                  </a:lnTo>
                  <a:lnTo>
                    <a:pt x="3665404" y="1248439"/>
                  </a:lnTo>
                  <a:lnTo>
                    <a:pt x="3679394" y="1248439"/>
                  </a:lnTo>
                  <a:lnTo>
                    <a:pt x="3693384" y="1248439"/>
                  </a:lnTo>
                  <a:lnTo>
                    <a:pt x="3707374" y="1248439"/>
                  </a:lnTo>
                  <a:lnTo>
                    <a:pt x="3721364" y="1248439"/>
                  </a:lnTo>
                  <a:lnTo>
                    <a:pt x="3735354" y="1248439"/>
                  </a:lnTo>
                  <a:lnTo>
                    <a:pt x="3749344" y="1248439"/>
                  </a:lnTo>
                  <a:lnTo>
                    <a:pt x="3763335" y="1248439"/>
                  </a:lnTo>
                  <a:lnTo>
                    <a:pt x="3777325" y="1248439"/>
                  </a:lnTo>
                  <a:lnTo>
                    <a:pt x="3791315" y="1248439"/>
                  </a:lnTo>
                  <a:lnTo>
                    <a:pt x="3805305" y="1248439"/>
                  </a:lnTo>
                  <a:lnTo>
                    <a:pt x="3819295" y="1248439"/>
                  </a:lnTo>
                  <a:lnTo>
                    <a:pt x="3833285" y="1248439"/>
                  </a:lnTo>
                  <a:lnTo>
                    <a:pt x="3847275" y="1248439"/>
                  </a:lnTo>
                  <a:lnTo>
                    <a:pt x="3861265" y="1248439"/>
                  </a:lnTo>
                  <a:lnTo>
                    <a:pt x="3875255" y="1248439"/>
                  </a:lnTo>
                  <a:lnTo>
                    <a:pt x="3889245" y="1248439"/>
                  </a:lnTo>
                  <a:lnTo>
                    <a:pt x="3903235" y="1248439"/>
                  </a:lnTo>
                  <a:lnTo>
                    <a:pt x="3917226" y="1248439"/>
                  </a:lnTo>
                  <a:lnTo>
                    <a:pt x="3931216" y="1248439"/>
                  </a:lnTo>
                  <a:lnTo>
                    <a:pt x="3945206" y="1248439"/>
                  </a:lnTo>
                  <a:lnTo>
                    <a:pt x="3959196" y="1248439"/>
                  </a:lnTo>
                  <a:lnTo>
                    <a:pt x="3973186" y="1248439"/>
                  </a:lnTo>
                  <a:lnTo>
                    <a:pt x="3987176" y="1248439"/>
                  </a:lnTo>
                  <a:lnTo>
                    <a:pt x="4001166" y="1248439"/>
                  </a:lnTo>
                  <a:lnTo>
                    <a:pt x="4015156" y="1248439"/>
                  </a:lnTo>
                  <a:lnTo>
                    <a:pt x="4029146" y="1248439"/>
                  </a:lnTo>
                  <a:lnTo>
                    <a:pt x="4043136" y="1248439"/>
                  </a:lnTo>
                  <a:lnTo>
                    <a:pt x="4057126" y="1248439"/>
                  </a:lnTo>
                  <a:lnTo>
                    <a:pt x="4071117" y="1248439"/>
                  </a:lnTo>
                  <a:lnTo>
                    <a:pt x="4085107" y="1248439"/>
                  </a:lnTo>
                  <a:lnTo>
                    <a:pt x="4099097" y="1248439"/>
                  </a:lnTo>
                  <a:lnTo>
                    <a:pt x="4113087" y="1248439"/>
                  </a:lnTo>
                  <a:lnTo>
                    <a:pt x="4127077" y="1248439"/>
                  </a:lnTo>
                  <a:lnTo>
                    <a:pt x="4141067" y="1248439"/>
                  </a:lnTo>
                  <a:lnTo>
                    <a:pt x="4155057" y="1248439"/>
                  </a:lnTo>
                </a:path>
              </a:pathLst>
            </a:custGeom>
            <a:ln w="40651" cap="flat">
              <a:solidFill>
                <a:srgbClr val="D3D3D3">
                  <a:alpha val="100000"/>
                </a:srgbClr>
              </a:solidFill>
              <a:prstDash val="solid"/>
              <a:round/>
            </a:ln>
          </p:spPr>
          <p:txBody>
            <a:bodyPr/>
            <a:lstStyle/>
            <a:p>
              <a:endParaRPr/>
            </a:p>
          </p:txBody>
        </p:sp>
        <p:sp>
          <p:nvSpPr>
            <p:cNvPr id="43" name="pl43"/>
            <p:cNvSpPr/>
            <p:nvPr/>
          </p:nvSpPr>
          <p:spPr>
            <a:xfrm>
              <a:off x="2737948" y="2772869"/>
              <a:ext cx="4155057" cy="0"/>
            </a:xfrm>
            <a:custGeom>
              <a:avLst/>
              <a:gdLst/>
              <a:ahLst/>
              <a:cxnLst/>
              <a:rect l="0" t="0" r="0" b="0"/>
              <a:pathLst>
                <a:path w="415505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44" name="pl44"/>
            <p:cNvSpPr/>
            <p:nvPr/>
          </p:nvSpPr>
          <p:spPr>
            <a:xfrm>
              <a:off x="2737948" y="899582"/>
              <a:ext cx="4155057" cy="0"/>
            </a:xfrm>
            <a:custGeom>
              <a:avLst/>
              <a:gdLst/>
              <a:ahLst/>
              <a:cxnLst/>
              <a:rect l="0" t="0" r="0" b="0"/>
              <a:pathLst>
                <a:path w="415505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45" name="pl45"/>
            <p:cNvSpPr/>
            <p:nvPr/>
          </p:nvSpPr>
          <p:spPr>
            <a:xfrm>
              <a:off x="2737948" y="1107725"/>
              <a:ext cx="4155057" cy="0"/>
            </a:xfrm>
            <a:custGeom>
              <a:avLst/>
              <a:gdLst/>
              <a:ahLst/>
              <a:cxnLst/>
              <a:rect l="0" t="0" r="0" b="0"/>
              <a:pathLst>
                <a:path w="415505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a:endParaRPr/>
            </a:p>
          </p:txBody>
        </p:sp>
        <p:sp>
          <p:nvSpPr>
            <p:cNvPr id="46" name="pl46"/>
            <p:cNvSpPr/>
            <p:nvPr/>
          </p:nvSpPr>
          <p:spPr>
            <a:xfrm>
              <a:off x="2737948" y="1940437"/>
              <a:ext cx="4155057" cy="416146"/>
            </a:xfrm>
            <a:custGeom>
              <a:avLst/>
              <a:gdLst/>
              <a:ahLst/>
              <a:cxnLst/>
              <a:rect l="0" t="0" r="0" b="0"/>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a:endParaRPr/>
            </a:p>
          </p:txBody>
        </p:sp>
        <p:sp>
          <p:nvSpPr>
            <p:cNvPr id="47" name="pl47"/>
            <p:cNvSpPr/>
            <p:nvPr/>
          </p:nvSpPr>
          <p:spPr>
            <a:xfrm>
              <a:off x="2737948" y="5478728"/>
              <a:ext cx="4155057" cy="208073"/>
            </a:xfrm>
            <a:custGeom>
              <a:avLst/>
              <a:gdLst/>
              <a:ahLst/>
              <a:cxnLst/>
              <a:rect l="0" t="0" r="0" b="0"/>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48" name="pl48"/>
            <p:cNvSpPr/>
            <p:nvPr/>
          </p:nvSpPr>
          <p:spPr>
            <a:xfrm>
              <a:off x="2737948" y="2981012"/>
              <a:ext cx="4155057" cy="624219"/>
            </a:xfrm>
            <a:custGeom>
              <a:avLst/>
              <a:gdLst/>
              <a:ahLst/>
              <a:cxnLst/>
              <a:rect l="0" t="0" r="0" b="0"/>
              <a:pathLst>
                <a:path w="4155057" h="6242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09"/>
                  </a:lnTo>
                  <a:lnTo>
                    <a:pt x="2784028" y="246"/>
                  </a:lnTo>
                  <a:lnTo>
                    <a:pt x="2798018" y="289"/>
                  </a:lnTo>
                  <a:lnTo>
                    <a:pt x="2812008" y="339"/>
                  </a:lnTo>
                  <a:lnTo>
                    <a:pt x="2825998" y="399"/>
                  </a:lnTo>
                  <a:lnTo>
                    <a:pt x="2839988" y="469"/>
                  </a:lnTo>
                  <a:lnTo>
                    <a:pt x="2853978" y="551"/>
                  </a:lnTo>
                  <a:lnTo>
                    <a:pt x="2867969" y="648"/>
                  </a:lnTo>
                  <a:lnTo>
                    <a:pt x="2881959" y="762"/>
                  </a:lnTo>
                  <a:lnTo>
                    <a:pt x="2895949" y="895"/>
                  </a:lnTo>
                  <a:lnTo>
                    <a:pt x="2909939" y="1052"/>
                  </a:lnTo>
                  <a:lnTo>
                    <a:pt x="2923929" y="1236"/>
                  </a:lnTo>
                  <a:lnTo>
                    <a:pt x="2937919" y="1453"/>
                  </a:lnTo>
                  <a:lnTo>
                    <a:pt x="2951909" y="1707"/>
                  </a:lnTo>
                  <a:lnTo>
                    <a:pt x="2965899" y="2006"/>
                  </a:lnTo>
                  <a:lnTo>
                    <a:pt x="2979889" y="2356"/>
                  </a:lnTo>
                  <a:lnTo>
                    <a:pt x="2993879" y="2768"/>
                  </a:lnTo>
                  <a:lnTo>
                    <a:pt x="3007870" y="3251"/>
                  </a:lnTo>
                  <a:lnTo>
                    <a:pt x="3021860" y="3818"/>
                  </a:lnTo>
                  <a:lnTo>
                    <a:pt x="3035850" y="4483"/>
                  </a:lnTo>
                  <a:lnTo>
                    <a:pt x="3049840" y="5262"/>
                  </a:lnTo>
                  <a:lnTo>
                    <a:pt x="3063830" y="6177"/>
                  </a:lnTo>
                  <a:lnTo>
                    <a:pt x="3077820" y="7247"/>
                  </a:lnTo>
                  <a:lnTo>
                    <a:pt x="3091810" y="8501"/>
                  </a:lnTo>
                  <a:lnTo>
                    <a:pt x="3105800" y="9969"/>
                  </a:lnTo>
                  <a:lnTo>
                    <a:pt x="3119790" y="11685"/>
                  </a:lnTo>
                  <a:lnTo>
                    <a:pt x="3133780" y="13690"/>
                  </a:lnTo>
                  <a:lnTo>
                    <a:pt x="3147770" y="16030"/>
                  </a:lnTo>
                  <a:lnTo>
                    <a:pt x="3161761" y="18757"/>
                  </a:lnTo>
                  <a:lnTo>
                    <a:pt x="3175751" y="21932"/>
                  </a:lnTo>
                  <a:lnTo>
                    <a:pt x="3189741" y="25621"/>
                  </a:lnTo>
                  <a:lnTo>
                    <a:pt x="3203731" y="29900"/>
                  </a:lnTo>
                  <a:lnTo>
                    <a:pt x="3217721" y="34852"/>
                  </a:lnTo>
                  <a:lnTo>
                    <a:pt x="3231711" y="40568"/>
                  </a:lnTo>
                  <a:lnTo>
                    <a:pt x="3245701" y="47147"/>
                  </a:lnTo>
                  <a:lnTo>
                    <a:pt x="3259691" y="54693"/>
                  </a:lnTo>
                  <a:lnTo>
                    <a:pt x="3273681" y="63314"/>
                  </a:lnTo>
                  <a:lnTo>
                    <a:pt x="3287671" y="73119"/>
                  </a:lnTo>
                  <a:lnTo>
                    <a:pt x="3301661" y="84215"/>
                  </a:lnTo>
                  <a:lnTo>
                    <a:pt x="3315652" y="96699"/>
                  </a:lnTo>
                  <a:lnTo>
                    <a:pt x="3329642" y="110656"/>
                  </a:lnTo>
                  <a:lnTo>
                    <a:pt x="3343632" y="126145"/>
                  </a:lnTo>
                  <a:lnTo>
                    <a:pt x="3357622" y="143197"/>
                  </a:lnTo>
                  <a:lnTo>
                    <a:pt x="3371612" y="161807"/>
                  </a:lnTo>
                  <a:lnTo>
                    <a:pt x="3385602" y="181920"/>
                  </a:lnTo>
                  <a:lnTo>
                    <a:pt x="3399592" y="203434"/>
                  </a:lnTo>
                  <a:lnTo>
                    <a:pt x="3413582" y="226192"/>
                  </a:lnTo>
                  <a:lnTo>
                    <a:pt x="3427572" y="249985"/>
                  </a:lnTo>
                  <a:lnTo>
                    <a:pt x="3441562" y="274554"/>
                  </a:lnTo>
                  <a:lnTo>
                    <a:pt x="3455552" y="299606"/>
                  </a:lnTo>
                  <a:lnTo>
                    <a:pt x="3469543" y="324822"/>
                  </a:lnTo>
                  <a:lnTo>
                    <a:pt x="3483533" y="349874"/>
                  </a:lnTo>
                  <a:lnTo>
                    <a:pt x="3497523" y="374443"/>
                  </a:lnTo>
                  <a:lnTo>
                    <a:pt x="3511513" y="398236"/>
                  </a:lnTo>
                  <a:lnTo>
                    <a:pt x="3525503" y="420994"/>
                  </a:lnTo>
                  <a:lnTo>
                    <a:pt x="3539493" y="442508"/>
                  </a:lnTo>
                  <a:lnTo>
                    <a:pt x="3553483" y="462621"/>
                  </a:lnTo>
                  <a:lnTo>
                    <a:pt x="3567473" y="481231"/>
                  </a:lnTo>
                  <a:lnTo>
                    <a:pt x="3581463" y="498283"/>
                  </a:lnTo>
                  <a:lnTo>
                    <a:pt x="3595453" y="513772"/>
                  </a:lnTo>
                  <a:lnTo>
                    <a:pt x="3609444" y="527729"/>
                  </a:lnTo>
                  <a:lnTo>
                    <a:pt x="3623434" y="540213"/>
                  </a:lnTo>
                  <a:lnTo>
                    <a:pt x="3637424" y="551309"/>
                  </a:lnTo>
                  <a:lnTo>
                    <a:pt x="3651414" y="561114"/>
                  </a:lnTo>
                  <a:lnTo>
                    <a:pt x="3665404" y="569735"/>
                  </a:lnTo>
                  <a:lnTo>
                    <a:pt x="3679394" y="577281"/>
                  </a:lnTo>
                  <a:lnTo>
                    <a:pt x="3693384" y="583860"/>
                  </a:lnTo>
                  <a:lnTo>
                    <a:pt x="3707374" y="589576"/>
                  </a:lnTo>
                  <a:lnTo>
                    <a:pt x="3721364" y="594528"/>
                  </a:lnTo>
                  <a:lnTo>
                    <a:pt x="3735354" y="598807"/>
                  </a:lnTo>
                  <a:lnTo>
                    <a:pt x="3749344" y="602496"/>
                  </a:lnTo>
                  <a:lnTo>
                    <a:pt x="3763335" y="605671"/>
                  </a:lnTo>
                  <a:lnTo>
                    <a:pt x="3777325" y="608398"/>
                  </a:lnTo>
                  <a:lnTo>
                    <a:pt x="3791315" y="610738"/>
                  </a:lnTo>
                  <a:lnTo>
                    <a:pt x="3805305" y="612743"/>
                  </a:lnTo>
                  <a:lnTo>
                    <a:pt x="3819295" y="614459"/>
                  </a:lnTo>
                  <a:lnTo>
                    <a:pt x="3833285" y="615927"/>
                  </a:lnTo>
                  <a:lnTo>
                    <a:pt x="3847275" y="617181"/>
                  </a:lnTo>
                  <a:lnTo>
                    <a:pt x="3861265" y="618252"/>
                  </a:lnTo>
                  <a:lnTo>
                    <a:pt x="3875255" y="619166"/>
                  </a:lnTo>
                  <a:lnTo>
                    <a:pt x="3889245" y="619945"/>
                  </a:lnTo>
                  <a:lnTo>
                    <a:pt x="3903235" y="620610"/>
                  </a:lnTo>
                  <a:lnTo>
                    <a:pt x="3917226" y="621177"/>
                  </a:lnTo>
                  <a:lnTo>
                    <a:pt x="3931216" y="621660"/>
                  </a:lnTo>
                  <a:lnTo>
                    <a:pt x="3945206" y="622072"/>
                  </a:lnTo>
                  <a:lnTo>
                    <a:pt x="3959196" y="622422"/>
                  </a:lnTo>
                  <a:lnTo>
                    <a:pt x="3973186" y="622721"/>
                  </a:lnTo>
                  <a:lnTo>
                    <a:pt x="3987176" y="622975"/>
                  </a:lnTo>
                  <a:lnTo>
                    <a:pt x="4001166" y="623192"/>
                  </a:lnTo>
                  <a:lnTo>
                    <a:pt x="4015156" y="623376"/>
                  </a:lnTo>
                  <a:lnTo>
                    <a:pt x="4029146" y="623533"/>
                  </a:lnTo>
                  <a:lnTo>
                    <a:pt x="4043136" y="623666"/>
                  </a:lnTo>
                  <a:lnTo>
                    <a:pt x="4057126" y="623780"/>
                  </a:lnTo>
                  <a:lnTo>
                    <a:pt x="4071117" y="623877"/>
                  </a:lnTo>
                  <a:lnTo>
                    <a:pt x="4085107" y="623959"/>
                  </a:lnTo>
                  <a:lnTo>
                    <a:pt x="4099097" y="624029"/>
                  </a:lnTo>
                  <a:lnTo>
                    <a:pt x="4113087" y="624089"/>
                  </a:lnTo>
                  <a:lnTo>
                    <a:pt x="4127077" y="624139"/>
                  </a:lnTo>
                  <a:lnTo>
                    <a:pt x="4141067" y="624182"/>
                  </a:lnTo>
                  <a:lnTo>
                    <a:pt x="4155057" y="624219"/>
                  </a:lnTo>
                </a:path>
              </a:pathLst>
            </a:custGeom>
            <a:ln w="40651" cap="flat">
              <a:solidFill>
                <a:srgbClr val="D3D3D3">
                  <a:alpha val="100000"/>
                </a:srgbClr>
              </a:solidFill>
              <a:prstDash val="solid"/>
              <a:round/>
            </a:ln>
          </p:spPr>
          <p:txBody>
            <a:bodyPr/>
            <a:lstStyle/>
            <a:p>
              <a:endParaRPr/>
            </a:p>
          </p:txBody>
        </p:sp>
        <p:sp>
          <p:nvSpPr>
            <p:cNvPr id="49" name="pl49"/>
            <p:cNvSpPr/>
            <p:nvPr/>
          </p:nvSpPr>
          <p:spPr>
            <a:xfrm>
              <a:off x="2737948" y="3605511"/>
              <a:ext cx="4155057" cy="832362"/>
            </a:xfrm>
            <a:custGeom>
              <a:avLst/>
              <a:gdLst/>
              <a:ahLst/>
              <a:cxnLst/>
              <a:rect l="0" t="0" r="0" b="0"/>
              <a:pathLst>
                <a:path w="4155057" h="832362">
                  <a:moveTo>
                    <a:pt x="0" y="832362"/>
                  </a:moveTo>
                  <a:lnTo>
                    <a:pt x="13990" y="832338"/>
                  </a:lnTo>
                  <a:lnTo>
                    <a:pt x="27980" y="832309"/>
                  </a:lnTo>
                  <a:lnTo>
                    <a:pt x="41970" y="832275"/>
                  </a:lnTo>
                  <a:lnTo>
                    <a:pt x="55960" y="832235"/>
                  </a:lnTo>
                  <a:lnTo>
                    <a:pt x="69950" y="832189"/>
                  </a:lnTo>
                  <a:lnTo>
                    <a:pt x="83940" y="832134"/>
                  </a:lnTo>
                  <a:lnTo>
                    <a:pt x="97930" y="832069"/>
                  </a:lnTo>
                  <a:lnTo>
                    <a:pt x="111920" y="831994"/>
                  </a:lnTo>
                  <a:lnTo>
                    <a:pt x="125910" y="831905"/>
                  </a:lnTo>
                  <a:lnTo>
                    <a:pt x="139900" y="831800"/>
                  </a:lnTo>
                  <a:lnTo>
                    <a:pt x="153891" y="831677"/>
                  </a:lnTo>
                  <a:lnTo>
                    <a:pt x="167881" y="831533"/>
                  </a:lnTo>
                  <a:lnTo>
                    <a:pt x="181871" y="831363"/>
                  </a:lnTo>
                  <a:lnTo>
                    <a:pt x="195861" y="831164"/>
                  </a:lnTo>
                  <a:lnTo>
                    <a:pt x="209851" y="830931"/>
                  </a:lnTo>
                  <a:lnTo>
                    <a:pt x="223841" y="830656"/>
                  </a:lnTo>
                  <a:lnTo>
                    <a:pt x="237831" y="830334"/>
                  </a:lnTo>
                  <a:lnTo>
                    <a:pt x="251821" y="829956"/>
                  </a:lnTo>
                  <a:lnTo>
                    <a:pt x="265811" y="829513"/>
                  </a:lnTo>
                  <a:lnTo>
                    <a:pt x="279801" y="828993"/>
                  </a:lnTo>
                  <a:lnTo>
                    <a:pt x="293791" y="828384"/>
                  </a:lnTo>
                  <a:lnTo>
                    <a:pt x="307782" y="827670"/>
                  </a:lnTo>
                  <a:lnTo>
                    <a:pt x="321772" y="826834"/>
                  </a:lnTo>
                  <a:lnTo>
                    <a:pt x="335762" y="825855"/>
                  </a:lnTo>
                  <a:lnTo>
                    <a:pt x="349752" y="824711"/>
                  </a:lnTo>
                  <a:lnTo>
                    <a:pt x="363742" y="823375"/>
                  </a:lnTo>
                  <a:lnTo>
                    <a:pt x="377732" y="821815"/>
                  </a:lnTo>
                  <a:lnTo>
                    <a:pt x="391722" y="819997"/>
                  </a:lnTo>
                  <a:lnTo>
                    <a:pt x="405712" y="817880"/>
                  </a:lnTo>
                  <a:lnTo>
                    <a:pt x="419702" y="815421"/>
                  </a:lnTo>
                  <a:lnTo>
                    <a:pt x="433692" y="812568"/>
                  </a:lnTo>
                  <a:lnTo>
                    <a:pt x="447682" y="809267"/>
                  </a:lnTo>
                  <a:lnTo>
                    <a:pt x="461673" y="805456"/>
                  </a:lnTo>
                  <a:lnTo>
                    <a:pt x="475663" y="801070"/>
                  </a:lnTo>
                  <a:lnTo>
                    <a:pt x="489653" y="796040"/>
                  </a:lnTo>
                  <a:lnTo>
                    <a:pt x="503643" y="790292"/>
                  </a:lnTo>
                  <a:lnTo>
                    <a:pt x="517633" y="783755"/>
                  </a:lnTo>
                  <a:lnTo>
                    <a:pt x="531623" y="776358"/>
                  </a:lnTo>
                  <a:lnTo>
                    <a:pt x="545613" y="768035"/>
                  </a:lnTo>
                  <a:lnTo>
                    <a:pt x="559603" y="758731"/>
                  </a:lnTo>
                  <a:lnTo>
                    <a:pt x="573593" y="748405"/>
                  </a:lnTo>
                  <a:lnTo>
                    <a:pt x="587583" y="737037"/>
                  </a:lnTo>
                  <a:lnTo>
                    <a:pt x="601574" y="724630"/>
                  </a:lnTo>
                  <a:lnTo>
                    <a:pt x="615564" y="711221"/>
                  </a:lnTo>
                  <a:lnTo>
                    <a:pt x="629554" y="696878"/>
                  </a:lnTo>
                  <a:lnTo>
                    <a:pt x="643544" y="681706"/>
                  </a:lnTo>
                  <a:lnTo>
                    <a:pt x="657534" y="665845"/>
                  </a:lnTo>
                  <a:lnTo>
                    <a:pt x="671524" y="649465"/>
                  </a:lnTo>
                  <a:lnTo>
                    <a:pt x="685514" y="632764"/>
                  </a:lnTo>
                  <a:lnTo>
                    <a:pt x="699504" y="615953"/>
                  </a:lnTo>
                  <a:lnTo>
                    <a:pt x="713494" y="599252"/>
                  </a:lnTo>
                  <a:lnTo>
                    <a:pt x="727484" y="582872"/>
                  </a:lnTo>
                  <a:lnTo>
                    <a:pt x="741474" y="567011"/>
                  </a:lnTo>
                  <a:lnTo>
                    <a:pt x="755465" y="551839"/>
                  </a:lnTo>
                  <a:lnTo>
                    <a:pt x="769455" y="537496"/>
                  </a:lnTo>
                  <a:lnTo>
                    <a:pt x="783445" y="524087"/>
                  </a:lnTo>
                  <a:lnTo>
                    <a:pt x="797435" y="511681"/>
                  </a:lnTo>
                  <a:lnTo>
                    <a:pt x="811425" y="500312"/>
                  </a:lnTo>
                  <a:lnTo>
                    <a:pt x="825415" y="489986"/>
                  </a:lnTo>
                  <a:lnTo>
                    <a:pt x="839405" y="480682"/>
                  </a:lnTo>
                  <a:lnTo>
                    <a:pt x="853395" y="472359"/>
                  </a:lnTo>
                  <a:lnTo>
                    <a:pt x="867385" y="464962"/>
                  </a:lnTo>
                  <a:lnTo>
                    <a:pt x="881375" y="458425"/>
                  </a:lnTo>
                  <a:lnTo>
                    <a:pt x="895365" y="452678"/>
                  </a:lnTo>
                  <a:lnTo>
                    <a:pt x="909356" y="447647"/>
                  </a:lnTo>
                  <a:lnTo>
                    <a:pt x="923346" y="443261"/>
                  </a:lnTo>
                  <a:lnTo>
                    <a:pt x="937336" y="439451"/>
                  </a:lnTo>
                  <a:lnTo>
                    <a:pt x="951326" y="436149"/>
                  </a:lnTo>
                  <a:lnTo>
                    <a:pt x="965316" y="433297"/>
                  </a:lnTo>
                  <a:lnTo>
                    <a:pt x="979306" y="430837"/>
                  </a:lnTo>
                  <a:lnTo>
                    <a:pt x="993296" y="428721"/>
                  </a:lnTo>
                  <a:lnTo>
                    <a:pt x="1007286" y="426902"/>
                  </a:lnTo>
                  <a:lnTo>
                    <a:pt x="1021276" y="425343"/>
                  </a:lnTo>
                  <a:lnTo>
                    <a:pt x="1035266" y="424006"/>
                  </a:lnTo>
                  <a:lnTo>
                    <a:pt x="1049256" y="422862"/>
                  </a:lnTo>
                  <a:lnTo>
                    <a:pt x="1063247" y="421884"/>
                  </a:lnTo>
                  <a:lnTo>
                    <a:pt x="1077237" y="421048"/>
                  </a:lnTo>
                  <a:lnTo>
                    <a:pt x="1091227" y="420334"/>
                  </a:lnTo>
                  <a:lnTo>
                    <a:pt x="1105217" y="419724"/>
                  </a:lnTo>
                  <a:lnTo>
                    <a:pt x="1119207" y="419205"/>
                  </a:lnTo>
                  <a:lnTo>
                    <a:pt x="1133197" y="418761"/>
                  </a:lnTo>
                  <a:lnTo>
                    <a:pt x="1147187" y="418383"/>
                  </a:lnTo>
                  <a:lnTo>
                    <a:pt x="1161177" y="418061"/>
                  </a:lnTo>
                  <a:lnTo>
                    <a:pt x="1175167" y="417787"/>
                  </a:lnTo>
                  <a:lnTo>
                    <a:pt x="1189157" y="417553"/>
                  </a:lnTo>
                  <a:lnTo>
                    <a:pt x="1203148" y="417354"/>
                  </a:lnTo>
                  <a:lnTo>
                    <a:pt x="1217138" y="417185"/>
                  </a:lnTo>
                  <a:lnTo>
                    <a:pt x="1231128" y="417040"/>
                  </a:lnTo>
                  <a:lnTo>
                    <a:pt x="1245118" y="416917"/>
                  </a:lnTo>
                  <a:lnTo>
                    <a:pt x="1259108" y="416813"/>
                  </a:lnTo>
                  <a:lnTo>
                    <a:pt x="1273098" y="416724"/>
                  </a:lnTo>
                  <a:lnTo>
                    <a:pt x="1287088" y="416648"/>
                  </a:lnTo>
                  <a:lnTo>
                    <a:pt x="1301078" y="416584"/>
                  </a:lnTo>
                  <a:lnTo>
                    <a:pt x="1315068" y="416529"/>
                  </a:lnTo>
                  <a:lnTo>
                    <a:pt x="1329058" y="416482"/>
                  </a:lnTo>
                  <a:lnTo>
                    <a:pt x="1343048" y="416442"/>
                  </a:lnTo>
                  <a:lnTo>
                    <a:pt x="1357039" y="416409"/>
                  </a:lnTo>
                  <a:lnTo>
                    <a:pt x="1371029" y="416380"/>
                  </a:lnTo>
                  <a:lnTo>
                    <a:pt x="1385019" y="416355"/>
                  </a:lnTo>
                  <a:lnTo>
                    <a:pt x="1385019" y="416076"/>
                  </a:lnTo>
                  <a:lnTo>
                    <a:pt x="1399009" y="416052"/>
                  </a:lnTo>
                  <a:lnTo>
                    <a:pt x="1412999" y="416023"/>
                  </a:lnTo>
                  <a:lnTo>
                    <a:pt x="1426989" y="415989"/>
                  </a:lnTo>
                  <a:lnTo>
                    <a:pt x="1440979" y="415949"/>
                  </a:lnTo>
                  <a:lnTo>
                    <a:pt x="1454969" y="415903"/>
                  </a:lnTo>
                  <a:lnTo>
                    <a:pt x="1468959" y="415848"/>
                  </a:lnTo>
                  <a:lnTo>
                    <a:pt x="1482949" y="415783"/>
                  </a:lnTo>
                  <a:lnTo>
                    <a:pt x="1496939" y="415708"/>
                  </a:lnTo>
                  <a:lnTo>
                    <a:pt x="1510930" y="415619"/>
                  </a:lnTo>
                  <a:lnTo>
                    <a:pt x="1524920" y="415514"/>
                  </a:lnTo>
                  <a:lnTo>
                    <a:pt x="1538910" y="415391"/>
                  </a:lnTo>
                  <a:lnTo>
                    <a:pt x="1552900" y="415247"/>
                  </a:lnTo>
                  <a:lnTo>
                    <a:pt x="1566890" y="415077"/>
                  </a:lnTo>
                  <a:lnTo>
                    <a:pt x="1580880" y="414878"/>
                  </a:lnTo>
                  <a:lnTo>
                    <a:pt x="1594870" y="414645"/>
                  </a:lnTo>
                  <a:lnTo>
                    <a:pt x="1608860" y="414370"/>
                  </a:lnTo>
                  <a:lnTo>
                    <a:pt x="1622850" y="414048"/>
                  </a:lnTo>
                  <a:lnTo>
                    <a:pt x="1636840" y="413670"/>
                  </a:lnTo>
                  <a:lnTo>
                    <a:pt x="1650830" y="413227"/>
                  </a:lnTo>
                  <a:lnTo>
                    <a:pt x="1664821" y="412707"/>
                  </a:lnTo>
                  <a:lnTo>
                    <a:pt x="1678811" y="412098"/>
                  </a:lnTo>
                  <a:lnTo>
                    <a:pt x="1692801" y="411384"/>
                  </a:lnTo>
                  <a:lnTo>
                    <a:pt x="1706791" y="410548"/>
                  </a:lnTo>
                  <a:lnTo>
                    <a:pt x="1720781" y="409569"/>
                  </a:lnTo>
                  <a:lnTo>
                    <a:pt x="1734771" y="408425"/>
                  </a:lnTo>
                  <a:lnTo>
                    <a:pt x="1748761" y="407089"/>
                  </a:lnTo>
                  <a:lnTo>
                    <a:pt x="1762751" y="405529"/>
                  </a:lnTo>
                  <a:lnTo>
                    <a:pt x="1776741" y="403711"/>
                  </a:lnTo>
                  <a:lnTo>
                    <a:pt x="1790731" y="401594"/>
                  </a:lnTo>
                  <a:lnTo>
                    <a:pt x="1804722" y="399135"/>
                  </a:lnTo>
                  <a:lnTo>
                    <a:pt x="1818712" y="396282"/>
                  </a:lnTo>
                  <a:lnTo>
                    <a:pt x="1832702" y="392981"/>
                  </a:lnTo>
                  <a:lnTo>
                    <a:pt x="1846692" y="389170"/>
                  </a:lnTo>
                  <a:lnTo>
                    <a:pt x="1860682" y="384784"/>
                  </a:lnTo>
                  <a:lnTo>
                    <a:pt x="1874672" y="379754"/>
                  </a:lnTo>
                  <a:lnTo>
                    <a:pt x="1888662" y="374006"/>
                  </a:lnTo>
                  <a:lnTo>
                    <a:pt x="1902652" y="367469"/>
                  </a:lnTo>
                  <a:lnTo>
                    <a:pt x="1916642" y="360072"/>
                  </a:lnTo>
                  <a:lnTo>
                    <a:pt x="1930632" y="351749"/>
                  </a:lnTo>
                  <a:lnTo>
                    <a:pt x="1944622" y="342445"/>
                  </a:lnTo>
                  <a:lnTo>
                    <a:pt x="1958613" y="332119"/>
                  </a:lnTo>
                  <a:lnTo>
                    <a:pt x="1972603" y="320751"/>
                  </a:lnTo>
                  <a:lnTo>
                    <a:pt x="1986593" y="308344"/>
                  </a:lnTo>
                  <a:lnTo>
                    <a:pt x="2000583" y="294935"/>
                  </a:lnTo>
                  <a:lnTo>
                    <a:pt x="2014573" y="280592"/>
                  </a:lnTo>
                  <a:lnTo>
                    <a:pt x="2028563" y="265420"/>
                  </a:lnTo>
                  <a:lnTo>
                    <a:pt x="2042553" y="249559"/>
                  </a:lnTo>
                  <a:lnTo>
                    <a:pt x="2056543" y="233179"/>
                  </a:lnTo>
                  <a:lnTo>
                    <a:pt x="2070533" y="216478"/>
                  </a:lnTo>
                  <a:lnTo>
                    <a:pt x="2084523" y="199667"/>
                  </a:lnTo>
                  <a:lnTo>
                    <a:pt x="2098513" y="182966"/>
                  </a:lnTo>
                  <a:lnTo>
                    <a:pt x="2112504" y="166586"/>
                  </a:lnTo>
                  <a:lnTo>
                    <a:pt x="2126494" y="150725"/>
                  </a:lnTo>
                  <a:lnTo>
                    <a:pt x="2140484" y="135553"/>
                  </a:lnTo>
                  <a:lnTo>
                    <a:pt x="2154474" y="121210"/>
                  </a:lnTo>
                  <a:lnTo>
                    <a:pt x="2168464" y="107801"/>
                  </a:lnTo>
                  <a:lnTo>
                    <a:pt x="2182454" y="95395"/>
                  </a:lnTo>
                  <a:lnTo>
                    <a:pt x="2196444" y="84026"/>
                  </a:lnTo>
                  <a:lnTo>
                    <a:pt x="2210434" y="73700"/>
                  </a:lnTo>
                  <a:lnTo>
                    <a:pt x="2224424" y="64396"/>
                  </a:lnTo>
                  <a:lnTo>
                    <a:pt x="2238414" y="56073"/>
                  </a:lnTo>
                  <a:lnTo>
                    <a:pt x="2252404" y="48676"/>
                  </a:lnTo>
                  <a:lnTo>
                    <a:pt x="2266395" y="42139"/>
                  </a:lnTo>
                  <a:lnTo>
                    <a:pt x="2280385" y="36392"/>
                  </a:lnTo>
                  <a:lnTo>
                    <a:pt x="2294375" y="31361"/>
                  </a:lnTo>
                  <a:lnTo>
                    <a:pt x="2308365" y="26975"/>
                  </a:lnTo>
                  <a:lnTo>
                    <a:pt x="2322355" y="23165"/>
                  </a:lnTo>
                  <a:lnTo>
                    <a:pt x="2336345" y="19863"/>
                  </a:lnTo>
                  <a:lnTo>
                    <a:pt x="2350335" y="17011"/>
                  </a:lnTo>
                  <a:lnTo>
                    <a:pt x="2364325" y="14551"/>
                  </a:lnTo>
                  <a:lnTo>
                    <a:pt x="2378315" y="12435"/>
                  </a:lnTo>
                  <a:lnTo>
                    <a:pt x="2392305" y="10616"/>
                  </a:lnTo>
                  <a:lnTo>
                    <a:pt x="2406296" y="9057"/>
                  </a:lnTo>
                  <a:lnTo>
                    <a:pt x="2420286" y="7720"/>
                  </a:lnTo>
                  <a:lnTo>
                    <a:pt x="2434276" y="6576"/>
                  </a:lnTo>
                  <a:lnTo>
                    <a:pt x="2448266" y="5598"/>
                  </a:lnTo>
                  <a:lnTo>
                    <a:pt x="2462256" y="4762"/>
                  </a:lnTo>
                  <a:lnTo>
                    <a:pt x="2476246" y="4048"/>
                  </a:lnTo>
                  <a:lnTo>
                    <a:pt x="2490236" y="3438"/>
                  </a:lnTo>
                  <a:lnTo>
                    <a:pt x="2504226" y="2919"/>
                  </a:lnTo>
                  <a:lnTo>
                    <a:pt x="2518216" y="2475"/>
                  </a:lnTo>
                  <a:lnTo>
                    <a:pt x="2532206" y="2097"/>
                  </a:lnTo>
                  <a:lnTo>
                    <a:pt x="2546196" y="1775"/>
                  </a:lnTo>
                  <a:lnTo>
                    <a:pt x="2560187" y="1501"/>
                  </a:lnTo>
                  <a:lnTo>
                    <a:pt x="2574177" y="1267"/>
                  </a:lnTo>
                  <a:lnTo>
                    <a:pt x="2588167" y="1068"/>
                  </a:lnTo>
                  <a:lnTo>
                    <a:pt x="2602157" y="899"/>
                  </a:lnTo>
                  <a:lnTo>
                    <a:pt x="2616147" y="754"/>
                  </a:lnTo>
                  <a:lnTo>
                    <a:pt x="2630137" y="631"/>
                  </a:lnTo>
                  <a:lnTo>
                    <a:pt x="2644127" y="527"/>
                  </a:lnTo>
                  <a:lnTo>
                    <a:pt x="2658117" y="438"/>
                  </a:lnTo>
                  <a:lnTo>
                    <a:pt x="2672107" y="362"/>
                  </a:lnTo>
                  <a:lnTo>
                    <a:pt x="2686097" y="298"/>
                  </a:lnTo>
                  <a:lnTo>
                    <a:pt x="2700087" y="243"/>
                  </a:lnTo>
                  <a:lnTo>
                    <a:pt x="2714078" y="196"/>
                  </a:lnTo>
                  <a:lnTo>
                    <a:pt x="2728068" y="156"/>
                  </a:lnTo>
                  <a:lnTo>
                    <a:pt x="2742058" y="123"/>
                  </a:lnTo>
                  <a:lnTo>
                    <a:pt x="2756048" y="94"/>
                  </a:lnTo>
                  <a:lnTo>
                    <a:pt x="2770038" y="69"/>
                  </a:lnTo>
                  <a:lnTo>
                    <a:pt x="2770038" y="0"/>
                  </a:lnTo>
                  <a:lnTo>
                    <a:pt x="2784028" y="12"/>
                  </a:lnTo>
                  <a:lnTo>
                    <a:pt x="2798018" y="26"/>
                  </a:lnTo>
                  <a:lnTo>
                    <a:pt x="2812008" y="43"/>
                  </a:lnTo>
                  <a:lnTo>
                    <a:pt x="2825998" y="63"/>
                  </a:lnTo>
                  <a:lnTo>
                    <a:pt x="2839988" y="86"/>
                  </a:lnTo>
                  <a:lnTo>
                    <a:pt x="2853978" y="114"/>
                  </a:lnTo>
                  <a:lnTo>
                    <a:pt x="2867969" y="146"/>
                  </a:lnTo>
                  <a:lnTo>
                    <a:pt x="2881959" y="184"/>
                  </a:lnTo>
                  <a:lnTo>
                    <a:pt x="2895949" y="228"/>
                  </a:lnTo>
                  <a:lnTo>
                    <a:pt x="2909939" y="281"/>
                  </a:lnTo>
                  <a:lnTo>
                    <a:pt x="2923929" y="342"/>
                  </a:lnTo>
                  <a:lnTo>
                    <a:pt x="2937919" y="414"/>
                  </a:lnTo>
                  <a:lnTo>
                    <a:pt x="2951909" y="499"/>
                  </a:lnTo>
                  <a:lnTo>
                    <a:pt x="2965899" y="598"/>
                  </a:lnTo>
                  <a:lnTo>
                    <a:pt x="2979889" y="715"/>
                  </a:lnTo>
                  <a:lnTo>
                    <a:pt x="2993879" y="852"/>
                  </a:lnTo>
                  <a:lnTo>
                    <a:pt x="3007870" y="1014"/>
                  </a:lnTo>
                  <a:lnTo>
                    <a:pt x="3021860" y="1202"/>
                  </a:lnTo>
                  <a:lnTo>
                    <a:pt x="3035850" y="1424"/>
                  </a:lnTo>
                  <a:lnTo>
                    <a:pt x="3049840" y="1684"/>
                  </a:lnTo>
                  <a:lnTo>
                    <a:pt x="3063830" y="1989"/>
                  </a:lnTo>
                  <a:lnTo>
                    <a:pt x="3077820" y="2346"/>
                  </a:lnTo>
                  <a:lnTo>
                    <a:pt x="3091810" y="2764"/>
                  </a:lnTo>
                  <a:lnTo>
                    <a:pt x="3105800" y="3253"/>
                  </a:lnTo>
                  <a:lnTo>
                    <a:pt x="3119790" y="3825"/>
                  </a:lnTo>
                  <a:lnTo>
                    <a:pt x="3133780" y="4493"/>
                  </a:lnTo>
                  <a:lnTo>
                    <a:pt x="3147770" y="5273"/>
                  </a:lnTo>
                  <a:lnTo>
                    <a:pt x="3161761" y="6182"/>
                  </a:lnTo>
                  <a:lnTo>
                    <a:pt x="3175751" y="7240"/>
                  </a:lnTo>
                  <a:lnTo>
                    <a:pt x="3189741" y="8470"/>
                  </a:lnTo>
                  <a:lnTo>
                    <a:pt x="3203731" y="9896"/>
                  </a:lnTo>
                  <a:lnTo>
                    <a:pt x="3217721" y="11547"/>
                  </a:lnTo>
                  <a:lnTo>
                    <a:pt x="3231711" y="13453"/>
                  </a:lnTo>
                  <a:lnTo>
                    <a:pt x="3245701" y="15646"/>
                  </a:lnTo>
                  <a:lnTo>
                    <a:pt x="3259691" y="18161"/>
                  </a:lnTo>
                  <a:lnTo>
                    <a:pt x="3273681" y="21034"/>
                  </a:lnTo>
                  <a:lnTo>
                    <a:pt x="3287671" y="24303"/>
                  </a:lnTo>
                  <a:lnTo>
                    <a:pt x="3301661" y="28002"/>
                  </a:lnTo>
                  <a:lnTo>
                    <a:pt x="3315652" y="32163"/>
                  </a:lnTo>
                  <a:lnTo>
                    <a:pt x="3329642" y="36815"/>
                  </a:lnTo>
                  <a:lnTo>
                    <a:pt x="3343632" y="41978"/>
                  </a:lnTo>
                  <a:lnTo>
                    <a:pt x="3357622" y="47662"/>
                  </a:lnTo>
                  <a:lnTo>
                    <a:pt x="3371612" y="53865"/>
                  </a:lnTo>
                  <a:lnTo>
                    <a:pt x="3385602" y="60570"/>
                  </a:lnTo>
                  <a:lnTo>
                    <a:pt x="3399592" y="67741"/>
                  </a:lnTo>
                  <a:lnTo>
                    <a:pt x="3413582" y="75327"/>
                  </a:lnTo>
                  <a:lnTo>
                    <a:pt x="3427572" y="83258"/>
                  </a:lnTo>
                  <a:lnTo>
                    <a:pt x="3441562" y="91448"/>
                  </a:lnTo>
                  <a:lnTo>
                    <a:pt x="3455552" y="99799"/>
                  </a:lnTo>
                  <a:lnTo>
                    <a:pt x="3469543" y="108204"/>
                  </a:lnTo>
                  <a:lnTo>
                    <a:pt x="3483533" y="116555"/>
                  </a:lnTo>
                  <a:lnTo>
                    <a:pt x="3497523" y="124744"/>
                  </a:lnTo>
                  <a:lnTo>
                    <a:pt x="3511513" y="132675"/>
                  </a:lnTo>
                  <a:lnTo>
                    <a:pt x="3525503" y="140261"/>
                  </a:lnTo>
                  <a:lnTo>
                    <a:pt x="3539493" y="147432"/>
                  </a:lnTo>
                  <a:lnTo>
                    <a:pt x="3553483" y="154137"/>
                  </a:lnTo>
                  <a:lnTo>
                    <a:pt x="3567473" y="160340"/>
                  </a:lnTo>
                  <a:lnTo>
                    <a:pt x="3581463" y="166024"/>
                  </a:lnTo>
                  <a:lnTo>
                    <a:pt x="3595453" y="171187"/>
                  </a:lnTo>
                  <a:lnTo>
                    <a:pt x="3609444" y="175839"/>
                  </a:lnTo>
                  <a:lnTo>
                    <a:pt x="3623434" y="180001"/>
                  </a:lnTo>
                  <a:lnTo>
                    <a:pt x="3637424" y="183700"/>
                  </a:lnTo>
                  <a:lnTo>
                    <a:pt x="3651414" y="186968"/>
                  </a:lnTo>
                  <a:lnTo>
                    <a:pt x="3665404" y="189842"/>
                  </a:lnTo>
                  <a:lnTo>
                    <a:pt x="3679394" y="192357"/>
                  </a:lnTo>
                  <a:lnTo>
                    <a:pt x="3693384" y="194550"/>
                  </a:lnTo>
                  <a:lnTo>
                    <a:pt x="3707374" y="196455"/>
                  </a:lnTo>
                  <a:lnTo>
                    <a:pt x="3721364" y="198106"/>
                  </a:lnTo>
                  <a:lnTo>
                    <a:pt x="3735354" y="199532"/>
                  </a:lnTo>
                  <a:lnTo>
                    <a:pt x="3749344" y="200762"/>
                  </a:lnTo>
                  <a:lnTo>
                    <a:pt x="3763335" y="201820"/>
                  </a:lnTo>
                  <a:lnTo>
                    <a:pt x="3777325" y="202729"/>
                  </a:lnTo>
                  <a:lnTo>
                    <a:pt x="3791315" y="203509"/>
                  </a:lnTo>
                  <a:lnTo>
                    <a:pt x="3805305" y="204178"/>
                  </a:lnTo>
                  <a:lnTo>
                    <a:pt x="3819295" y="204750"/>
                  </a:lnTo>
                  <a:lnTo>
                    <a:pt x="3833285" y="205239"/>
                  </a:lnTo>
                  <a:lnTo>
                    <a:pt x="3847275" y="205657"/>
                  </a:lnTo>
                  <a:lnTo>
                    <a:pt x="3861265" y="206014"/>
                  </a:lnTo>
                  <a:lnTo>
                    <a:pt x="3875255" y="206318"/>
                  </a:lnTo>
                  <a:lnTo>
                    <a:pt x="3889245" y="206578"/>
                  </a:lnTo>
                  <a:lnTo>
                    <a:pt x="3903235" y="206800"/>
                  </a:lnTo>
                  <a:lnTo>
                    <a:pt x="3917226" y="206989"/>
                  </a:lnTo>
                  <a:lnTo>
                    <a:pt x="3931216" y="207150"/>
                  </a:lnTo>
                  <a:lnTo>
                    <a:pt x="3945206" y="207287"/>
                  </a:lnTo>
                  <a:lnTo>
                    <a:pt x="3959196" y="207404"/>
                  </a:lnTo>
                  <a:lnTo>
                    <a:pt x="3973186" y="207503"/>
                  </a:lnTo>
                  <a:lnTo>
                    <a:pt x="3987176" y="207588"/>
                  </a:lnTo>
                  <a:lnTo>
                    <a:pt x="4001166" y="207660"/>
                  </a:lnTo>
                  <a:lnTo>
                    <a:pt x="4015156" y="207722"/>
                  </a:lnTo>
                  <a:lnTo>
                    <a:pt x="4029146" y="207774"/>
                  </a:lnTo>
                  <a:lnTo>
                    <a:pt x="4043136" y="207819"/>
                  </a:lnTo>
                  <a:lnTo>
                    <a:pt x="4057126" y="207856"/>
                  </a:lnTo>
                  <a:lnTo>
                    <a:pt x="4071117" y="207889"/>
                  </a:lnTo>
                  <a:lnTo>
                    <a:pt x="4085107" y="207916"/>
                  </a:lnTo>
                  <a:lnTo>
                    <a:pt x="4099097" y="207940"/>
                  </a:lnTo>
                  <a:lnTo>
                    <a:pt x="4113087" y="207959"/>
                  </a:lnTo>
                  <a:lnTo>
                    <a:pt x="4127077" y="207976"/>
                  </a:lnTo>
                  <a:lnTo>
                    <a:pt x="4141067" y="207991"/>
                  </a:lnTo>
                  <a:lnTo>
                    <a:pt x="4155057" y="208003"/>
                  </a:lnTo>
                </a:path>
              </a:pathLst>
            </a:custGeom>
            <a:ln w="40651" cap="flat">
              <a:solidFill>
                <a:srgbClr val="D3D3D3">
                  <a:alpha val="100000"/>
                </a:srgbClr>
              </a:solidFill>
              <a:prstDash val="solid"/>
              <a:round/>
            </a:ln>
          </p:spPr>
          <p:txBody>
            <a:bodyPr/>
            <a:lstStyle/>
            <a:p>
              <a:endParaRPr/>
            </a:p>
          </p:txBody>
        </p:sp>
        <p:sp>
          <p:nvSpPr>
            <p:cNvPr id="50" name="pl50"/>
            <p:cNvSpPr/>
            <p:nvPr/>
          </p:nvSpPr>
          <p:spPr>
            <a:xfrm>
              <a:off x="2737948" y="1732294"/>
              <a:ext cx="4155057" cy="416076"/>
            </a:xfrm>
            <a:custGeom>
              <a:avLst/>
              <a:gdLst/>
              <a:ahLst/>
              <a:cxnLst/>
              <a:rect l="0" t="0" r="0" b="0"/>
              <a:pathLst>
                <a:path w="4155057" h="416076">
                  <a:moveTo>
                    <a:pt x="0" y="208003"/>
                  </a:moveTo>
                  <a:lnTo>
                    <a:pt x="13990" y="208003"/>
                  </a:lnTo>
                  <a:lnTo>
                    <a:pt x="27980" y="208003"/>
                  </a:lnTo>
                  <a:lnTo>
                    <a:pt x="41970" y="208003"/>
                  </a:lnTo>
                  <a:lnTo>
                    <a:pt x="55960" y="208003"/>
                  </a:lnTo>
                  <a:lnTo>
                    <a:pt x="69950" y="208003"/>
                  </a:lnTo>
                  <a:lnTo>
                    <a:pt x="83940" y="208003"/>
                  </a:lnTo>
                  <a:lnTo>
                    <a:pt x="97930" y="208003"/>
                  </a:lnTo>
                  <a:lnTo>
                    <a:pt x="111920" y="208003"/>
                  </a:lnTo>
                  <a:lnTo>
                    <a:pt x="125910" y="208003"/>
                  </a:lnTo>
                  <a:lnTo>
                    <a:pt x="139900" y="208003"/>
                  </a:lnTo>
                  <a:lnTo>
                    <a:pt x="153891" y="208003"/>
                  </a:lnTo>
                  <a:lnTo>
                    <a:pt x="167881" y="208003"/>
                  </a:lnTo>
                  <a:lnTo>
                    <a:pt x="181871" y="208003"/>
                  </a:lnTo>
                  <a:lnTo>
                    <a:pt x="195861" y="208003"/>
                  </a:lnTo>
                  <a:lnTo>
                    <a:pt x="209851" y="208003"/>
                  </a:lnTo>
                  <a:lnTo>
                    <a:pt x="223841" y="208003"/>
                  </a:lnTo>
                  <a:lnTo>
                    <a:pt x="237831" y="208003"/>
                  </a:lnTo>
                  <a:lnTo>
                    <a:pt x="251821" y="208003"/>
                  </a:lnTo>
                  <a:lnTo>
                    <a:pt x="265811" y="208003"/>
                  </a:lnTo>
                  <a:lnTo>
                    <a:pt x="279801" y="208003"/>
                  </a:lnTo>
                  <a:lnTo>
                    <a:pt x="293791" y="208003"/>
                  </a:lnTo>
                  <a:lnTo>
                    <a:pt x="307782" y="208003"/>
                  </a:lnTo>
                  <a:lnTo>
                    <a:pt x="321772" y="208003"/>
                  </a:lnTo>
                  <a:lnTo>
                    <a:pt x="335762" y="208003"/>
                  </a:lnTo>
                  <a:lnTo>
                    <a:pt x="349752" y="208003"/>
                  </a:lnTo>
                  <a:lnTo>
                    <a:pt x="363742" y="208003"/>
                  </a:lnTo>
                  <a:lnTo>
                    <a:pt x="377732" y="208003"/>
                  </a:lnTo>
                  <a:lnTo>
                    <a:pt x="391722" y="208003"/>
                  </a:lnTo>
                  <a:lnTo>
                    <a:pt x="405712" y="208003"/>
                  </a:lnTo>
                  <a:lnTo>
                    <a:pt x="419702" y="208003"/>
                  </a:lnTo>
                  <a:lnTo>
                    <a:pt x="433692" y="208003"/>
                  </a:lnTo>
                  <a:lnTo>
                    <a:pt x="447682" y="208003"/>
                  </a:lnTo>
                  <a:lnTo>
                    <a:pt x="461673" y="208003"/>
                  </a:lnTo>
                  <a:lnTo>
                    <a:pt x="475663" y="208003"/>
                  </a:lnTo>
                  <a:lnTo>
                    <a:pt x="489653" y="208003"/>
                  </a:lnTo>
                  <a:lnTo>
                    <a:pt x="503643" y="208003"/>
                  </a:lnTo>
                  <a:lnTo>
                    <a:pt x="517633" y="208003"/>
                  </a:lnTo>
                  <a:lnTo>
                    <a:pt x="531623" y="208003"/>
                  </a:lnTo>
                  <a:lnTo>
                    <a:pt x="545613" y="208003"/>
                  </a:lnTo>
                  <a:lnTo>
                    <a:pt x="559603" y="208003"/>
                  </a:lnTo>
                  <a:lnTo>
                    <a:pt x="573593" y="208003"/>
                  </a:lnTo>
                  <a:lnTo>
                    <a:pt x="587583" y="208003"/>
                  </a:lnTo>
                  <a:lnTo>
                    <a:pt x="601574" y="208003"/>
                  </a:lnTo>
                  <a:lnTo>
                    <a:pt x="615564" y="208003"/>
                  </a:lnTo>
                  <a:lnTo>
                    <a:pt x="629554" y="208003"/>
                  </a:lnTo>
                  <a:lnTo>
                    <a:pt x="643544" y="208003"/>
                  </a:lnTo>
                  <a:lnTo>
                    <a:pt x="657534" y="208003"/>
                  </a:lnTo>
                  <a:lnTo>
                    <a:pt x="671524" y="208003"/>
                  </a:lnTo>
                  <a:lnTo>
                    <a:pt x="685514" y="208003"/>
                  </a:lnTo>
                  <a:lnTo>
                    <a:pt x="699504" y="208003"/>
                  </a:lnTo>
                  <a:lnTo>
                    <a:pt x="713494" y="208003"/>
                  </a:lnTo>
                  <a:lnTo>
                    <a:pt x="727484" y="208003"/>
                  </a:lnTo>
                  <a:lnTo>
                    <a:pt x="741474" y="208003"/>
                  </a:lnTo>
                  <a:lnTo>
                    <a:pt x="755465" y="208003"/>
                  </a:lnTo>
                  <a:lnTo>
                    <a:pt x="769455" y="208003"/>
                  </a:lnTo>
                  <a:lnTo>
                    <a:pt x="783445" y="208003"/>
                  </a:lnTo>
                  <a:lnTo>
                    <a:pt x="797435" y="208003"/>
                  </a:lnTo>
                  <a:lnTo>
                    <a:pt x="811425" y="208003"/>
                  </a:lnTo>
                  <a:lnTo>
                    <a:pt x="825415" y="208003"/>
                  </a:lnTo>
                  <a:lnTo>
                    <a:pt x="839405" y="208003"/>
                  </a:lnTo>
                  <a:lnTo>
                    <a:pt x="853395" y="208003"/>
                  </a:lnTo>
                  <a:lnTo>
                    <a:pt x="867385" y="208003"/>
                  </a:lnTo>
                  <a:lnTo>
                    <a:pt x="881375" y="208003"/>
                  </a:lnTo>
                  <a:lnTo>
                    <a:pt x="895365" y="208003"/>
                  </a:lnTo>
                  <a:lnTo>
                    <a:pt x="909356" y="208003"/>
                  </a:lnTo>
                  <a:lnTo>
                    <a:pt x="923346" y="208003"/>
                  </a:lnTo>
                  <a:lnTo>
                    <a:pt x="937336" y="208003"/>
                  </a:lnTo>
                  <a:lnTo>
                    <a:pt x="951326" y="208003"/>
                  </a:lnTo>
                  <a:lnTo>
                    <a:pt x="965316" y="208003"/>
                  </a:lnTo>
                  <a:lnTo>
                    <a:pt x="979306" y="208003"/>
                  </a:lnTo>
                  <a:lnTo>
                    <a:pt x="993296" y="208003"/>
                  </a:lnTo>
                  <a:lnTo>
                    <a:pt x="1007286" y="208003"/>
                  </a:lnTo>
                  <a:lnTo>
                    <a:pt x="1021276" y="208003"/>
                  </a:lnTo>
                  <a:lnTo>
                    <a:pt x="1035266" y="208003"/>
                  </a:lnTo>
                  <a:lnTo>
                    <a:pt x="1049256" y="208003"/>
                  </a:lnTo>
                  <a:lnTo>
                    <a:pt x="1063247" y="208003"/>
                  </a:lnTo>
                  <a:lnTo>
                    <a:pt x="1077237" y="208003"/>
                  </a:lnTo>
                  <a:lnTo>
                    <a:pt x="1091227" y="208003"/>
                  </a:lnTo>
                  <a:lnTo>
                    <a:pt x="1105217" y="208003"/>
                  </a:lnTo>
                  <a:lnTo>
                    <a:pt x="1119207" y="208003"/>
                  </a:lnTo>
                  <a:lnTo>
                    <a:pt x="1133197" y="208003"/>
                  </a:lnTo>
                  <a:lnTo>
                    <a:pt x="1147187" y="208003"/>
                  </a:lnTo>
                  <a:lnTo>
                    <a:pt x="1161177" y="208003"/>
                  </a:lnTo>
                  <a:lnTo>
                    <a:pt x="1175167" y="208003"/>
                  </a:lnTo>
                  <a:lnTo>
                    <a:pt x="1189157" y="208003"/>
                  </a:lnTo>
                  <a:lnTo>
                    <a:pt x="1203148" y="208003"/>
                  </a:lnTo>
                  <a:lnTo>
                    <a:pt x="1217138" y="208003"/>
                  </a:lnTo>
                  <a:lnTo>
                    <a:pt x="1231128" y="208003"/>
                  </a:lnTo>
                  <a:lnTo>
                    <a:pt x="1245118" y="208003"/>
                  </a:lnTo>
                  <a:lnTo>
                    <a:pt x="1259108" y="208003"/>
                  </a:lnTo>
                  <a:lnTo>
                    <a:pt x="1273098" y="208003"/>
                  </a:lnTo>
                  <a:lnTo>
                    <a:pt x="1287088" y="208003"/>
                  </a:lnTo>
                  <a:lnTo>
                    <a:pt x="1301078" y="208003"/>
                  </a:lnTo>
                  <a:lnTo>
                    <a:pt x="1315068" y="208003"/>
                  </a:lnTo>
                  <a:lnTo>
                    <a:pt x="1329058" y="208003"/>
                  </a:lnTo>
                  <a:lnTo>
                    <a:pt x="1343048" y="208003"/>
                  </a:lnTo>
                  <a:lnTo>
                    <a:pt x="1357039" y="208003"/>
                  </a:lnTo>
                  <a:lnTo>
                    <a:pt x="1371029" y="208003"/>
                  </a:lnTo>
                  <a:lnTo>
                    <a:pt x="1385019" y="208003"/>
                  </a:lnTo>
                  <a:lnTo>
                    <a:pt x="1385019" y="208073"/>
                  </a:lnTo>
                  <a:lnTo>
                    <a:pt x="1399009" y="208085"/>
                  </a:lnTo>
                  <a:lnTo>
                    <a:pt x="1412999" y="208099"/>
                  </a:lnTo>
                  <a:lnTo>
                    <a:pt x="1426989" y="208116"/>
                  </a:lnTo>
                  <a:lnTo>
                    <a:pt x="1440979" y="208136"/>
                  </a:lnTo>
                  <a:lnTo>
                    <a:pt x="1454969" y="208159"/>
                  </a:lnTo>
                  <a:lnTo>
                    <a:pt x="1468959" y="208187"/>
                  </a:lnTo>
                  <a:lnTo>
                    <a:pt x="1482949" y="208219"/>
                  </a:lnTo>
                  <a:lnTo>
                    <a:pt x="1496939" y="208257"/>
                  </a:lnTo>
                  <a:lnTo>
                    <a:pt x="1510930" y="208302"/>
                  </a:lnTo>
                  <a:lnTo>
                    <a:pt x="1524920" y="208354"/>
                  </a:lnTo>
                  <a:lnTo>
                    <a:pt x="1538910" y="208415"/>
                  </a:lnTo>
                  <a:lnTo>
                    <a:pt x="1552900" y="208487"/>
                  </a:lnTo>
                  <a:lnTo>
                    <a:pt x="1566890" y="208572"/>
                  </a:lnTo>
                  <a:lnTo>
                    <a:pt x="1580880" y="208672"/>
                  </a:lnTo>
                  <a:lnTo>
                    <a:pt x="1594870" y="208789"/>
                  </a:lnTo>
                  <a:lnTo>
                    <a:pt x="1608860" y="208926"/>
                  </a:lnTo>
                  <a:lnTo>
                    <a:pt x="1622850" y="209087"/>
                  </a:lnTo>
                  <a:lnTo>
                    <a:pt x="1636840" y="209276"/>
                  </a:lnTo>
                  <a:lnTo>
                    <a:pt x="1650830" y="209497"/>
                  </a:lnTo>
                  <a:lnTo>
                    <a:pt x="1664821" y="209757"/>
                  </a:lnTo>
                  <a:lnTo>
                    <a:pt x="1678811" y="210062"/>
                  </a:lnTo>
                  <a:lnTo>
                    <a:pt x="1692801" y="210419"/>
                  </a:lnTo>
                  <a:lnTo>
                    <a:pt x="1706791" y="210837"/>
                  </a:lnTo>
                  <a:lnTo>
                    <a:pt x="1720781" y="211326"/>
                  </a:lnTo>
                  <a:lnTo>
                    <a:pt x="1734771" y="211898"/>
                  </a:lnTo>
                  <a:lnTo>
                    <a:pt x="1748761" y="212566"/>
                  </a:lnTo>
                  <a:lnTo>
                    <a:pt x="1762751" y="213346"/>
                  </a:lnTo>
                  <a:lnTo>
                    <a:pt x="1776741" y="214255"/>
                  </a:lnTo>
                  <a:lnTo>
                    <a:pt x="1790731" y="215314"/>
                  </a:lnTo>
                  <a:lnTo>
                    <a:pt x="1804722" y="216543"/>
                  </a:lnTo>
                  <a:lnTo>
                    <a:pt x="1818712" y="217970"/>
                  </a:lnTo>
                  <a:lnTo>
                    <a:pt x="1832702" y="219620"/>
                  </a:lnTo>
                  <a:lnTo>
                    <a:pt x="1846692" y="221526"/>
                  </a:lnTo>
                  <a:lnTo>
                    <a:pt x="1860682" y="223719"/>
                  </a:lnTo>
                  <a:lnTo>
                    <a:pt x="1874672" y="226234"/>
                  </a:lnTo>
                  <a:lnTo>
                    <a:pt x="1888662" y="229108"/>
                  </a:lnTo>
                  <a:lnTo>
                    <a:pt x="1902652" y="232376"/>
                  </a:lnTo>
                  <a:lnTo>
                    <a:pt x="1916642" y="236075"/>
                  </a:lnTo>
                  <a:lnTo>
                    <a:pt x="1930632" y="240236"/>
                  </a:lnTo>
                  <a:lnTo>
                    <a:pt x="1944622" y="244888"/>
                  </a:lnTo>
                  <a:lnTo>
                    <a:pt x="1958613" y="250051"/>
                  </a:lnTo>
                  <a:lnTo>
                    <a:pt x="1972603" y="255736"/>
                  </a:lnTo>
                  <a:lnTo>
                    <a:pt x="1986593" y="261939"/>
                  </a:lnTo>
                  <a:lnTo>
                    <a:pt x="2000583" y="268643"/>
                  </a:lnTo>
                  <a:lnTo>
                    <a:pt x="2014573" y="275815"/>
                  </a:lnTo>
                  <a:lnTo>
                    <a:pt x="2028563" y="283401"/>
                  </a:lnTo>
                  <a:lnTo>
                    <a:pt x="2042553" y="291331"/>
                  </a:lnTo>
                  <a:lnTo>
                    <a:pt x="2056543" y="299521"/>
                  </a:lnTo>
                  <a:lnTo>
                    <a:pt x="2070533" y="307872"/>
                  </a:lnTo>
                  <a:lnTo>
                    <a:pt x="2084523" y="316277"/>
                  </a:lnTo>
                  <a:lnTo>
                    <a:pt x="2098513" y="324628"/>
                  </a:lnTo>
                  <a:lnTo>
                    <a:pt x="2112504" y="332818"/>
                  </a:lnTo>
                  <a:lnTo>
                    <a:pt x="2126494" y="340748"/>
                  </a:lnTo>
                  <a:lnTo>
                    <a:pt x="2140484" y="348334"/>
                  </a:lnTo>
                  <a:lnTo>
                    <a:pt x="2154474" y="355506"/>
                  </a:lnTo>
                  <a:lnTo>
                    <a:pt x="2168464" y="362210"/>
                  </a:lnTo>
                  <a:lnTo>
                    <a:pt x="2182454" y="368413"/>
                  </a:lnTo>
                  <a:lnTo>
                    <a:pt x="2196444" y="374098"/>
                  </a:lnTo>
                  <a:lnTo>
                    <a:pt x="2210434" y="379261"/>
                  </a:lnTo>
                  <a:lnTo>
                    <a:pt x="2224424" y="383913"/>
                  </a:lnTo>
                  <a:lnTo>
                    <a:pt x="2238414" y="388074"/>
                  </a:lnTo>
                  <a:lnTo>
                    <a:pt x="2252404" y="391773"/>
                  </a:lnTo>
                  <a:lnTo>
                    <a:pt x="2266395" y="395041"/>
                  </a:lnTo>
                  <a:lnTo>
                    <a:pt x="2280385" y="397915"/>
                  </a:lnTo>
                  <a:lnTo>
                    <a:pt x="2294375" y="400430"/>
                  </a:lnTo>
                  <a:lnTo>
                    <a:pt x="2308365" y="402623"/>
                  </a:lnTo>
                  <a:lnTo>
                    <a:pt x="2322355" y="404528"/>
                  </a:lnTo>
                  <a:lnTo>
                    <a:pt x="2336345" y="406179"/>
                  </a:lnTo>
                  <a:lnTo>
                    <a:pt x="2350335" y="407605"/>
                  </a:lnTo>
                  <a:lnTo>
                    <a:pt x="2364325" y="408835"/>
                  </a:lnTo>
                  <a:lnTo>
                    <a:pt x="2378315" y="409893"/>
                  </a:lnTo>
                  <a:lnTo>
                    <a:pt x="2392305" y="410803"/>
                  </a:lnTo>
                  <a:lnTo>
                    <a:pt x="2406296" y="411582"/>
                  </a:lnTo>
                  <a:lnTo>
                    <a:pt x="2420286" y="412251"/>
                  </a:lnTo>
                  <a:lnTo>
                    <a:pt x="2434276" y="412823"/>
                  </a:lnTo>
                  <a:lnTo>
                    <a:pt x="2448266" y="413312"/>
                  </a:lnTo>
                  <a:lnTo>
                    <a:pt x="2462256" y="413730"/>
                  </a:lnTo>
                  <a:lnTo>
                    <a:pt x="2476246" y="414087"/>
                  </a:lnTo>
                  <a:lnTo>
                    <a:pt x="2490236" y="414392"/>
                  </a:lnTo>
                  <a:lnTo>
                    <a:pt x="2504226" y="414652"/>
                  </a:lnTo>
                  <a:lnTo>
                    <a:pt x="2518216" y="414873"/>
                  </a:lnTo>
                  <a:lnTo>
                    <a:pt x="2532206" y="415062"/>
                  </a:lnTo>
                  <a:lnTo>
                    <a:pt x="2546196" y="415223"/>
                  </a:lnTo>
                  <a:lnTo>
                    <a:pt x="2560187" y="415360"/>
                  </a:lnTo>
                  <a:lnTo>
                    <a:pt x="2574177" y="415477"/>
                  </a:lnTo>
                  <a:lnTo>
                    <a:pt x="2588167" y="415577"/>
                  </a:lnTo>
                  <a:lnTo>
                    <a:pt x="2602157" y="415661"/>
                  </a:lnTo>
                  <a:lnTo>
                    <a:pt x="2616147" y="415734"/>
                  </a:lnTo>
                  <a:lnTo>
                    <a:pt x="2630137" y="415795"/>
                  </a:lnTo>
                  <a:lnTo>
                    <a:pt x="2644127" y="415847"/>
                  </a:lnTo>
                  <a:lnTo>
                    <a:pt x="2658117" y="415892"/>
                  </a:lnTo>
                  <a:lnTo>
                    <a:pt x="2672107" y="415930"/>
                  </a:lnTo>
                  <a:lnTo>
                    <a:pt x="2686097" y="415962"/>
                  </a:lnTo>
                  <a:lnTo>
                    <a:pt x="2700087" y="415989"/>
                  </a:lnTo>
                  <a:lnTo>
                    <a:pt x="2714078" y="416013"/>
                  </a:lnTo>
                  <a:lnTo>
                    <a:pt x="2728068" y="416033"/>
                  </a:lnTo>
                  <a:lnTo>
                    <a:pt x="2742058" y="416049"/>
                  </a:lnTo>
                  <a:lnTo>
                    <a:pt x="2756048" y="416064"/>
                  </a:lnTo>
                  <a:lnTo>
                    <a:pt x="2770038" y="41607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a:endParaRPr/>
            </a:p>
          </p:txBody>
        </p:sp>
        <p:sp>
          <p:nvSpPr>
            <p:cNvPr id="51" name="pl51"/>
            <p:cNvSpPr/>
            <p:nvPr/>
          </p:nvSpPr>
          <p:spPr>
            <a:xfrm>
              <a:off x="2737948" y="3605511"/>
              <a:ext cx="4155057" cy="1040505"/>
            </a:xfrm>
            <a:custGeom>
              <a:avLst/>
              <a:gdLst/>
              <a:ahLst/>
              <a:cxnLst/>
              <a:rect l="0" t="0" r="0" b="0"/>
              <a:pathLst>
                <a:path w="4155057" h="1040505">
                  <a:moveTo>
                    <a:pt x="0" y="208003"/>
                  </a:moveTo>
                  <a:lnTo>
                    <a:pt x="13990" y="207991"/>
                  </a:lnTo>
                  <a:lnTo>
                    <a:pt x="27980" y="207976"/>
                  </a:lnTo>
                  <a:lnTo>
                    <a:pt x="41970" y="207959"/>
                  </a:lnTo>
                  <a:lnTo>
                    <a:pt x="55960" y="207940"/>
                  </a:lnTo>
                  <a:lnTo>
                    <a:pt x="69950" y="207916"/>
                  </a:lnTo>
                  <a:lnTo>
                    <a:pt x="83940" y="207889"/>
                  </a:lnTo>
                  <a:lnTo>
                    <a:pt x="97930" y="207856"/>
                  </a:lnTo>
                  <a:lnTo>
                    <a:pt x="111920" y="207819"/>
                  </a:lnTo>
                  <a:lnTo>
                    <a:pt x="125910" y="207774"/>
                  </a:lnTo>
                  <a:lnTo>
                    <a:pt x="139900" y="207722"/>
                  </a:lnTo>
                  <a:lnTo>
                    <a:pt x="153891" y="207660"/>
                  </a:lnTo>
                  <a:lnTo>
                    <a:pt x="167881" y="207588"/>
                  </a:lnTo>
                  <a:lnTo>
                    <a:pt x="181871" y="207503"/>
                  </a:lnTo>
                  <a:lnTo>
                    <a:pt x="195861" y="207404"/>
                  </a:lnTo>
                  <a:lnTo>
                    <a:pt x="209851" y="207287"/>
                  </a:lnTo>
                  <a:lnTo>
                    <a:pt x="223841" y="207150"/>
                  </a:lnTo>
                  <a:lnTo>
                    <a:pt x="237831" y="206989"/>
                  </a:lnTo>
                  <a:lnTo>
                    <a:pt x="251821" y="206800"/>
                  </a:lnTo>
                  <a:lnTo>
                    <a:pt x="265811" y="206578"/>
                  </a:lnTo>
                  <a:lnTo>
                    <a:pt x="279801" y="206318"/>
                  </a:lnTo>
                  <a:lnTo>
                    <a:pt x="293791" y="206014"/>
                  </a:lnTo>
                  <a:lnTo>
                    <a:pt x="307782" y="205657"/>
                  </a:lnTo>
                  <a:lnTo>
                    <a:pt x="321772" y="205239"/>
                  </a:lnTo>
                  <a:lnTo>
                    <a:pt x="335762" y="204750"/>
                  </a:lnTo>
                  <a:lnTo>
                    <a:pt x="349752" y="204178"/>
                  </a:lnTo>
                  <a:lnTo>
                    <a:pt x="363742" y="203509"/>
                  </a:lnTo>
                  <a:lnTo>
                    <a:pt x="377732" y="202729"/>
                  </a:lnTo>
                  <a:lnTo>
                    <a:pt x="391722" y="201820"/>
                  </a:lnTo>
                  <a:lnTo>
                    <a:pt x="405712" y="200762"/>
                  </a:lnTo>
                  <a:lnTo>
                    <a:pt x="419702" y="199532"/>
                  </a:lnTo>
                  <a:lnTo>
                    <a:pt x="433692" y="198106"/>
                  </a:lnTo>
                  <a:lnTo>
                    <a:pt x="447682" y="196455"/>
                  </a:lnTo>
                  <a:lnTo>
                    <a:pt x="461673" y="194550"/>
                  </a:lnTo>
                  <a:lnTo>
                    <a:pt x="475663" y="192357"/>
                  </a:lnTo>
                  <a:lnTo>
                    <a:pt x="489653" y="189842"/>
                  </a:lnTo>
                  <a:lnTo>
                    <a:pt x="503643" y="186968"/>
                  </a:lnTo>
                  <a:lnTo>
                    <a:pt x="517633" y="183700"/>
                  </a:lnTo>
                  <a:lnTo>
                    <a:pt x="531623" y="180001"/>
                  </a:lnTo>
                  <a:lnTo>
                    <a:pt x="545613" y="175839"/>
                  </a:lnTo>
                  <a:lnTo>
                    <a:pt x="559603" y="171187"/>
                  </a:lnTo>
                  <a:lnTo>
                    <a:pt x="573593" y="166024"/>
                  </a:lnTo>
                  <a:lnTo>
                    <a:pt x="587583" y="160340"/>
                  </a:lnTo>
                  <a:lnTo>
                    <a:pt x="601574" y="154137"/>
                  </a:lnTo>
                  <a:lnTo>
                    <a:pt x="615564" y="147432"/>
                  </a:lnTo>
                  <a:lnTo>
                    <a:pt x="629554" y="140261"/>
                  </a:lnTo>
                  <a:lnTo>
                    <a:pt x="643544" y="132675"/>
                  </a:lnTo>
                  <a:lnTo>
                    <a:pt x="657534" y="124744"/>
                  </a:lnTo>
                  <a:lnTo>
                    <a:pt x="671524" y="116555"/>
                  </a:lnTo>
                  <a:lnTo>
                    <a:pt x="685514" y="108204"/>
                  </a:lnTo>
                  <a:lnTo>
                    <a:pt x="699504" y="99799"/>
                  </a:lnTo>
                  <a:lnTo>
                    <a:pt x="713494" y="91448"/>
                  </a:lnTo>
                  <a:lnTo>
                    <a:pt x="727484" y="83258"/>
                  </a:lnTo>
                  <a:lnTo>
                    <a:pt x="741474" y="75327"/>
                  </a:lnTo>
                  <a:lnTo>
                    <a:pt x="755465" y="67741"/>
                  </a:lnTo>
                  <a:lnTo>
                    <a:pt x="769455" y="60570"/>
                  </a:lnTo>
                  <a:lnTo>
                    <a:pt x="783445" y="53865"/>
                  </a:lnTo>
                  <a:lnTo>
                    <a:pt x="797435" y="47662"/>
                  </a:lnTo>
                  <a:lnTo>
                    <a:pt x="811425" y="41978"/>
                  </a:lnTo>
                  <a:lnTo>
                    <a:pt x="825415" y="36815"/>
                  </a:lnTo>
                  <a:lnTo>
                    <a:pt x="839405" y="32163"/>
                  </a:lnTo>
                  <a:lnTo>
                    <a:pt x="853395" y="28002"/>
                  </a:lnTo>
                  <a:lnTo>
                    <a:pt x="867385" y="24303"/>
                  </a:lnTo>
                  <a:lnTo>
                    <a:pt x="881375" y="21034"/>
                  </a:lnTo>
                  <a:lnTo>
                    <a:pt x="895365" y="18161"/>
                  </a:lnTo>
                  <a:lnTo>
                    <a:pt x="909356" y="15646"/>
                  </a:lnTo>
                  <a:lnTo>
                    <a:pt x="923346" y="13453"/>
                  </a:lnTo>
                  <a:lnTo>
                    <a:pt x="937336" y="11547"/>
                  </a:lnTo>
                  <a:lnTo>
                    <a:pt x="951326" y="9896"/>
                  </a:lnTo>
                  <a:lnTo>
                    <a:pt x="965316" y="8470"/>
                  </a:lnTo>
                  <a:lnTo>
                    <a:pt x="979306" y="7240"/>
                  </a:lnTo>
                  <a:lnTo>
                    <a:pt x="993296" y="6182"/>
                  </a:lnTo>
                  <a:lnTo>
                    <a:pt x="1007286" y="5273"/>
                  </a:lnTo>
                  <a:lnTo>
                    <a:pt x="1021276" y="4493"/>
                  </a:lnTo>
                  <a:lnTo>
                    <a:pt x="1035266" y="3825"/>
                  </a:lnTo>
                  <a:lnTo>
                    <a:pt x="1049256" y="3253"/>
                  </a:lnTo>
                  <a:lnTo>
                    <a:pt x="1063247" y="2764"/>
                  </a:lnTo>
                  <a:lnTo>
                    <a:pt x="1077237" y="2346"/>
                  </a:lnTo>
                  <a:lnTo>
                    <a:pt x="1091227" y="1989"/>
                  </a:lnTo>
                  <a:lnTo>
                    <a:pt x="1105217" y="1684"/>
                  </a:lnTo>
                  <a:lnTo>
                    <a:pt x="1119207" y="1424"/>
                  </a:lnTo>
                  <a:lnTo>
                    <a:pt x="1133197" y="1202"/>
                  </a:lnTo>
                  <a:lnTo>
                    <a:pt x="1147187" y="1014"/>
                  </a:lnTo>
                  <a:lnTo>
                    <a:pt x="1161177" y="852"/>
                  </a:lnTo>
                  <a:lnTo>
                    <a:pt x="1175167" y="715"/>
                  </a:lnTo>
                  <a:lnTo>
                    <a:pt x="1189157" y="598"/>
                  </a:lnTo>
                  <a:lnTo>
                    <a:pt x="1203148" y="499"/>
                  </a:lnTo>
                  <a:lnTo>
                    <a:pt x="1217138" y="414"/>
                  </a:lnTo>
                  <a:lnTo>
                    <a:pt x="1231128" y="342"/>
                  </a:lnTo>
                  <a:lnTo>
                    <a:pt x="1245118" y="281"/>
                  </a:lnTo>
                  <a:lnTo>
                    <a:pt x="1259108" y="228"/>
                  </a:lnTo>
                  <a:lnTo>
                    <a:pt x="1273098" y="184"/>
                  </a:lnTo>
                  <a:lnTo>
                    <a:pt x="1287088" y="146"/>
                  </a:lnTo>
                  <a:lnTo>
                    <a:pt x="1301078" y="114"/>
                  </a:lnTo>
                  <a:lnTo>
                    <a:pt x="1315068" y="86"/>
                  </a:lnTo>
                  <a:lnTo>
                    <a:pt x="1329058" y="63"/>
                  </a:lnTo>
                  <a:lnTo>
                    <a:pt x="1343048" y="43"/>
                  </a:lnTo>
                  <a:lnTo>
                    <a:pt x="1357039" y="26"/>
                  </a:lnTo>
                  <a:lnTo>
                    <a:pt x="1371029" y="12"/>
                  </a:lnTo>
                  <a:lnTo>
                    <a:pt x="1385019" y="0"/>
                  </a:lnTo>
                  <a:lnTo>
                    <a:pt x="1385019" y="139"/>
                  </a:lnTo>
                  <a:lnTo>
                    <a:pt x="1399009" y="176"/>
                  </a:lnTo>
                  <a:lnTo>
                    <a:pt x="1412999" y="219"/>
                  </a:lnTo>
                  <a:lnTo>
                    <a:pt x="1426989" y="270"/>
                  </a:lnTo>
                  <a:lnTo>
                    <a:pt x="1440979" y="329"/>
                  </a:lnTo>
                  <a:lnTo>
                    <a:pt x="1454969" y="399"/>
                  </a:lnTo>
                  <a:lnTo>
                    <a:pt x="1468959" y="482"/>
                  </a:lnTo>
                  <a:lnTo>
                    <a:pt x="1482949" y="578"/>
                  </a:lnTo>
                  <a:lnTo>
                    <a:pt x="1496939" y="692"/>
                  </a:lnTo>
                  <a:lnTo>
                    <a:pt x="1510930" y="825"/>
                  </a:lnTo>
                  <a:lnTo>
                    <a:pt x="1524920" y="982"/>
                  </a:lnTo>
                  <a:lnTo>
                    <a:pt x="1538910" y="1167"/>
                  </a:lnTo>
                  <a:lnTo>
                    <a:pt x="1552900" y="1383"/>
                  </a:lnTo>
                  <a:lnTo>
                    <a:pt x="1566890" y="1637"/>
                  </a:lnTo>
                  <a:lnTo>
                    <a:pt x="1580880" y="1936"/>
                  </a:lnTo>
                  <a:lnTo>
                    <a:pt x="1594870" y="2286"/>
                  </a:lnTo>
                  <a:lnTo>
                    <a:pt x="1608860" y="2698"/>
                  </a:lnTo>
                  <a:lnTo>
                    <a:pt x="1622850" y="3181"/>
                  </a:lnTo>
                  <a:lnTo>
                    <a:pt x="1636840" y="3748"/>
                  </a:lnTo>
                  <a:lnTo>
                    <a:pt x="1650830" y="4413"/>
                  </a:lnTo>
                  <a:lnTo>
                    <a:pt x="1664821" y="5193"/>
                  </a:lnTo>
                  <a:lnTo>
                    <a:pt x="1678811" y="6107"/>
                  </a:lnTo>
                  <a:lnTo>
                    <a:pt x="1692801" y="7178"/>
                  </a:lnTo>
                  <a:lnTo>
                    <a:pt x="1706791" y="8432"/>
                  </a:lnTo>
                  <a:lnTo>
                    <a:pt x="1720781" y="9899"/>
                  </a:lnTo>
                  <a:lnTo>
                    <a:pt x="1734771" y="11615"/>
                  </a:lnTo>
                  <a:lnTo>
                    <a:pt x="1748761" y="13620"/>
                  </a:lnTo>
                  <a:lnTo>
                    <a:pt x="1762751" y="15960"/>
                  </a:lnTo>
                  <a:lnTo>
                    <a:pt x="1776741" y="18687"/>
                  </a:lnTo>
                  <a:lnTo>
                    <a:pt x="1790731" y="21862"/>
                  </a:lnTo>
                  <a:lnTo>
                    <a:pt x="1804722" y="25551"/>
                  </a:lnTo>
                  <a:lnTo>
                    <a:pt x="1818712" y="29830"/>
                  </a:lnTo>
                  <a:lnTo>
                    <a:pt x="1832702" y="34782"/>
                  </a:lnTo>
                  <a:lnTo>
                    <a:pt x="1846692" y="40498"/>
                  </a:lnTo>
                  <a:lnTo>
                    <a:pt x="1860682" y="47077"/>
                  </a:lnTo>
                  <a:lnTo>
                    <a:pt x="1874672" y="54623"/>
                  </a:lnTo>
                  <a:lnTo>
                    <a:pt x="1888662" y="63244"/>
                  </a:lnTo>
                  <a:lnTo>
                    <a:pt x="1902652" y="73049"/>
                  </a:lnTo>
                  <a:lnTo>
                    <a:pt x="1916642" y="84145"/>
                  </a:lnTo>
                  <a:lnTo>
                    <a:pt x="1930632" y="96630"/>
                  </a:lnTo>
                  <a:lnTo>
                    <a:pt x="1944622" y="110586"/>
                  </a:lnTo>
                  <a:lnTo>
                    <a:pt x="1958613" y="126075"/>
                  </a:lnTo>
                  <a:lnTo>
                    <a:pt x="1972603" y="143127"/>
                  </a:lnTo>
                  <a:lnTo>
                    <a:pt x="1986593" y="161737"/>
                  </a:lnTo>
                  <a:lnTo>
                    <a:pt x="2000583" y="181850"/>
                  </a:lnTo>
                  <a:lnTo>
                    <a:pt x="2014573" y="203365"/>
                  </a:lnTo>
                  <a:lnTo>
                    <a:pt x="2028563" y="226123"/>
                  </a:lnTo>
                  <a:lnTo>
                    <a:pt x="2042553" y="249915"/>
                  </a:lnTo>
                  <a:lnTo>
                    <a:pt x="2056543" y="274484"/>
                  </a:lnTo>
                  <a:lnTo>
                    <a:pt x="2070533" y="299536"/>
                  </a:lnTo>
                  <a:lnTo>
                    <a:pt x="2084523" y="324752"/>
                  </a:lnTo>
                  <a:lnTo>
                    <a:pt x="2098513" y="349804"/>
                  </a:lnTo>
                  <a:lnTo>
                    <a:pt x="2112504" y="374374"/>
                  </a:lnTo>
                  <a:lnTo>
                    <a:pt x="2126494" y="398166"/>
                  </a:lnTo>
                  <a:lnTo>
                    <a:pt x="2140484" y="420924"/>
                  </a:lnTo>
                  <a:lnTo>
                    <a:pt x="2154474" y="442438"/>
                  </a:lnTo>
                  <a:lnTo>
                    <a:pt x="2168464" y="462552"/>
                  </a:lnTo>
                  <a:lnTo>
                    <a:pt x="2182454" y="481161"/>
                  </a:lnTo>
                  <a:lnTo>
                    <a:pt x="2196444" y="498214"/>
                  </a:lnTo>
                  <a:lnTo>
                    <a:pt x="2210434" y="513703"/>
                  </a:lnTo>
                  <a:lnTo>
                    <a:pt x="2224424" y="527659"/>
                  </a:lnTo>
                  <a:lnTo>
                    <a:pt x="2238414" y="540143"/>
                  </a:lnTo>
                  <a:lnTo>
                    <a:pt x="2252404" y="551239"/>
                  </a:lnTo>
                  <a:lnTo>
                    <a:pt x="2266395" y="561045"/>
                  </a:lnTo>
                  <a:lnTo>
                    <a:pt x="2280385" y="569666"/>
                  </a:lnTo>
                  <a:lnTo>
                    <a:pt x="2294375" y="577211"/>
                  </a:lnTo>
                  <a:lnTo>
                    <a:pt x="2308365" y="583790"/>
                  </a:lnTo>
                  <a:lnTo>
                    <a:pt x="2322355" y="589506"/>
                  </a:lnTo>
                  <a:lnTo>
                    <a:pt x="2336345" y="594458"/>
                  </a:lnTo>
                  <a:lnTo>
                    <a:pt x="2350335" y="598737"/>
                  </a:lnTo>
                  <a:lnTo>
                    <a:pt x="2364325" y="602427"/>
                  </a:lnTo>
                  <a:lnTo>
                    <a:pt x="2378315" y="605601"/>
                  </a:lnTo>
                  <a:lnTo>
                    <a:pt x="2392305" y="608329"/>
                  </a:lnTo>
                  <a:lnTo>
                    <a:pt x="2406296" y="610668"/>
                  </a:lnTo>
                  <a:lnTo>
                    <a:pt x="2420286" y="612673"/>
                  </a:lnTo>
                  <a:lnTo>
                    <a:pt x="2434276" y="614389"/>
                  </a:lnTo>
                  <a:lnTo>
                    <a:pt x="2448266" y="615857"/>
                  </a:lnTo>
                  <a:lnTo>
                    <a:pt x="2462256" y="617111"/>
                  </a:lnTo>
                  <a:lnTo>
                    <a:pt x="2476246" y="618182"/>
                  </a:lnTo>
                  <a:lnTo>
                    <a:pt x="2490236" y="619096"/>
                  </a:lnTo>
                  <a:lnTo>
                    <a:pt x="2504226" y="619876"/>
                  </a:lnTo>
                  <a:lnTo>
                    <a:pt x="2518216" y="620540"/>
                  </a:lnTo>
                  <a:lnTo>
                    <a:pt x="2532206" y="621107"/>
                  </a:lnTo>
                  <a:lnTo>
                    <a:pt x="2546196" y="621590"/>
                  </a:lnTo>
                  <a:lnTo>
                    <a:pt x="2560187" y="622002"/>
                  </a:lnTo>
                  <a:lnTo>
                    <a:pt x="2574177" y="622353"/>
                  </a:lnTo>
                  <a:lnTo>
                    <a:pt x="2588167" y="622651"/>
                  </a:lnTo>
                  <a:lnTo>
                    <a:pt x="2602157" y="622905"/>
                  </a:lnTo>
                  <a:lnTo>
                    <a:pt x="2616147" y="623122"/>
                  </a:lnTo>
                  <a:lnTo>
                    <a:pt x="2630137" y="623306"/>
                  </a:lnTo>
                  <a:lnTo>
                    <a:pt x="2644127" y="623463"/>
                  </a:lnTo>
                  <a:lnTo>
                    <a:pt x="2658117" y="623596"/>
                  </a:lnTo>
                  <a:lnTo>
                    <a:pt x="2672107" y="623710"/>
                  </a:lnTo>
                  <a:lnTo>
                    <a:pt x="2686097" y="623807"/>
                  </a:lnTo>
                  <a:lnTo>
                    <a:pt x="2700087" y="623889"/>
                  </a:lnTo>
                  <a:lnTo>
                    <a:pt x="2714078" y="623959"/>
                  </a:lnTo>
                  <a:lnTo>
                    <a:pt x="2728068" y="624019"/>
                  </a:lnTo>
                  <a:lnTo>
                    <a:pt x="2742058" y="624069"/>
                  </a:lnTo>
                  <a:lnTo>
                    <a:pt x="2756048" y="624113"/>
                  </a:lnTo>
                  <a:lnTo>
                    <a:pt x="2770038" y="624149"/>
                  </a:lnTo>
                  <a:lnTo>
                    <a:pt x="2770038" y="624498"/>
                  </a:lnTo>
                  <a:lnTo>
                    <a:pt x="2784028" y="624523"/>
                  </a:lnTo>
                  <a:lnTo>
                    <a:pt x="2798018" y="624552"/>
                  </a:lnTo>
                  <a:lnTo>
                    <a:pt x="2812008" y="624585"/>
                  </a:lnTo>
                  <a:lnTo>
                    <a:pt x="2825998" y="624625"/>
                  </a:lnTo>
                  <a:lnTo>
                    <a:pt x="2839988" y="624672"/>
                  </a:lnTo>
                  <a:lnTo>
                    <a:pt x="2853978" y="624727"/>
                  </a:lnTo>
                  <a:lnTo>
                    <a:pt x="2867969" y="624791"/>
                  </a:lnTo>
                  <a:lnTo>
                    <a:pt x="2881959" y="624867"/>
                  </a:lnTo>
                  <a:lnTo>
                    <a:pt x="2895949" y="624956"/>
                  </a:lnTo>
                  <a:lnTo>
                    <a:pt x="2909939" y="625060"/>
                  </a:lnTo>
                  <a:lnTo>
                    <a:pt x="2923929" y="625183"/>
                  </a:lnTo>
                  <a:lnTo>
                    <a:pt x="2937919" y="625328"/>
                  </a:lnTo>
                  <a:lnTo>
                    <a:pt x="2951909" y="625497"/>
                  </a:lnTo>
                  <a:lnTo>
                    <a:pt x="2965899" y="625696"/>
                  </a:lnTo>
                  <a:lnTo>
                    <a:pt x="2979889" y="625930"/>
                  </a:lnTo>
                  <a:lnTo>
                    <a:pt x="2993879" y="626204"/>
                  </a:lnTo>
                  <a:lnTo>
                    <a:pt x="3007870" y="626526"/>
                  </a:lnTo>
                  <a:lnTo>
                    <a:pt x="3021860" y="626904"/>
                  </a:lnTo>
                  <a:lnTo>
                    <a:pt x="3035850" y="627348"/>
                  </a:lnTo>
                  <a:lnTo>
                    <a:pt x="3049840" y="627867"/>
                  </a:lnTo>
                  <a:lnTo>
                    <a:pt x="3063830" y="628477"/>
                  </a:lnTo>
                  <a:lnTo>
                    <a:pt x="3077820" y="629191"/>
                  </a:lnTo>
                  <a:lnTo>
                    <a:pt x="3091810" y="630027"/>
                  </a:lnTo>
                  <a:lnTo>
                    <a:pt x="3105800" y="631005"/>
                  </a:lnTo>
                  <a:lnTo>
                    <a:pt x="3119790" y="632149"/>
                  </a:lnTo>
                  <a:lnTo>
                    <a:pt x="3133780" y="633486"/>
                  </a:lnTo>
                  <a:lnTo>
                    <a:pt x="3147770" y="635045"/>
                  </a:lnTo>
                  <a:lnTo>
                    <a:pt x="3161761" y="636864"/>
                  </a:lnTo>
                  <a:lnTo>
                    <a:pt x="3175751" y="638980"/>
                  </a:lnTo>
                  <a:lnTo>
                    <a:pt x="3189741" y="641440"/>
                  </a:lnTo>
                  <a:lnTo>
                    <a:pt x="3203731" y="644292"/>
                  </a:lnTo>
                  <a:lnTo>
                    <a:pt x="3217721" y="647594"/>
                  </a:lnTo>
                  <a:lnTo>
                    <a:pt x="3231711" y="651404"/>
                  </a:lnTo>
                  <a:lnTo>
                    <a:pt x="3245701" y="655790"/>
                  </a:lnTo>
                  <a:lnTo>
                    <a:pt x="3259691" y="660821"/>
                  </a:lnTo>
                  <a:lnTo>
                    <a:pt x="3273681" y="666568"/>
                  </a:lnTo>
                  <a:lnTo>
                    <a:pt x="3287671" y="673105"/>
                  </a:lnTo>
                  <a:lnTo>
                    <a:pt x="3301661" y="680502"/>
                  </a:lnTo>
                  <a:lnTo>
                    <a:pt x="3315652" y="688825"/>
                  </a:lnTo>
                  <a:lnTo>
                    <a:pt x="3329642" y="698130"/>
                  </a:lnTo>
                  <a:lnTo>
                    <a:pt x="3343632" y="708455"/>
                  </a:lnTo>
                  <a:lnTo>
                    <a:pt x="3357622" y="719824"/>
                  </a:lnTo>
                  <a:lnTo>
                    <a:pt x="3371612" y="732230"/>
                  </a:lnTo>
                  <a:lnTo>
                    <a:pt x="3385602" y="745639"/>
                  </a:lnTo>
                  <a:lnTo>
                    <a:pt x="3399592" y="759982"/>
                  </a:lnTo>
                  <a:lnTo>
                    <a:pt x="3413582" y="775154"/>
                  </a:lnTo>
                  <a:lnTo>
                    <a:pt x="3427572" y="791015"/>
                  </a:lnTo>
                  <a:lnTo>
                    <a:pt x="3441562" y="807395"/>
                  </a:lnTo>
                  <a:lnTo>
                    <a:pt x="3455552" y="824096"/>
                  </a:lnTo>
                  <a:lnTo>
                    <a:pt x="3469543" y="840907"/>
                  </a:lnTo>
                  <a:lnTo>
                    <a:pt x="3483533" y="857608"/>
                  </a:lnTo>
                  <a:lnTo>
                    <a:pt x="3497523" y="873988"/>
                  </a:lnTo>
                  <a:lnTo>
                    <a:pt x="3511513" y="889849"/>
                  </a:lnTo>
                  <a:lnTo>
                    <a:pt x="3525503" y="905021"/>
                  </a:lnTo>
                  <a:lnTo>
                    <a:pt x="3539493" y="919364"/>
                  </a:lnTo>
                  <a:lnTo>
                    <a:pt x="3553483" y="932773"/>
                  </a:lnTo>
                  <a:lnTo>
                    <a:pt x="3567473" y="945180"/>
                  </a:lnTo>
                  <a:lnTo>
                    <a:pt x="3581463" y="956548"/>
                  </a:lnTo>
                  <a:lnTo>
                    <a:pt x="3595453" y="966874"/>
                  </a:lnTo>
                  <a:lnTo>
                    <a:pt x="3609444" y="976178"/>
                  </a:lnTo>
                  <a:lnTo>
                    <a:pt x="3623434" y="984501"/>
                  </a:lnTo>
                  <a:lnTo>
                    <a:pt x="3637424" y="991898"/>
                  </a:lnTo>
                  <a:lnTo>
                    <a:pt x="3651414" y="998435"/>
                  </a:lnTo>
                  <a:lnTo>
                    <a:pt x="3665404" y="1004183"/>
                  </a:lnTo>
                  <a:lnTo>
                    <a:pt x="3679394" y="1009213"/>
                  </a:lnTo>
                  <a:lnTo>
                    <a:pt x="3693384" y="1013599"/>
                  </a:lnTo>
                  <a:lnTo>
                    <a:pt x="3707374" y="1017410"/>
                  </a:lnTo>
                  <a:lnTo>
                    <a:pt x="3721364" y="1020711"/>
                  </a:lnTo>
                  <a:lnTo>
                    <a:pt x="3735354" y="1023564"/>
                  </a:lnTo>
                  <a:lnTo>
                    <a:pt x="3749344" y="1026023"/>
                  </a:lnTo>
                  <a:lnTo>
                    <a:pt x="3763335" y="1028140"/>
                  </a:lnTo>
                  <a:lnTo>
                    <a:pt x="3777325" y="1029958"/>
                  </a:lnTo>
                  <a:lnTo>
                    <a:pt x="3791315" y="1031518"/>
                  </a:lnTo>
                  <a:lnTo>
                    <a:pt x="3805305" y="1032854"/>
                  </a:lnTo>
                  <a:lnTo>
                    <a:pt x="3819295" y="1033998"/>
                  </a:lnTo>
                  <a:lnTo>
                    <a:pt x="3833285" y="1034977"/>
                  </a:lnTo>
                  <a:lnTo>
                    <a:pt x="3847275" y="1035813"/>
                  </a:lnTo>
                  <a:lnTo>
                    <a:pt x="3861265" y="1036527"/>
                  </a:lnTo>
                  <a:lnTo>
                    <a:pt x="3875255" y="1037136"/>
                  </a:lnTo>
                  <a:lnTo>
                    <a:pt x="3889245" y="1037656"/>
                  </a:lnTo>
                  <a:lnTo>
                    <a:pt x="3903235" y="1038099"/>
                  </a:lnTo>
                  <a:lnTo>
                    <a:pt x="3917226" y="1038477"/>
                  </a:lnTo>
                  <a:lnTo>
                    <a:pt x="3931216" y="1038799"/>
                  </a:lnTo>
                  <a:lnTo>
                    <a:pt x="3945206" y="1039074"/>
                  </a:lnTo>
                  <a:lnTo>
                    <a:pt x="3959196" y="1039307"/>
                  </a:lnTo>
                  <a:lnTo>
                    <a:pt x="3973186" y="1039506"/>
                  </a:lnTo>
                  <a:lnTo>
                    <a:pt x="3987176" y="1039676"/>
                  </a:lnTo>
                  <a:lnTo>
                    <a:pt x="4001166" y="1039820"/>
                  </a:lnTo>
                  <a:lnTo>
                    <a:pt x="4015156" y="1039943"/>
                  </a:lnTo>
                  <a:lnTo>
                    <a:pt x="4029146" y="1040048"/>
                  </a:lnTo>
                  <a:lnTo>
                    <a:pt x="4043136" y="1040137"/>
                  </a:lnTo>
                  <a:lnTo>
                    <a:pt x="4057126" y="1040212"/>
                  </a:lnTo>
                  <a:lnTo>
                    <a:pt x="4071117" y="1040277"/>
                  </a:lnTo>
                  <a:lnTo>
                    <a:pt x="4085107" y="1040332"/>
                  </a:lnTo>
                  <a:lnTo>
                    <a:pt x="4099097" y="1040378"/>
                  </a:lnTo>
                  <a:lnTo>
                    <a:pt x="4113087" y="1040418"/>
                  </a:lnTo>
                  <a:lnTo>
                    <a:pt x="4127077" y="1040452"/>
                  </a:lnTo>
                  <a:lnTo>
                    <a:pt x="4141067" y="1040481"/>
                  </a:lnTo>
                  <a:lnTo>
                    <a:pt x="4155057" y="1040505"/>
                  </a:lnTo>
                </a:path>
              </a:pathLst>
            </a:custGeom>
            <a:ln w="40651" cap="flat">
              <a:solidFill>
                <a:srgbClr val="D3D3D3">
                  <a:alpha val="100000"/>
                </a:srgbClr>
              </a:solidFill>
              <a:prstDash val="solid"/>
              <a:round/>
            </a:ln>
          </p:spPr>
          <p:txBody>
            <a:bodyPr/>
            <a:lstStyle/>
            <a:p>
              <a:endParaRPr/>
            </a:p>
          </p:txBody>
        </p:sp>
        <p:sp>
          <p:nvSpPr>
            <p:cNvPr id="52" name="pt52"/>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3" name="pt53"/>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4" name="pt54"/>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5" name="pt55"/>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6" name="pt56"/>
            <p:cNvSpPr/>
            <p:nvPr/>
          </p:nvSpPr>
          <p:spPr>
            <a:xfrm>
              <a:off x="5449283" y="10490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7" name="pt57"/>
            <p:cNvSpPr/>
            <p:nvPr/>
          </p:nvSpPr>
          <p:spPr>
            <a:xfrm>
              <a:off x="4064264" y="10490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8" name="pt58"/>
            <p:cNvSpPr/>
            <p:nvPr/>
          </p:nvSpPr>
          <p:spPr>
            <a:xfrm>
              <a:off x="6834303" y="10490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9" name="pt59"/>
            <p:cNvSpPr/>
            <p:nvPr/>
          </p:nvSpPr>
          <p:spPr>
            <a:xfrm>
              <a:off x="2679245" y="10490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0" name="pt60"/>
            <p:cNvSpPr/>
            <p:nvPr/>
          </p:nvSpPr>
          <p:spPr>
            <a:xfrm>
              <a:off x="4064264"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1" name="pt61"/>
            <p:cNvSpPr/>
            <p:nvPr/>
          </p:nvSpPr>
          <p:spPr>
            <a:xfrm>
              <a:off x="2679245"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2" name="pt62"/>
            <p:cNvSpPr/>
            <p:nvPr/>
          </p:nvSpPr>
          <p:spPr>
            <a:xfrm>
              <a:off x="4064264"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3" name="pt63"/>
            <p:cNvSpPr/>
            <p:nvPr/>
          </p:nvSpPr>
          <p:spPr>
            <a:xfrm>
              <a:off x="2679245"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4" name="pt64"/>
            <p:cNvSpPr/>
            <p:nvPr/>
          </p:nvSpPr>
          <p:spPr>
            <a:xfrm>
              <a:off x="683430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5" name="pt65"/>
            <p:cNvSpPr/>
            <p:nvPr/>
          </p:nvSpPr>
          <p:spPr>
            <a:xfrm>
              <a:off x="2679245"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6" name="pt66"/>
            <p:cNvSpPr/>
            <p:nvPr/>
          </p:nvSpPr>
          <p:spPr>
            <a:xfrm>
              <a:off x="544928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7" name="pt67"/>
            <p:cNvSpPr/>
            <p:nvPr/>
          </p:nvSpPr>
          <p:spPr>
            <a:xfrm>
              <a:off x="683430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8" name="pt68"/>
            <p:cNvSpPr/>
            <p:nvPr/>
          </p:nvSpPr>
          <p:spPr>
            <a:xfrm>
              <a:off x="544928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9" name="pt69"/>
            <p:cNvSpPr/>
            <p:nvPr/>
          </p:nvSpPr>
          <p:spPr>
            <a:xfrm>
              <a:off x="2679245"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0" name="pt70"/>
            <p:cNvSpPr/>
            <p:nvPr/>
          </p:nvSpPr>
          <p:spPr>
            <a:xfrm>
              <a:off x="4064264"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1" name="pt71"/>
            <p:cNvSpPr/>
            <p:nvPr/>
          </p:nvSpPr>
          <p:spPr>
            <a:xfrm>
              <a:off x="4064264"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2" name="pt72"/>
            <p:cNvSpPr/>
            <p:nvPr/>
          </p:nvSpPr>
          <p:spPr>
            <a:xfrm>
              <a:off x="2679245"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3" name="pt73"/>
            <p:cNvSpPr/>
            <p:nvPr/>
          </p:nvSpPr>
          <p:spPr>
            <a:xfrm>
              <a:off x="544928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4" name="pt74"/>
            <p:cNvSpPr/>
            <p:nvPr/>
          </p:nvSpPr>
          <p:spPr>
            <a:xfrm>
              <a:off x="683430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5" name="pt75"/>
            <p:cNvSpPr/>
            <p:nvPr/>
          </p:nvSpPr>
          <p:spPr>
            <a:xfrm>
              <a:off x="4064264"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6" name="pt76"/>
            <p:cNvSpPr/>
            <p:nvPr/>
          </p:nvSpPr>
          <p:spPr>
            <a:xfrm>
              <a:off x="544928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7" name="pt77"/>
            <p:cNvSpPr/>
            <p:nvPr/>
          </p:nvSpPr>
          <p:spPr>
            <a:xfrm>
              <a:off x="544928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8" name="pt78"/>
            <p:cNvSpPr/>
            <p:nvPr/>
          </p:nvSpPr>
          <p:spPr>
            <a:xfrm>
              <a:off x="2679245"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9" name="pt79"/>
            <p:cNvSpPr/>
            <p:nvPr/>
          </p:nvSpPr>
          <p:spPr>
            <a:xfrm>
              <a:off x="544928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0" name="pt80"/>
            <p:cNvSpPr/>
            <p:nvPr/>
          </p:nvSpPr>
          <p:spPr>
            <a:xfrm>
              <a:off x="4064264"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1" name="pt81"/>
            <p:cNvSpPr/>
            <p:nvPr/>
          </p:nvSpPr>
          <p:spPr>
            <a:xfrm>
              <a:off x="683430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2" name="pt82"/>
            <p:cNvSpPr/>
            <p:nvPr/>
          </p:nvSpPr>
          <p:spPr>
            <a:xfrm>
              <a:off x="683430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3" name="pt83"/>
            <p:cNvSpPr/>
            <p:nvPr/>
          </p:nvSpPr>
          <p:spPr>
            <a:xfrm>
              <a:off x="683430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4" name="pt84"/>
            <p:cNvSpPr/>
            <p:nvPr/>
          </p:nvSpPr>
          <p:spPr>
            <a:xfrm>
              <a:off x="544928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5" name="pt85"/>
            <p:cNvSpPr/>
            <p:nvPr/>
          </p:nvSpPr>
          <p:spPr>
            <a:xfrm>
              <a:off x="4064264"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6" name="pt86"/>
            <p:cNvSpPr/>
            <p:nvPr/>
          </p:nvSpPr>
          <p:spPr>
            <a:xfrm>
              <a:off x="2679245"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7" name="pt87"/>
            <p:cNvSpPr/>
            <p:nvPr/>
          </p:nvSpPr>
          <p:spPr>
            <a:xfrm>
              <a:off x="683430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8" name="pt88"/>
            <p:cNvSpPr/>
            <p:nvPr/>
          </p:nvSpPr>
          <p:spPr>
            <a:xfrm>
              <a:off x="544928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9" name="pt89"/>
            <p:cNvSpPr/>
            <p:nvPr/>
          </p:nvSpPr>
          <p:spPr>
            <a:xfrm>
              <a:off x="2679245"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0" name="pt90"/>
            <p:cNvSpPr/>
            <p:nvPr/>
          </p:nvSpPr>
          <p:spPr>
            <a:xfrm>
              <a:off x="683430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1" name="pt91"/>
            <p:cNvSpPr/>
            <p:nvPr/>
          </p:nvSpPr>
          <p:spPr>
            <a:xfrm>
              <a:off x="2679245"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2" name="pt92"/>
            <p:cNvSpPr/>
            <p:nvPr/>
          </p:nvSpPr>
          <p:spPr>
            <a:xfrm>
              <a:off x="544928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3" name="pt93"/>
            <p:cNvSpPr/>
            <p:nvPr/>
          </p:nvSpPr>
          <p:spPr>
            <a:xfrm>
              <a:off x="4064264"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4" name="pt94"/>
            <p:cNvSpPr/>
            <p:nvPr/>
          </p:nvSpPr>
          <p:spPr>
            <a:xfrm>
              <a:off x="4064264"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5" name="pt95"/>
            <p:cNvSpPr/>
            <p:nvPr/>
          </p:nvSpPr>
          <p:spPr>
            <a:xfrm>
              <a:off x="683430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6" name="pt96"/>
            <p:cNvSpPr/>
            <p:nvPr/>
          </p:nvSpPr>
          <p:spPr>
            <a:xfrm>
              <a:off x="544928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7" name="pt97"/>
            <p:cNvSpPr/>
            <p:nvPr/>
          </p:nvSpPr>
          <p:spPr>
            <a:xfrm>
              <a:off x="4064264"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8" name="pt98"/>
            <p:cNvSpPr/>
            <p:nvPr/>
          </p:nvSpPr>
          <p:spPr>
            <a:xfrm>
              <a:off x="2679245"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9" name="pt99"/>
            <p:cNvSpPr/>
            <p:nvPr/>
          </p:nvSpPr>
          <p:spPr>
            <a:xfrm>
              <a:off x="2679245"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0" name="pt100"/>
            <p:cNvSpPr/>
            <p:nvPr/>
          </p:nvSpPr>
          <p:spPr>
            <a:xfrm>
              <a:off x="683430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1" name="pt101"/>
            <p:cNvSpPr/>
            <p:nvPr/>
          </p:nvSpPr>
          <p:spPr>
            <a:xfrm>
              <a:off x="544928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2" name="pt102"/>
            <p:cNvSpPr/>
            <p:nvPr/>
          </p:nvSpPr>
          <p:spPr>
            <a:xfrm>
              <a:off x="4064264"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3" name="pt103"/>
            <p:cNvSpPr/>
            <p:nvPr/>
          </p:nvSpPr>
          <p:spPr>
            <a:xfrm>
              <a:off x="2679245"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4" name="pt104"/>
            <p:cNvSpPr/>
            <p:nvPr/>
          </p:nvSpPr>
          <p:spPr>
            <a:xfrm>
              <a:off x="4064264"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5" name="pt105"/>
            <p:cNvSpPr/>
            <p:nvPr/>
          </p:nvSpPr>
          <p:spPr>
            <a:xfrm>
              <a:off x="2679245"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6" name="pt106"/>
            <p:cNvSpPr/>
            <p:nvPr/>
          </p:nvSpPr>
          <p:spPr>
            <a:xfrm>
              <a:off x="683430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7" name="pt107"/>
            <p:cNvSpPr/>
            <p:nvPr/>
          </p:nvSpPr>
          <p:spPr>
            <a:xfrm>
              <a:off x="4064264"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8" name="pt108"/>
            <p:cNvSpPr/>
            <p:nvPr/>
          </p:nvSpPr>
          <p:spPr>
            <a:xfrm>
              <a:off x="683430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9" name="pt109"/>
            <p:cNvSpPr/>
            <p:nvPr/>
          </p:nvSpPr>
          <p:spPr>
            <a:xfrm>
              <a:off x="2679245"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0" name="pt110"/>
            <p:cNvSpPr/>
            <p:nvPr/>
          </p:nvSpPr>
          <p:spPr>
            <a:xfrm>
              <a:off x="683430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1" name="pt111"/>
            <p:cNvSpPr/>
            <p:nvPr/>
          </p:nvSpPr>
          <p:spPr>
            <a:xfrm>
              <a:off x="544928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2" name="pt112"/>
            <p:cNvSpPr/>
            <p:nvPr/>
          </p:nvSpPr>
          <p:spPr>
            <a:xfrm>
              <a:off x="4064264"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3" name="pt113"/>
            <p:cNvSpPr/>
            <p:nvPr/>
          </p:nvSpPr>
          <p:spPr>
            <a:xfrm>
              <a:off x="544928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4" name="pt114"/>
            <p:cNvSpPr/>
            <p:nvPr/>
          </p:nvSpPr>
          <p:spPr>
            <a:xfrm>
              <a:off x="683430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5" name="pt115"/>
            <p:cNvSpPr/>
            <p:nvPr/>
          </p:nvSpPr>
          <p:spPr>
            <a:xfrm>
              <a:off x="2679245"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6" name="pt116"/>
            <p:cNvSpPr/>
            <p:nvPr/>
          </p:nvSpPr>
          <p:spPr>
            <a:xfrm>
              <a:off x="683430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7" name="pt117"/>
            <p:cNvSpPr/>
            <p:nvPr/>
          </p:nvSpPr>
          <p:spPr>
            <a:xfrm>
              <a:off x="544928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8" name="pt118"/>
            <p:cNvSpPr/>
            <p:nvPr/>
          </p:nvSpPr>
          <p:spPr>
            <a:xfrm>
              <a:off x="2679245"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9" name="pt119"/>
            <p:cNvSpPr/>
            <p:nvPr/>
          </p:nvSpPr>
          <p:spPr>
            <a:xfrm>
              <a:off x="683430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0" name="pt120"/>
            <p:cNvSpPr/>
            <p:nvPr/>
          </p:nvSpPr>
          <p:spPr>
            <a:xfrm>
              <a:off x="683430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1" name="pt121"/>
            <p:cNvSpPr/>
            <p:nvPr/>
          </p:nvSpPr>
          <p:spPr>
            <a:xfrm>
              <a:off x="2679245"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2" name="pt122"/>
            <p:cNvSpPr/>
            <p:nvPr/>
          </p:nvSpPr>
          <p:spPr>
            <a:xfrm>
              <a:off x="544928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3" name="pt123"/>
            <p:cNvSpPr/>
            <p:nvPr/>
          </p:nvSpPr>
          <p:spPr>
            <a:xfrm>
              <a:off x="683430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4" name="pt124"/>
            <p:cNvSpPr/>
            <p:nvPr/>
          </p:nvSpPr>
          <p:spPr>
            <a:xfrm>
              <a:off x="544928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5" name="pt125"/>
            <p:cNvSpPr/>
            <p:nvPr/>
          </p:nvSpPr>
          <p:spPr>
            <a:xfrm>
              <a:off x="4064264"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6" name="pt126"/>
            <p:cNvSpPr/>
            <p:nvPr/>
          </p:nvSpPr>
          <p:spPr>
            <a:xfrm>
              <a:off x="544928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7" name="pt127"/>
            <p:cNvSpPr/>
            <p:nvPr/>
          </p:nvSpPr>
          <p:spPr>
            <a:xfrm>
              <a:off x="2679245"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8" name="pt128"/>
            <p:cNvSpPr/>
            <p:nvPr/>
          </p:nvSpPr>
          <p:spPr>
            <a:xfrm>
              <a:off x="4064264"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9" name="pt129"/>
            <p:cNvSpPr/>
            <p:nvPr/>
          </p:nvSpPr>
          <p:spPr>
            <a:xfrm>
              <a:off x="4064264"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0" name="pt130"/>
            <p:cNvSpPr/>
            <p:nvPr/>
          </p:nvSpPr>
          <p:spPr>
            <a:xfrm>
              <a:off x="2679245"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1" name="pt131"/>
            <p:cNvSpPr/>
            <p:nvPr/>
          </p:nvSpPr>
          <p:spPr>
            <a:xfrm>
              <a:off x="4064264"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2" name="pt132"/>
            <p:cNvSpPr/>
            <p:nvPr/>
          </p:nvSpPr>
          <p:spPr>
            <a:xfrm>
              <a:off x="544928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3" name="pt133"/>
            <p:cNvSpPr/>
            <p:nvPr/>
          </p:nvSpPr>
          <p:spPr>
            <a:xfrm>
              <a:off x="683430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4" name="pt134"/>
            <p:cNvSpPr/>
            <p:nvPr/>
          </p:nvSpPr>
          <p:spPr>
            <a:xfrm>
              <a:off x="544928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5" name="pt135"/>
            <p:cNvSpPr/>
            <p:nvPr/>
          </p:nvSpPr>
          <p:spPr>
            <a:xfrm>
              <a:off x="4064264"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6" name="pt136"/>
            <p:cNvSpPr/>
            <p:nvPr/>
          </p:nvSpPr>
          <p:spPr>
            <a:xfrm>
              <a:off x="683430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7" name="pt137"/>
            <p:cNvSpPr/>
            <p:nvPr/>
          </p:nvSpPr>
          <p:spPr>
            <a:xfrm>
              <a:off x="2679245"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8" name="pt138"/>
            <p:cNvSpPr/>
            <p:nvPr/>
          </p:nvSpPr>
          <p:spPr>
            <a:xfrm>
              <a:off x="544928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9" name="pt139"/>
            <p:cNvSpPr/>
            <p:nvPr/>
          </p:nvSpPr>
          <p:spPr>
            <a:xfrm>
              <a:off x="4064264"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0" name="pt140"/>
            <p:cNvSpPr/>
            <p:nvPr/>
          </p:nvSpPr>
          <p:spPr>
            <a:xfrm>
              <a:off x="683430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1" name="pt141"/>
            <p:cNvSpPr/>
            <p:nvPr/>
          </p:nvSpPr>
          <p:spPr>
            <a:xfrm>
              <a:off x="544928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2" name="pt142"/>
            <p:cNvSpPr/>
            <p:nvPr/>
          </p:nvSpPr>
          <p:spPr>
            <a:xfrm>
              <a:off x="4064264"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3" name="pt143"/>
            <p:cNvSpPr/>
            <p:nvPr/>
          </p:nvSpPr>
          <p:spPr>
            <a:xfrm>
              <a:off x="2679245"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4" name="pt144"/>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5" name="pt14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6" name="pt146"/>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7" name="pt14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8" name="tx148"/>
            <p:cNvSpPr/>
            <p:nvPr/>
          </p:nvSpPr>
          <p:spPr>
            <a:xfrm>
              <a:off x="1516772" y="826156"/>
              <a:ext cx="108267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Nigéria (2,287,000)</a:t>
              </a:r>
            </a:p>
          </p:txBody>
        </p:sp>
        <p:sp>
          <p:nvSpPr>
            <p:cNvPr id="149" name="tx149"/>
            <p:cNvSpPr/>
            <p:nvPr/>
          </p:nvSpPr>
          <p:spPr>
            <a:xfrm>
              <a:off x="1748906" y="1034299"/>
              <a:ext cx="85053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RDC (757,000)</a:t>
              </a:r>
            </a:p>
          </p:txBody>
        </p:sp>
        <p:sp>
          <p:nvSpPr>
            <p:cNvPr id="150" name="tx150"/>
            <p:cNvSpPr/>
            <p:nvPr/>
          </p:nvSpPr>
          <p:spPr>
            <a:xfrm>
              <a:off x="1432416" y="1242442"/>
              <a:ext cx="116702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Cameroun (216,000)</a:t>
              </a:r>
            </a:p>
          </p:txBody>
        </p:sp>
        <p:sp>
          <p:nvSpPr>
            <p:cNvPr id="151" name="tx151"/>
            <p:cNvSpPr/>
            <p:nvPr/>
          </p:nvSpPr>
          <p:spPr>
            <a:xfrm>
              <a:off x="1316874" y="1450585"/>
              <a:ext cx="128257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58728"/>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671404" y="1866871"/>
              <a:ext cx="92804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Tchad (154,000)</a:t>
              </a:r>
            </a:p>
          </p:txBody>
        </p:sp>
        <p:sp>
          <p:nvSpPr>
            <p:cNvPr id="154" name="tx154"/>
            <p:cNvSpPr/>
            <p:nvPr/>
          </p:nvSpPr>
          <p:spPr>
            <a:xfrm>
              <a:off x="1615084" y="2075014"/>
              <a:ext cx="98436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(136,000)</a:t>
              </a:r>
            </a:p>
          </p:txBody>
        </p:sp>
        <p:sp>
          <p:nvSpPr>
            <p:cNvPr id="155" name="tx155"/>
            <p:cNvSpPr/>
            <p:nvPr/>
          </p:nvSpPr>
          <p:spPr>
            <a:xfrm>
              <a:off x="588669" y="2283157"/>
              <a:ext cx="2010776"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56" name="tx156"/>
            <p:cNvSpPr/>
            <p:nvPr/>
          </p:nvSpPr>
          <p:spPr>
            <a:xfrm>
              <a:off x="1769779" y="2491300"/>
              <a:ext cx="8296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Bénin (89,000)</a:t>
              </a:r>
            </a:p>
          </p:txBody>
        </p:sp>
        <p:sp>
          <p:nvSpPr>
            <p:cNvPr id="157" name="tx157"/>
            <p:cNvSpPr/>
            <p:nvPr/>
          </p:nvSpPr>
          <p:spPr>
            <a:xfrm>
              <a:off x="1791022" y="2699443"/>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07586"/>
              <a:ext cx="9703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Sénégal (45,000)</a:t>
              </a:r>
            </a:p>
          </p:txBody>
        </p:sp>
        <p:sp>
          <p:nvSpPr>
            <p:cNvPr id="159" name="tx159"/>
            <p:cNvSpPr/>
            <p:nvPr/>
          </p:nvSpPr>
          <p:spPr>
            <a:xfrm>
              <a:off x="1720561" y="3115729"/>
              <a:ext cx="8788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23872"/>
              <a:ext cx="125132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32015"/>
              <a:ext cx="88586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Libéria (30,000)</a:t>
              </a:r>
            </a:p>
          </p:txBody>
        </p:sp>
        <p:sp>
          <p:nvSpPr>
            <p:cNvPr id="162" name="tx162"/>
            <p:cNvSpPr/>
            <p:nvPr/>
          </p:nvSpPr>
          <p:spPr>
            <a:xfrm>
              <a:off x="1804978" y="3740158"/>
              <a:ext cx="7944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3948301"/>
              <a:ext cx="109669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Mauritanie (21,000)</a:t>
              </a:r>
            </a:p>
          </p:txBody>
        </p:sp>
        <p:sp>
          <p:nvSpPr>
            <p:cNvPr id="164" name="tx164"/>
            <p:cNvSpPr/>
            <p:nvPr/>
          </p:nvSpPr>
          <p:spPr>
            <a:xfrm>
              <a:off x="1713521" y="4156444"/>
              <a:ext cx="88592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364587"/>
              <a:ext cx="123038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572730"/>
              <a:ext cx="94903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Gambie (14,000)</a:t>
              </a:r>
            </a:p>
          </p:txBody>
        </p:sp>
        <p:sp>
          <p:nvSpPr>
            <p:cNvPr id="167" name="tx167"/>
            <p:cNvSpPr/>
            <p:nvPr/>
          </p:nvSpPr>
          <p:spPr>
            <a:xfrm>
              <a:off x="1024468" y="4780873"/>
              <a:ext cx="157497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68" name="tx168"/>
            <p:cNvSpPr/>
            <p:nvPr/>
          </p:nvSpPr>
          <p:spPr>
            <a:xfrm>
              <a:off x="1263703" y="4989016"/>
              <a:ext cx="13357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Guinée-Bissau (12,000)</a:t>
              </a:r>
            </a:p>
          </p:txBody>
        </p:sp>
        <p:sp>
          <p:nvSpPr>
            <p:cNvPr id="169" name="tx169"/>
            <p:cNvSpPr/>
            <p:nvPr/>
          </p:nvSpPr>
          <p:spPr>
            <a:xfrm>
              <a:off x="1783859" y="5197159"/>
              <a:ext cx="81558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405302"/>
              <a:ext cx="107921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965122" y="5613445"/>
              <a:ext cx="16343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72" name="tx172"/>
            <p:cNvSpPr/>
            <p:nvPr/>
          </p:nvSpPr>
          <p:spPr>
            <a:xfrm>
              <a:off x="7031507" y="826156"/>
              <a:ext cx="108267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Nigéria (2,078,000)</a:t>
              </a:r>
            </a:p>
          </p:txBody>
        </p:sp>
        <p:sp>
          <p:nvSpPr>
            <p:cNvPr id="173" name="tx173"/>
            <p:cNvSpPr/>
            <p:nvPr/>
          </p:nvSpPr>
          <p:spPr>
            <a:xfrm>
              <a:off x="7031507" y="1034299"/>
              <a:ext cx="85053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RDC (772,000)</a:t>
              </a:r>
            </a:p>
          </p:txBody>
        </p:sp>
        <p:sp>
          <p:nvSpPr>
            <p:cNvPr id="174" name="tx174"/>
            <p:cNvSpPr/>
            <p:nvPr/>
          </p:nvSpPr>
          <p:spPr>
            <a:xfrm>
              <a:off x="7031507" y="1242442"/>
              <a:ext cx="128257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50585"/>
              <a:ext cx="116702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Cameroun (168,000)</a:t>
              </a:r>
            </a:p>
          </p:txBody>
        </p:sp>
        <p:sp>
          <p:nvSpPr>
            <p:cNvPr id="176" name="tx176"/>
            <p:cNvSpPr/>
            <p:nvPr/>
          </p:nvSpPr>
          <p:spPr>
            <a:xfrm>
              <a:off x="7031507" y="1658728"/>
              <a:ext cx="92804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Tchad (134,000)</a:t>
              </a:r>
            </a:p>
          </p:txBody>
        </p:sp>
        <p:sp>
          <p:nvSpPr>
            <p:cNvPr id="177" name="tx177"/>
            <p:cNvSpPr/>
            <p:nvPr/>
          </p:nvSpPr>
          <p:spPr>
            <a:xfrm>
              <a:off x="7031507" y="1866871"/>
              <a:ext cx="2010776"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République centrafricaine (112,000)</a:t>
              </a:r>
            </a:p>
          </p:txBody>
        </p:sp>
        <p:sp>
          <p:nvSpPr>
            <p:cNvPr id="178" name="tx178"/>
            <p:cNvSpPr/>
            <p:nvPr/>
          </p:nvSpPr>
          <p:spPr>
            <a:xfrm>
              <a:off x="7031507" y="2075014"/>
              <a:ext cx="90000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Bénin (111,000)</a:t>
              </a:r>
            </a:p>
          </p:txBody>
        </p:sp>
        <p:sp>
          <p:nvSpPr>
            <p:cNvPr id="179" name="tx179"/>
            <p:cNvSpPr/>
            <p:nvPr/>
          </p:nvSpPr>
          <p:spPr>
            <a:xfrm>
              <a:off x="7031507" y="2283157"/>
              <a:ext cx="98436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(107,000)</a:t>
              </a:r>
            </a:p>
          </p:txBody>
        </p:sp>
        <p:sp>
          <p:nvSpPr>
            <p:cNvPr id="180" name="tx180"/>
            <p:cNvSpPr/>
            <p:nvPr/>
          </p:nvSpPr>
          <p:spPr>
            <a:xfrm>
              <a:off x="7031507" y="2491300"/>
              <a:ext cx="7380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699443"/>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07586"/>
              <a:ext cx="125132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15729"/>
              <a:ext cx="8788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23872"/>
              <a:ext cx="88592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32015"/>
              <a:ext cx="9703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Sénégal (21,000)</a:t>
              </a:r>
            </a:p>
          </p:txBody>
        </p:sp>
        <p:sp>
          <p:nvSpPr>
            <p:cNvPr id="186" name="tx186"/>
            <p:cNvSpPr/>
            <p:nvPr/>
          </p:nvSpPr>
          <p:spPr>
            <a:xfrm>
              <a:off x="7031507" y="3740158"/>
              <a:ext cx="123038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3948301"/>
              <a:ext cx="13357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Guinée-Bissau (16,000)</a:t>
              </a:r>
            </a:p>
          </p:txBody>
        </p:sp>
        <p:sp>
          <p:nvSpPr>
            <p:cNvPr id="188" name="tx188"/>
            <p:cNvSpPr/>
            <p:nvPr/>
          </p:nvSpPr>
          <p:spPr>
            <a:xfrm>
              <a:off x="7031507" y="4156444"/>
              <a:ext cx="88586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Libéria (15,000)</a:t>
              </a:r>
            </a:p>
          </p:txBody>
        </p:sp>
        <p:sp>
          <p:nvSpPr>
            <p:cNvPr id="189" name="tx189"/>
            <p:cNvSpPr/>
            <p:nvPr/>
          </p:nvSpPr>
          <p:spPr>
            <a:xfrm>
              <a:off x="7031507" y="4364587"/>
              <a:ext cx="94903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Gambie (14,000)</a:t>
              </a:r>
            </a:p>
          </p:txBody>
        </p:sp>
        <p:sp>
          <p:nvSpPr>
            <p:cNvPr id="190" name="tx190"/>
            <p:cNvSpPr/>
            <p:nvPr/>
          </p:nvSpPr>
          <p:spPr>
            <a:xfrm>
              <a:off x="7031507" y="4572730"/>
              <a:ext cx="7944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780873"/>
              <a:ext cx="157497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équatoriale (14,000)</a:t>
              </a:r>
            </a:p>
          </p:txBody>
        </p:sp>
        <p:sp>
          <p:nvSpPr>
            <p:cNvPr id="192" name="tx192"/>
            <p:cNvSpPr/>
            <p:nvPr/>
          </p:nvSpPr>
          <p:spPr>
            <a:xfrm>
              <a:off x="7031507" y="4989016"/>
              <a:ext cx="81558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197159"/>
              <a:ext cx="102635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Mauritanie (9,000)</a:t>
              </a:r>
            </a:p>
          </p:txBody>
        </p:sp>
        <p:sp>
          <p:nvSpPr>
            <p:cNvPr id="194" name="tx194"/>
            <p:cNvSpPr/>
            <p:nvPr/>
          </p:nvSpPr>
          <p:spPr>
            <a:xfrm>
              <a:off x="7031507" y="5405302"/>
              <a:ext cx="173979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195" name="tx195"/>
            <p:cNvSpPr/>
            <p:nvPr/>
          </p:nvSpPr>
          <p:spPr>
            <a:xfrm>
              <a:off x="7031507" y="5613445"/>
              <a:ext cx="107921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67397"/>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74122"/>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484011"/>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691881"/>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89860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09477"/>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1489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2303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3117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4068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14882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35555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56511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77189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39800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18954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39632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0446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81260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02211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23025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43698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64654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702516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2021-2024</a:t>
              </a:r>
            </a:p>
          </p:txBody>
        </p:sp>
        <p:sp>
          <p:nvSpPr>
            <p:cNvPr id="225" name="tx225"/>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26" name="tx226"/>
            <p:cNvSpPr/>
            <p:nvPr/>
          </p:nvSpPr>
          <p:spPr>
            <a:xfrm>
              <a:off x="4341036" y="6447866"/>
              <a:ext cx="47333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27" name="tx227"/>
            <p:cNvSpPr/>
            <p:nvPr/>
          </p:nvSpPr>
          <p:spPr>
            <a:xfrm>
              <a:off x="6369305" y="6569876"/>
              <a:ext cx="2705104"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2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compare le classement des pays dans &lt;keep&gt;WCAR&lt;/keep&gt; en fonction du nombre absolu d'enfants n'ayant reçu aucune dose, le rang 1 représentant le pays comptant le plus grand nombre d'enfants n'ayant reçu aucune dose.
En 2021, la RDC se classait au deuxième rang des 24 pays avec 757 000 enfants ne recevant aucune dose.
En 2024, la RDC est classée deuxième sur 24 pays avec 772 000 enfants à dose zéro.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79223" y="4245955"/>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079223" y="3256365"/>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79223" y="2266775"/>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79223" y="1277185"/>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79223" y="4740749"/>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79223" y="3751160"/>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9223" y="2761570"/>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79223" y="1771980"/>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523984"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638673"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753363"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868052"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982742"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097431"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8212120"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759804"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982742"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205679"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428617"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651555"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874493"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423662" y="4486909"/>
              <a:ext cx="200644" cy="253840"/>
            </a:xfrm>
            <a:prstGeom prst="rect">
              <a:avLst/>
            </a:prstGeom>
            <a:solidFill>
              <a:srgbClr val="80BD41">
                <a:alpha val="100000"/>
              </a:srgbClr>
            </a:solidFill>
          </p:spPr>
          <p:txBody>
            <a:bodyPr/>
            <a:lstStyle/>
            <a:p>
              <a:endParaRPr/>
            </a:p>
          </p:txBody>
        </p:sp>
        <p:sp>
          <p:nvSpPr>
            <p:cNvPr id="26" name="rc26"/>
            <p:cNvSpPr/>
            <p:nvPr/>
          </p:nvSpPr>
          <p:spPr>
            <a:xfrm>
              <a:off x="1423662" y="3894616"/>
              <a:ext cx="200644" cy="431528"/>
            </a:xfrm>
            <a:prstGeom prst="rect">
              <a:avLst/>
            </a:prstGeom>
            <a:solidFill>
              <a:srgbClr val="0058AB">
                <a:alpha val="100000"/>
              </a:srgbClr>
            </a:solidFill>
          </p:spPr>
          <p:txBody>
            <a:bodyPr/>
            <a:lstStyle/>
            <a:p>
              <a:endParaRPr/>
            </a:p>
          </p:txBody>
        </p:sp>
        <p:sp>
          <p:nvSpPr>
            <p:cNvPr id="27" name="rc27"/>
            <p:cNvSpPr/>
            <p:nvPr/>
          </p:nvSpPr>
          <p:spPr>
            <a:xfrm>
              <a:off x="1423662" y="4326144"/>
              <a:ext cx="200644" cy="160765"/>
            </a:xfrm>
            <a:prstGeom prst="rect">
              <a:avLst/>
            </a:prstGeom>
            <a:solidFill>
              <a:srgbClr val="1CABE2">
                <a:alpha val="100000"/>
              </a:srgbClr>
            </a:solidFill>
          </p:spPr>
          <p:txBody>
            <a:bodyPr/>
            <a:lstStyle/>
            <a:p>
              <a:endParaRPr/>
            </a:p>
          </p:txBody>
        </p:sp>
        <p:sp>
          <p:nvSpPr>
            <p:cNvPr id="28" name="rc28"/>
            <p:cNvSpPr/>
            <p:nvPr/>
          </p:nvSpPr>
          <p:spPr>
            <a:xfrm>
              <a:off x="1646600" y="4480348"/>
              <a:ext cx="200644" cy="260401"/>
            </a:xfrm>
            <a:prstGeom prst="rect">
              <a:avLst/>
            </a:prstGeom>
            <a:solidFill>
              <a:srgbClr val="80BD41">
                <a:alpha val="100000"/>
              </a:srgbClr>
            </a:solidFill>
          </p:spPr>
          <p:txBody>
            <a:bodyPr/>
            <a:lstStyle/>
            <a:p>
              <a:endParaRPr/>
            </a:p>
          </p:txBody>
        </p:sp>
        <p:sp>
          <p:nvSpPr>
            <p:cNvPr id="29" name="rc29"/>
            <p:cNvSpPr/>
            <p:nvPr/>
          </p:nvSpPr>
          <p:spPr>
            <a:xfrm>
              <a:off x="1646600" y="3872743"/>
              <a:ext cx="200644" cy="442683"/>
            </a:xfrm>
            <a:prstGeom prst="rect">
              <a:avLst/>
            </a:prstGeom>
            <a:solidFill>
              <a:srgbClr val="0058AB">
                <a:alpha val="100000"/>
              </a:srgbClr>
            </a:solidFill>
          </p:spPr>
          <p:txBody>
            <a:bodyPr/>
            <a:lstStyle/>
            <a:p>
              <a:endParaRPr/>
            </a:p>
          </p:txBody>
        </p:sp>
        <p:sp>
          <p:nvSpPr>
            <p:cNvPr id="30" name="rc30"/>
            <p:cNvSpPr/>
            <p:nvPr/>
          </p:nvSpPr>
          <p:spPr>
            <a:xfrm>
              <a:off x="1646600" y="4315426"/>
              <a:ext cx="200644" cy="164921"/>
            </a:xfrm>
            <a:prstGeom prst="rect">
              <a:avLst/>
            </a:prstGeom>
            <a:solidFill>
              <a:srgbClr val="1CABE2">
                <a:alpha val="100000"/>
              </a:srgbClr>
            </a:solidFill>
          </p:spPr>
          <p:txBody>
            <a:bodyPr/>
            <a:lstStyle/>
            <a:p>
              <a:endParaRPr/>
            </a:p>
          </p:txBody>
        </p:sp>
        <p:sp>
          <p:nvSpPr>
            <p:cNvPr id="31" name="rc31"/>
            <p:cNvSpPr/>
            <p:nvPr/>
          </p:nvSpPr>
          <p:spPr>
            <a:xfrm>
              <a:off x="1869538" y="4403485"/>
              <a:ext cx="200644" cy="337264"/>
            </a:xfrm>
            <a:prstGeom prst="rect">
              <a:avLst/>
            </a:prstGeom>
            <a:solidFill>
              <a:srgbClr val="80BD41">
                <a:alpha val="100000"/>
              </a:srgbClr>
            </a:solidFill>
          </p:spPr>
          <p:txBody>
            <a:bodyPr/>
            <a:lstStyle/>
            <a:p>
              <a:endParaRPr/>
            </a:p>
          </p:txBody>
        </p:sp>
        <p:sp>
          <p:nvSpPr>
            <p:cNvPr id="32" name="rc32"/>
            <p:cNvSpPr/>
            <p:nvPr/>
          </p:nvSpPr>
          <p:spPr>
            <a:xfrm>
              <a:off x="1869538" y="3853212"/>
              <a:ext cx="200644" cy="470394"/>
            </a:xfrm>
            <a:prstGeom prst="rect">
              <a:avLst/>
            </a:prstGeom>
            <a:solidFill>
              <a:srgbClr val="0058AB">
                <a:alpha val="100000"/>
              </a:srgbClr>
            </a:solidFill>
          </p:spPr>
          <p:txBody>
            <a:bodyPr/>
            <a:lstStyle/>
            <a:p>
              <a:endParaRPr/>
            </a:p>
          </p:txBody>
        </p:sp>
        <p:sp>
          <p:nvSpPr>
            <p:cNvPr id="33" name="rc33"/>
            <p:cNvSpPr/>
            <p:nvPr/>
          </p:nvSpPr>
          <p:spPr>
            <a:xfrm>
              <a:off x="1869538" y="4323607"/>
              <a:ext cx="200644" cy="79878"/>
            </a:xfrm>
            <a:prstGeom prst="rect">
              <a:avLst/>
            </a:prstGeom>
            <a:solidFill>
              <a:srgbClr val="1CABE2">
                <a:alpha val="100000"/>
              </a:srgbClr>
            </a:solidFill>
          </p:spPr>
          <p:txBody>
            <a:bodyPr/>
            <a:lstStyle/>
            <a:p>
              <a:endParaRPr/>
            </a:p>
          </p:txBody>
        </p:sp>
        <p:sp>
          <p:nvSpPr>
            <p:cNvPr id="34" name="rc34"/>
            <p:cNvSpPr/>
            <p:nvPr/>
          </p:nvSpPr>
          <p:spPr>
            <a:xfrm>
              <a:off x="2092476" y="4359957"/>
              <a:ext cx="200644" cy="380792"/>
            </a:xfrm>
            <a:prstGeom prst="rect">
              <a:avLst/>
            </a:prstGeom>
            <a:solidFill>
              <a:srgbClr val="80BD41">
                <a:alpha val="100000"/>
              </a:srgbClr>
            </a:solidFill>
          </p:spPr>
          <p:txBody>
            <a:bodyPr/>
            <a:lstStyle/>
            <a:p>
              <a:endParaRPr/>
            </a:p>
          </p:txBody>
        </p:sp>
        <p:sp>
          <p:nvSpPr>
            <p:cNvPr id="35" name="rc35"/>
            <p:cNvSpPr/>
            <p:nvPr/>
          </p:nvSpPr>
          <p:spPr>
            <a:xfrm>
              <a:off x="2092476" y="3834100"/>
              <a:ext cx="200644" cy="426124"/>
            </a:xfrm>
            <a:prstGeom prst="rect">
              <a:avLst/>
            </a:prstGeom>
            <a:solidFill>
              <a:srgbClr val="0058AB">
                <a:alpha val="100000"/>
              </a:srgbClr>
            </a:solidFill>
          </p:spPr>
          <p:txBody>
            <a:bodyPr/>
            <a:lstStyle/>
            <a:p>
              <a:endParaRPr/>
            </a:p>
          </p:txBody>
        </p:sp>
        <p:sp>
          <p:nvSpPr>
            <p:cNvPr id="36" name="rc36"/>
            <p:cNvSpPr/>
            <p:nvPr/>
          </p:nvSpPr>
          <p:spPr>
            <a:xfrm>
              <a:off x="2092476" y="4260225"/>
              <a:ext cx="200644" cy="99731"/>
            </a:xfrm>
            <a:prstGeom prst="rect">
              <a:avLst/>
            </a:prstGeom>
            <a:solidFill>
              <a:srgbClr val="1CABE2">
                <a:alpha val="100000"/>
              </a:srgbClr>
            </a:solidFill>
          </p:spPr>
          <p:txBody>
            <a:bodyPr/>
            <a:lstStyle/>
            <a:p>
              <a:endParaRPr/>
            </a:p>
          </p:txBody>
        </p:sp>
        <p:sp>
          <p:nvSpPr>
            <p:cNvPr id="37" name="rc37"/>
            <p:cNvSpPr/>
            <p:nvPr/>
          </p:nvSpPr>
          <p:spPr>
            <a:xfrm>
              <a:off x="2315413" y="4240174"/>
              <a:ext cx="200644" cy="500575"/>
            </a:xfrm>
            <a:prstGeom prst="rect">
              <a:avLst/>
            </a:prstGeom>
            <a:solidFill>
              <a:srgbClr val="80BD41">
                <a:alpha val="100000"/>
              </a:srgbClr>
            </a:solidFill>
          </p:spPr>
          <p:txBody>
            <a:bodyPr/>
            <a:lstStyle/>
            <a:p>
              <a:endParaRPr/>
            </a:p>
          </p:txBody>
        </p:sp>
        <p:sp>
          <p:nvSpPr>
            <p:cNvPr id="38" name="rc38"/>
            <p:cNvSpPr/>
            <p:nvPr/>
          </p:nvSpPr>
          <p:spPr>
            <a:xfrm>
              <a:off x="2315413" y="3813758"/>
              <a:ext cx="200644" cy="315177"/>
            </a:xfrm>
            <a:prstGeom prst="rect">
              <a:avLst/>
            </a:prstGeom>
            <a:solidFill>
              <a:srgbClr val="0058AB">
                <a:alpha val="100000"/>
              </a:srgbClr>
            </a:solidFill>
          </p:spPr>
          <p:txBody>
            <a:bodyPr/>
            <a:lstStyle/>
            <a:p>
              <a:endParaRPr/>
            </a:p>
          </p:txBody>
        </p:sp>
        <p:sp>
          <p:nvSpPr>
            <p:cNvPr id="39" name="rc39"/>
            <p:cNvSpPr/>
            <p:nvPr/>
          </p:nvSpPr>
          <p:spPr>
            <a:xfrm>
              <a:off x="2315413" y="4128935"/>
              <a:ext cx="200644" cy="111239"/>
            </a:xfrm>
            <a:prstGeom prst="rect">
              <a:avLst/>
            </a:prstGeom>
            <a:solidFill>
              <a:srgbClr val="1CABE2">
                <a:alpha val="100000"/>
              </a:srgbClr>
            </a:solidFill>
          </p:spPr>
          <p:txBody>
            <a:bodyPr/>
            <a:lstStyle/>
            <a:p>
              <a:endParaRPr/>
            </a:p>
          </p:txBody>
        </p:sp>
        <p:sp>
          <p:nvSpPr>
            <p:cNvPr id="40" name="rc40"/>
            <p:cNvSpPr/>
            <p:nvPr/>
          </p:nvSpPr>
          <p:spPr>
            <a:xfrm>
              <a:off x="2538351" y="4157625"/>
              <a:ext cx="200644" cy="583124"/>
            </a:xfrm>
            <a:prstGeom prst="rect">
              <a:avLst/>
            </a:prstGeom>
            <a:solidFill>
              <a:srgbClr val="80BD41">
                <a:alpha val="100000"/>
              </a:srgbClr>
            </a:solidFill>
          </p:spPr>
          <p:txBody>
            <a:bodyPr/>
            <a:lstStyle/>
            <a:p>
              <a:endParaRPr/>
            </a:p>
          </p:txBody>
        </p:sp>
        <p:sp>
          <p:nvSpPr>
            <p:cNvPr id="41" name="rc41"/>
            <p:cNvSpPr/>
            <p:nvPr/>
          </p:nvSpPr>
          <p:spPr>
            <a:xfrm>
              <a:off x="2538351" y="3784808"/>
              <a:ext cx="200644" cy="305901"/>
            </a:xfrm>
            <a:prstGeom prst="rect">
              <a:avLst/>
            </a:prstGeom>
            <a:solidFill>
              <a:srgbClr val="0058AB">
                <a:alpha val="100000"/>
              </a:srgbClr>
            </a:solidFill>
          </p:spPr>
          <p:txBody>
            <a:bodyPr/>
            <a:lstStyle/>
            <a:p>
              <a:endParaRPr/>
            </a:p>
          </p:txBody>
        </p:sp>
        <p:sp>
          <p:nvSpPr>
            <p:cNvPr id="42" name="rc42"/>
            <p:cNvSpPr/>
            <p:nvPr/>
          </p:nvSpPr>
          <p:spPr>
            <a:xfrm>
              <a:off x="2538351" y="4090709"/>
              <a:ext cx="200644" cy="66916"/>
            </a:xfrm>
            <a:prstGeom prst="rect">
              <a:avLst/>
            </a:prstGeom>
            <a:solidFill>
              <a:srgbClr val="1CABE2">
                <a:alpha val="100000"/>
              </a:srgbClr>
            </a:solidFill>
          </p:spPr>
          <p:txBody>
            <a:bodyPr/>
            <a:lstStyle/>
            <a:p>
              <a:endParaRPr/>
            </a:p>
          </p:txBody>
        </p:sp>
        <p:sp>
          <p:nvSpPr>
            <p:cNvPr id="43" name="rc43"/>
            <p:cNvSpPr/>
            <p:nvPr/>
          </p:nvSpPr>
          <p:spPr>
            <a:xfrm>
              <a:off x="2761289" y="4125282"/>
              <a:ext cx="200644" cy="615467"/>
            </a:xfrm>
            <a:prstGeom prst="rect">
              <a:avLst/>
            </a:prstGeom>
            <a:solidFill>
              <a:srgbClr val="80BD41">
                <a:alpha val="100000"/>
              </a:srgbClr>
            </a:solidFill>
          </p:spPr>
          <p:txBody>
            <a:bodyPr/>
            <a:lstStyle/>
            <a:p>
              <a:endParaRPr/>
            </a:p>
          </p:txBody>
        </p:sp>
        <p:sp>
          <p:nvSpPr>
            <p:cNvPr id="44" name="rc44"/>
            <p:cNvSpPr/>
            <p:nvPr/>
          </p:nvSpPr>
          <p:spPr>
            <a:xfrm>
              <a:off x="2761289" y="3748059"/>
              <a:ext cx="200644" cy="287880"/>
            </a:xfrm>
            <a:prstGeom prst="rect">
              <a:avLst/>
            </a:prstGeom>
            <a:solidFill>
              <a:srgbClr val="0058AB">
                <a:alpha val="100000"/>
              </a:srgbClr>
            </a:solidFill>
          </p:spPr>
          <p:txBody>
            <a:bodyPr/>
            <a:lstStyle/>
            <a:p>
              <a:endParaRPr/>
            </a:p>
          </p:txBody>
        </p:sp>
        <p:sp>
          <p:nvSpPr>
            <p:cNvPr id="45" name="rc45"/>
            <p:cNvSpPr/>
            <p:nvPr/>
          </p:nvSpPr>
          <p:spPr>
            <a:xfrm>
              <a:off x="2761289" y="4035939"/>
              <a:ext cx="200644" cy="89342"/>
            </a:xfrm>
            <a:prstGeom prst="rect">
              <a:avLst/>
            </a:prstGeom>
            <a:solidFill>
              <a:srgbClr val="1CABE2">
                <a:alpha val="100000"/>
              </a:srgbClr>
            </a:solidFill>
          </p:spPr>
          <p:txBody>
            <a:bodyPr/>
            <a:lstStyle/>
            <a:p>
              <a:endParaRPr/>
            </a:p>
          </p:txBody>
        </p:sp>
        <p:sp>
          <p:nvSpPr>
            <p:cNvPr id="46" name="rc46"/>
            <p:cNvSpPr/>
            <p:nvPr/>
          </p:nvSpPr>
          <p:spPr>
            <a:xfrm>
              <a:off x="2984227" y="4074995"/>
              <a:ext cx="200644" cy="665754"/>
            </a:xfrm>
            <a:prstGeom prst="rect">
              <a:avLst/>
            </a:prstGeom>
            <a:solidFill>
              <a:srgbClr val="80BD41">
                <a:alpha val="100000"/>
              </a:srgbClr>
            </a:solidFill>
          </p:spPr>
          <p:txBody>
            <a:bodyPr/>
            <a:lstStyle/>
            <a:p>
              <a:endParaRPr/>
            </a:p>
          </p:txBody>
        </p:sp>
        <p:sp>
          <p:nvSpPr>
            <p:cNvPr id="47" name="rc47"/>
            <p:cNvSpPr/>
            <p:nvPr/>
          </p:nvSpPr>
          <p:spPr>
            <a:xfrm>
              <a:off x="2984227" y="3716511"/>
              <a:ext cx="200644" cy="276544"/>
            </a:xfrm>
            <a:prstGeom prst="rect">
              <a:avLst/>
            </a:prstGeom>
            <a:solidFill>
              <a:srgbClr val="0058AB">
                <a:alpha val="100000"/>
              </a:srgbClr>
            </a:solidFill>
          </p:spPr>
          <p:txBody>
            <a:bodyPr/>
            <a:lstStyle/>
            <a:p>
              <a:endParaRPr/>
            </a:p>
          </p:txBody>
        </p:sp>
        <p:sp>
          <p:nvSpPr>
            <p:cNvPr id="48" name="rc48"/>
            <p:cNvSpPr/>
            <p:nvPr/>
          </p:nvSpPr>
          <p:spPr>
            <a:xfrm>
              <a:off x="2984227" y="3993055"/>
              <a:ext cx="200644" cy="81939"/>
            </a:xfrm>
            <a:prstGeom prst="rect">
              <a:avLst/>
            </a:prstGeom>
            <a:solidFill>
              <a:srgbClr val="1CABE2">
                <a:alpha val="100000"/>
              </a:srgbClr>
            </a:solidFill>
          </p:spPr>
          <p:txBody>
            <a:bodyPr/>
            <a:lstStyle/>
            <a:p>
              <a:endParaRPr/>
            </a:p>
          </p:txBody>
        </p:sp>
        <p:sp>
          <p:nvSpPr>
            <p:cNvPr id="49" name="rc49"/>
            <p:cNvSpPr/>
            <p:nvPr/>
          </p:nvSpPr>
          <p:spPr>
            <a:xfrm>
              <a:off x="3207165" y="4021206"/>
              <a:ext cx="200644" cy="719543"/>
            </a:xfrm>
            <a:prstGeom prst="rect">
              <a:avLst/>
            </a:prstGeom>
            <a:solidFill>
              <a:srgbClr val="80BD41">
                <a:alpha val="100000"/>
              </a:srgbClr>
            </a:solidFill>
          </p:spPr>
          <p:txBody>
            <a:bodyPr/>
            <a:lstStyle/>
            <a:p>
              <a:endParaRPr/>
            </a:p>
          </p:txBody>
        </p:sp>
        <p:sp>
          <p:nvSpPr>
            <p:cNvPr id="50" name="rc50"/>
            <p:cNvSpPr/>
            <p:nvPr/>
          </p:nvSpPr>
          <p:spPr>
            <a:xfrm>
              <a:off x="3207165" y="3682597"/>
              <a:ext cx="200644" cy="253956"/>
            </a:xfrm>
            <a:prstGeom prst="rect">
              <a:avLst/>
            </a:prstGeom>
            <a:solidFill>
              <a:srgbClr val="0058AB">
                <a:alpha val="100000"/>
              </a:srgbClr>
            </a:solidFill>
          </p:spPr>
          <p:txBody>
            <a:bodyPr/>
            <a:lstStyle/>
            <a:p>
              <a:endParaRPr/>
            </a:p>
          </p:txBody>
        </p:sp>
        <p:sp>
          <p:nvSpPr>
            <p:cNvPr id="51" name="rc51"/>
            <p:cNvSpPr/>
            <p:nvPr/>
          </p:nvSpPr>
          <p:spPr>
            <a:xfrm>
              <a:off x="3207165" y="3936554"/>
              <a:ext cx="200644" cy="84652"/>
            </a:xfrm>
            <a:prstGeom prst="rect">
              <a:avLst/>
            </a:prstGeom>
            <a:solidFill>
              <a:srgbClr val="1CABE2">
                <a:alpha val="100000"/>
              </a:srgbClr>
            </a:solidFill>
          </p:spPr>
          <p:txBody>
            <a:bodyPr/>
            <a:lstStyle/>
            <a:p>
              <a:endParaRPr/>
            </a:p>
          </p:txBody>
        </p:sp>
        <p:sp>
          <p:nvSpPr>
            <p:cNvPr id="52" name="rc52"/>
            <p:cNvSpPr/>
            <p:nvPr/>
          </p:nvSpPr>
          <p:spPr>
            <a:xfrm>
              <a:off x="3430103" y="3964456"/>
              <a:ext cx="200644" cy="776293"/>
            </a:xfrm>
            <a:prstGeom prst="rect">
              <a:avLst/>
            </a:prstGeom>
            <a:solidFill>
              <a:srgbClr val="80BD41">
                <a:alpha val="100000"/>
              </a:srgbClr>
            </a:solidFill>
          </p:spPr>
          <p:txBody>
            <a:bodyPr/>
            <a:lstStyle/>
            <a:p>
              <a:endParaRPr/>
            </a:p>
          </p:txBody>
        </p:sp>
        <p:sp>
          <p:nvSpPr>
            <p:cNvPr id="53" name="rc53"/>
            <p:cNvSpPr/>
            <p:nvPr/>
          </p:nvSpPr>
          <p:spPr>
            <a:xfrm>
              <a:off x="3430103" y="3647378"/>
              <a:ext cx="200644" cy="240541"/>
            </a:xfrm>
            <a:prstGeom prst="rect">
              <a:avLst/>
            </a:prstGeom>
            <a:solidFill>
              <a:srgbClr val="0058AB">
                <a:alpha val="100000"/>
              </a:srgbClr>
            </a:solidFill>
          </p:spPr>
          <p:txBody>
            <a:bodyPr/>
            <a:lstStyle/>
            <a:p>
              <a:endParaRPr/>
            </a:p>
          </p:txBody>
        </p:sp>
        <p:sp>
          <p:nvSpPr>
            <p:cNvPr id="54" name="rc54"/>
            <p:cNvSpPr/>
            <p:nvPr/>
          </p:nvSpPr>
          <p:spPr>
            <a:xfrm>
              <a:off x="3430103" y="3887920"/>
              <a:ext cx="200644" cy="76536"/>
            </a:xfrm>
            <a:prstGeom prst="rect">
              <a:avLst/>
            </a:prstGeom>
            <a:solidFill>
              <a:srgbClr val="1CABE2">
                <a:alpha val="100000"/>
              </a:srgbClr>
            </a:solidFill>
          </p:spPr>
          <p:txBody>
            <a:bodyPr/>
            <a:lstStyle/>
            <a:p>
              <a:endParaRPr/>
            </a:p>
          </p:txBody>
        </p:sp>
        <p:sp>
          <p:nvSpPr>
            <p:cNvPr id="55" name="rc55"/>
            <p:cNvSpPr/>
            <p:nvPr/>
          </p:nvSpPr>
          <p:spPr>
            <a:xfrm>
              <a:off x="3653041" y="4064305"/>
              <a:ext cx="200644" cy="676444"/>
            </a:xfrm>
            <a:prstGeom prst="rect">
              <a:avLst/>
            </a:prstGeom>
            <a:solidFill>
              <a:srgbClr val="80BD41">
                <a:alpha val="100000"/>
              </a:srgbClr>
            </a:solidFill>
          </p:spPr>
          <p:txBody>
            <a:bodyPr/>
            <a:lstStyle/>
            <a:p>
              <a:endParaRPr/>
            </a:p>
          </p:txBody>
        </p:sp>
        <p:sp>
          <p:nvSpPr>
            <p:cNvPr id="56" name="rc56"/>
            <p:cNvSpPr/>
            <p:nvPr/>
          </p:nvSpPr>
          <p:spPr>
            <a:xfrm>
              <a:off x="3653041" y="3613342"/>
              <a:ext cx="200644" cy="360770"/>
            </a:xfrm>
            <a:prstGeom prst="rect">
              <a:avLst/>
            </a:prstGeom>
            <a:solidFill>
              <a:srgbClr val="0058AB">
                <a:alpha val="100000"/>
              </a:srgbClr>
            </a:solidFill>
          </p:spPr>
          <p:txBody>
            <a:bodyPr/>
            <a:lstStyle/>
            <a:p>
              <a:endParaRPr/>
            </a:p>
          </p:txBody>
        </p:sp>
        <p:sp>
          <p:nvSpPr>
            <p:cNvPr id="57" name="rc57"/>
            <p:cNvSpPr/>
            <p:nvPr/>
          </p:nvSpPr>
          <p:spPr>
            <a:xfrm>
              <a:off x="3653041" y="3974112"/>
              <a:ext cx="200644" cy="90192"/>
            </a:xfrm>
            <a:prstGeom prst="rect">
              <a:avLst/>
            </a:prstGeom>
            <a:solidFill>
              <a:srgbClr val="1CABE2">
                <a:alpha val="100000"/>
              </a:srgbClr>
            </a:solidFill>
          </p:spPr>
          <p:txBody>
            <a:bodyPr/>
            <a:lstStyle/>
            <a:p>
              <a:endParaRPr/>
            </a:p>
          </p:txBody>
        </p:sp>
        <p:sp>
          <p:nvSpPr>
            <p:cNvPr id="58" name="rc58"/>
            <p:cNvSpPr/>
            <p:nvPr/>
          </p:nvSpPr>
          <p:spPr>
            <a:xfrm>
              <a:off x="3875979" y="3923046"/>
              <a:ext cx="200644" cy="817703"/>
            </a:xfrm>
            <a:prstGeom prst="rect">
              <a:avLst/>
            </a:prstGeom>
            <a:solidFill>
              <a:srgbClr val="80BD41">
                <a:alpha val="100000"/>
              </a:srgbClr>
            </a:solidFill>
          </p:spPr>
          <p:txBody>
            <a:bodyPr/>
            <a:lstStyle/>
            <a:p>
              <a:endParaRPr/>
            </a:p>
          </p:txBody>
        </p:sp>
        <p:sp>
          <p:nvSpPr>
            <p:cNvPr id="59" name="rc59"/>
            <p:cNvSpPr/>
            <p:nvPr/>
          </p:nvSpPr>
          <p:spPr>
            <a:xfrm>
              <a:off x="3875979" y="3572601"/>
              <a:ext cx="200644" cy="256992"/>
            </a:xfrm>
            <a:prstGeom prst="rect">
              <a:avLst/>
            </a:prstGeom>
            <a:solidFill>
              <a:srgbClr val="0058AB">
                <a:alpha val="100000"/>
              </a:srgbClr>
            </a:solidFill>
          </p:spPr>
          <p:txBody>
            <a:bodyPr/>
            <a:lstStyle/>
            <a:p>
              <a:endParaRPr/>
            </a:p>
          </p:txBody>
        </p:sp>
        <p:sp>
          <p:nvSpPr>
            <p:cNvPr id="60" name="rc60"/>
            <p:cNvSpPr/>
            <p:nvPr/>
          </p:nvSpPr>
          <p:spPr>
            <a:xfrm>
              <a:off x="3875979" y="3829594"/>
              <a:ext cx="200644" cy="93451"/>
            </a:xfrm>
            <a:prstGeom prst="rect">
              <a:avLst/>
            </a:prstGeom>
            <a:solidFill>
              <a:srgbClr val="1CABE2">
                <a:alpha val="100000"/>
              </a:srgbClr>
            </a:solidFill>
          </p:spPr>
          <p:txBody>
            <a:bodyPr/>
            <a:lstStyle/>
            <a:p>
              <a:endParaRPr/>
            </a:p>
          </p:txBody>
        </p:sp>
        <p:sp>
          <p:nvSpPr>
            <p:cNvPr id="61" name="rc61"/>
            <p:cNvSpPr/>
            <p:nvPr/>
          </p:nvSpPr>
          <p:spPr>
            <a:xfrm>
              <a:off x="4098916" y="3882755"/>
              <a:ext cx="200644" cy="857994"/>
            </a:xfrm>
            <a:prstGeom prst="rect">
              <a:avLst/>
            </a:prstGeom>
            <a:solidFill>
              <a:srgbClr val="80BD41">
                <a:alpha val="100000"/>
              </a:srgbClr>
            </a:solidFill>
          </p:spPr>
          <p:txBody>
            <a:bodyPr/>
            <a:lstStyle/>
            <a:p>
              <a:endParaRPr/>
            </a:p>
          </p:txBody>
        </p:sp>
        <p:sp>
          <p:nvSpPr>
            <p:cNvPr id="62" name="rc62"/>
            <p:cNvSpPr/>
            <p:nvPr/>
          </p:nvSpPr>
          <p:spPr>
            <a:xfrm>
              <a:off x="4098916" y="3532306"/>
              <a:ext cx="200644" cy="265857"/>
            </a:xfrm>
            <a:prstGeom prst="rect">
              <a:avLst/>
            </a:prstGeom>
            <a:solidFill>
              <a:srgbClr val="0058AB">
                <a:alpha val="100000"/>
              </a:srgbClr>
            </a:solidFill>
          </p:spPr>
          <p:txBody>
            <a:bodyPr/>
            <a:lstStyle/>
            <a:p>
              <a:endParaRPr/>
            </a:p>
          </p:txBody>
        </p:sp>
        <p:sp>
          <p:nvSpPr>
            <p:cNvPr id="63" name="rc63"/>
            <p:cNvSpPr/>
            <p:nvPr/>
          </p:nvSpPr>
          <p:spPr>
            <a:xfrm>
              <a:off x="4098916" y="3798164"/>
              <a:ext cx="200644" cy="84590"/>
            </a:xfrm>
            <a:prstGeom prst="rect">
              <a:avLst/>
            </a:prstGeom>
            <a:solidFill>
              <a:srgbClr val="1CABE2">
                <a:alpha val="100000"/>
              </a:srgbClr>
            </a:solidFill>
          </p:spPr>
          <p:txBody>
            <a:bodyPr/>
            <a:lstStyle/>
            <a:p>
              <a:endParaRPr/>
            </a:p>
          </p:txBody>
        </p:sp>
        <p:sp>
          <p:nvSpPr>
            <p:cNvPr id="64" name="rc64"/>
            <p:cNvSpPr/>
            <p:nvPr/>
          </p:nvSpPr>
          <p:spPr>
            <a:xfrm>
              <a:off x="4321854" y="3857196"/>
              <a:ext cx="200644" cy="883553"/>
            </a:xfrm>
            <a:prstGeom prst="rect">
              <a:avLst/>
            </a:prstGeom>
            <a:solidFill>
              <a:srgbClr val="80BD41">
                <a:alpha val="100000"/>
              </a:srgbClr>
            </a:solidFill>
          </p:spPr>
          <p:txBody>
            <a:bodyPr/>
            <a:lstStyle/>
            <a:p>
              <a:endParaRPr/>
            </a:p>
          </p:txBody>
        </p:sp>
        <p:sp>
          <p:nvSpPr>
            <p:cNvPr id="65" name="rc65"/>
            <p:cNvSpPr/>
            <p:nvPr/>
          </p:nvSpPr>
          <p:spPr>
            <a:xfrm>
              <a:off x="4321854" y="3496308"/>
              <a:ext cx="200644" cy="273777"/>
            </a:xfrm>
            <a:prstGeom prst="rect">
              <a:avLst/>
            </a:prstGeom>
            <a:solidFill>
              <a:srgbClr val="0058AB">
                <a:alpha val="100000"/>
              </a:srgbClr>
            </a:solidFill>
          </p:spPr>
          <p:txBody>
            <a:bodyPr/>
            <a:lstStyle/>
            <a:p>
              <a:endParaRPr/>
            </a:p>
          </p:txBody>
        </p:sp>
        <p:sp>
          <p:nvSpPr>
            <p:cNvPr id="66" name="rc66"/>
            <p:cNvSpPr/>
            <p:nvPr/>
          </p:nvSpPr>
          <p:spPr>
            <a:xfrm>
              <a:off x="4321854" y="3770085"/>
              <a:ext cx="200644" cy="87110"/>
            </a:xfrm>
            <a:prstGeom prst="rect">
              <a:avLst/>
            </a:prstGeom>
            <a:solidFill>
              <a:srgbClr val="1CABE2">
                <a:alpha val="100000"/>
              </a:srgbClr>
            </a:solidFill>
          </p:spPr>
          <p:txBody>
            <a:bodyPr/>
            <a:lstStyle/>
            <a:p>
              <a:endParaRPr/>
            </a:p>
          </p:txBody>
        </p:sp>
        <p:sp>
          <p:nvSpPr>
            <p:cNvPr id="67" name="rc67"/>
            <p:cNvSpPr/>
            <p:nvPr/>
          </p:nvSpPr>
          <p:spPr>
            <a:xfrm>
              <a:off x="4544792" y="3803841"/>
              <a:ext cx="200644" cy="936908"/>
            </a:xfrm>
            <a:prstGeom prst="rect">
              <a:avLst/>
            </a:prstGeom>
            <a:solidFill>
              <a:srgbClr val="80BD41">
                <a:alpha val="100000"/>
              </a:srgbClr>
            </a:solidFill>
          </p:spPr>
          <p:txBody>
            <a:bodyPr/>
            <a:lstStyle/>
            <a:p>
              <a:endParaRPr/>
            </a:p>
          </p:txBody>
        </p:sp>
        <p:sp>
          <p:nvSpPr>
            <p:cNvPr id="68" name="rc68"/>
            <p:cNvSpPr/>
            <p:nvPr/>
          </p:nvSpPr>
          <p:spPr>
            <a:xfrm>
              <a:off x="4544792" y="3457313"/>
              <a:ext cx="200644" cy="243852"/>
            </a:xfrm>
            <a:prstGeom prst="rect">
              <a:avLst/>
            </a:prstGeom>
            <a:solidFill>
              <a:srgbClr val="0058AB">
                <a:alpha val="100000"/>
              </a:srgbClr>
            </a:solidFill>
          </p:spPr>
          <p:txBody>
            <a:bodyPr/>
            <a:lstStyle/>
            <a:p>
              <a:endParaRPr/>
            </a:p>
          </p:txBody>
        </p:sp>
        <p:sp>
          <p:nvSpPr>
            <p:cNvPr id="69" name="rc69"/>
            <p:cNvSpPr/>
            <p:nvPr/>
          </p:nvSpPr>
          <p:spPr>
            <a:xfrm>
              <a:off x="4544792" y="3701166"/>
              <a:ext cx="200644" cy="102675"/>
            </a:xfrm>
            <a:prstGeom prst="rect">
              <a:avLst/>
            </a:prstGeom>
            <a:solidFill>
              <a:srgbClr val="1CABE2">
                <a:alpha val="100000"/>
              </a:srgbClr>
            </a:solidFill>
          </p:spPr>
          <p:txBody>
            <a:bodyPr/>
            <a:lstStyle/>
            <a:p>
              <a:endParaRPr/>
            </a:p>
          </p:txBody>
        </p:sp>
        <p:sp>
          <p:nvSpPr>
            <p:cNvPr id="70" name="rc70"/>
            <p:cNvSpPr/>
            <p:nvPr/>
          </p:nvSpPr>
          <p:spPr>
            <a:xfrm>
              <a:off x="4767730" y="3816834"/>
              <a:ext cx="200644" cy="923915"/>
            </a:xfrm>
            <a:prstGeom prst="rect">
              <a:avLst/>
            </a:prstGeom>
            <a:solidFill>
              <a:srgbClr val="80BD41">
                <a:alpha val="100000"/>
              </a:srgbClr>
            </a:solidFill>
          </p:spPr>
          <p:txBody>
            <a:bodyPr/>
            <a:lstStyle/>
            <a:p>
              <a:endParaRPr/>
            </a:p>
          </p:txBody>
        </p:sp>
        <p:sp>
          <p:nvSpPr>
            <p:cNvPr id="71" name="rc71"/>
            <p:cNvSpPr/>
            <p:nvPr/>
          </p:nvSpPr>
          <p:spPr>
            <a:xfrm>
              <a:off x="4767730" y="3420870"/>
              <a:ext cx="200644" cy="250777"/>
            </a:xfrm>
            <a:prstGeom prst="rect">
              <a:avLst/>
            </a:prstGeom>
            <a:solidFill>
              <a:srgbClr val="0058AB">
                <a:alpha val="100000"/>
              </a:srgbClr>
            </a:solidFill>
          </p:spPr>
          <p:txBody>
            <a:bodyPr/>
            <a:lstStyle/>
            <a:p>
              <a:endParaRPr/>
            </a:p>
          </p:txBody>
        </p:sp>
        <p:sp>
          <p:nvSpPr>
            <p:cNvPr id="72" name="rc72"/>
            <p:cNvSpPr/>
            <p:nvPr/>
          </p:nvSpPr>
          <p:spPr>
            <a:xfrm>
              <a:off x="4767730" y="3671647"/>
              <a:ext cx="200644" cy="145186"/>
            </a:xfrm>
            <a:prstGeom prst="rect">
              <a:avLst/>
            </a:prstGeom>
            <a:solidFill>
              <a:srgbClr val="1CABE2">
                <a:alpha val="100000"/>
              </a:srgbClr>
            </a:solidFill>
          </p:spPr>
          <p:txBody>
            <a:bodyPr/>
            <a:lstStyle/>
            <a:p>
              <a:endParaRPr/>
            </a:p>
          </p:txBody>
        </p:sp>
        <p:sp>
          <p:nvSpPr>
            <p:cNvPr id="73" name="rc73"/>
            <p:cNvSpPr/>
            <p:nvPr/>
          </p:nvSpPr>
          <p:spPr>
            <a:xfrm>
              <a:off x="4990668" y="3790467"/>
              <a:ext cx="200644" cy="950282"/>
            </a:xfrm>
            <a:prstGeom prst="rect">
              <a:avLst/>
            </a:prstGeom>
            <a:solidFill>
              <a:srgbClr val="80BD41">
                <a:alpha val="100000"/>
              </a:srgbClr>
            </a:solidFill>
          </p:spPr>
          <p:txBody>
            <a:bodyPr/>
            <a:lstStyle/>
            <a:p>
              <a:endParaRPr/>
            </a:p>
          </p:txBody>
        </p:sp>
        <p:sp>
          <p:nvSpPr>
            <p:cNvPr id="74" name="rc74"/>
            <p:cNvSpPr/>
            <p:nvPr/>
          </p:nvSpPr>
          <p:spPr>
            <a:xfrm>
              <a:off x="4990668" y="3383203"/>
              <a:ext cx="200644" cy="257933"/>
            </a:xfrm>
            <a:prstGeom prst="rect">
              <a:avLst/>
            </a:prstGeom>
            <a:solidFill>
              <a:srgbClr val="0058AB">
                <a:alpha val="100000"/>
              </a:srgbClr>
            </a:solidFill>
          </p:spPr>
          <p:txBody>
            <a:bodyPr/>
            <a:lstStyle/>
            <a:p>
              <a:endParaRPr/>
            </a:p>
          </p:txBody>
        </p:sp>
        <p:sp>
          <p:nvSpPr>
            <p:cNvPr id="75" name="rc75"/>
            <p:cNvSpPr/>
            <p:nvPr/>
          </p:nvSpPr>
          <p:spPr>
            <a:xfrm>
              <a:off x="4990668" y="3641137"/>
              <a:ext cx="200644" cy="149329"/>
            </a:xfrm>
            <a:prstGeom prst="rect">
              <a:avLst/>
            </a:prstGeom>
            <a:solidFill>
              <a:srgbClr val="1CABE2">
                <a:alpha val="100000"/>
              </a:srgbClr>
            </a:solidFill>
          </p:spPr>
          <p:txBody>
            <a:bodyPr/>
            <a:lstStyle/>
            <a:p>
              <a:endParaRPr/>
            </a:p>
          </p:txBody>
        </p:sp>
        <p:sp>
          <p:nvSpPr>
            <p:cNvPr id="76" name="rc76"/>
            <p:cNvSpPr/>
            <p:nvPr/>
          </p:nvSpPr>
          <p:spPr>
            <a:xfrm>
              <a:off x="5213606" y="3737531"/>
              <a:ext cx="200644" cy="1003218"/>
            </a:xfrm>
            <a:prstGeom prst="rect">
              <a:avLst/>
            </a:prstGeom>
            <a:solidFill>
              <a:srgbClr val="80BD41">
                <a:alpha val="100000"/>
              </a:srgbClr>
            </a:solidFill>
          </p:spPr>
          <p:txBody>
            <a:bodyPr/>
            <a:lstStyle/>
            <a:p>
              <a:endParaRPr/>
            </a:p>
          </p:txBody>
        </p:sp>
        <p:sp>
          <p:nvSpPr>
            <p:cNvPr id="77" name="rc77"/>
            <p:cNvSpPr/>
            <p:nvPr/>
          </p:nvSpPr>
          <p:spPr>
            <a:xfrm>
              <a:off x="5213606" y="3327766"/>
              <a:ext cx="200644" cy="254336"/>
            </a:xfrm>
            <a:prstGeom prst="rect">
              <a:avLst/>
            </a:prstGeom>
            <a:solidFill>
              <a:srgbClr val="0058AB">
                <a:alpha val="100000"/>
              </a:srgbClr>
            </a:solidFill>
          </p:spPr>
          <p:txBody>
            <a:bodyPr/>
            <a:lstStyle/>
            <a:p>
              <a:endParaRPr/>
            </a:p>
          </p:txBody>
        </p:sp>
        <p:sp>
          <p:nvSpPr>
            <p:cNvPr id="78" name="rc78"/>
            <p:cNvSpPr/>
            <p:nvPr/>
          </p:nvSpPr>
          <p:spPr>
            <a:xfrm>
              <a:off x="5213606" y="3582103"/>
              <a:ext cx="200644" cy="155428"/>
            </a:xfrm>
            <a:prstGeom prst="rect">
              <a:avLst/>
            </a:prstGeom>
            <a:solidFill>
              <a:srgbClr val="1CABE2">
                <a:alpha val="100000"/>
              </a:srgbClr>
            </a:solidFill>
          </p:spPr>
          <p:txBody>
            <a:bodyPr/>
            <a:lstStyle/>
            <a:p>
              <a:endParaRPr/>
            </a:p>
          </p:txBody>
        </p:sp>
        <p:sp>
          <p:nvSpPr>
            <p:cNvPr id="79" name="rc79"/>
            <p:cNvSpPr/>
            <p:nvPr/>
          </p:nvSpPr>
          <p:spPr>
            <a:xfrm>
              <a:off x="5436544" y="3704336"/>
              <a:ext cx="200644" cy="1036413"/>
            </a:xfrm>
            <a:prstGeom prst="rect">
              <a:avLst/>
            </a:prstGeom>
            <a:solidFill>
              <a:srgbClr val="80BD41">
                <a:alpha val="100000"/>
              </a:srgbClr>
            </a:solidFill>
          </p:spPr>
          <p:txBody>
            <a:bodyPr/>
            <a:lstStyle/>
            <a:p>
              <a:endParaRPr/>
            </a:p>
          </p:txBody>
        </p:sp>
        <p:sp>
          <p:nvSpPr>
            <p:cNvPr id="80" name="rc80"/>
            <p:cNvSpPr/>
            <p:nvPr/>
          </p:nvSpPr>
          <p:spPr>
            <a:xfrm>
              <a:off x="5436544" y="3281012"/>
              <a:ext cx="200644" cy="262752"/>
            </a:xfrm>
            <a:prstGeom prst="rect">
              <a:avLst/>
            </a:prstGeom>
            <a:solidFill>
              <a:srgbClr val="0058AB">
                <a:alpha val="100000"/>
              </a:srgbClr>
            </a:solidFill>
          </p:spPr>
          <p:txBody>
            <a:bodyPr/>
            <a:lstStyle/>
            <a:p>
              <a:endParaRPr/>
            </a:p>
          </p:txBody>
        </p:sp>
        <p:sp>
          <p:nvSpPr>
            <p:cNvPr id="81" name="rc81"/>
            <p:cNvSpPr/>
            <p:nvPr/>
          </p:nvSpPr>
          <p:spPr>
            <a:xfrm>
              <a:off x="5436544" y="3543765"/>
              <a:ext cx="200644" cy="160571"/>
            </a:xfrm>
            <a:prstGeom prst="rect">
              <a:avLst/>
            </a:prstGeom>
            <a:solidFill>
              <a:srgbClr val="1CABE2">
                <a:alpha val="100000"/>
              </a:srgbClr>
            </a:solidFill>
          </p:spPr>
          <p:txBody>
            <a:bodyPr/>
            <a:lstStyle/>
            <a:p>
              <a:endParaRPr/>
            </a:p>
          </p:txBody>
        </p:sp>
        <p:sp>
          <p:nvSpPr>
            <p:cNvPr id="82" name="rc82"/>
            <p:cNvSpPr/>
            <p:nvPr/>
          </p:nvSpPr>
          <p:spPr>
            <a:xfrm>
              <a:off x="5659482" y="3648440"/>
              <a:ext cx="200644" cy="1092308"/>
            </a:xfrm>
            <a:prstGeom prst="rect">
              <a:avLst/>
            </a:prstGeom>
            <a:solidFill>
              <a:srgbClr val="80BD41">
                <a:alpha val="100000"/>
              </a:srgbClr>
            </a:solidFill>
          </p:spPr>
          <p:txBody>
            <a:bodyPr/>
            <a:lstStyle/>
            <a:p>
              <a:endParaRPr/>
            </a:p>
          </p:txBody>
        </p:sp>
        <p:sp>
          <p:nvSpPr>
            <p:cNvPr id="83" name="rc83"/>
            <p:cNvSpPr/>
            <p:nvPr/>
          </p:nvSpPr>
          <p:spPr>
            <a:xfrm>
              <a:off x="5659482" y="3244436"/>
              <a:ext cx="200644" cy="239410"/>
            </a:xfrm>
            <a:prstGeom prst="rect">
              <a:avLst/>
            </a:prstGeom>
            <a:solidFill>
              <a:srgbClr val="0058AB">
                <a:alpha val="100000"/>
              </a:srgbClr>
            </a:solidFill>
          </p:spPr>
          <p:txBody>
            <a:bodyPr/>
            <a:lstStyle/>
            <a:p>
              <a:endParaRPr/>
            </a:p>
          </p:txBody>
        </p:sp>
        <p:sp>
          <p:nvSpPr>
            <p:cNvPr id="84" name="rc84"/>
            <p:cNvSpPr/>
            <p:nvPr/>
          </p:nvSpPr>
          <p:spPr>
            <a:xfrm>
              <a:off x="5659482" y="3483846"/>
              <a:ext cx="200644" cy="164594"/>
            </a:xfrm>
            <a:prstGeom prst="rect">
              <a:avLst/>
            </a:prstGeom>
            <a:solidFill>
              <a:srgbClr val="1CABE2">
                <a:alpha val="100000"/>
              </a:srgbClr>
            </a:solidFill>
          </p:spPr>
          <p:txBody>
            <a:bodyPr/>
            <a:lstStyle/>
            <a:p>
              <a:endParaRPr/>
            </a:p>
          </p:txBody>
        </p:sp>
        <p:sp>
          <p:nvSpPr>
            <p:cNvPr id="85" name="rc85"/>
            <p:cNvSpPr/>
            <p:nvPr/>
          </p:nvSpPr>
          <p:spPr>
            <a:xfrm>
              <a:off x="5882419" y="3666912"/>
              <a:ext cx="200644" cy="1073837"/>
            </a:xfrm>
            <a:prstGeom prst="rect">
              <a:avLst/>
            </a:prstGeom>
            <a:solidFill>
              <a:srgbClr val="80BD41">
                <a:alpha val="100000"/>
              </a:srgbClr>
            </a:solidFill>
          </p:spPr>
          <p:txBody>
            <a:bodyPr/>
            <a:lstStyle/>
            <a:p>
              <a:endParaRPr/>
            </a:p>
          </p:txBody>
        </p:sp>
        <p:sp>
          <p:nvSpPr>
            <p:cNvPr id="86" name="rc86"/>
            <p:cNvSpPr/>
            <p:nvPr/>
          </p:nvSpPr>
          <p:spPr>
            <a:xfrm>
              <a:off x="5882419" y="3206696"/>
              <a:ext cx="200644" cy="260789"/>
            </a:xfrm>
            <a:prstGeom prst="rect">
              <a:avLst/>
            </a:prstGeom>
            <a:solidFill>
              <a:srgbClr val="0058AB">
                <a:alpha val="100000"/>
              </a:srgbClr>
            </a:solidFill>
          </p:spPr>
          <p:txBody>
            <a:bodyPr/>
            <a:lstStyle/>
            <a:p>
              <a:endParaRPr/>
            </a:p>
          </p:txBody>
        </p:sp>
        <p:sp>
          <p:nvSpPr>
            <p:cNvPr id="87" name="rc87"/>
            <p:cNvSpPr/>
            <p:nvPr/>
          </p:nvSpPr>
          <p:spPr>
            <a:xfrm>
              <a:off x="5882419" y="3467485"/>
              <a:ext cx="200644" cy="199426"/>
            </a:xfrm>
            <a:prstGeom prst="rect">
              <a:avLst/>
            </a:prstGeom>
            <a:solidFill>
              <a:srgbClr val="1CABE2">
                <a:alpha val="100000"/>
              </a:srgbClr>
            </a:solidFill>
          </p:spPr>
          <p:txBody>
            <a:bodyPr/>
            <a:lstStyle/>
            <a:p>
              <a:endParaRPr/>
            </a:p>
          </p:txBody>
        </p:sp>
        <p:sp>
          <p:nvSpPr>
            <p:cNvPr id="88" name="rc88"/>
            <p:cNvSpPr/>
            <p:nvPr/>
          </p:nvSpPr>
          <p:spPr>
            <a:xfrm>
              <a:off x="6105357" y="3715870"/>
              <a:ext cx="200644" cy="1024879"/>
            </a:xfrm>
            <a:prstGeom prst="rect">
              <a:avLst/>
            </a:prstGeom>
            <a:solidFill>
              <a:srgbClr val="80BD41">
                <a:alpha val="100000"/>
              </a:srgbClr>
            </a:solidFill>
          </p:spPr>
          <p:txBody>
            <a:bodyPr/>
            <a:lstStyle/>
            <a:p>
              <a:endParaRPr/>
            </a:p>
          </p:txBody>
        </p:sp>
        <p:sp>
          <p:nvSpPr>
            <p:cNvPr id="89" name="rc89"/>
            <p:cNvSpPr/>
            <p:nvPr/>
          </p:nvSpPr>
          <p:spPr>
            <a:xfrm>
              <a:off x="6105357" y="3164012"/>
              <a:ext cx="200644" cy="299580"/>
            </a:xfrm>
            <a:prstGeom prst="rect">
              <a:avLst/>
            </a:prstGeom>
            <a:solidFill>
              <a:srgbClr val="0058AB">
                <a:alpha val="100000"/>
              </a:srgbClr>
            </a:solidFill>
          </p:spPr>
          <p:txBody>
            <a:bodyPr/>
            <a:lstStyle/>
            <a:p>
              <a:endParaRPr/>
            </a:p>
          </p:txBody>
        </p:sp>
        <p:sp>
          <p:nvSpPr>
            <p:cNvPr id="90" name="rc90"/>
            <p:cNvSpPr/>
            <p:nvPr/>
          </p:nvSpPr>
          <p:spPr>
            <a:xfrm>
              <a:off x="6105357" y="3463592"/>
              <a:ext cx="200644" cy="252278"/>
            </a:xfrm>
            <a:prstGeom prst="rect">
              <a:avLst/>
            </a:prstGeom>
            <a:solidFill>
              <a:srgbClr val="1CABE2">
                <a:alpha val="100000"/>
              </a:srgbClr>
            </a:solidFill>
          </p:spPr>
          <p:txBody>
            <a:bodyPr/>
            <a:lstStyle/>
            <a:p>
              <a:endParaRPr/>
            </a:p>
          </p:txBody>
        </p:sp>
        <p:sp>
          <p:nvSpPr>
            <p:cNvPr id="91" name="rc91"/>
            <p:cNvSpPr/>
            <p:nvPr/>
          </p:nvSpPr>
          <p:spPr>
            <a:xfrm>
              <a:off x="6328295" y="3689165"/>
              <a:ext cx="200644" cy="1051584"/>
            </a:xfrm>
            <a:prstGeom prst="rect">
              <a:avLst/>
            </a:prstGeom>
            <a:solidFill>
              <a:srgbClr val="80BD41">
                <a:alpha val="100000"/>
              </a:srgbClr>
            </a:solidFill>
          </p:spPr>
          <p:txBody>
            <a:bodyPr/>
            <a:lstStyle/>
            <a:p>
              <a:endParaRPr/>
            </a:p>
          </p:txBody>
        </p:sp>
        <p:sp>
          <p:nvSpPr>
            <p:cNvPr id="92" name="rc92"/>
            <p:cNvSpPr/>
            <p:nvPr/>
          </p:nvSpPr>
          <p:spPr>
            <a:xfrm>
              <a:off x="6328295" y="3122927"/>
              <a:ext cx="200644" cy="307386"/>
            </a:xfrm>
            <a:prstGeom prst="rect">
              <a:avLst/>
            </a:prstGeom>
            <a:solidFill>
              <a:srgbClr val="0058AB">
                <a:alpha val="100000"/>
              </a:srgbClr>
            </a:solidFill>
          </p:spPr>
          <p:txBody>
            <a:bodyPr/>
            <a:lstStyle/>
            <a:p>
              <a:endParaRPr/>
            </a:p>
          </p:txBody>
        </p:sp>
        <p:sp>
          <p:nvSpPr>
            <p:cNvPr id="93" name="rc93"/>
            <p:cNvSpPr/>
            <p:nvPr/>
          </p:nvSpPr>
          <p:spPr>
            <a:xfrm>
              <a:off x="6328295" y="3430313"/>
              <a:ext cx="200644" cy="258851"/>
            </a:xfrm>
            <a:prstGeom prst="rect">
              <a:avLst/>
            </a:prstGeom>
            <a:solidFill>
              <a:srgbClr val="1CABE2">
                <a:alpha val="100000"/>
              </a:srgbClr>
            </a:solidFill>
          </p:spPr>
          <p:txBody>
            <a:bodyPr/>
            <a:lstStyle/>
            <a:p>
              <a:endParaRPr/>
            </a:p>
          </p:txBody>
        </p:sp>
        <p:sp>
          <p:nvSpPr>
            <p:cNvPr id="94" name="rc94"/>
            <p:cNvSpPr/>
            <p:nvPr/>
          </p:nvSpPr>
          <p:spPr>
            <a:xfrm>
              <a:off x="6551233" y="3744701"/>
              <a:ext cx="200644" cy="996048"/>
            </a:xfrm>
            <a:prstGeom prst="rect">
              <a:avLst/>
            </a:prstGeom>
            <a:solidFill>
              <a:srgbClr val="80BD41">
                <a:alpha val="100000"/>
              </a:srgbClr>
            </a:solidFill>
          </p:spPr>
          <p:txBody>
            <a:bodyPr/>
            <a:lstStyle/>
            <a:p>
              <a:endParaRPr/>
            </a:p>
          </p:txBody>
        </p:sp>
        <p:sp>
          <p:nvSpPr>
            <p:cNvPr id="95" name="rc95"/>
            <p:cNvSpPr/>
            <p:nvPr/>
          </p:nvSpPr>
          <p:spPr>
            <a:xfrm>
              <a:off x="6551233" y="3080669"/>
              <a:ext cx="200644" cy="332016"/>
            </a:xfrm>
            <a:prstGeom prst="rect">
              <a:avLst/>
            </a:prstGeom>
            <a:solidFill>
              <a:srgbClr val="0058AB">
                <a:alpha val="100000"/>
              </a:srgbClr>
            </a:solidFill>
          </p:spPr>
          <p:txBody>
            <a:bodyPr/>
            <a:lstStyle/>
            <a:p>
              <a:endParaRPr/>
            </a:p>
          </p:txBody>
        </p:sp>
        <p:sp>
          <p:nvSpPr>
            <p:cNvPr id="96" name="rc96"/>
            <p:cNvSpPr/>
            <p:nvPr/>
          </p:nvSpPr>
          <p:spPr>
            <a:xfrm>
              <a:off x="6551233" y="3412685"/>
              <a:ext cx="200644" cy="332016"/>
            </a:xfrm>
            <a:prstGeom prst="rect">
              <a:avLst/>
            </a:prstGeom>
            <a:solidFill>
              <a:srgbClr val="1CABE2">
                <a:alpha val="100000"/>
              </a:srgbClr>
            </a:solidFill>
          </p:spPr>
          <p:txBody>
            <a:bodyPr/>
            <a:lstStyle/>
            <a:p>
              <a:endParaRPr/>
            </a:p>
          </p:txBody>
        </p:sp>
        <p:sp>
          <p:nvSpPr>
            <p:cNvPr id="97" name="rc97"/>
            <p:cNvSpPr/>
            <p:nvPr/>
          </p:nvSpPr>
          <p:spPr>
            <a:xfrm>
              <a:off x="6774171" y="3636935"/>
              <a:ext cx="200644" cy="1103814"/>
            </a:xfrm>
            <a:prstGeom prst="rect">
              <a:avLst/>
            </a:prstGeom>
            <a:solidFill>
              <a:srgbClr val="80BD41">
                <a:alpha val="100000"/>
              </a:srgbClr>
            </a:solidFill>
          </p:spPr>
          <p:txBody>
            <a:bodyPr/>
            <a:lstStyle/>
            <a:p>
              <a:endParaRPr/>
            </a:p>
          </p:txBody>
        </p:sp>
        <p:sp>
          <p:nvSpPr>
            <p:cNvPr id="98" name="rc98"/>
            <p:cNvSpPr/>
            <p:nvPr/>
          </p:nvSpPr>
          <p:spPr>
            <a:xfrm>
              <a:off x="6774171" y="3042573"/>
              <a:ext cx="200644" cy="305671"/>
            </a:xfrm>
            <a:prstGeom prst="rect">
              <a:avLst/>
            </a:prstGeom>
            <a:solidFill>
              <a:srgbClr val="0058AB">
                <a:alpha val="100000"/>
              </a:srgbClr>
            </a:solidFill>
          </p:spPr>
          <p:txBody>
            <a:bodyPr/>
            <a:lstStyle/>
            <a:p>
              <a:endParaRPr/>
            </a:p>
          </p:txBody>
        </p:sp>
        <p:sp>
          <p:nvSpPr>
            <p:cNvPr id="99" name="rc99"/>
            <p:cNvSpPr/>
            <p:nvPr/>
          </p:nvSpPr>
          <p:spPr>
            <a:xfrm>
              <a:off x="6774171" y="3348245"/>
              <a:ext cx="200644" cy="288689"/>
            </a:xfrm>
            <a:prstGeom prst="rect">
              <a:avLst/>
            </a:prstGeom>
            <a:solidFill>
              <a:srgbClr val="1CABE2">
                <a:alpha val="100000"/>
              </a:srgbClr>
            </a:solidFill>
          </p:spPr>
          <p:txBody>
            <a:bodyPr/>
            <a:lstStyle/>
            <a:p>
              <a:endParaRPr/>
            </a:p>
          </p:txBody>
        </p:sp>
        <p:sp>
          <p:nvSpPr>
            <p:cNvPr id="100" name="rc100"/>
            <p:cNvSpPr/>
            <p:nvPr/>
          </p:nvSpPr>
          <p:spPr>
            <a:xfrm>
              <a:off x="6997109" y="3006867"/>
              <a:ext cx="200644" cy="261455"/>
            </a:xfrm>
            <a:prstGeom prst="rect">
              <a:avLst/>
            </a:prstGeom>
            <a:solidFill>
              <a:srgbClr val="F26A21">
                <a:alpha val="100000"/>
              </a:srgbClr>
            </a:solidFill>
          </p:spPr>
          <p:txBody>
            <a:bodyPr/>
            <a:lstStyle/>
            <a:p>
              <a:endParaRPr/>
            </a:p>
          </p:txBody>
        </p:sp>
        <p:sp>
          <p:nvSpPr>
            <p:cNvPr id="101" name="rc101"/>
            <p:cNvSpPr/>
            <p:nvPr/>
          </p:nvSpPr>
          <p:spPr>
            <a:xfrm>
              <a:off x="6997109" y="3268323"/>
              <a:ext cx="200644" cy="1472426"/>
            </a:xfrm>
            <a:prstGeom prst="rect">
              <a:avLst/>
            </a:prstGeom>
            <a:solidFill>
              <a:srgbClr val="FFC20E">
                <a:alpha val="100000"/>
              </a:srgbClr>
            </a:solidFill>
          </p:spPr>
          <p:txBody>
            <a:bodyPr/>
            <a:lstStyle/>
            <a:p>
              <a:endParaRPr/>
            </a:p>
          </p:txBody>
        </p:sp>
        <p:sp>
          <p:nvSpPr>
            <p:cNvPr id="102" name="rc102"/>
            <p:cNvSpPr/>
            <p:nvPr/>
          </p:nvSpPr>
          <p:spPr>
            <a:xfrm>
              <a:off x="7220047" y="2977488"/>
              <a:ext cx="200644" cy="223635"/>
            </a:xfrm>
            <a:prstGeom prst="rect">
              <a:avLst/>
            </a:prstGeom>
            <a:solidFill>
              <a:srgbClr val="F26A21">
                <a:alpha val="100000"/>
              </a:srgbClr>
            </a:solidFill>
          </p:spPr>
          <p:txBody>
            <a:bodyPr/>
            <a:lstStyle/>
            <a:p>
              <a:endParaRPr/>
            </a:p>
          </p:txBody>
        </p:sp>
        <p:sp>
          <p:nvSpPr>
            <p:cNvPr id="103" name="rc103"/>
            <p:cNvSpPr/>
            <p:nvPr/>
          </p:nvSpPr>
          <p:spPr>
            <a:xfrm>
              <a:off x="7220047" y="3201123"/>
              <a:ext cx="200644" cy="1539625"/>
            </a:xfrm>
            <a:prstGeom prst="rect">
              <a:avLst/>
            </a:prstGeom>
            <a:solidFill>
              <a:srgbClr val="FFC20E">
                <a:alpha val="100000"/>
              </a:srgbClr>
            </a:solidFill>
          </p:spPr>
          <p:txBody>
            <a:bodyPr/>
            <a:lstStyle/>
            <a:p>
              <a:endParaRPr/>
            </a:p>
          </p:txBody>
        </p:sp>
        <p:sp>
          <p:nvSpPr>
            <p:cNvPr id="104" name="rc104"/>
            <p:cNvSpPr/>
            <p:nvPr/>
          </p:nvSpPr>
          <p:spPr>
            <a:xfrm>
              <a:off x="7442985" y="2946166"/>
              <a:ext cx="200644" cy="191286"/>
            </a:xfrm>
            <a:prstGeom prst="rect">
              <a:avLst/>
            </a:prstGeom>
            <a:solidFill>
              <a:srgbClr val="F26A21">
                <a:alpha val="100000"/>
              </a:srgbClr>
            </a:solidFill>
          </p:spPr>
          <p:txBody>
            <a:bodyPr/>
            <a:lstStyle/>
            <a:p>
              <a:endParaRPr/>
            </a:p>
          </p:txBody>
        </p:sp>
        <p:sp>
          <p:nvSpPr>
            <p:cNvPr id="105" name="rc105"/>
            <p:cNvSpPr/>
            <p:nvPr/>
          </p:nvSpPr>
          <p:spPr>
            <a:xfrm>
              <a:off x="7442985" y="3137452"/>
              <a:ext cx="200644" cy="1603297"/>
            </a:xfrm>
            <a:prstGeom prst="rect">
              <a:avLst/>
            </a:prstGeom>
            <a:solidFill>
              <a:srgbClr val="FFC20E">
                <a:alpha val="100000"/>
              </a:srgbClr>
            </a:solidFill>
          </p:spPr>
          <p:txBody>
            <a:bodyPr/>
            <a:lstStyle/>
            <a:p>
              <a:endParaRPr/>
            </a:p>
          </p:txBody>
        </p:sp>
        <p:sp>
          <p:nvSpPr>
            <p:cNvPr id="106" name="rc106"/>
            <p:cNvSpPr/>
            <p:nvPr/>
          </p:nvSpPr>
          <p:spPr>
            <a:xfrm>
              <a:off x="7665922" y="2911961"/>
              <a:ext cx="200644" cy="163616"/>
            </a:xfrm>
            <a:prstGeom prst="rect">
              <a:avLst/>
            </a:prstGeom>
            <a:solidFill>
              <a:srgbClr val="F26A21">
                <a:alpha val="100000"/>
              </a:srgbClr>
            </a:solidFill>
          </p:spPr>
          <p:txBody>
            <a:bodyPr/>
            <a:lstStyle/>
            <a:p>
              <a:endParaRPr/>
            </a:p>
          </p:txBody>
        </p:sp>
        <p:sp>
          <p:nvSpPr>
            <p:cNvPr id="107" name="rc107"/>
            <p:cNvSpPr/>
            <p:nvPr/>
          </p:nvSpPr>
          <p:spPr>
            <a:xfrm>
              <a:off x="7665922" y="3075577"/>
              <a:ext cx="200644" cy="1665172"/>
            </a:xfrm>
            <a:prstGeom prst="rect">
              <a:avLst/>
            </a:prstGeom>
            <a:solidFill>
              <a:srgbClr val="FFC20E">
                <a:alpha val="100000"/>
              </a:srgbClr>
            </a:solidFill>
          </p:spPr>
          <p:txBody>
            <a:bodyPr/>
            <a:lstStyle/>
            <a:p>
              <a:endParaRPr/>
            </a:p>
          </p:txBody>
        </p:sp>
        <p:sp>
          <p:nvSpPr>
            <p:cNvPr id="108" name="rc108"/>
            <p:cNvSpPr/>
            <p:nvPr/>
          </p:nvSpPr>
          <p:spPr>
            <a:xfrm>
              <a:off x="7888860" y="2883460"/>
              <a:ext cx="200644" cy="139949"/>
            </a:xfrm>
            <a:prstGeom prst="rect">
              <a:avLst/>
            </a:prstGeom>
            <a:solidFill>
              <a:srgbClr val="F26A21">
                <a:alpha val="100000"/>
              </a:srgbClr>
            </a:solidFill>
          </p:spPr>
          <p:txBody>
            <a:bodyPr/>
            <a:lstStyle/>
            <a:p>
              <a:endParaRPr/>
            </a:p>
          </p:txBody>
        </p:sp>
        <p:sp>
          <p:nvSpPr>
            <p:cNvPr id="109" name="rc109"/>
            <p:cNvSpPr/>
            <p:nvPr/>
          </p:nvSpPr>
          <p:spPr>
            <a:xfrm>
              <a:off x="7888860" y="3023409"/>
              <a:ext cx="200644" cy="1717340"/>
            </a:xfrm>
            <a:prstGeom prst="rect">
              <a:avLst/>
            </a:prstGeom>
            <a:solidFill>
              <a:srgbClr val="FFC20E">
                <a:alpha val="100000"/>
              </a:srgbClr>
            </a:solidFill>
          </p:spPr>
          <p:txBody>
            <a:bodyPr/>
            <a:lstStyle/>
            <a:p>
              <a:endParaRPr/>
            </a:p>
          </p:txBody>
        </p:sp>
        <p:sp>
          <p:nvSpPr>
            <p:cNvPr id="110" name="rc110"/>
            <p:cNvSpPr/>
            <p:nvPr/>
          </p:nvSpPr>
          <p:spPr>
            <a:xfrm>
              <a:off x="8111798" y="2852572"/>
              <a:ext cx="200644" cy="119705"/>
            </a:xfrm>
            <a:prstGeom prst="rect">
              <a:avLst/>
            </a:prstGeom>
            <a:solidFill>
              <a:srgbClr val="F26A21">
                <a:alpha val="100000"/>
              </a:srgbClr>
            </a:solidFill>
          </p:spPr>
          <p:txBody>
            <a:bodyPr/>
            <a:lstStyle/>
            <a:p>
              <a:endParaRPr/>
            </a:p>
          </p:txBody>
        </p:sp>
        <p:sp>
          <p:nvSpPr>
            <p:cNvPr id="111" name="rc111"/>
            <p:cNvSpPr/>
            <p:nvPr/>
          </p:nvSpPr>
          <p:spPr>
            <a:xfrm>
              <a:off x="8111798" y="2972277"/>
              <a:ext cx="200644" cy="1768472"/>
            </a:xfrm>
            <a:prstGeom prst="rect">
              <a:avLst/>
            </a:prstGeom>
            <a:solidFill>
              <a:srgbClr val="FFC20E">
                <a:alpha val="100000"/>
              </a:srgbClr>
            </a:solidFill>
          </p:spPr>
          <p:txBody>
            <a:bodyPr/>
            <a:lstStyle/>
            <a:p>
              <a:endParaRPr/>
            </a:p>
          </p:txBody>
        </p:sp>
        <p:sp>
          <p:nvSpPr>
            <p:cNvPr id="112" name="pl112"/>
            <p:cNvSpPr/>
            <p:nvPr/>
          </p:nvSpPr>
          <p:spPr>
            <a:xfrm>
              <a:off x="1523984" y="1769716"/>
              <a:ext cx="5350508" cy="1308669"/>
            </a:xfrm>
            <a:custGeom>
              <a:avLst/>
              <a:gdLst/>
              <a:ahLst/>
              <a:cxnLst/>
              <a:rect l="0" t="0" r="0" b="0"/>
              <a:pathLst>
                <a:path w="5350508" h="1308669">
                  <a:moveTo>
                    <a:pt x="0" y="1237930"/>
                  </a:moveTo>
                  <a:lnTo>
                    <a:pt x="222937" y="1237930"/>
                  </a:lnTo>
                  <a:lnTo>
                    <a:pt x="445875" y="1308669"/>
                  </a:lnTo>
                  <a:lnTo>
                    <a:pt x="668813" y="1096452"/>
                  </a:lnTo>
                  <a:lnTo>
                    <a:pt x="891751" y="636649"/>
                  </a:lnTo>
                  <a:lnTo>
                    <a:pt x="1114689" y="565911"/>
                  </a:lnTo>
                  <a:lnTo>
                    <a:pt x="1337627" y="459802"/>
                  </a:lnTo>
                  <a:lnTo>
                    <a:pt x="1560565" y="389063"/>
                  </a:lnTo>
                  <a:lnTo>
                    <a:pt x="1783502" y="282955"/>
                  </a:lnTo>
                  <a:lnTo>
                    <a:pt x="2006440" y="212216"/>
                  </a:lnTo>
                  <a:lnTo>
                    <a:pt x="2229378" y="565911"/>
                  </a:lnTo>
                  <a:lnTo>
                    <a:pt x="2452316" y="212216"/>
                  </a:lnTo>
                  <a:lnTo>
                    <a:pt x="2675254" y="212216"/>
                  </a:lnTo>
                  <a:lnTo>
                    <a:pt x="2898192" y="212216"/>
                  </a:lnTo>
                  <a:lnTo>
                    <a:pt x="3121130" y="106108"/>
                  </a:lnTo>
                  <a:lnTo>
                    <a:pt x="3344068" y="106108"/>
                  </a:lnTo>
                  <a:lnTo>
                    <a:pt x="3567005" y="106108"/>
                  </a:lnTo>
                  <a:lnTo>
                    <a:pt x="3789943" y="70738"/>
                  </a:lnTo>
                  <a:lnTo>
                    <a:pt x="4012881" y="70738"/>
                  </a:lnTo>
                  <a:lnTo>
                    <a:pt x="4235819" y="0"/>
                  </a:lnTo>
                  <a:lnTo>
                    <a:pt x="4458757" y="35369"/>
                  </a:lnTo>
                  <a:lnTo>
                    <a:pt x="4681695" y="106108"/>
                  </a:lnTo>
                  <a:lnTo>
                    <a:pt x="4904633" y="106108"/>
                  </a:lnTo>
                  <a:lnTo>
                    <a:pt x="5127571" y="141477"/>
                  </a:lnTo>
                  <a:lnTo>
                    <a:pt x="5350508" y="70738"/>
                  </a:lnTo>
                </a:path>
              </a:pathLst>
            </a:custGeom>
            <a:ln w="27101" cap="flat">
              <a:solidFill>
                <a:srgbClr val="0058AB">
                  <a:alpha val="100000"/>
                </a:srgbClr>
              </a:solidFill>
              <a:prstDash val="solid"/>
              <a:round/>
            </a:ln>
          </p:spPr>
          <p:txBody>
            <a:bodyPr/>
            <a:lstStyle/>
            <a:p>
              <a:endParaRPr/>
            </a:p>
          </p:txBody>
        </p:sp>
        <p:sp>
          <p:nvSpPr>
            <p:cNvPr id="113" name="pl113"/>
            <p:cNvSpPr/>
            <p:nvPr/>
          </p:nvSpPr>
          <p:spPr>
            <a:xfrm>
              <a:off x="1523984" y="2158780"/>
              <a:ext cx="5350508" cy="1520885"/>
            </a:xfrm>
            <a:custGeom>
              <a:avLst/>
              <a:gdLst/>
              <a:ahLst/>
              <a:cxnLst/>
              <a:rect l="0" t="0" r="0" b="0"/>
              <a:pathLst>
                <a:path w="5350508" h="1520885">
                  <a:moveTo>
                    <a:pt x="0" y="1520885"/>
                  </a:moveTo>
                  <a:lnTo>
                    <a:pt x="222937" y="1520885"/>
                  </a:lnTo>
                  <a:lnTo>
                    <a:pt x="445875" y="1237930"/>
                  </a:lnTo>
                  <a:lnTo>
                    <a:pt x="668813" y="1096452"/>
                  </a:lnTo>
                  <a:lnTo>
                    <a:pt x="891751" y="672019"/>
                  </a:lnTo>
                  <a:lnTo>
                    <a:pt x="1114689" y="424433"/>
                  </a:lnTo>
                  <a:lnTo>
                    <a:pt x="1337627" y="389063"/>
                  </a:lnTo>
                  <a:lnTo>
                    <a:pt x="1560565" y="282955"/>
                  </a:lnTo>
                  <a:lnTo>
                    <a:pt x="1783502" y="176847"/>
                  </a:lnTo>
                  <a:lnTo>
                    <a:pt x="2006440" y="70738"/>
                  </a:lnTo>
                  <a:lnTo>
                    <a:pt x="2229378" y="459802"/>
                  </a:lnTo>
                  <a:lnTo>
                    <a:pt x="2452316" y="106108"/>
                  </a:lnTo>
                  <a:lnTo>
                    <a:pt x="2675254" y="70738"/>
                  </a:lnTo>
                  <a:lnTo>
                    <a:pt x="2898192" y="70738"/>
                  </a:lnTo>
                  <a:lnTo>
                    <a:pt x="3121130" y="0"/>
                  </a:lnTo>
                  <a:lnTo>
                    <a:pt x="3344068" y="106108"/>
                  </a:lnTo>
                  <a:lnTo>
                    <a:pt x="3567005" y="106108"/>
                  </a:lnTo>
                  <a:lnTo>
                    <a:pt x="3789943" y="70738"/>
                  </a:lnTo>
                  <a:lnTo>
                    <a:pt x="4012881" y="70738"/>
                  </a:lnTo>
                  <a:lnTo>
                    <a:pt x="4235819" y="0"/>
                  </a:lnTo>
                  <a:lnTo>
                    <a:pt x="4458757" y="106108"/>
                  </a:lnTo>
                  <a:lnTo>
                    <a:pt x="4681695" y="282955"/>
                  </a:lnTo>
                  <a:lnTo>
                    <a:pt x="4904633" y="282955"/>
                  </a:lnTo>
                  <a:lnTo>
                    <a:pt x="5127571" y="459802"/>
                  </a:lnTo>
                  <a:lnTo>
                    <a:pt x="5350508" y="282955"/>
                  </a:lnTo>
                </a:path>
              </a:pathLst>
            </a:custGeom>
            <a:ln w="27101" cap="flat">
              <a:solidFill>
                <a:srgbClr val="80BD41">
                  <a:alpha val="100000"/>
                </a:srgbClr>
              </a:solidFill>
              <a:prstDash val="solid"/>
              <a:round/>
            </a:ln>
          </p:spPr>
          <p:txBody>
            <a:bodyPr/>
            <a:lstStyle/>
            <a:p>
              <a:endParaRPr/>
            </a:p>
          </p:txBody>
        </p:sp>
        <p:sp>
          <p:nvSpPr>
            <p:cNvPr id="114" name="tx114"/>
            <p:cNvSpPr/>
            <p:nvPr/>
          </p:nvSpPr>
          <p:spPr>
            <a:xfrm>
              <a:off x="1455656" y="280351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49</a:t>
              </a:r>
            </a:p>
          </p:txBody>
        </p:sp>
        <p:sp>
          <p:nvSpPr>
            <p:cNvPr id="115" name="tx115"/>
            <p:cNvSpPr/>
            <p:nvPr/>
          </p:nvSpPr>
          <p:spPr>
            <a:xfrm>
              <a:off x="2570345" y="213149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68</a:t>
              </a:r>
            </a:p>
          </p:txBody>
        </p:sp>
        <p:sp>
          <p:nvSpPr>
            <p:cNvPr id="116" name="tx116"/>
            <p:cNvSpPr/>
            <p:nvPr/>
          </p:nvSpPr>
          <p:spPr>
            <a:xfrm>
              <a:off x="3685034" y="213149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68</a:t>
              </a:r>
            </a:p>
          </p:txBody>
        </p:sp>
        <p:sp>
          <p:nvSpPr>
            <p:cNvPr id="117" name="tx117"/>
            <p:cNvSpPr/>
            <p:nvPr/>
          </p:nvSpPr>
          <p:spPr>
            <a:xfrm>
              <a:off x="4799724" y="16716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81</a:t>
              </a:r>
            </a:p>
          </p:txBody>
        </p:sp>
        <p:sp>
          <p:nvSpPr>
            <p:cNvPr id="118" name="tx118"/>
            <p:cNvSpPr/>
            <p:nvPr/>
          </p:nvSpPr>
          <p:spPr>
            <a:xfrm>
              <a:off x="5691475" y="156558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84</a:t>
              </a:r>
            </a:p>
          </p:txBody>
        </p:sp>
        <p:sp>
          <p:nvSpPr>
            <p:cNvPr id="119" name="tx119"/>
            <p:cNvSpPr/>
            <p:nvPr/>
          </p:nvSpPr>
          <p:spPr>
            <a:xfrm>
              <a:off x="5914413" y="160089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83</a:t>
              </a:r>
            </a:p>
          </p:txBody>
        </p:sp>
        <p:sp>
          <p:nvSpPr>
            <p:cNvPr id="120" name="tx120"/>
            <p:cNvSpPr/>
            <p:nvPr/>
          </p:nvSpPr>
          <p:spPr>
            <a:xfrm>
              <a:off x="6137351" y="16716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81</a:t>
              </a:r>
            </a:p>
          </p:txBody>
        </p:sp>
        <p:sp>
          <p:nvSpPr>
            <p:cNvPr id="121" name="tx121"/>
            <p:cNvSpPr/>
            <p:nvPr/>
          </p:nvSpPr>
          <p:spPr>
            <a:xfrm>
              <a:off x="6360289" y="16716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81</a:t>
              </a:r>
            </a:p>
          </p:txBody>
        </p:sp>
        <p:sp>
          <p:nvSpPr>
            <p:cNvPr id="122" name="tx122"/>
            <p:cNvSpPr/>
            <p:nvPr/>
          </p:nvSpPr>
          <p:spPr>
            <a:xfrm>
              <a:off x="6583227" y="170706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80</a:t>
              </a:r>
            </a:p>
          </p:txBody>
        </p:sp>
        <p:sp>
          <p:nvSpPr>
            <p:cNvPr id="123" name="tx123"/>
            <p:cNvSpPr/>
            <p:nvPr/>
          </p:nvSpPr>
          <p:spPr>
            <a:xfrm>
              <a:off x="6806165" y="163632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82</a:t>
              </a:r>
            </a:p>
          </p:txBody>
        </p:sp>
        <p:sp>
          <p:nvSpPr>
            <p:cNvPr id="124" name="tx124"/>
            <p:cNvSpPr/>
            <p:nvPr/>
          </p:nvSpPr>
          <p:spPr>
            <a:xfrm>
              <a:off x="1455656" y="374810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30</a:t>
              </a:r>
            </a:p>
          </p:txBody>
        </p:sp>
        <p:sp>
          <p:nvSpPr>
            <p:cNvPr id="125" name="tx125"/>
            <p:cNvSpPr/>
            <p:nvPr/>
          </p:nvSpPr>
          <p:spPr>
            <a:xfrm>
              <a:off x="2570345" y="265171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61</a:t>
              </a:r>
            </a:p>
          </p:txBody>
        </p:sp>
        <p:sp>
          <p:nvSpPr>
            <p:cNvPr id="126" name="tx126"/>
            <p:cNvSpPr/>
            <p:nvPr/>
          </p:nvSpPr>
          <p:spPr>
            <a:xfrm>
              <a:off x="3685034" y="268707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60</a:t>
              </a:r>
            </a:p>
          </p:txBody>
        </p:sp>
        <p:sp>
          <p:nvSpPr>
            <p:cNvPr id="127" name="tx127"/>
            <p:cNvSpPr/>
            <p:nvPr/>
          </p:nvSpPr>
          <p:spPr>
            <a:xfrm>
              <a:off x="4799724" y="233338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70</a:t>
              </a:r>
            </a:p>
          </p:txBody>
        </p:sp>
        <p:sp>
          <p:nvSpPr>
            <p:cNvPr id="128" name="tx128"/>
            <p:cNvSpPr/>
            <p:nvPr/>
          </p:nvSpPr>
          <p:spPr>
            <a:xfrm>
              <a:off x="5691475" y="222721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73</a:t>
              </a:r>
            </a:p>
          </p:txBody>
        </p:sp>
        <p:sp>
          <p:nvSpPr>
            <p:cNvPr id="129" name="tx129"/>
            <p:cNvSpPr/>
            <p:nvPr/>
          </p:nvSpPr>
          <p:spPr>
            <a:xfrm>
              <a:off x="5914413" y="233338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70</a:t>
              </a:r>
            </a:p>
          </p:txBody>
        </p:sp>
        <p:sp>
          <p:nvSpPr>
            <p:cNvPr id="130" name="tx130"/>
            <p:cNvSpPr/>
            <p:nvPr/>
          </p:nvSpPr>
          <p:spPr>
            <a:xfrm>
              <a:off x="6137351" y="251023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65</a:t>
              </a:r>
            </a:p>
          </p:txBody>
        </p:sp>
        <p:sp>
          <p:nvSpPr>
            <p:cNvPr id="131" name="tx131"/>
            <p:cNvSpPr/>
            <p:nvPr/>
          </p:nvSpPr>
          <p:spPr>
            <a:xfrm>
              <a:off x="6360289" y="251023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65</a:t>
              </a:r>
            </a:p>
          </p:txBody>
        </p:sp>
        <p:sp>
          <p:nvSpPr>
            <p:cNvPr id="132" name="tx132"/>
            <p:cNvSpPr/>
            <p:nvPr/>
          </p:nvSpPr>
          <p:spPr>
            <a:xfrm>
              <a:off x="6583227" y="268707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60</a:t>
              </a:r>
            </a:p>
          </p:txBody>
        </p:sp>
        <p:sp>
          <p:nvSpPr>
            <p:cNvPr id="133" name="tx133"/>
            <p:cNvSpPr/>
            <p:nvPr/>
          </p:nvSpPr>
          <p:spPr>
            <a:xfrm>
              <a:off x="6806165" y="251023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65</a:t>
              </a:r>
            </a:p>
          </p:txBody>
        </p:sp>
        <p:sp>
          <p:nvSpPr>
            <p:cNvPr id="134" name="tx134"/>
            <p:cNvSpPr/>
            <p:nvPr/>
          </p:nvSpPr>
          <p:spPr>
            <a:xfrm>
              <a:off x="953025" y="4698110"/>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693730"/>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2,500,000</a:t>
              </a:r>
            </a:p>
          </p:txBody>
        </p:sp>
        <p:sp>
          <p:nvSpPr>
            <p:cNvPr id="136" name="tx136"/>
            <p:cNvSpPr/>
            <p:nvPr/>
          </p:nvSpPr>
          <p:spPr>
            <a:xfrm>
              <a:off x="508103" y="2704141"/>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5,000,000</a:t>
              </a:r>
            </a:p>
          </p:txBody>
        </p:sp>
        <p:sp>
          <p:nvSpPr>
            <p:cNvPr id="137" name="tx137"/>
            <p:cNvSpPr/>
            <p:nvPr/>
          </p:nvSpPr>
          <p:spPr>
            <a:xfrm>
              <a:off x="508103" y="1714551"/>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7,500,000</a:t>
              </a:r>
            </a:p>
          </p:txBody>
        </p:sp>
        <p:sp>
          <p:nvSpPr>
            <p:cNvPr id="138" name="tx138"/>
            <p:cNvSpPr/>
            <p:nvPr/>
          </p:nvSpPr>
          <p:spPr>
            <a:xfrm>
              <a:off x="8719511" y="4698110"/>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81387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92963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46797"/>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61166"/>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95983"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510672"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625361"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740051"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54740"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69429"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84091" y="5074404"/>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631802"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54740"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77678"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300616"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523526" y="5074404"/>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46492"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104822" y="2832148"/>
              <a:ext cx="57476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a:t>
              </a:r>
            </a:p>
          </p:txBody>
        </p:sp>
        <p:sp>
          <p:nvSpPr>
            <p:cNvPr id="157" name="tx157"/>
            <p:cNvSpPr/>
            <p:nvPr/>
          </p:nvSpPr>
          <p:spPr>
            <a:xfrm rot="5400000">
              <a:off x="8566395" y="281830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8" name="rc158"/>
            <p:cNvSpPr/>
            <p:nvPr/>
          </p:nvSpPr>
          <p:spPr>
            <a:xfrm>
              <a:off x="1351923" y="5625304"/>
              <a:ext cx="201455" cy="201456"/>
            </a:xfrm>
            <a:prstGeom prst="rect">
              <a:avLst/>
            </a:prstGeom>
            <a:solidFill>
              <a:srgbClr val="80BD41">
                <a:alpha val="100000"/>
              </a:srgbClr>
            </a:solidFill>
          </p:spPr>
          <p:txBody>
            <a:bodyPr/>
            <a:lstStyle/>
            <a:p>
              <a:endParaRPr/>
            </a:p>
          </p:txBody>
        </p:sp>
        <p:sp>
          <p:nvSpPr>
            <p:cNvPr id="159" name="rc159"/>
            <p:cNvSpPr/>
            <p:nvPr/>
          </p:nvSpPr>
          <p:spPr>
            <a:xfrm>
              <a:off x="3325498" y="5625304"/>
              <a:ext cx="201456" cy="201456"/>
            </a:xfrm>
            <a:prstGeom prst="rect">
              <a:avLst/>
            </a:prstGeom>
            <a:solidFill>
              <a:srgbClr val="1CABE2">
                <a:alpha val="100000"/>
              </a:srgbClr>
            </a:solidFill>
          </p:spPr>
          <p:txBody>
            <a:bodyPr/>
            <a:lstStyle/>
            <a:p>
              <a:endParaRPr/>
            </a:p>
          </p:txBody>
        </p:sp>
        <p:sp>
          <p:nvSpPr>
            <p:cNvPr id="160" name="rc160"/>
            <p:cNvSpPr/>
            <p:nvPr/>
          </p:nvSpPr>
          <p:spPr>
            <a:xfrm>
              <a:off x="4382836" y="5625304"/>
              <a:ext cx="201456" cy="201456"/>
            </a:xfrm>
            <a:prstGeom prst="rect">
              <a:avLst/>
            </a:prstGeom>
            <a:solidFill>
              <a:srgbClr val="0058AB">
                <a:alpha val="100000"/>
              </a:srgbClr>
            </a:solidFill>
          </p:spPr>
          <p:txBody>
            <a:bodyPr/>
            <a:lstStyle/>
            <a:p>
              <a:endParaRPr/>
            </a:p>
          </p:txBody>
        </p:sp>
        <p:sp>
          <p:nvSpPr>
            <p:cNvPr id="161" name="rc161"/>
            <p:cNvSpPr/>
            <p:nvPr/>
          </p:nvSpPr>
          <p:spPr>
            <a:xfrm>
              <a:off x="5370461" y="5625304"/>
              <a:ext cx="201456" cy="201456"/>
            </a:xfrm>
            <a:prstGeom prst="rect">
              <a:avLst/>
            </a:prstGeom>
            <a:solidFill>
              <a:srgbClr val="FFC20E">
                <a:alpha val="100000"/>
              </a:srgbClr>
            </a:solidFill>
          </p:spPr>
          <p:txBody>
            <a:bodyPr/>
            <a:lstStyle/>
            <a:p>
              <a:endParaRPr/>
            </a:p>
          </p:txBody>
        </p:sp>
        <p:sp>
          <p:nvSpPr>
            <p:cNvPr id="162" name="rc162"/>
            <p:cNvSpPr/>
            <p:nvPr/>
          </p:nvSpPr>
          <p:spPr>
            <a:xfrm>
              <a:off x="7119206" y="5625304"/>
              <a:ext cx="201455" cy="201456"/>
            </a:xfrm>
            <a:prstGeom prst="rect">
              <a:avLst/>
            </a:prstGeom>
            <a:solidFill>
              <a:srgbClr val="F26A21">
                <a:alpha val="100000"/>
              </a:srgbClr>
            </a:solidFill>
          </p:spPr>
          <p:txBody>
            <a:bodyPr/>
            <a:lstStyle/>
            <a:p>
              <a:endParaRPr/>
            </a:p>
          </p:txBody>
        </p:sp>
        <p:sp>
          <p:nvSpPr>
            <p:cNvPr id="163" name="tx163"/>
            <p:cNvSpPr/>
            <p:nvPr/>
          </p:nvSpPr>
          <p:spPr>
            <a:xfrm>
              <a:off x="1631968" y="5646564"/>
              <a:ext cx="161494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4" name="tx164"/>
            <p:cNvSpPr/>
            <p:nvPr/>
          </p:nvSpPr>
          <p:spPr>
            <a:xfrm>
              <a:off x="3605543" y="5648269"/>
              <a:ext cx="698704"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partiel</a:t>
              </a:r>
            </a:p>
          </p:txBody>
        </p:sp>
        <p:sp>
          <p:nvSpPr>
            <p:cNvPr id="165" name="tx165"/>
            <p:cNvSpPr/>
            <p:nvPr/>
          </p:nvSpPr>
          <p:spPr>
            <a:xfrm>
              <a:off x="4662881" y="5673849"/>
              <a:ext cx="628991"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Zéro dose</a:t>
              </a:r>
            </a:p>
          </p:txBody>
        </p:sp>
        <p:sp>
          <p:nvSpPr>
            <p:cNvPr id="166" name="tx166"/>
            <p:cNvSpPr/>
            <p:nvPr/>
          </p:nvSpPr>
          <p:spPr>
            <a:xfrm>
              <a:off x="5650506" y="5672553"/>
              <a:ext cx="1390110"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67" name="tx167"/>
            <p:cNvSpPr/>
            <p:nvPr/>
          </p:nvSpPr>
          <p:spPr>
            <a:xfrm>
              <a:off x="7399251" y="5673849"/>
              <a:ext cx="99393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68" name="pl168"/>
            <p:cNvSpPr/>
            <p:nvPr/>
          </p:nvSpPr>
          <p:spPr>
            <a:xfrm>
              <a:off x="3510223" y="622384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69" name="pl169"/>
            <p:cNvSpPr/>
            <p:nvPr/>
          </p:nvSpPr>
          <p:spPr>
            <a:xfrm>
              <a:off x="4924792" y="622384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70" name="tx170"/>
            <p:cNvSpPr/>
            <p:nvPr/>
          </p:nvSpPr>
          <p:spPr>
            <a:xfrm>
              <a:off x="3777322" y="6171797"/>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1" name="tx171"/>
            <p:cNvSpPr/>
            <p:nvPr/>
          </p:nvSpPr>
          <p:spPr>
            <a:xfrm>
              <a:off x="5191892" y="6171661"/>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2" name="tx172"/>
            <p:cNvSpPr/>
            <p:nvPr/>
          </p:nvSpPr>
          <p:spPr>
            <a:xfrm>
              <a:off x="1079223" y="398022"/>
              <a:ext cx="943392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3" name="tx173"/>
            <p:cNvSpPr/>
            <p:nvPr/>
          </p:nvSpPr>
          <p:spPr>
            <a:xfrm>
              <a:off x="1079223" y="579074"/>
              <a:ext cx="462614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RDC</a:t>
              </a:r>
            </a:p>
          </p:txBody>
        </p:sp>
        <p:sp>
          <p:nvSpPr>
            <p:cNvPr id="174" name="tx174"/>
            <p:cNvSpPr/>
            <p:nvPr/>
          </p:nvSpPr>
          <p:spPr>
            <a:xfrm>
              <a:off x="-3195790" y="6447811"/>
              <a:ext cx="1185267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5" name="tx175"/>
            <p:cNvSpPr/>
            <p:nvPr/>
          </p:nvSpPr>
          <p:spPr>
            <a:xfrm>
              <a:off x="687215" y="6568567"/>
              <a:ext cx="79696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La RDC devrait connaître une forte augmentation (&amp;gt;=50 000) du nombre de nourrissons survivants d'ici 2030. Pour maintenir la couverture actuelle, il faut vacciner un nombre croissant d'enfants.
Pour atteindre l'objectif ZD de l'IA2030, davantage d'enfants (~4,06%) doivent être vaccinés avec le DTC1 chaque année.
Pour améliorer la couverture et atteindre l'objectif ZD 2030, il faudra augmenter considérablement les capacités des programmes de vaccination et des systèmes de santé.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79223" y="4453261"/>
              <a:ext cx="7995187" cy="0"/>
            </a:xfrm>
            <a:custGeom>
              <a:avLst/>
              <a:gdLst/>
              <a:ahLst/>
              <a:cxnLst/>
              <a:rect l="0" t="0" r="0" b="0"/>
              <a:pathLst>
                <a:path w="7995187">
                  <a:moveTo>
                    <a:pt x="0" y="0"/>
                  </a:moveTo>
                  <a:lnTo>
                    <a:pt x="7995187" y="0"/>
                  </a:lnTo>
                  <a:lnTo>
                    <a:pt x="7995187"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079223" y="3608693"/>
              <a:ext cx="7995187" cy="0"/>
            </a:xfrm>
            <a:custGeom>
              <a:avLst/>
              <a:gdLst/>
              <a:ahLst/>
              <a:cxnLst/>
              <a:rect l="0" t="0" r="0" b="0"/>
              <a:pathLst>
                <a:path w="7995187">
                  <a:moveTo>
                    <a:pt x="0" y="0"/>
                  </a:moveTo>
                  <a:lnTo>
                    <a:pt x="7995187" y="0"/>
                  </a:lnTo>
                  <a:lnTo>
                    <a:pt x="799518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79223" y="2764124"/>
              <a:ext cx="7995187" cy="0"/>
            </a:xfrm>
            <a:custGeom>
              <a:avLst/>
              <a:gdLst/>
              <a:ahLst/>
              <a:cxnLst/>
              <a:rect l="0" t="0" r="0" b="0"/>
              <a:pathLst>
                <a:path w="7995187">
                  <a:moveTo>
                    <a:pt x="0" y="0"/>
                  </a:moveTo>
                  <a:lnTo>
                    <a:pt x="7995187" y="0"/>
                  </a:lnTo>
                  <a:lnTo>
                    <a:pt x="799518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79223" y="1919556"/>
              <a:ext cx="7995187" cy="0"/>
            </a:xfrm>
            <a:custGeom>
              <a:avLst/>
              <a:gdLst/>
              <a:ahLst/>
              <a:cxnLst/>
              <a:rect l="0" t="0" r="0" b="0"/>
              <a:pathLst>
                <a:path w="7995187">
                  <a:moveTo>
                    <a:pt x="0" y="0"/>
                  </a:moveTo>
                  <a:lnTo>
                    <a:pt x="7995187" y="0"/>
                  </a:lnTo>
                  <a:lnTo>
                    <a:pt x="799518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79223" y="1074988"/>
              <a:ext cx="7995187" cy="0"/>
            </a:xfrm>
            <a:custGeom>
              <a:avLst/>
              <a:gdLst/>
              <a:ahLst/>
              <a:cxnLst/>
              <a:rect l="0" t="0" r="0" b="0"/>
              <a:pathLst>
                <a:path w="7995187">
                  <a:moveTo>
                    <a:pt x="0" y="0"/>
                  </a:moveTo>
                  <a:lnTo>
                    <a:pt x="7995187" y="0"/>
                  </a:lnTo>
                  <a:lnTo>
                    <a:pt x="7995187"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79223" y="4875545"/>
              <a:ext cx="7995187" cy="0"/>
            </a:xfrm>
            <a:custGeom>
              <a:avLst/>
              <a:gdLst/>
              <a:ahLst/>
              <a:cxnLst/>
              <a:rect l="0" t="0" r="0" b="0"/>
              <a:pathLst>
                <a:path w="7995187">
                  <a:moveTo>
                    <a:pt x="0" y="0"/>
                  </a:moveTo>
                  <a:lnTo>
                    <a:pt x="7995187" y="0"/>
                  </a:lnTo>
                  <a:lnTo>
                    <a:pt x="799518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9223" y="4030977"/>
              <a:ext cx="7995187" cy="0"/>
            </a:xfrm>
            <a:custGeom>
              <a:avLst/>
              <a:gdLst/>
              <a:ahLst/>
              <a:cxnLst/>
              <a:rect l="0" t="0" r="0" b="0"/>
              <a:pathLst>
                <a:path w="7995187">
                  <a:moveTo>
                    <a:pt x="0" y="0"/>
                  </a:moveTo>
                  <a:lnTo>
                    <a:pt x="7995187" y="0"/>
                  </a:lnTo>
                  <a:lnTo>
                    <a:pt x="799518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79223" y="3186409"/>
              <a:ext cx="7995187" cy="0"/>
            </a:xfrm>
            <a:custGeom>
              <a:avLst/>
              <a:gdLst/>
              <a:ahLst/>
              <a:cxnLst/>
              <a:rect l="0" t="0" r="0" b="0"/>
              <a:pathLst>
                <a:path w="7995187">
                  <a:moveTo>
                    <a:pt x="0" y="0"/>
                  </a:moveTo>
                  <a:lnTo>
                    <a:pt x="7995187" y="0"/>
                  </a:lnTo>
                  <a:lnTo>
                    <a:pt x="799518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79223" y="2341840"/>
              <a:ext cx="7995187" cy="0"/>
            </a:xfrm>
            <a:custGeom>
              <a:avLst/>
              <a:gdLst/>
              <a:ahLst/>
              <a:cxnLst/>
              <a:rect l="0" t="0" r="0" b="0"/>
              <a:pathLst>
                <a:path w="7995187">
                  <a:moveTo>
                    <a:pt x="0" y="0"/>
                  </a:moveTo>
                  <a:lnTo>
                    <a:pt x="7995187" y="0"/>
                  </a:lnTo>
                  <a:lnTo>
                    <a:pt x="799518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79223" y="1497272"/>
              <a:ext cx="7995187" cy="0"/>
            </a:xfrm>
            <a:custGeom>
              <a:avLst/>
              <a:gdLst/>
              <a:ahLst/>
              <a:cxnLst/>
              <a:rect l="0" t="0" r="0" b="0"/>
              <a:pathLst>
                <a:path w="7995187">
                  <a:moveTo>
                    <a:pt x="0" y="0"/>
                  </a:moveTo>
                  <a:lnTo>
                    <a:pt x="7995187" y="0"/>
                  </a:lnTo>
                  <a:lnTo>
                    <a:pt x="7995187"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548490"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78371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018934"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25415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48937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724599"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95982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19504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430264"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66548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390070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135930"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37115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60637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4841595"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07681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31203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5547260"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578248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017704"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252925"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48814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6723369"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695859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19381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429034"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860514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rc41"/>
            <p:cNvSpPr/>
            <p:nvPr/>
          </p:nvSpPr>
          <p:spPr>
            <a:xfrm>
              <a:off x="1442641" y="1192657"/>
              <a:ext cx="211699" cy="3682888"/>
            </a:xfrm>
            <a:prstGeom prst="rect">
              <a:avLst/>
            </a:prstGeom>
            <a:solidFill>
              <a:srgbClr val="0058AB">
                <a:alpha val="100000"/>
              </a:srgbClr>
            </a:solidFill>
          </p:spPr>
          <p:txBody>
            <a:bodyPr/>
            <a:lstStyle/>
            <a:p>
              <a:endParaRPr/>
            </a:p>
          </p:txBody>
        </p:sp>
        <p:sp>
          <p:nvSpPr>
            <p:cNvPr id="42" name="rc42"/>
            <p:cNvSpPr/>
            <p:nvPr/>
          </p:nvSpPr>
          <p:spPr>
            <a:xfrm>
              <a:off x="1677862" y="1097453"/>
              <a:ext cx="211699" cy="3778091"/>
            </a:xfrm>
            <a:prstGeom prst="rect">
              <a:avLst/>
            </a:prstGeom>
            <a:solidFill>
              <a:srgbClr val="0058AB">
                <a:alpha val="100000"/>
              </a:srgbClr>
            </a:solidFill>
          </p:spPr>
          <p:txBody>
            <a:bodyPr/>
            <a:lstStyle/>
            <a:p>
              <a:endParaRPr/>
            </a:p>
          </p:txBody>
        </p:sp>
        <p:sp>
          <p:nvSpPr>
            <p:cNvPr id="43" name="rc43"/>
            <p:cNvSpPr/>
            <p:nvPr/>
          </p:nvSpPr>
          <p:spPr>
            <a:xfrm>
              <a:off x="1913084" y="860947"/>
              <a:ext cx="211699" cy="4014597"/>
            </a:xfrm>
            <a:prstGeom prst="rect">
              <a:avLst/>
            </a:prstGeom>
            <a:solidFill>
              <a:srgbClr val="0058AB">
                <a:alpha val="100000"/>
              </a:srgbClr>
            </a:solidFill>
          </p:spPr>
          <p:txBody>
            <a:bodyPr/>
            <a:lstStyle/>
            <a:p>
              <a:endParaRPr/>
            </a:p>
          </p:txBody>
        </p:sp>
        <p:sp>
          <p:nvSpPr>
            <p:cNvPr id="44" name="rc44"/>
            <p:cNvSpPr/>
            <p:nvPr/>
          </p:nvSpPr>
          <p:spPr>
            <a:xfrm>
              <a:off x="2148306" y="1238770"/>
              <a:ext cx="211699" cy="3636775"/>
            </a:xfrm>
            <a:prstGeom prst="rect">
              <a:avLst/>
            </a:prstGeom>
            <a:solidFill>
              <a:srgbClr val="0058AB">
                <a:alpha val="100000"/>
              </a:srgbClr>
            </a:solidFill>
          </p:spPr>
          <p:txBody>
            <a:bodyPr/>
            <a:lstStyle/>
            <a:p>
              <a:endParaRPr/>
            </a:p>
          </p:txBody>
        </p:sp>
        <p:sp>
          <p:nvSpPr>
            <p:cNvPr id="45" name="rc45"/>
            <p:cNvSpPr/>
            <p:nvPr/>
          </p:nvSpPr>
          <p:spPr>
            <a:xfrm>
              <a:off x="2383528" y="2185656"/>
              <a:ext cx="211699" cy="2689889"/>
            </a:xfrm>
            <a:prstGeom prst="rect">
              <a:avLst/>
            </a:prstGeom>
            <a:solidFill>
              <a:srgbClr val="0058AB">
                <a:alpha val="100000"/>
              </a:srgbClr>
            </a:solidFill>
          </p:spPr>
          <p:txBody>
            <a:bodyPr/>
            <a:lstStyle/>
            <a:p>
              <a:endParaRPr/>
            </a:p>
          </p:txBody>
        </p:sp>
        <p:sp>
          <p:nvSpPr>
            <p:cNvPr id="46" name="rc46"/>
            <p:cNvSpPr/>
            <p:nvPr/>
          </p:nvSpPr>
          <p:spPr>
            <a:xfrm>
              <a:off x="2618749" y="2264822"/>
              <a:ext cx="211699" cy="2610722"/>
            </a:xfrm>
            <a:prstGeom prst="rect">
              <a:avLst/>
            </a:prstGeom>
            <a:solidFill>
              <a:srgbClr val="0058AB">
                <a:alpha val="100000"/>
              </a:srgbClr>
            </a:solidFill>
          </p:spPr>
          <p:txBody>
            <a:bodyPr/>
            <a:lstStyle/>
            <a:p>
              <a:endParaRPr/>
            </a:p>
          </p:txBody>
        </p:sp>
        <p:sp>
          <p:nvSpPr>
            <p:cNvPr id="47" name="rc47"/>
            <p:cNvSpPr/>
            <p:nvPr/>
          </p:nvSpPr>
          <p:spPr>
            <a:xfrm>
              <a:off x="2853971" y="2418625"/>
              <a:ext cx="211699" cy="2456920"/>
            </a:xfrm>
            <a:prstGeom prst="rect">
              <a:avLst/>
            </a:prstGeom>
            <a:solidFill>
              <a:srgbClr val="0058AB">
                <a:alpha val="100000"/>
              </a:srgbClr>
            </a:solidFill>
          </p:spPr>
          <p:txBody>
            <a:bodyPr/>
            <a:lstStyle/>
            <a:p>
              <a:endParaRPr/>
            </a:p>
          </p:txBody>
        </p:sp>
        <p:sp>
          <p:nvSpPr>
            <p:cNvPr id="48" name="rc48"/>
            <p:cNvSpPr/>
            <p:nvPr/>
          </p:nvSpPr>
          <p:spPr>
            <a:xfrm>
              <a:off x="3089193" y="2515369"/>
              <a:ext cx="211699" cy="2360176"/>
            </a:xfrm>
            <a:prstGeom prst="rect">
              <a:avLst/>
            </a:prstGeom>
            <a:solidFill>
              <a:srgbClr val="0058AB">
                <a:alpha val="100000"/>
              </a:srgbClr>
            </a:solidFill>
          </p:spPr>
          <p:txBody>
            <a:bodyPr/>
            <a:lstStyle/>
            <a:p>
              <a:endParaRPr/>
            </a:p>
          </p:txBody>
        </p:sp>
        <p:sp>
          <p:nvSpPr>
            <p:cNvPr id="49" name="rc49"/>
            <p:cNvSpPr/>
            <p:nvPr/>
          </p:nvSpPr>
          <p:spPr>
            <a:xfrm>
              <a:off x="3324415" y="2708147"/>
              <a:ext cx="211699" cy="2167398"/>
            </a:xfrm>
            <a:prstGeom prst="rect">
              <a:avLst/>
            </a:prstGeom>
            <a:solidFill>
              <a:srgbClr val="0058AB">
                <a:alpha val="100000"/>
              </a:srgbClr>
            </a:solidFill>
          </p:spPr>
          <p:txBody>
            <a:bodyPr/>
            <a:lstStyle/>
            <a:p>
              <a:endParaRPr/>
            </a:p>
          </p:txBody>
        </p:sp>
        <p:sp>
          <p:nvSpPr>
            <p:cNvPr id="50" name="rc50"/>
            <p:cNvSpPr/>
            <p:nvPr/>
          </p:nvSpPr>
          <p:spPr>
            <a:xfrm>
              <a:off x="3559636" y="2822636"/>
              <a:ext cx="211699" cy="2052909"/>
            </a:xfrm>
            <a:prstGeom prst="rect">
              <a:avLst/>
            </a:prstGeom>
            <a:solidFill>
              <a:srgbClr val="0058AB">
                <a:alpha val="100000"/>
              </a:srgbClr>
            </a:solidFill>
          </p:spPr>
          <p:txBody>
            <a:bodyPr/>
            <a:lstStyle/>
            <a:p>
              <a:endParaRPr/>
            </a:p>
          </p:txBody>
        </p:sp>
        <p:sp>
          <p:nvSpPr>
            <p:cNvPr id="51" name="rc51"/>
            <p:cNvSpPr/>
            <p:nvPr/>
          </p:nvSpPr>
          <p:spPr>
            <a:xfrm>
              <a:off x="3794858" y="1796540"/>
              <a:ext cx="211699" cy="3079005"/>
            </a:xfrm>
            <a:prstGeom prst="rect">
              <a:avLst/>
            </a:prstGeom>
            <a:solidFill>
              <a:srgbClr val="0058AB">
                <a:alpha val="100000"/>
              </a:srgbClr>
            </a:solidFill>
          </p:spPr>
          <p:txBody>
            <a:bodyPr/>
            <a:lstStyle/>
            <a:p>
              <a:endParaRPr/>
            </a:p>
          </p:txBody>
        </p:sp>
        <p:sp>
          <p:nvSpPr>
            <p:cNvPr id="52" name="rc52"/>
            <p:cNvSpPr/>
            <p:nvPr/>
          </p:nvSpPr>
          <p:spPr>
            <a:xfrm>
              <a:off x="4030080" y="2682235"/>
              <a:ext cx="211699" cy="2193310"/>
            </a:xfrm>
            <a:prstGeom prst="rect">
              <a:avLst/>
            </a:prstGeom>
            <a:solidFill>
              <a:srgbClr val="0058AB">
                <a:alpha val="100000"/>
              </a:srgbClr>
            </a:solidFill>
          </p:spPr>
          <p:txBody>
            <a:bodyPr/>
            <a:lstStyle/>
            <a:p>
              <a:endParaRPr/>
            </a:p>
          </p:txBody>
        </p:sp>
        <p:sp>
          <p:nvSpPr>
            <p:cNvPr id="53" name="rc53"/>
            <p:cNvSpPr/>
            <p:nvPr/>
          </p:nvSpPr>
          <p:spPr>
            <a:xfrm>
              <a:off x="4265302" y="2606575"/>
              <a:ext cx="211699" cy="2268969"/>
            </a:xfrm>
            <a:prstGeom prst="rect">
              <a:avLst/>
            </a:prstGeom>
            <a:solidFill>
              <a:srgbClr val="0058AB">
                <a:alpha val="100000"/>
              </a:srgbClr>
            </a:solidFill>
          </p:spPr>
          <p:txBody>
            <a:bodyPr/>
            <a:lstStyle/>
            <a:p>
              <a:endParaRPr/>
            </a:p>
          </p:txBody>
        </p:sp>
        <p:sp>
          <p:nvSpPr>
            <p:cNvPr id="54" name="rc54"/>
            <p:cNvSpPr/>
            <p:nvPr/>
          </p:nvSpPr>
          <p:spPr>
            <a:xfrm>
              <a:off x="4500523" y="2538986"/>
              <a:ext cx="211699" cy="2336558"/>
            </a:xfrm>
            <a:prstGeom prst="rect">
              <a:avLst/>
            </a:prstGeom>
            <a:solidFill>
              <a:srgbClr val="0058AB">
                <a:alpha val="100000"/>
              </a:srgbClr>
            </a:solidFill>
          </p:spPr>
          <p:txBody>
            <a:bodyPr/>
            <a:lstStyle/>
            <a:p>
              <a:endParaRPr/>
            </a:p>
          </p:txBody>
        </p:sp>
        <p:sp>
          <p:nvSpPr>
            <p:cNvPr id="55" name="rc55"/>
            <p:cNvSpPr/>
            <p:nvPr/>
          </p:nvSpPr>
          <p:spPr>
            <a:xfrm>
              <a:off x="4735745" y="2794377"/>
              <a:ext cx="211699" cy="2081168"/>
            </a:xfrm>
            <a:prstGeom prst="rect">
              <a:avLst/>
            </a:prstGeom>
            <a:solidFill>
              <a:srgbClr val="0058AB">
                <a:alpha val="100000"/>
              </a:srgbClr>
            </a:solidFill>
          </p:spPr>
          <p:txBody>
            <a:bodyPr/>
            <a:lstStyle/>
            <a:p>
              <a:endParaRPr/>
            </a:p>
          </p:txBody>
        </p:sp>
        <p:sp>
          <p:nvSpPr>
            <p:cNvPr id="56" name="rc56"/>
            <p:cNvSpPr/>
            <p:nvPr/>
          </p:nvSpPr>
          <p:spPr>
            <a:xfrm>
              <a:off x="4970967" y="2735281"/>
              <a:ext cx="211699" cy="2140264"/>
            </a:xfrm>
            <a:prstGeom prst="rect">
              <a:avLst/>
            </a:prstGeom>
            <a:solidFill>
              <a:srgbClr val="0058AB">
                <a:alpha val="100000"/>
              </a:srgbClr>
            </a:solidFill>
          </p:spPr>
          <p:txBody>
            <a:bodyPr/>
            <a:lstStyle/>
            <a:p>
              <a:endParaRPr/>
            </a:p>
          </p:txBody>
        </p:sp>
        <p:sp>
          <p:nvSpPr>
            <p:cNvPr id="57" name="rc57"/>
            <p:cNvSpPr/>
            <p:nvPr/>
          </p:nvSpPr>
          <p:spPr>
            <a:xfrm>
              <a:off x="5206189" y="2674202"/>
              <a:ext cx="211699" cy="2201343"/>
            </a:xfrm>
            <a:prstGeom prst="rect">
              <a:avLst/>
            </a:prstGeom>
            <a:solidFill>
              <a:srgbClr val="0058AB">
                <a:alpha val="100000"/>
              </a:srgbClr>
            </a:solidFill>
          </p:spPr>
          <p:txBody>
            <a:bodyPr/>
            <a:lstStyle/>
            <a:p>
              <a:endParaRPr/>
            </a:p>
          </p:txBody>
        </p:sp>
        <p:sp>
          <p:nvSpPr>
            <p:cNvPr id="58" name="rc58"/>
            <p:cNvSpPr/>
            <p:nvPr/>
          </p:nvSpPr>
          <p:spPr>
            <a:xfrm>
              <a:off x="5441410" y="2704900"/>
              <a:ext cx="211699" cy="2170645"/>
            </a:xfrm>
            <a:prstGeom prst="rect">
              <a:avLst/>
            </a:prstGeom>
            <a:solidFill>
              <a:srgbClr val="0058AB">
                <a:alpha val="100000"/>
              </a:srgbClr>
            </a:solidFill>
          </p:spPr>
          <p:txBody>
            <a:bodyPr/>
            <a:lstStyle/>
            <a:p>
              <a:endParaRPr/>
            </a:p>
          </p:txBody>
        </p:sp>
        <p:sp>
          <p:nvSpPr>
            <p:cNvPr id="59" name="rc59"/>
            <p:cNvSpPr/>
            <p:nvPr/>
          </p:nvSpPr>
          <p:spPr>
            <a:xfrm>
              <a:off x="5676632" y="2633075"/>
              <a:ext cx="211699" cy="2242470"/>
            </a:xfrm>
            <a:prstGeom prst="rect">
              <a:avLst/>
            </a:prstGeom>
            <a:solidFill>
              <a:srgbClr val="0058AB">
                <a:alpha val="100000"/>
              </a:srgbClr>
            </a:solidFill>
          </p:spPr>
          <p:txBody>
            <a:bodyPr/>
            <a:lstStyle/>
            <a:p>
              <a:endParaRPr/>
            </a:p>
          </p:txBody>
        </p:sp>
        <p:sp>
          <p:nvSpPr>
            <p:cNvPr id="60" name="rc60"/>
            <p:cNvSpPr/>
            <p:nvPr/>
          </p:nvSpPr>
          <p:spPr>
            <a:xfrm>
              <a:off x="5911854" y="2832291"/>
              <a:ext cx="211699" cy="2043253"/>
            </a:xfrm>
            <a:prstGeom prst="rect">
              <a:avLst/>
            </a:prstGeom>
            <a:solidFill>
              <a:srgbClr val="0058AB">
                <a:alpha val="100000"/>
              </a:srgbClr>
            </a:solidFill>
          </p:spPr>
          <p:txBody>
            <a:bodyPr/>
            <a:lstStyle/>
            <a:p>
              <a:endParaRPr/>
            </a:p>
          </p:txBody>
        </p:sp>
        <p:sp>
          <p:nvSpPr>
            <p:cNvPr id="61" name="rc61"/>
            <p:cNvSpPr/>
            <p:nvPr/>
          </p:nvSpPr>
          <p:spPr>
            <a:xfrm>
              <a:off x="6147076" y="2649834"/>
              <a:ext cx="211699" cy="2225711"/>
            </a:xfrm>
            <a:prstGeom prst="rect">
              <a:avLst/>
            </a:prstGeom>
            <a:solidFill>
              <a:srgbClr val="0058AB">
                <a:alpha val="100000"/>
              </a:srgbClr>
            </a:solidFill>
          </p:spPr>
          <p:txBody>
            <a:bodyPr/>
            <a:lstStyle/>
            <a:p>
              <a:endParaRPr/>
            </a:p>
          </p:txBody>
        </p:sp>
        <p:sp>
          <p:nvSpPr>
            <p:cNvPr id="62" name="rc62"/>
            <p:cNvSpPr/>
            <p:nvPr/>
          </p:nvSpPr>
          <p:spPr>
            <a:xfrm>
              <a:off x="6382297" y="2318770"/>
              <a:ext cx="211699" cy="2556775"/>
            </a:xfrm>
            <a:prstGeom prst="rect">
              <a:avLst/>
            </a:prstGeom>
            <a:solidFill>
              <a:srgbClr val="0058AB">
                <a:alpha val="100000"/>
              </a:srgbClr>
            </a:solidFill>
          </p:spPr>
          <p:txBody>
            <a:bodyPr/>
            <a:lstStyle/>
            <a:p>
              <a:endParaRPr/>
            </a:p>
          </p:txBody>
        </p:sp>
        <p:sp>
          <p:nvSpPr>
            <p:cNvPr id="63" name="rc63"/>
            <p:cNvSpPr/>
            <p:nvPr/>
          </p:nvSpPr>
          <p:spPr>
            <a:xfrm>
              <a:off x="6617519" y="2252147"/>
              <a:ext cx="211699" cy="2623397"/>
            </a:xfrm>
            <a:prstGeom prst="rect">
              <a:avLst/>
            </a:prstGeom>
            <a:solidFill>
              <a:srgbClr val="0058AB">
                <a:alpha val="100000"/>
              </a:srgbClr>
            </a:solidFill>
          </p:spPr>
          <p:txBody>
            <a:bodyPr/>
            <a:lstStyle/>
            <a:p>
              <a:endParaRPr/>
            </a:p>
          </p:txBody>
        </p:sp>
        <p:sp>
          <p:nvSpPr>
            <p:cNvPr id="64" name="rc64"/>
            <p:cNvSpPr/>
            <p:nvPr/>
          </p:nvSpPr>
          <p:spPr>
            <a:xfrm>
              <a:off x="6852741" y="2041944"/>
              <a:ext cx="211699" cy="2833600"/>
            </a:xfrm>
            <a:prstGeom prst="rect">
              <a:avLst/>
            </a:prstGeom>
            <a:solidFill>
              <a:srgbClr val="0058AB">
                <a:alpha val="100000"/>
              </a:srgbClr>
            </a:solidFill>
          </p:spPr>
          <p:txBody>
            <a:bodyPr/>
            <a:lstStyle/>
            <a:p>
              <a:endParaRPr/>
            </a:p>
          </p:txBody>
        </p:sp>
        <p:sp>
          <p:nvSpPr>
            <p:cNvPr id="65" name="rc65"/>
            <p:cNvSpPr/>
            <p:nvPr/>
          </p:nvSpPr>
          <p:spPr>
            <a:xfrm>
              <a:off x="7087963" y="2266782"/>
              <a:ext cx="211699" cy="2608763"/>
            </a:xfrm>
            <a:prstGeom prst="rect">
              <a:avLst/>
            </a:prstGeom>
            <a:solidFill>
              <a:srgbClr val="0058AB">
                <a:alpha val="100000"/>
              </a:srgbClr>
            </a:solidFill>
          </p:spPr>
          <p:txBody>
            <a:bodyPr/>
            <a:lstStyle/>
            <a:p>
              <a:endParaRPr/>
            </a:p>
          </p:txBody>
        </p:sp>
        <p:sp>
          <p:nvSpPr>
            <p:cNvPr id="66" name="rc66"/>
            <p:cNvSpPr/>
            <p:nvPr/>
          </p:nvSpPr>
          <p:spPr>
            <a:xfrm>
              <a:off x="8499293" y="3853918"/>
              <a:ext cx="211699" cy="1021626"/>
            </a:xfrm>
            <a:prstGeom prst="rect">
              <a:avLst/>
            </a:prstGeom>
            <a:solidFill>
              <a:srgbClr val="69DBFF">
                <a:alpha val="100000"/>
              </a:srgbClr>
            </a:solidFill>
          </p:spPr>
          <p:txBody>
            <a:bodyPr/>
            <a:lstStyle/>
            <a:p>
              <a:endParaRPr/>
            </a:p>
          </p:txBody>
        </p:sp>
        <p:sp>
          <p:nvSpPr>
            <p:cNvPr id="67" name="pl67"/>
            <p:cNvSpPr/>
            <p:nvPr/>
          </p:nvSpPr>
          <p:spPr>
            <a:xfrm>
              <a:off x="6252925" y="2832291"/>
              <a:ext cx="2352217" cy="1021626"/>
            </a:xfrm>
            <a:custGeom>
              <a:avLst/>
              <a:gdLst/>
              <a:ahLst/>
              <a:cxnLst/>
              <a:rect l="0" t="0" r="0" b="0"/>
              <a:pathLst>
                <a:path w="2352217" h="1021626">
                  <a:moveTo>
                    <a:pt x="0" y="0"/>
                  </a:moveTo>
                  <a:lnTo>
                    <a:pt x="235221" y="102162"/>
                  </a:lnTo>
                  <a:lnTo>
                    <a:pt x="470443" y="204325"/>
                  </a:lnTo>
                  <a:lnTo>
                    <a:pt x="705665" y="306488"/>
                  </a:lnTo>
                  <a:lnTo>
                    <a:pt x="940887" y="408650"/>
                  </a:lnTo>
                  <a:lnTo>
                    <a:pt x="1176108" y="510813"/>
                  </a:lnTo>
                  <a:lnTo>
                    <a:pt x="1411330" y="612976"/>
                  </a:lnTo>
                  <a:lnTo>
                    <a:pt x="1646552" y="715138"/>
                  </a:lnTo>
                  <a:lnTo>
                    <a:pt x="1881774" y="817301"/>
                  </a:lnTo>
                  <a:lnTo>
                    <a:pt x="2116995" y="919464"/>
                  </a:lnTo>
                  <a:lnTo>
                    <a:pt x="2352217" y="1021626"/>
                  </a:lnTo>
                </a:path>
              </a:pathLst>
            </a:custGeom>
            <a:ln w="13550" cap="flat">
              <a:solidFill>
                <a:srgbClr val="000000">
                  <a:alpha val="100000"/>
                </a:srgbClr>
              </a:solidFill>
              <a:prstDash val="solid"/>
              <a:round/>
            </a:ln>
          </p:spPr>
          <p:txBody>
            <a:bodyPr/>
            <a:lstStyle/>
            <a:p>
              <a:endParaRPr/>
            </a:p>
          </p:txBody>
        </p:sp>
        <p:sp>
          <p:nvSpPr>
            <p:cNvPr id="68" name="pt68"/>
            <p:cNvSpPr/>
            <p:nvPr/>
          </p:nvSpPr>
          <p:spPr>
            <a:xfrm>
              <a:off x="6228100" y="28074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9" name="pt69"/>
            <p:cNvSpPr/>
            <p:nvPr/>
          </p:nvSpPr>
          <p:spPr>
            <a:xfrm>
              <a:off x="6463321" y="29096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6698543" y="30117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6933765" y="31139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7168987" y="32161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7404208" y="33182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7639430" y="34204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7874652" y="35226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pt76"/>
            <p:cNvSpPr/>
            <p:nvPr/>
          </p:nvSpPr>
          <p:spPr>
            <a:xfrm>
              <a:off x="8109874" y="36247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7" name="pt77"/>
            <p:cNvSpPr/>
            <p:nvPr/>
          </p:nvSpPr>
          <p:spPr>
            <a:xfrm>
              <a:off x="8345095" y="37269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8" name="pt78"/>
            <p:cNvSpPr/>
            <p:nvPr/>
          </p:nvSpPr>
          <p:spPr>
            <a:xfrm>
              <a:off x="8580317" y="38290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9" name="tx79"/>
            <p:cNvSpPr/>
            <p:nvPr/>
          </p:nvSpPr>
          <p:spPr>
            <a:xfrm>
              <a:off x="953025" y="483290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603427" y="3973548"/>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250,000</a:t>
              </a:r>
            </a:p>
          </p:txBody>
        </p:sp>
        <p:sp>
          <p:nvSpPr>
            <p:cNvPr id="81" name="tx81"/>
            <p:cNvSpPr/>
            <p:nvPr/>
          </p:nvSpPr>
          <p:spPr>
            <a:xfrm>
              <a:off x="603427" y="3128980"/>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a:t>
              </a:r>
            </a:p>
          </p:txBody>
        </p:sp>
        <p:sp>
          <p:nvSpPr>
            <p:cNvPr id="82" name="tx82"/>
            <p:cNvSpPr/>
            <p:nvPr/>
          </p:nvSpPr>
          <p:spPr>
            <a:xfrm>
              <a:off x="603427" y="2284411"/>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750,000</a:t>
              </a:r>
            </a:p>
          </p:txBody>
        </p:sp>
        <p:sp>
          <p:nvSpPr>
            <p:cNvPr id="83" name="tx83"/>
            <p:cNvSpPr/>
            <p:nvPr/>
          </p:nvSpPr>
          <p:spPr>
            <a:xfrm>
              <a:off x="508103" y="1439843"/>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a:t>
              </a:r>
            </a:p>
          </p:txBody>
        </p:sp>
        <p:sp>
          <p:nvSpPr>
            <p:cNvPr id="84" name="tx84"/>
            <p:cNvSpPr/>
            <p:nvPr/>
          </p:nvSpPr>
          <p:spPr>
            <a:xfrm rot="-5400000">
              <a:off x="1427600"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85" name="tx85"/>
            <p:cNvSpPr/>
            <p:nvPr/>
          </p:nvSpPr>
          <p:spPr>
            <a:xfrm rot="-5400000">
              <a:off x="1662822"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2001</a:t>
              </a:r>
            </a:p>
          </p:txBody>
        </p:sp>
        <p:sp>
          <p:nvSpPr>
            <p:cNvPr id="86" name="tx86"/>
            <p:cNvSpPr/>
            <p:nvPr/>
          </p:nvSpPr>
          <p:spPr>
            <a:xfrm rot="-5400000">
              <a:off x="1898044"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2002</a:t>
              </a:r>
            </a:p>
          </p:txBody>
        </p:sp>
        <p:sp>
          <p:nvSpPr>
            <p:cNvPr id="87" name="tx87"/>
            <p:cNvSpPr/>
            <p:nvPr/>
          </p:nvSpPr>
          <p:spPr>
            <a:xfrm rot="-5400000">
              <a:off x="2133239"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2003</a:t>
              </a:r>
            </a:p>
          </p:txBody>
        </p:sp>
        <p:sp>
          <p:nvSpPr>
            <p:cNvPr id="88" name="tx88"/>
            <p:cNvSpPr/>
            <p:nvPr/>
          </p:nvSpPr>
          <p:spPr>
            <a:xfrm rot="-5400000">
              <a:off x="236848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2004</a:t>
              </a:r>
            </a:p>
          </p:txBody>
        </p:sp>
        <p:sp>
          <p:nvSpPr>
            <p:cNvPr id="89" name="tx89"/>
            <p:cNvSpPr/>
            <p:nvPr/>
          </p:nvSpPr>
          <p:spPr>
            <a:xfrm rot="-5400000">
              <a:off x="2603709"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90" name="tx90"/>
            <p:cNvSpPr/>
            <p:nvPr/>
          </p:nvSpPr>
          <p:spPr>
            <a:xfrm rot="-5400000">
              <a:off x="2838931"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2006</a:t>
              </a:r>
            </a:p>
          </p:txBody>
        </p:sp>
        <p:sp>
          <p:nvSpPr>
            <p:cNvPr id="91" name="tx91"/>
            <p:cNvSpPr/>
            <p:nvPr/>
          </p:nvSpPr>
          <p:spPr>
            <a:xfrm rot="-5400000">
              <a:off x="3074152"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2007</a:t>
              </a:r>
            </a:p>
          </p:txBody>
        </p:sp>
        <p:sp>
          <p:nvSpPr>
            <p:cNvPr id="92" name="tx92"/>
            <p:cNvSpPr/>
            <p:nvPr/>
          </p:nvSpPr>
          <p:spPr>
            <a:xfrm rot="-5400000">
              <a:off x="3309374"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2008</a:t>
              </a:r>
            </a:p>
          </p:txBody>
        </p:sp>
        <p:sp>
          <p:nvSpPr>
            <p:cNvPr id="93" name="tx93"/>
            <p:cNvSpPr/>
            <p:nvPr/>
          </p:nvSpPr>
          <p:spPr>
            <a:xfrm rot="-5400000">
              <a:off x="3544596"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2009</a:t>
              </a:r>
            </a:p>
          </p:txBody>
        </p:sp>
        <p:sp>
          <p:nvSpPr>
            <p:cNvPr id="94" name="tx94"/>
            <p:cNvSpPr/>
            <p:nvPr/>
          </p:nvSpPr>
          <p:spPr>
            <a:xfrm rot="-5400000">
              <a:off x="377981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95" name="tx95"/>
            <p:cNvSpPr/>
            <p:nvPr/>
          </p:nvSpPr>
          <p:spPr>
            <a:xfrm rot="-5400000">
              <a:off x="4015039"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2011</a:t>
              </a:r>
            </a:p>
          </p:txBody>
        </p:sp>
        <p:sp>
          <p:nvSpPr>
            <p:cNvPr id="96" name="tx96"/>
            <p:cNvSpPr/>
            <p:nvPr/>
          </p:nvSpPr>
          <p:spPr>
            <a:xfrm rot="-5400000">
              <a:off x="4250261"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2012</a:t>
              </a:r>
            </a:p>
          </p:txBody>
        </p:sp>
        <p:sp>
          <p:nvSpPr>
            <p:cNvPr id="97" name="tx97"/>
            <p:cNvSpPr/>
            <p:nvPr/>
          </p:nvSpPr>
          <p:spPr>
            <a:xfrm rot="-5400000">
              <a:off x="4485457"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2013</a:t>
              </a:r>
            </a:p>
          </p:txBody>
        </p:sp>
        <p:sp>
          <p:nvSpPr>
            <p:cNvPr id="98" name="tx98"/>
            <p:cNvSpPr/>
            <p:nvPr/>
          </p:nvSpPr>
          <p:spPr>
            <a:xfrm rot="-5400000">
              <a:off x="4720705"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2014</a:t>
              </a:r>
            </a:p>
          </p:txBody>
        </p:sp>
        <p:sp>
          <p:nvSpPr>
            <p:cNvPr id="99" name="tx99"/>
            <p:cNvSpPr/>
            <p:nvPr/>
          </p:nvSpPr>
          <p:spPr>
            <a:xfrm rot="-5400000">
              <a:off x="4955926"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100" name="tx100"/>
            <p:cNvSpPr/>
            <p:nvPr/>
          </p:nvSpPr>
          <p:spPr>
            <a:xfrm rot="-5400000">
              <a:off x="519114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2016</a:t>
              </a:r>
            </a:p>
          </p:txBody>
        </p:sp>
        <p:sp>
          <p:nvSpPr>
            <p:cNvPr id="101" name="tx101"/>
            <p:cNvSpPr/>
            <p:nvPr/>
          </p:nvSpPr>
          <p:spPr>
            <a:xfrm rot="-5400000">
              <a:off x="5426370"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2017</a:t>
              </a:r>
            </a:p>
          </p:txBody>
        </p:sp>
        <p:sp>
          <p:nvSpPr>
            <p:cNvPr id="102" name="tx102"/>
            <p:cNvSpPr/>
            <p:nvPr/>
          </p:nvSpPr>
          <p:spPr>
            <a:xfrm rot="-5400000">
              <a:off x="5661592"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2018</a:t>
              </a:r>
            </a:p>
          </p:txBody>
        </p:sp>
        <p:sp>
          <p:nvSpPr>
            <p:cNvPr id="103" name="tx103"/>
            <p:cNvSpPr/>
            <p:nvPr/>
          </p:nvSpPr>
          <p:spPr>
            <a:xfrm rot="-5400000">
              <a:off x="589681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104" name="tx104"/>
            <p:cNvSpPr/>
            <p:nvPr/>
          </p:nvSpPr>
          <p:spPr>
            <a:xfrm rot="-5400000">
              <a:off x="6132035"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2020</a:t>
              </a:r>
            </a:p>
          </p:txBody>
        </p:sp>
        <p:sp>
          <p:nvSpPr>
            <p:cNvPr id="105" name="tx105"/>
            <p:cNvSpPr/>
            <p:nvPr/>
          </p:nvSpPr>
          <p:spPr>
            <a:xfrm rot="-5400000">
              <a:off x="636725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2021</a:t>
              </a:r>
            </a:p>
          </p:txBody>
        </p:sp>
        <p:sp>
          <p:nvSpPr>
            <p:cNvPr id="106" name="tx106"/>
            <p:cNvSpPr/>
            <p:nvPr/>
          </p:nvSpPr>
          <p:spPr>
            <a:xfrm rot="-5400000">
              <a:off x="6602479"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2022</a:t>
              </a:r>
            </a:p>
          </p:txBody>
        </p:sp>
        <p:sp>
          <p:nvSpPr>
            <p:cNvPr id="107" name="tx107"/>
            <p:cNvSpPr/>
            <p:nvPr/>
          </p:nvSpPr>
          <p:spPr>
            <a:xfrm rot="-5400000">
              <a:off x="6837674"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108" name="tx108"/>
            <p:cNvSpPr/>
            <p:nvPr/>
          </p:nvSpPr>
          <p:spPr>
            <a:xfrm rot="-5400000">
              <a:off x="7072922"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109" name="tx109"/>
            <p:cNvSpPr/>
            <p:nvPr/>
          </p:nvSpPr>
          <p:spPr>
            <a:xfrm rot="-5400000">
              <a:off x="7308144"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84226"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33001" y="2816541"/>
              <a:ext cx="125041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2" name="rc112"/>
            <p:cNvSpPr/>
            <p:nvPr/>
          </p:nvSpPr>
          <p:spPr>
            <a:xfrm>
              <a:off x="3740830" y="5761013"/>
              <a:ext cx="201456" cy="201456"/>
            </a:xfrm>
            <a:prstGeom prst="rect">
              <a:avLst/>
            </a:prstGeom>
            <a:solidFill>
              <a:srgbClr val="0058AB">
                <a:alpha val="100000"/>
              </a:srgbClr>
            </a:solidFill>
          </p:spPr>
          <p:txBody>
            <a:bodyPr/>
            <a:lstStyle/>
            <a:p>
              <a:endParaRPr/>
            </a:p>
          </p:txBody>
        </p:sp>
        <p:sp>
          <p:nvSpPr>
            <p:cNvPr id="113" name="rc113"/>
            <p:cNvSpPr/>
            <p:nvPr/>
          </p:nvSpPr>
          <p:spPr>
            <a:xfrm>
              <a:off x="4642916" y="5761013"/>
              <a:ext cx="201456" cy="201456"/>
            </a:xfrm>
            <a:prstGeom prst="rect">
              <a:avLst/>
            </a:prstGeom>
            <a:solidFill>
              <a:srgbClr val="69DBFF">
                <a:alpha val="100000"/>
              </a:srgbClr>
            </a:solidFill>
          </p:spPr>
          <p:txBody>
            <a:bodyPr/>
            <a:lstStyle/>
            <a:p>
              <a:endParaRPr/>
            </a:p>
          </p:txBody>
        </p:sp>
        <p:sp>
          <p:nvSpPr>
            <p:cNvPr id="114" name="tx114"/>
            <p:cNvSpPr/>
            <p:nvPr/>
          </p:nvSpPr>
          <p:spPr>
            <a:xfrm>
              <a:off x="4020875" y="5810104"/>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922961" y="5781932"/>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461547" y="398022"/>
              <a:ext cx="723053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RDC</a:t>
              </a:r>
            </a:p>
          </p:txBody>
        </p:sp>
        <p:sp>
          <p:nvSpPr>
            <p:cNvPr id="117" name="tx117"/>
            <p:cNvSpPr/>
            <p:nvPr/>
          </p:nvSpPr>
          <p:spPr>
            <a:xfrm>
              <a:off x="4775852" y="609340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8" name="tx118"/>
            <p:cNvSpPr/>
            <p:nvPr/>
          </p:nvSpPr>
          <p:spPr>
            <a:xfrm>
              <a:off x="418195" y="6206464"/>
              <a:ext cx="865621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9" name="tx119"/>
            <p:cNvSpPr/>
            <p:nvPr/>
          </p:nvSpPr>
          <p:spPr>
            <a:xfrm>
              <a:off x="635548" y="6327165"/>
              <a:ext cx="84388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20" name="tx120"/>
            <p:cNvSpPr/>
            <p:nvPr/>
          </p:nvSpPr>
          <p:spPr>
            <a:xfrm>
              <a:off x="8108680" y="6471004"/>
              <a:ext cx="96573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1" name="tx121"/>
            <p:cNvSpPr/>
            <p:nvPr/>
          </p:nvSpPr>
          <p:spPr>
            <a:xfrm>
              <a:off x="1853448" y="6568567"/>
              <a:ext cx="72209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ne recevant aucune dose était supérieur d'environ 60 % au nombre annuel proposé pour atteindre l'objectif, sur la base d'une trajectoire linéaire de déclin.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9779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888001"/>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78204"/>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6840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10269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29290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48310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7330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21035"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807273"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19351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57975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68874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6598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43236"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20483"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79773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497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296273" y="3819965"/>
              <a:ext cx="249522" cy="282731"/>
            </a:xfrm>
            <a:prstGeom prst="rect">
              <a:avLst/>
            </a:prstGeom>
            <a:solidFill>
              <a:srgbClr val="80BD41">
                <a:alpha val="100000"/>
              </a:srgbClr>
            </a:solidFill>
          </p:spPr>
          <p:txBody>
            <a:bodyPr/>
            <a:lstStyle/>
            <a:p>
              <a:endParaRPr/>
            </a:p>
          </p:txBody>
        </p:sp>
        <p:sp>
          <p:nvSpPr>
            <p:cNvPr id="24" name="rc24"/>
            <p:cNvSpPr/>
            <p:nvPr/>
          </p:nvSpPr>
          <p:spPr>
            <a:xfrm>
              <a:off x="1296273" y="3525693"/>
              <a:ext cx="249522" cy="294271"/>
            </a:xfrm>
            <a:prstGeom prst="rect">
              <a:avLst/>
            </a:prstGeom>
            <a:solidFill>
              <a:srgbClr val="1CABE2">
                <a:alpha val="100000"/>
              </a:srgbClr>
            </a:solidFill>
          </p:spPr>
          <p:txBody>
            <a:bodyPr/>
            <a:lstStyle/>
            <a:p>
              <a:endParaRPr/>
            </a:p>
          </p:txBody>
        </p:sp>
        <p:sp>
          <p:nvSpPr>
            <p:cNvPr id="25" name="rc25"/>
            <p:cNvSpPr/>
            <p:nvPr/>
          </p:nvSpPr>
          <p:spPr>
            <a:xfrm>
              <a:off x="1573521" y="3812656"/>
              <a:ext cx="249522" cy="290040"/>
            </a:xfrm>
            <a:prstGeom prst="rect">
              <a:avLst/>
            </a:prstGeom>
            <a:solidFill>
              <a:srgbClr val="80BD41">
                <a:alpha val="100000"/>
              </a:srgbClr>
            </a:solidFill>
          </p:spPr>
          <p:txBody>
            <a:bodyPr/>
            <a:lstStyle/>
            <a:p>
              <a:endParaRPr/>
            </a:p>
          </p:txBody>
        </p:sp>
        <p:sp>
          <p:nvSpPr>
            <p:cNvPr id="26" name="rc26"/>
            <p:cNvSpPr/>
            <p:nvPr/>
          </p:nvSpPr>
          <p:spPr>
            <a:xfrm>
              <a:off x="1573521" y="3510778"/>
              <a:ext cx="249522" cy="301878"/>
            </a:xfrm>
            <a:prstGeom prst="rect">
              <a:avLst/>
            </a:prstGeom>
            <a:solidFill>
              <a:srgbClr val="1CABE2">
                <a:alpha val="100000"/>
              </a:srgbClr>
            </a:solidFill>
          </p:spPr>
          <p:txBody>
            <a:bodyPr/>
            <a:lstStyle/>
            <a:p>
              <a:endParaRPr/>
            </a:p>
          </p:txBody>
        </p:sp>
        <p:sp>
          <p:nvSpPr>
            <p:cNvPr id="27" name="rc27"/>
            <p:cNvSpPr/>
            <p:nvPr/>
          </p:nvSpPr>
          <p:spPr>
            <a:xfrm>
              <a:off x="1850769" y="3818235"/>
              <a:ext cx="249522" cy="284461"/>
            </a:xfrm>
            <a:prstGeom prst="rect">
              <a:avLst/>
            </a:prstGeom>
            <a:solidFill>
              <a:srgbClr val="80BD41">
                <a:alpha val="100000"/>
              </a:srgbClr>
            </a:solidFill>
          </p:spPr>
          <p:txBody>
            <a:bodyPr/>
            <a:lstStyle/>
            <a:p>
              <a:endParaRPr/>
            </a:p>
          </p:txBody>
        </p:sp>
        <p:sp>
          <p:nvSpPr>
            <p:cNvPr id="28" name="rc28"/>
            <p:cNvSpPr/>
            <p:nvPr/>
          </p:nvSpPr>
          <p:spPr>
            <a:xfrm>
              <a:off x="1850769" y="3497459"/>
              <a:ext cx="249522" cy="320776"/>
            </a:xfrm>
            <a:prstGeom prst="rect">
              <a:avLst/>
            </a:prstGeom>
            <a:solidFill>
              <a:srgbClr val="1CABE2">
                <a:alpha val="100000"/>
              </a:srgbClr>
            </a:solidFill>
          </p:spPr>
          <p:txBody>
            <a:bodyPr/>
            <a:lstStyle/>
            <a:p>
              <a:endParaRPr/>
            </a:p>
          </p:txBody>
        </p:sp>
        <p:sp>
          <p:nvSpPr>
            <p:cNvPr id="29" name="rc29"/>
            <p:cNvSpPr/>
            <p:nvPr/>
          </p:nvSpPr>
          <p:spPr>
            <a:xfrm>
              <a:off x="2128016" y="3775013"/>
              <a:ext cx="249522" cy="327683"/>
            </a:xfrm>
            <a:prstGeom prst="rect">
              <a:avLst/>
            </a:prstGeom>
            <a:solidFill>
              <a:srgbClr val="80BD41">
                <a:alpha val="100000"/>
              </a:srgbClr>
            </a:solidFill>
          </p:spPr>
          <p:txBody>
            <a:bodyPr/>
            <a:lstStyle/>
            <a:p>
              <a:endParaRPr/>
            </a:p>
          </p:txBody>
        </p:sp>
        <p:sp>
          <p:nvSpPr>
            <p:cNvPr id="30" name="rc30"/>
            <p:cNvSpPr/>
            <p:nvPr/>
          </p:nvSpPr>
          <p:spPr>
            <a:xfrm>
              <a:off x="2128016" y="3484426"/>
              <a:ext cx="249522" cy="290587"/>
            </a:xfrm>
            <a:prstGeom prst="rect">
              <a:avLst/>
            </a:prstGeom>
            <a:solidFill>
              <a:srgbClr val="1CABE2">
                <a:alpha val="100000"/>
              </a:srgbClr>
            </a:solidFill>
          </p:spPr>
          <p:txBody>
            <a:bodyPr/>
            <a:lstStyle/>
            <a:p>
              <a:endParaRPr/>
            </a:p>
          </p:txBody>
        </p:sp>
        <p:sp>
          <p:nvSpPr>
            <p:cNvPr id="31" name="rc31"/>
            <p:cNvSpPr/>
            <p:nvPr/>
          </p:nvSpPr>
          <p:spPr>
            <a:xfrm>
              <a:off x="2405264" y="3685482"/>
              <a:ext cx="249522" cy="417214"/>
            </a:xfrm>
            <a:prstGeom prst="rect">
              <a:avLst/>
            </a:prstGeom>
            <a:solidFill>
              <a:srgbClr val="80BD41">
                <a:alpha val="100000"/>
              </a:srgbClr>
            </a:solidFill>
          </p:spPr>
          <p:txBody>
            <a:bodyPr/>
            <a:lstStyle/>
            <a:p>
              <a:endParaRPr/>
            </a:p>
          </p:txBody>
        </p:sp>
        <p:sp>
          <p:nvSpPr>
            <p:cNvPr id="32" name="rc32"/>
            <p:cNvSpPr/>
            <p:nvPr/>
          </p:nvSpPr>
          <p:spPr>
            <a:xfrm>
              <a:off x="2405264" y="3470554"/>
              <a:ext cx="249522" cy="214928"/>
            </a:xfrm>
            <a:prstGeom prst="rect">
              <a:avLst/>
            </a:prstGeom>
            <a:solidFill>
              <a:srgbClr val="1CABE2">
                <a:alpha val="100000"/>
              </a:srgbClr>
            </a:solidFill>
          </p:spPr>
          <p:txBody>
            <a:bodyPr/>
            <a:lstStyle/>
            <a:p>
              <a:endParaRPr/>
            </a:p>
          </p:txBody>
        </p:sp>
        <p:sp>
          <p:nvSpPr>
            <p:cNvPr id="33" name="rc33"/>
            <p:cNvSpPr/>
            <p:nvPr/>
          </p:nvSpPr>
          <p:spPr>
            <a:xfrm>
              <a:off x="2682512" y="3659415"/>
              <a:ext cx="249522" cy="443282"/>
            </a:xfrm>
            <a:prstGeom prst="rect">
              <a:avLst/>
            </a:prstGeom>
            <a:solidFill>
              <a:srgbClr val="80BD41">
                <a:alpha val="100000"/>
              </a:srgbClr>
            </a:solidFill>
          </p:spPr>
          <p:txBody>
            <a:bodyPr/>
            <a:lstStyle/>
            <a:p>
              <a:endParaRPr/>
            </a:p>
          </p:txBody>
        </p:sp>
        <p:sp>
          <p:nvSpPr>
            <p:cNvPr id="34" name="rc34"/>
            <p:cNvSpPr/>
            <p:nvPr/>
          </p:nvSpPr>
          <p:spPr>
            <a:xfrm>
              <a:off x="2682512" y="3450812"/>
              <a:ext cx="249522" cy="208603"/>
            </a:xfrm>
            <a:prstGeom prst="rect">
              <a:avLst/>
            </a:prstGeom>
            <a:solidFill>
              <a:srgbClr val="1CABE2">
                <a:alpha val="100000"/>
              </a:srgbClr>
            </a:solidFill>
          </p:spPr>
          <p:txBody>
            <a:bodyPr/>
            <a:lstStyle/>
            <a:p>
              <a:endParaRPr/>
            </a:p>
          </p:txBody>
        </p:sp>
        <p:sp>
          <p:nvSpPr>
            <p:cNvPr id="35" name="rc35"/>
            <p:cNvSpPr/>
            <p:nvPr/>
          </p:nvSpPr>
          <p:spPr>
            <a:xfrm>
              <a:off x="2959759" y="3622066"/>
              <a:ext cx="249522" cy="480630"/>
            </a:xfrm>
            <a:prstGeom prst="rect">
              <a:avLst/>
            </a:prstGeom>
            <a:solidFill>
              <a:srgbClr val="80BD41">
                <a:alpha val="100000"/>
              </a:srgbClr>
            </a:solidFill>
          </p:spPr>
          <p:txBody>
            <a:bodyPr/>
            <a:lstStyle/>
            <a:p>
              <a:endParaRPr/>
            </a:p>
          </p:txBody>
        </p:sp>
        <p:sp>
          <p:nvSpPr>
            <p:cNvPr id="36" name="rc36"/>
            <p:cNvSpPr/>
            <p:nvPr/>
          </p:nvSpPr>
          <p:spPr>
            <a:xfrm>
              <a:off x="2959759" y="3425752"/>
              <a:ext cx="249522" cy="196313"/>
            </a:xfrm>
            <a:prstGeom prst="rect">
              <a:avLst/>
            </a:prstGeom>
            <a:solidFill>
              <a:srgbClr val="1CABE2">
                <a:alpha val="100000"/>
              </a:srgbClr>
            </a:solidFill>
          </p:spPr>
          <p:txBody>
            <a:bodyPr/>
            <a:lstStyle/>
            <a:p>
              <a:endParaRPr/>
            </a:p>
          </p:txBody>
        </p:sp>
        <p:sp>
          <p:nvSpPr>
            <p:cNvPr id="37" name="rc37"/>
            <p:cNvSpPr/>
            <p:nvPr/>
          </p:nvSpPr>
          <p:spPr>
            <a:xfrm>
              <a:off x="3237007" y="3592822"/>
              <a:ext cx="249522" cy="509874"/>
            </a:xfrm>
            <a:prstGeom prst="rect">
              <a:avLst/>
            </a:prstGeom>
            <a:solidFill>
              <a:srgbClr val="80BD41">
                <a:alpha val="100000"/>
              </a:srgbClr>
            </a:solidFill>
          </p:spPr>
          <p:txBody>
            <a:bodyPr/>
            <a:lstStyle/>
            <a:p>
              <a:endParaRPr/>
            </a:p>
          </p:txBody>
        </p:sp>
        <p:sp>
          <p:nvSpPr>
            <p:cNvPr id="38" name="rc38"/>
            <p:cNvSpPr/>
            <p:nvPr/>
          </p:nvSpPr>
          <p:spPr>
            <a:xfrm>
              <a:off x="3237007" y="3404238"/>
              <a:ext cx="249522" cy="188583"/>
            </a:xfrm>
            <a:prstGeom prst="rect">
              <a:avLst/>
            </a:prstGeom>
            <a:solidFill>
              <a:srgbClr val="1CABE2">
                <a:alpha val="100000"/>
              </a:srgbClr>
            </a:solidFill>
          </p:spPr>
          <p:txBody>
            <a:bodyPr/>
            <a:lstStyle/>
            <a:p>
              <a:endParaRPr/>
            </a:p>
          </p:txBody>
        </p:sp>
        <p:sp>
          <p:nvSpPr>
            <p:cNvPr id="39" name="rc39"/>
            <p:cNvSpPr/>
            <p:nvPr/>
          </p:nvSpPr>
          <p:spPr>
            <a:xfrm>
              <a:off x="3514255" y="3554292"/>
              <a:ext cx="249522" cy="548405"/>
            </a:xfrm>
            <a:prstGeom prst="rect">
              <a:avLst/>
            </a:prstGeom>
            <a:solidFill>
              <a:srgbClr val="80BD41">
                <a:alpha val="100000"/>
              </a:srgbClr>
            </a:solidFill>
          </p:spPr>
          <p:txBody>
            <a:bodyPr/>
            <a:lstStyle/>
            <a:p>
              <a:endParaRPr/>
            </a:p>
          </p:txBody>
        </p:sp>
        <p:sp>
          <p:nvSpPr>
            <p:cNvPr id="40" name="rc40"/>
            <p:cNvSpPr/>
            <p:nvPr/>
          </p:nvSpPr>
          <p:spPr>
            <a:xfrm>
              <a:off x="3514255" y="3381111"/>
              <a:ext cx="249522" cy="173180"/>
            </a:xfrm>
            <a:prstGeom prst="rect">
              <a:avLst/>
            </a:prstGeom>
            <a:solidFill>
              <a:srgbClr val="1CABE2">
                <a:alpha val="100000"/>
              </a:srgbClr>
            </a:solidFill>
          </p:spPr>
          <p:txBody>
            <a:bodyPr/>
            <a:lstStyle/>
            <a:p>
              <a:endParaRPr/>
            </a:p>
          </p:txBody>
        </p:sp>
        <p:sp>
          <p:nvSpPr>
            <p:cNvPr id="41" name="rc41"/>
            <p:cNvSpPr/>
            <p:nvPr/>
          </p:nvSpPr>
          <p:spPr>
            <a:xfrm>
              <a:off x="3791502" y="3521127"/>
              <a:ext cx="249522" cy="581569"/>
            </a:xfrm>
            <a:prstGeom prst="rect">
              <a:avLst/>
            </a:prstGeom>
            <a:solidFill>
              <a:srgbClr val="80BD41">
                <a:alpha val="100000"/>
              </a:srgbClr>
            </a:solidFill>
          </p:spPr>
          <p:txBody>
            <a:bodyPr/>
            <a:lstStyle/>
            <a:p>
              <a:endParaRPr/>
            </a:p>
          </p:txBody>
        </p:sp>
        <p:sp>
          <p:nvSpPr>
            <p:cNvPr id="42" name="rc42"/>
            <p:cNvSpPr/>
            <p:nvPr/>
          </p:nvSpPr>
          <p:spPr>
            <a:xfrm>
              <a:off x="3791502" y="3357094"/>
              <a:ext cx="249522" cy="164032"/>
            </a:xfrm>
            <a:prstGeom prst="rect">
              <a:avLst/>
            </a:prstGeom>
            <a:solidFill>
              <a:srgbClr val="1CABE2">
                <a:alpha val="100000"/>
              </a:srgbClr>
            </a:solidFill>
          </p:spPr>
          <p:txBody>
            <a:bodyPr/>
            <a:lstStyle/>
            <a:p>
              <a:endParaRPr/>
            </a:p>
          </p:txBody>
        </p:sp>
        <p:sp>
          <p:nvSpPr>
            <p:cNvPr id="43" name="rc43"/>
            <p:cNvSpPr/>
            <p:nvPr/>
          </p:nvSpPr>
          <p:spPr>
            <a:xfrm>
              <a:off x="4068750" y="3579904"/>
              <a:ext cx="249522" cy="522792"/>
            </a:xfrm>
            <a:prstGeom prst="rect">
              <a:avLst/>
            </a:prstGeom>
            <a:solidFill>
              <a:srgbClr val="80BD41">
                <a:alpha val="100000"/>
              </a:srgbClr>
            </a:solidFill>
          </p:spPr>
          <p:txBody>
            <a:bodyPr/>
            <a:lstStyle/>
            <a:p>
              <a:endParaRPr/>
            </a:p>
          </p:txBody>
        </p:sp>
        <p:sp>
          <p:nvSpPr>
            <p:cNvPr id="44" name="rc44"/>
            <p:cNvSpPr/>
            <p:nvPr/>
          </p:nvSpPr>
          <p:spPr>
            <a:xfrm>
              <a:off x="4068750" y="3333884"/>
              <a:ext cx="249522" cy="246020"/>
            </a:xfrm>
            <a:prstGeom prst="rect">
              <a:avLst/>
            </a:prstGeom>
            <a:solidFill>
              <a:srgbClr val="1CABE2">
                <a:alpha val="100000"/>
              </a:srgbClr>
            </a:solidFill>
          </p:spPr>
          <p:txBody>
            <a:bodyPr/>
            <a:lstStyle/>
            <a:p>
              <a:endParaRPr/>
            </a:p>
          </p:txBody>
        </p:sp>
        <p:sp>
          <p:nvSpPr>
            <p:cNvPr id="45" name="rc45"/>
            <p:cNvSpPr/>
            <p:nvPr/>
          </p:nvSpPr>
          <p:spPr>
            <a:xfrm>
              <a:off x="4345998" y="3481353"/>
              <a:ext cx="249522" cy="621343"/>
            </a:xfrm>
            <a:prstGeom prst="rect">
              <a:avLst/>
            </a:prstGeom>
            <a:solidFill>
              <a:srgbClr val="80BD41">
                <a:alpha val="100000"/>
              </a:srgbClr>
            </a:solidFill>
          </p:spPr>
          <p:txBody>
            <a:bodyPr/>
            <a:lstStyle/>
            <a:p>
              <a:endParaRPr/>
            </a:p>
          </p:txBody>
        </p:sp>
        <p:sp>
          <p:nvSpPr>
            <p:cNvPr id="46" name="rc46"/>
            <p:cNvSpPr/>
            <p:nvPr/>
          </p:nvSpPr>
          <p:spPr>
            <a:xfrm>
              <a:off x="4345998" y="3306102"/>
              <a:ext cx="249522" cy="175250"/>
            </a:xfrm>
            <a:prstGeom prst="rect">
              <a:avLst/>
            </a:prstGeom>
            <a:solidFill>
              <a:srgbClr val="1CABE2">
                <a:alpha val="100000"/>
              </a:srgbClr>
            </a:solidFill>
          </p:spPr>
          <p:txBody>
            <a:bodyPr/>
            <a:lstStyle/>
            <a:p>
              <a:endParaRPr/>
            </a:p>
          </p:txBody>
        </p:sp>
        <p:sp>
          <p:nvSpPr>
            <p:cNvPr id="47" name="rc47"/>
            <p:cNvSpPr/>
            <p:nvPr/>
          </p:nvSpPr>
          <p:spPr>
            <a:xfrm>
              <a:off x="4623245" y="3459920"/>
              <a:ext cx="249522" cy="642777"/>
            </a:xfrm>
            <a:prstGeom prst="rect">
              <a:avLst/>
            </a:prstGeom>
            <a:solidFill>
              <a:srgbClr val="80BD41">
                <a:alpha val="100000"/>
              </a:srgbClr>
            </a:solidFill>
          </p:spPr>
          <p:txBody>
            <a:bodyPr/>
            <a:lstStyle/>
            <a:p>
              <a:endParaRPr/>
            </a:p>
          </p:txBody>
        </p:sp>
        <p:sp>
          <p:nvSpPr>
            <p:cNvPr id="48" name="rc48"/>
            <p:cNvSpPr/>
            <p:nvPr/>
          </p:nvSpPr>
          <p:spPr>
            <a:xfrm>
              <a:off x="4623245" y="3278623"/>
              <a:ext cx="249522" cy="181296"/>
            </a:xfrm>
            <a:prstGeom prst="rect">
              <a:avLst/>
            </a:prstGeom>
            <a:solidFill>
              <a:srgbClr val="1CABE2">
                <a:alpha val="100000"/>
              </a:srgbClr>
            </a:solidFill>
          </p:spPr>
          <p:txBody>
            <a:bodyPr/>
            <a:lstStyle/>
            <a:p>
              <a:endParaRPr/>
            </a:p>
          </p:txBody>
        </p:sp>
        <p:sp>
          <p:nvSpPr>
            <p:cNvPr id="49" name="rc49"/>
            <p:cNvSpPr/>
            <p:nvPr/>
          </p:nvSpPr>
          <p:spPr>
            <a:xfrm>
              <a:off x="4900493" y="3440772"/>
              <a:ext cx="249522" cy="661924"/>
            </a:xfrm>
            <a:prstGeom prst="rect">
              <a:avLst/>
            </a:prstGeom>
            <a:solidFill>
              <a:srgbClr val="80BD41">
                <a:alpha val="100000"/>
              </a:srgbClr>
            </a:solidFill>
          </p:spPr>
          <p:txBody>
            <a:bodyPr/>
            <a:lstStyle/>
            <a:p>
              <a:endParaRPr/>
            </a:p>
          </p:txBody>
        </p:sp>
        <p:sp>
          <p:nvSpPr>
            <p:cNvPr id="50" name="rc50"/>
            <p:cNvSpPr/>
            <p:nvPr/>
          </p:nvSpPr>
          <p:spPr>
            <a:xfrm>
              <a:off x="4900493" y="3254075"/>
              <a:ext cx="249522" cy="186696"/>
            </a:xfrm>
            <a:prstGeom prst="rect">
              <a:avLst/>
            </a:prstGeom>
            <a:solidFill>
              <a:srgbClr val="1CABE2">
                <a:alpha val="100000"/>
              </a:srgbClr>
            </a:solidFill>
          </p:spPr>
          <p:txBody>
            <a:bodyPr/>
            <a:lstStyle/>
            <a:p>
              <a:endParaRPr/>
            </a:p>
          </p:txBody>
        </p:sp>
        <p:sp>
          <p:nvSpPr>
            <p:cNvPr id="51" name="rc51"/>
            <p:cNvSpPr/>
            <p:nvPr/>
          </p:nvSpPr>
          <p:spPr>
            <a:xfrm>
              <a:off x="5177741" y="3393774"/>
              <a:ext cx="249522" cy="708922"/>
            </a:xfrm>
            <a:prstGeom prst="rect">
              <a:avLst/>
            </a:prstGeom>
            <a:solidFill>
              <a:srgbClr val="80BD41">
                <a:alpha val="100000"/>
              </a:srgbClr>
            </a:solidFill>
          </p:spPr>
          <p:txBody>
            <a:bodyPr/>
            <a:lstStyle/>
            <a:p>
              <a:endParaRPr/>
            </a:p>
          </p:txBody>
        </p:sp>
        <p:sp>
          <p:nvSpPr>
            <p:cNvPr id="52" name="rc52"/>
            <p:cNvSpPr/>
            <p:nvPr/>
          </p:nvSpPr>
          <p:spPr>
            <a:xfrm>
              <a:off x="5177741" y="3227484"/>
              <a:ext cx="249522" cy="166290"/>
            </a:xfrm>
            <a:prstGeom prst="rect">
              <a:avLst/>
            </a:prstGeom>
            <a:solidFill>
              <a:srgbClr val="1CABE2">
                <a:alpha val="100000"/>
              </a:srgbClr>
            </a:solidFill>
          </p:spPr>
          <p:txBody>
            <a:bodyPr/>
            <a:lstStyle/>
            <a:p>
              <a:endParaRPr/>
            </a:p>
          </p:txBody>
        </p:sp>
        <p:sp>
          <p:nvSpPr>
            <p:cNvPr id="53" name="rc53"/>
            <p:cNvSpPr/>
            <p:nvPr/>
          </p:nvSpPr>
          <p:spPr>
            <a:xfrm>
              <a:off x="5454988" y="3373644"/>
              <a:ext cx="249522" cy="729052"/>
            </a:xfrm>
            <a:prstGeom prst="rect">
              <a:avLst/>
            </a:prstGeom>
            <a:solidFill>
              <a:srgbClr val="80BD41">
                <a:alpha val="100000"/>
              </a:srgbClr>
            </a:solidFill>
          </p:spPr>
          <p:txBody>
            <a:bodyPr/>
            <a:lstStyle/>
            <a:p>
              <a:endParaRPr/>
            </a:p>
          </p:txBody>
        </p:sp>
        <p:sp>
          <p:nvSpPr>
            <p:cNvPr id="54" name="rc54"/>
            <p:cNvSpPr/>
            <p:nvPr/>
          </p:nvSpPr>
          <p:spPr>
            <a:xfrm>
              <a:off x="5454988" y="3202632"/>
              <a:ext cx="249522" cy="171012"/>
            </a:xfrm>
            <a:prstGeom prst="rect">
              <a:avLst/>
            </a:prstGeom>
            <a:solidFill>
              <a:srgbClr val="1CABE2">
                <a:alpha val="100000"/>
              </a:srgbClr>
            </a:solidFill>
          </p:spPr>
          <p:txBody>
            <a:bodyPr/>
            <a:lstStyle/>
            <a:p>
              <a:endParaRPr/>
            </a:p>
          </p:txBody>
        </p:sp>
        <p:sp>
          <p:nvSpPr>
            <p:cNvPr id="55" name="rc55"/>
            <p:cNvSpPr/>
            <p:nvPr/>
          </p:nvSpPr>
          <p:spPr>
            <a:xfrm>
              <a:off x="5732236" y="3352839"/>
              <a:ext cx="249522" cy="749858"/>
            </a:xfrm>
            <a:prstGeom prst="rect">
              <a:avLst/>
            </a:prstGeom>
            <a:solidFill>
              <a:srgbClr val="80BD41">
                <a:alpha val="100000"/>
              </a:srgbClr>
            </a:solidFill>
          </p:spPr>
          <p:txBody>
            <a:bodyPr/>
            <a:lstStyle/>
            <a:p>
              <a:endParaRPr/>
            </a:p>
          </p:txBody>
        </p:sp>
        <p:sp>
          <p:nvSpPr>
            <p:cNvPr id="56" name="rc56"/>
            <p:cNvSpPr/>
            <p:nvPr/>
          </p:nvSpPr>
          <p:spPr>
            <a:xfrm>
              <a:off x="5732236" y="3176946"/>
              <a:ext cx="249522" cy="175892"/>
            </a:xfrm>
            <a:prstGeom prst="rect">
              <a:avLst/>
            </a:prstGeom>
            <a:solidFill>
              <a:srgbClr val="1CABE2">
                <a:alpha val="100000"/>
              </a:srgbClr>
            </a:solidFill>
          </p:spPr>
          <p:txBody>
            <a:bodyPr/>
            <a:lstStyle/>
            <a:p>
              <a:endParaRPr/>
            </a:p>
          </p:txBody>
        </p:sp>
        <p:sp>
          <p:nvSpPr>
            <p:cNvPr id="57" name="rc57"/>
            <p:cNvSpPr/>
            <p:nvPr/>
          </p:nvSpPr>
          <p:spPr>
            <a:xfrm>
              <a:off x="6009484" y="3312581"/>
              <a:ext cx="249522" cy="790115"/>
            </a:xfrm>
            <a:prstGeom prst="rect">
              <a:avLst/>
            </a:prstGeom>
            <a:solidFill>
              <a:srgbClr val="80BD41">
                <a:alpha val="100000"/>
              </a:srgbClr>
            </a:solidFill>
          </p:spPr>
          <p:txBody>
            <a:bodyPr/>
            <a:lstStyle/>
            <a:p>
              <a:endParaRPr/>
            </a:p>
          </p:txBody>
        </p:sp>
        <p:sp>
          <p:nvSpPr>
            <p:cNvPr id="58" name="rc58"/>
            <p:cNvSpPr/>
            <p:nvPr/>
          </p:nvSpPr>
          <p:spPr>
            <a:xfrm>
              <a:off x="6009484" y="3139142"/>
              <a:ext cx="249522" cy="173439"/>
            </a:xfrm>
            <a:prstGeom prst="rect">
              <a:avLst/>
            </a:prstGeom>
            <a:solidFill>
              <a:srgbClr val="1CABE2">
                <a:alpha val="100000"/>
              </a:srgbClr>
            </a:solidFill>
          </p:spPr>
          <p:txBody>
            <a:bodyPr/>
            <a:lstStyle/>
            <a:p>
              <a:endParaRPr/>
            </a:p>
          </p:txBody>
        </p:sp>
        <p:sp>
          <p:nvSpPr>
            <p:cNvPr id="59" name="rc59"/>
            <p:cNvSpPr/>
            <p:nvPr/>
          </p:nvSpPr>
          <p:spPr>
            <a:xfrm>
              <a:off x="6286731" y="3286437"/>
              <a:ext cx="249522" cy="816259"/>
            </a:xfrm>
            <a:prstGeom prst="rect">
              <a:avLst/>
            </a:prstGeom>
            <a:solidFill>
              <a:srgbClr val="80BD41">
                <a:alpha val="100000"/>
              </a:srgbClr>
            </a:solidFill>
          </p:spPr>
          <p:txBody>
            <a:bodyPr/>
            <a:lstStyle/>
            <a:p>
              <a:endParaRPr/>
            </a:p>
          </p:txBody>
        </p:sp>
        <p:sp>
          <p:nvSpPr>
            <p:cNvPr id="60" name="rc60"/>
            <p:cNvSpPr/>
            <p:nvPr/>
          </p:nvSpPr>
          <p:spPr>
            <a:xfrm>
              <a:off x="6286731" y="3107259"/>
              <a:ext cx="249522" cy="179178"/>
            </a:xfrm>
            <a:prstGeom prst="rect">
              <a:avLst/>
            </a:prstGeom>
            <a:solidFill>
              <a:srgbClr val="1CABE2">
                <a:alpha val="100000"/>
              </a:srgbClr>
            </a:solidFill>
          </p:spPr>
          <p:txBody>
            <a:bodyPr/>
            <a:lstStyle/>
            <a:p>
              <a:endParaRPr/>
            </a:p>
          </p:txBody>
        </p:sp>
        <p:sp>
          <p:nvSpPr>
            <p:cNvPr id="61" name="rc61"/>
            <p:cNvSpPr/>
            <p:nvPr/>
          </p:nvSpPr>
          <p:spPr>
            <a:xfrm>
              <a:off x="6563979" y="3245577"/>
              <a:ext cx="249522" cy="857119"/>
            </a:xfrm>
            <a:prstGeom prst="rect">
              <a:avLst/>
            </a:prstGeom>
            <a:solidFill>
              <a:srgbClr val="80BD41">
                <a:alpha val="100000"/>
              </a:srgbClr>
            </a:solidFill>
          </p:spPr>
          <p:txBody>
            <a:bodyPr/>
            <a:lstStyle/>
            <a:p>
              <a:endParaRPr/>
            </a:p>
          </p:txBody>
        </p:sp>
        <p:sp>
          <p:nvSpPr>
            <p:cNvPr id="62" name="rc62"/>
            <p:cNvSpPr/>
            <p:nvPr/>
          </p:nvSpPr>
          <p:spPr>
            <a:xfrm>
              <a:off x="6563979" y="3082316"/>
              <a:ext cx="249522" cy="163261"/>
            </a:xfrm>
            <a:prstGeom prst="rect">
              <a:avLst/>
            </a:prstGeom>
            <a:solidFill>
              <a:srgbClr val="1CABE2">
                <a:alpha val="100000"/>
              </a:srgbClr>
            </a:solidFill>
          </p:spPr>
          <p:txBody>
            <a:bodyPr/>
            <a:lstStyle/>
            <a:p>
              <a:endParaRPr/>
            </a:p>
          </p:txBody>
        </p:sp>
        <p:sp>
          <p:nvSpPr>
            <p:cNvPr id="63" name="rc63"/>
            <p:cNvSpPr/>
            <p:nvPr/>
          </p:nvSpPr>
          <p:spPr>
            <a:xfrm>
              <a:off x="6841227" y="3234420"/>
              <a:ext cx="249522" cy="868276"/>
            </a:xfrm>
            <a:prstGeom prst="rect">
              <a:avLst/>
            </a:prstGeom>
            <a:solidFill>
              <a:srgbClr val="80BD41">
                <a:alpha val="100000"/>
              </a:srgbClr>
            </a:solidFill>
          </p:spPr>
          <p:txBody>
            <a:bodyPr/>
            <a:lstStyle/>
            <a:p>
              <a:endParaRPr/>
            </a:p>
          </p:txBody>
        </p:sp>
        <p:sp>
          <p:nvSpPr>
            <p:cNvPr id="64" name="rc64"/>
            <p:cNvSpPr/>
            <p:nvPr/>
          </p:nvSpPr>
          <p:spPr>
            <a:xfrm>
              <a:off x="6841227" y="3056580"/>
              <a:ext cx="249522" cy="177839"/>
            </a:xfrm>
            <a:prstGeom prst="rect">
              <a:avLst/>
            </a:prstGeom>
            <a:solidFill>
              <a:srgbClr val="1CABE2">
                <a:alpha val="100000"/>
              </a:srgbClr>
            </a:solidFill>
          </p:spPr>
          <p:txBody>
            <a:bodyPr/>
            <a:lstStyle/>
            <a:p>
              <a:endParaRPr/>
            </a:p>
          </p:txBody>
        </p:sp>
        <p:sp>
          <p:nvSpPr>
            <p:cNvPr id="65" name="rc65"/>
            <p:cNvSpPr/>
            <p:nvPr/>
          </p:nvSpPr>
          <p:spPr>
            <a:xfrm>
              <a:off x="7118474" y="3231765"/>
              <a:ext cx="249522" cy="870931"/>
            </a:xfrm>
            <a:prstGeom prst="rect">
              <a:avLst/>
            </a:prstGeom>
            <a:solidFill>
              <a:srgbClr val="80BD41">
                <a:alpha val="100000"/>
              </a:srgbClr>
            </a:solidFill>
          </p:spPr>
          <p:txBody>
            <a:bodyPr/>
            <a:lstStyle/>
            <a:p>
              <a:endParaRPr/>
            </a:p>
          </p:txBody>
        </p:sp>
        <p:sp>
          <p:nvSpPr>
            <p:cNvPr id="66" name="rc66"/>
            <p:cNvSpPr/>
            <p:nvPr/>
          </p:nvSpPr>
          <p:spPr>
            <a:xfrm>
              <a:off x="7118474" y="3027472"/>
              <a:ext cx="249522" cy="204292"/>
            </a:xfrm>
            <a:prstGeom prst="rect">
              <a:avLst/>
            </a:prstGeom>
            <a:solidFill>
              <a:srgbClr val="1CABE2">
                <a:alpha val="100000"/>
              </a:srgbClr>
            </a:solidFill>
          </p:spPr>
          <p:txBody>
            <a:bodyPr/>
            <a:lstStyle/>
            <a:p>
              <a:endParaRPr/>
            </a:p>
          </p:txBody>
        </p:sp>
        <p:sp>
          <p:nvSpPr>
            <p:cNvPr id="67" name="rc67"/>
            <p:cNvSpPr/>
            <p:nvPr/>
          </p:nvSpPr>
          <p:spPr>
            <a:xfrm>
              <a:off x="7395722" y="3209072"/>
              <a:ext cx="249522" cy="893625"/>
            </a:xfrm>
            <a:prstGeom prst="rect">
              <a:avLst/>
            </a:prstGeom>
            <a:solidFill>
              <a:srgbClr val="80BD41">
                <a:alpha val="100000"/>
              </a:srgbClr>
            </a:solidFill>
          </p:spPr>
          <p:txBody>
            <a:bodyPr/>
            <a:lstStyle/>
            <a:p>
              <a:endParaRPr/>
            </a:p>
          </p:txBody>
        </p:sp>
        <p:sp>
          <p:nvSpPr>
            <p:cNvPr id="68" name="rc68"/>
            <p:cNvSpPr/>
            <p:nvPr/>
          </p:nvSpPr>
          <p:spPr>
            <a:xfrm>
              <a:off x="7395722" y="2999456"/>
              <a:ext cx="249522" cy="209615"/>
            </a:xfrm>
            <a:prstGeom prst="rect">
              <a:avLst/>
            </a:prstGeom>
            <a:solidFill>
              <a:srgbClr val="1CABE2">
                <a:alpha val="100000"/>
              </a:srgbClr>
            </a:solidFill>
          </p:spPr>
          <p:txBody>
            <a:bodyPr/>
            <a:lstStyle/>
            <a:p>
              <a:endParaRPr/>
            </a:p>
          </p:txBody>
        </p:sp>
        <p:sp>
          <p:nvSpPr>
            <p:cNvPr id="69" name="rc69"/>
            <p:cNvSpPr/>
            <p:nvPr/>
          </p:nvSpPr>
          <p:spPr>
            <a:xfrm>
              <a:off x="7672970" y="3197050"/>
              <a:ext cx="249522" cy="905646"/>
            </a:xfrm>
            <a:prstGeom prst="rect">
              <a:avLst/>
            </a:prstGeom>
            <a:solidFill>
              <a:srgbClr val="80BD41">
                <a:alpha val="100000"/>
              </a:srgbClr>
            </a:solidFill>
          </p:spPr>
          <p:txBody>
            <a:bodyPr/>
            <a:lstStyle/>
            <a:p>
              <a:endParaRPr/>
            </a:p>
          </p:txBody>
        </p:sp>
        <p:sp>
          <p:nvSpPr>
            <p:cNvPr id="70" name="rc70"/>
            <p:cNvSpPr/>
            <p:nvPr/>
          </p:nvSpPr>
          <p:spPr>
            <a:xfrm>
              <a:off x="7672970" y="2970639"/>
              <a:ext cx="249522" cy="226411"/>
            </a:xfrm>
            <a:prstGeom prst="rect">
              <a:avLst/>
            </a:prstGeom>
            <a:solidFill>
              <a:srgbClr val="1CABE2">
                <a:alpha val="100000"/>
              </a:srgbClr>
            </a:solidFill>
          </p:spPr>
          <p:txBody>
            <a:bodyPr/>
            <a:lstStyle/>
            <a:p>
              <a:endParaRPr/>
            </a:p>
          </p:txBody>
        </p:sp>
        <p:sp>
          <p:nvSpPr>
            <p:cNvPr id="71" name="rc71"/>
            <p:cNvSpPr/>
            <p:nvPr/>
          </p:nvSpPr>
          <p:spPr>
            <a:xfrm>
              <a:off x="7950217" y="3153107"/>
              <a:ext cx="249522" cy="949590"/>
            </a:xfrm>
            <a:prstGeom prst="rect">
              <a:avLst/>
            </a:prstGeom>
            <a:solidFill>
              <a:srgbClr val="80BD41">
                <a:alpha val="100000"/>
              </a:srgbClr>
            </a:solidFill>
          </p:spPr>
          <p:txBody>
            <a:bodyPr/>
            <a:lstStyle/>
            <a:p>
              <a:endParaRPr/>
            </a:p>
          </p:txBody>
        </p:sp>
        <p:sp>
          <p:nvSpPr>
            <p:cNvPr id="72" name="rc72"/>
            <p:cNvSpPr/>
            <p:nvPr/>
          </p:nvSpPr>
          <p:spPr>
            <a:xfrm>
              <a:off x="7950217" y="2944660"/>
              <a:ext cx="249522" cy="208446"/>
            </a:xfrm>
            <a:prstGeom prst="rect">
              <a:avLst/>
            </a:prstGeom>
            <a:solidFill>
              <a:srgbClr val="1CABE2">
                <a:alpha val="100000"/>
              </a:srgbClr>
            </a:solidFill>
          </p:spPr>
          <p:txBody>
            <a:bodyPr/>
            <a:lstStyle/>
            <a:p>
              <a:endParaRPr/>
            </a:p>
          </p:txBody>
        </p:sp>
        <p:sp>
          <p:nvSpPr>
            <p:cNvPr id="73" name="pl73"/>
            <p:cNvSpPr/>
            <p:nvPr/>
          </p:nvSpPr>
          <p:spPr>
            <a:xfrm>
              <a:off x="1421035" y="1670819"/>
              <a:ext cx="6653943" cy="1071184"/>
            </a:xfrm>
            <a:custGeom>
              <a:avLst/>
              <a:gdLst/>
              <a:ahLst/>
              <a:cxnLst/>
              <a:rect l="0" t="0" r="0" b="0"/>
              <a:pathLst>
                <a:path w="6653943" h="1071184">
                  <a:moveTo>
                    <a:pt x="0" y="1013282"/>
                  </a:moveTo>
                  <a:lnTo>
                    <a:pt x="277247" y="1013282"/>
                  </a:lnTo>
                  <a:lnTo>
                    <a:pt x="554495" y="1071184"/>
                  </a:lnTo>
                  <a:lnTo>
                    <a:pt x="831742" y="897478"/>
                  </a:lnTo>
                  <a:lnTo>
                    <a:pt x="1108990" y="521116"/>
                  </a:lnTo>
                  <a:lnTo>
                    <a:pt x="1386238" y="463214"/>
                  </a:lnTo>
                  <a:lnTo>
                    <a:pt x="1663485" y="376361"/>
                  </a:lnTo>
                  <a:lnTo>
                    <a:pt x="1940733" y="318460"/>
                  </a:lnTo>
                  <a:lnTo>
                    <a:pt x="2217981" y="231607"/>
                  </a:lnTo>
                  <a:lnTo>
                    <a:pt x="2495228" y="173705"/>
                  </a:lnTo>
                  <a:lnTo>
                    <a:pt x="2772476" y="463214"/>
                  </a:lnTo>
                  <a:lnTo>
                    <a:pt x="3049724" y="173705"/>
                  </a:lnTo>
                  <a:lnTo>
                    <a:pt x="3326971" y="173705"/>
                  </a:lnTo>
                  <a:lnTo>
                    <a:pt x="3604219" y="173705"/>
                  </a:lnTo>
                  <a:lnTo>
                    <a:pt x="3881467" y="86852"/>
                  </a:lnTo>
                  <a:lnTo>
                    <a:pt x="4158714" y="86852"/>
                  </a:lnTo>
                  <a:lnTo>
                    <a:pt x="4435962" y="86852"/>
                  </a:lnTo>
                  <a:lnTo>
                    <a:pt x="4713210" y="57901"/>
                  </a:lnTo>
                  <a:lnTo>
                    <a:pt x="4990457" y="57901"/>
                  </a:lnTo>
                  <a:lnTo>
                    <a:pt x="5267705" y="0"/>
                  </a:lnTo>
                  <a:lnTo>
                    <a:pt x="5544953" y="28950"/>
                  </a:lnTo>
                  <a:lnTo>
                    <a:pt x="5822200" y="86852"/>
                  </a:lnTo>
                  <a:lnTo>
                    <a:pt x="6099448" y="86852"/>
                  </a:lnTo>
                  <a:lnTo>
                    <a:pt x="6376696" y="115803"/>
                  </a:lnTo>
                  <a:lnTo>
                    <a:pt x="6653943" y="57901"/>
                  </a:lnTo>
                </a:path>
              </a:pathLst>
            </a:custGeom>
            <a:ln w="27101" cap="flat">
              <a:solidFill>
                <a:srgbClr val="0058AB">
                  <a:alpha val="100000"/>
                </a:srgbClr>
              </a:solidFill>
              <a:prstDash val="solid"/>
              <a:round/>
            </a:ln>
          </p:spPr>
          <p:txBody>
            <a:bodyPr/>
            <a:lstStyle/>
            <a:p>
              <a:endParaRPr/>
            </a:p>
          </p:txBody>
        </p:sp>
        <p:sp>
          <p:nvSpPr>
            <p:cNvPr id="74" name="tx74"/>
            <p:cNvSpPr/>
            <p:nvPr/>
          </p:nvSpPr>
          <p:spPr>
            <a:xfrm>
              <a:off x="1360745"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49</a:t>
              </a:r>
            </a:p>
          </p:txBody>
        </p:sp>
        <p:sp>
          <p:nvSpPr>
            <p:cNvPr id="75" name="tx75"/>
            <p:cNvSpPr/>
            <p:nvPr/>
          </p:nvSpPr>
          <p:spPr>
            <a:xfrm>
              <a:off x="2746983"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68</a:t>
              </a:r>
            </a:p>
          </p:txBody>
        </p:sp>
        <p:sp>
          <p:nvSpPr>
            <p:cNvPr id="76" name="tx76"/>
            <p:cNvSpPr/>
            <p:nvPr/>
          </p:nvSpPr>
          <p:spPr>
            <a:xfrm>
              <a:off x="4133222"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68</a:t>
              </a:r>
            </a:p>
          </p:txBody>
        </p:sp>
        <p:sp>
          <p:nvSpPr>
            <p:cNvPr id="77" name="tx77"/>
            <p:cNvSpPr/>
            <p:nvPr/>
          </p:nvSpPr>
          <p:spPr>
            <a:xfrm>
              <a:off x="5519460"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78" name="tx78"/>
            <p:cNvSpPr/>
            <p:nvPr/>
          </p:nvSpPr>
          <p:spPr>
            <a:xfrm>
              <a:off x="6628451"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6905698" y="107041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7182946"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7460194"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7737441"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8014689"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84" name="tx84"/>
            <p:cNvSpPr/>
            <p:nvPr/>
          </p:nvSpPr>
          <p:spPr>
            <a:xfrm>
              <a:off x="1329607" y="3390914"/>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2.14</a:t>
              </a:r>
            </a:p>
          </p:txBody>
        </p:sp>
        <p:sp>
          <p:nvSpPr>
            <p:cNvPr id="85" name="tx85"/>
            <p:cNvSpPr/>
            <p:nvPr/>
          </p:nvSpPr>
          <p:spPr>
            <a:xfrm>
              <a:off x="2715845" y="3316032"/>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2.41</a:t>
              </a:r>
            </a:p>
          </p:txBody>
        </p:sp>
        <p:sp>
          <p:nvSpPr>
            <p:cNvPr id="86" name="tx86"/>
            <p:cNvSpPr/>
            <p:nvPr/>
          </p:nvSpPr>
          <p:spPr>
            <a:xfrm>
              <a:off x="4102084" y="319795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2.85</a:t>
              </a:r>
            </a:p>
          </p:txBody>
        </p:sp>
        <p:sp>
          <p:nvSpPr>
            <p:cNvPr id="87" name="tx87"/>
            <p:cNvSpPr/>
            <p:nvPr/>
          </p:nvSpPr>
          <p:spPr>
            <a:xfrm>
              <a:off x="5488322" y="3066660"/>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3.33</a:t>
              </a:r>
            </a:p>
          </p:txBody>
        </p:sp>
        <p:sp>
          <p:nvSpPr>
            <p:cNvPr id="88" name="tx88"/>
            <p:cNvSpPr/>
            <p:nvPr/>
          </p:nvSpPr>
          <p:spPr>
            <a:xfrm>
              <a:off x="6597312" y="2946344"/>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3.78</a:t>
              </a:r>
            </a:p>
          </p:txBody>
        </p:sp>
        <p:sp>
          <p:nvSpPr>
            <p:cNvPr id="89" name="tx89"/>
            <p:cNvSpPr/>
            <p:nvPr/>
          </p:nvSpPr>
          <p:spPr>
            <a:xfrm>
              <a:off x="6874560" y="2920608"/>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3.88</a:t>
              </a:r>
            </a:p>
          </p:txBody>
        </p:sp>
        <p:sp>
          <p:nvSpPr>
            <p:cNvPr id="90" name="tx90"/>
            <p:cNvSpPr/>
            <p:nvPr/>
          </p:nvSpPr>
          <p:spPr>
            <a:xfrm>
              <a:off x="7151808" y="2891500"/>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3.98</a:t>
              </a:r>
            </a:p>
          </p:txBody>
        </p:sp>
        <p:sp>
          <p:nvSpPr>
            <p:cNvPr id="91" name="tx91"/>
            <p:cNvSpPr/>
            <p:nvPr/>
          </p:nvSpPr>
          <p:spPr>
            <a:xfrm>
              <a:off x="7429055" y="286352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4.09</a:t>
              </a:r>
            </a:p>
          </p:txBody>
        </p:sp>
        <p:sp>
          <p:nvSpPr>
            <p:cNvPr id="92" name="tx92"/>
            <p:cNvSpPr/>
            <p:nvPr/>
          </p:nvSpPr>
          <p:spPr>
            <a:xfrm>
              <a:off x="7706303" y="283471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4.19</a:t>
              </a:r>
            </a:p>
          </p:txBody>
        </p:sp>
        <p:sp>
          <p:nvSpPr>
            <p:cNvPr id="93" name="tx93"/>
            <p:cNvSpPr/>
            <p:nvPr/>
          </p:nvSpPr>
          <p:spPr>
            <a:xfrm>
              <a:off x="7983551" y="280873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4.29</a:t>
              </a:r>
            </a:p>
          </p:txBody>
        </p:sp>
        <p:sp>
          <p:nvSpPr>
            <p:cNvPr id="94" name="pl94"/>
            <p:cNvSpPr/>
            <p:nvPr/>
          </p:nvSpPr>
          <p:spPr>
            <a:xfrm>
              <a:off x="1421035" y="1207605"/>
              <a:ext cx="0" cy="1476497"/>
            </a:xfrm>
            <a:custGeom>
              <a:avLst/>
              <a:gdLst/>
              <a:ahLst/>
              <a:cxnLst/>
              <a:rect l="0" t="0" r="0" b="0"/>
              <a:pathLst>
                <a:path h="1476497">
                  <a:moveTo>
                    <a:pt x="0" y="1476497"/>
                  </a:moveTo>
                  <a:lnTo>
                    <a:pt x="0" y="0"/>
                  </a:lnTo>
                </a:path>
              </a:pathLst>
            </a:custGeom>
            <a:ln w="13550" cap="flat">
              <a:solidFill>
                <a:srgbClr val="0058AB">
                  <a:alpha val="100000"/>
                </a:srgbClr>
              </a:solidFill>
              <a:prstDash val="dot"/>
              <a:round/>
            </a:ln>
          </p:spPr>
          <p:txBody>
            <a:bodyPr/>
            <a:lstStyle/>
            <a:p>
              <a:endParaRPr/>
            </a:p>
          </p:txBody>
        </p:sp>
        <p:sp>
          <p:nvSpPr>
            <p:cNvPr id="95" name="pl95"/>
            <p:cNvSpPr/>
            <p:nvPr/>
          </p:nvSpPr>
          <p:spPr>
            <a:xfrm>
              <a:off x="2807273" y="1207605"/>
              <a:ext cx="0" cy="926429"/>
            </a:xfrm>
            <a:custGeom>
              <a:avLst/>
              <a:gdLst/>
              <a:ahLst/>
              <a:cxnLst/>
              <a:rect l="0" t="0" r="0" b="0"/>
              <a:pathLst>
                <a:path h="926429">
                  <a:moveTo>
                    <a:pt x="0" y="926429"/>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4193511" y="1207605"/>
              <a:ext cx="0" cy="926429"/>
            </a:xfrm>
            <a:custGeom>
              <a:avLst/>
              <a:gdLst/>
              <a:ahLst/>
              <a:cxnLst/>
              <a:rect l="0" t="0" r="0" b="0"/>
              <a:pathLst>
                <a:path h="926429">
                  <a:moveTo>
                    <a:pt x="0" y="926429"/>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5579750" y="1207605"/>
              <a:ext cx="0" cy="550067"/>
            </a:xfrm>
            <a:custGeom>
              <a:avLst/>
              <a:gdLst/>
              <a:ahLst/>
              <a:cxnLst/>
              <a:rect l="0" t="0" r="0" b="0"/>
              <a:pathLst>
                <a:path h="550067">
                  <a:moveTo>
                    <a:pt x="0" y="550067"/>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6688740" y="1207605"/>
              <a:ext cx="0" cy="463214"/>
            </a:xfrm>
            <a:custGeom>
              <a:avLst/>
              <a:gdLst/>
              <a:ahLst/>
              <a:cxnLst/>
              <a:rect l="0" t="0" r="0" b="0"/>
              <a:pathLst>
                <a:path h="463214">
                  <a:moveTo>
                    <a:pt x="0" y="463214"/>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6965988" y="1207605"/>
              <a:ext cx="0" cy="492165"/>
            </a:xfrm>
            <a:custGeom>
              <a:avLst/>
              <a:gdLst/>
              <a:ahLst/>
              <a:cxnLst/>
              <a:rect l="0" t="0" r="0" b="0"/>
              <a:pathLst>
                <a:path h="492165">
                  <a:moveTo>
                    <a:pt x="0" y="492165"/>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7243236" y="1207605"/>
              <a:ext cx="0" cy="550067"/>
            </a:xfrm>
            <a:custGeom>
              <a:avLst/>
              <a:gdLst/>
              <a:ahLst/>
              <a:cxnLst/>
              <a:rect l="0" t="0" r="0" b="0"/>
              <a:pathLst>
                <a:path h="550067">
                  <a:moveTo>
                    <a:pt x="0" y="550067"/>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7520483" y="1207605"/>
              <a:ext cx="0" cy="550067"/>
            </a:xfrm>
            <a:custGeom>
              <a:avLst/>
              <a:gdLst/>
              <a:ahLst/>
              <a:cxnLst/>
              <a:rect l="0" t="0" r="0" b="0"/>
              <a:pathLst>
                <a:path h="550067">
                  <a:moveTo>
                    <a:pt x="0" y="550067"/>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7797731" y="1207605"/>
              <a:ext cx="0" cy="579018"/>
            </a:xfrm>
            <a:custGeom>
              <a:avLst/>
              <a:gdLst/>
              <a:ahLst/>
              <a:cxnLst/>
              <a:rect l="0" t="0" r="0" b="0"/>
              <a:pathLst>
                <a:path h="579018">
                  <a:moveTo>
                    <a:pt x="0" y="579018"/>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8074979" y="1207605"/>
              <a:ext cx="0" cy="521116"/>
            </a:xfrm>
            <a:custGeom>
              <a:avLst/>
              <a:gdLst/>
              <a:ahLst/>
              <a:cxnLst/>
              <a:rect l="0" t="0" r="0" b="0"/>
              <a:pathLst>
                <a:path h="521116">
                  <a:moveTo>
                    <a:pt x="0" y="521116"/>
                  </a:moveTo>
                  <a:lnTo>
                    <a:pt x="0" y="0"/>
                  </a:lnTo>
                </a:path>
              </a:pathLst>
            </a:custGeom>
            <a:ln w="13550" cap="flat">
              <a:solidFill>
                <a:srgbClr val="0058AB">
                  <a:alpha val="100000"/>
                </a:srgbClr>
              </a:solidFill>
              <a:prstDash val="dot"/>
              <a:round/>
            </a:ln>
          </p:spPr>
          <p:txBody>
            <a:bodyPr/>
            <a:lstStyle/>
            <a:p>
              <a:endParaRPr/>
            </a:p>
          </p:txBody>
        </p:sp>
        <p:sp>
          <p:nvSpPr>
            <p:cNvPr id="104" name="tx104"/>
            <p:cNvSpPr/>
            <p:nvPr/>
          </p:nvSpPr>
          <p:spPr>
            <a:xfrm>
              <a:off x="1329607" y="392628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1.05</a:t>
              </a:r>
            </a:p>
          </p:txBody>
        </p:sp>
        <p:sp>
          <p:nvSpPr>
            <p:cNvPr id="105" name="tx105"/>
            <p:cNvSpPr/>
            <p:nvPr/>
          </p:nvSpPr>
          <p:spPr>
            <a:xfrm>
              <a:off x="1329607" y="363778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1.09</a:t>
              </a:r>
            </a:p>
          </p:txBody>
        </p:sp>
        <p:sp>
          <p:nvSpPr>
            <p:cNvPr id="106" name="tx106"/>
            <p:cNvSpPr/>
            <p:nvPr/>
          </p:nvSpPr>
          <p:spPr>
            <a:xfrm>
              <a:off x="2715845" y="384600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1.64</a:t>
              </a:r>
            </a:p>
          </p:txBody>
        </p:sp>
        <p:sp>
          <p:nvSpPr>
            <p:cNvPr id="107" name="tx107"/>
            <p:cNvSpPr/>
            <p:nvPr/>
          </p:nvSpPr>
          <p:spPr>
            <a:xfrm>
              <a:off x="2715845" y="352006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0.77</a:t>
              </a:r>
            </a:p>
          </p:txBody>
        </p:sp>
        <p:sp>
          <p:nvSpPr>
            <p:cNvPr id="108" name="tx108"/>
            <p:cNvSpPr/>
            <p:nvPr/>
          </p:nvSpPr>
          <p:spPr>
            <a:xfrm>
              <a:off x="4102084" y="380625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1.94</a:t>
              </a:r>
            </a:p>
          </p:txBody>
        </p:sp>
        <p:sp>
          <p:nvSpPr>
            <p:cNvPr id="109" name="tx109"/>
            <p:cNvSpPr/>
            <p:nvPr/>
          </p:nvSpPr>
          <p:spPr>
            <a:xfrm>
              <a:off x="4102084" y="342184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0.91</a:t>
              </a:r>
            </a:p>
          </p:txBody>
        </p:sp>
        <p:sp>
          <p:nvSpPr>
            <p:cNvPr id="110" name="tx110"/>
            <p:cNvSpPr/>
            <p:nvPr/>
          </p:nvSpPr>
          <p:spPr>
            <a:xfrm>
              <a:off x="5514447" y="3704269"/>
              <a:ext cx="130604"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2.7</a:t>
              </a:r>
            </a:p>
          </p:txBody>
        </p:sp>
        <p:sp>
          <p:nvSpPr>
            <p:cNvPr id="111" name="tx111"/>
            <p:cNvSpPr/>
            <p:nvPr/>
          </p:nvSpPr>
          <p:spPr>
            <a:xfrm>
              <a:off x="5488322" y="3253044"/>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0.63</a:t>
              </a:r>
            </a:p>
          </p:txBody>
        </p:sp>
        <p:sp>
          <p:nvSpPr>
            <p:cNvPr id="112" name="tx112"/>
            <p:cNvSpPr/>
            <p:nvPr/>
          </p:nvSpPr>
          <p:spPr>
            <a:xfrm>
              <a:off x="6597312" y="3639043"/>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3.18</a:t>
              </a:r>
            </a:p>
          </p:txBody>
        </p:sp>
        <p:sp>
          <p:nvSpPr>
            <p:cNvPr id="113" name="tx113"/>
            <p:cNvSpPr/>
            <p:nvPr/>
          </p:nvSpPr>
          <p:spPr>
            <a:xfrm>
              <a:off x="6623438" y="3128898"/>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0.6</a:t>
              </a:r>
            </a:p>
          </p:txBody>
        </p:sp>
        <p:sp>
          <p:nvSpPr>
            <p:cNvPr id="114" name="tx114"/>
            <p:cNvSpPr/>
            <p:nvPr/>
          </p:nvSpPr>
          <p:spPr>
            <a:xfrm>
              <a:off x="6874560" y="3633464"/>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3.22</a:t>
              </a:r>
            </a:p>
          </p:txBody>
        </p:sp>
        <p:sp>
          <p:nvSpPr>
            <p:cNvPr id="115" name="tx115"/>
            <p:cNvSpPr/>
            <p:nvPr/>
          </p:nvSpPr>
          <p:spPr>
            <a:xfrm>
              <a:off x="6874560" y="311045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0.66</a:t>
              </a:r>
            </a:p>
          </p:txBody>
        </p:sp>
        <p:sp>
          <p:nvSpPr>
            <p:cNvPr id="116" name="tx116"/>
            <p:cNvSpPr/>
            <p:nvPr/>
          </p:nvSpPr>
          <p:spPr>
            <a:xfrm>
              <a:off x="7151808" y="3632137"/>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3.23</a:t>
              </a:r>
            </a:p>
          </p:txBody>
        </p:sp>
        <p:sp>
          <p:nvSpPr>
            <p:cNvPr id="117" name="tx117"/>
            <p:cNvSpPr/>
            <p:nvPr/>
          </p:nvSpPr>
          <p:spPr>
            <a:xfrm>
              <a:off x="7151808" y="309457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0.76</a:t>
              </a:r>
            </a:p>
          </p:txBody>
        </p:sp>
        <p:sp>
          <p:nvSpPr>
            <p:cNvPr id="118" name="tx118"/>
            <p:cNvSpPr/>
            <p:nvPr/>
          </p:nvSpPr>
          <p:spPr>
            <a:xfrm>
              <a:off x="7429055" y="3620790"/>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3.31</a:t>
              </a:r>
            </a:p>
          </p:txBody>
        </p:sp>
        <p:sp>
          <p:nvSpPr>
            <p:cNvPr id="119" name="tx119"/>
            <p:cNvSpPr/>
            <p:nvPr/>
          </p:nvSpPr>
          <p:spPr>
            <a:xfrm>
              <a:off x="7429055" y="306921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0.78</a:t>
              </a:r>
            </a:p>
          </p:txBody>
        </p:sp>
        <p:sp>
          <p:nvSpPr>
            <p:cNvPr id="120" name="tx120"/>
            <p:cNvSpPr/>
            <p:nvPr/>
          </p:nvSpPr>
          <p:spPr>
            <a:xfrm>
              <a:off x="7706303" y="3614780"/>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3.36</a:t>
              </a:r>
            </a:p>
          </p:txBody>
        </p:sp>
        <p:sp>
          <p:nvSpPr>
            <p:cNvPr id="121" name="tx121"/>
            <p:cNvSpPr/>
            <p:nvPr/>
          </p:nvSpPr>
          <p:spPr>
            <a:xfrm>
              <a:off x="7706303" y="304879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0.84</a:t>
              </a:r>
            </a:p>
          </p:txBody>
        </p:sp>
        <p:sp>
          <p:nvSpPr>
            <p:cNvPr id="122" name="tx122"/>
            <p:cNvSpPr/>
            <p:nvPr/>
          </p:nvSpPr>
          <p:spPr>
            <a:xfrm>
              <a:off x="7983551" y="3592808"/>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3.52</a:t>
              </a:r>
            </a:p>
          </p:txBody>
        </p:sp>
        <p:sp>
          <p:nvSpPr>
            <p:cNvPr id="123" name="tx123"/>
            <p:cNvSpPr/>
            <p:nvPr/>
          </p:nvSpPr>
          <p:spPr>
            <a:xfrm>
              <a:off x="7983551" y="301383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0.77</a:t>
              </a:r>
            </a:p>
          </p:txBody>
        </p:sp>
        <p:sp>
          <p:nvSpPr>
            <p:cNvPr id="124" name="tx124"/>
            <p:cNvSpPr/>
            <p:nvPr/>
          </p:nvSpPr>
          <p:spPr>
            <a:xfrm>
              <a:off x="694404" y="4050582"/>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240717"/>
              <a:ext cx="19406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3M</a:t>
              </a:r>
            </a:p>
          </p:txBody>
        </p:sp>
        <p:sp>
          <p:nvSpPr>
            <p:cNvPr id="126" name="tx126"/>
            <p:cNvSpPr/>
            <p:nvPr/>
          </p:nvSpPr>
          <p:spPr>
            <a:xfrm>
              <a:off x="694404" y="2430988"/>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6M</a:t>
              </a:r>
            </a:p>
          </p:txBody>
        </p:sp>
        <p:sp>
          <p:nvSpPr>
            <p:cNvPr id="127" name="tx127"/>
            <p:cNvSpPr/>
            <p:nvPr/>
          </p:nvSpPr>
          <p:spPr>
            <a:xfrm>
              <a:off x="694404" y="1621191"/>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9M</a:t>
              </a:r>
            </a:p>
          </p:txBody>
        </p:sp>
        <p:sp>
          <p:nvSpPr>
            <p:cNvPr id="128" name="tx128"/>
            <p:cNvSpPr/>
            <p:nvPr/>
          </p:nvSpPr>
          <p:spPr>
            <a:xfrm>
              <a:off x="8607544"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309081" y="2517221"/>
              <a:ext cx="151405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44" name="tx144"/>
            <p:cNvSpPr/>
            <p:nvPr/>
          </p:nvSpPr>
          <p:spPr>
            <a:xfrm rot="5400000">
              <a:off x="8496806" y="251722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45" name="pl145"/>
            <p:cNvSpPr/>
            <p:nvPr/>
          </p:nvSpPr>
          <p:spPr>
            <a:xfrm>
              <a:off x="2547370" y="511078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6" name="tx146"/>
            <p:cNvSpPr/>
            <p:nvPr/>
          </p:nvSpPr>
          <p:spPr>
            <a:xfrm>
              <a:off x="2814469" y="5058740"/>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47" name="rc147"/>
            <p:cNvSpPr/>
            <p:nvPr/>
          </p:nvSpPr>
          <p:spPr>
            <a:xfrm>
              <a:off x="4157761" y="5010059"/>
              <a:ext cx="201456" cy="201456"/>
            </a:xfrm>
            <a:prstGeom prst="rect">
              <a:avLst/>
            </a:prstGeom>
            <a:solidFill>
              <a:srgbClr val="1CABE2">
                <a:alpha val="100000"/>
              </a:srgbClr>
            </a:solidFill>
          </p:spPr>
          <p:txBody>
            <a:bodyPr/>
            <a:lstStyle/>
            <a:p>
              <a:endParaRPr/>
            </a:p>
          </p:txBody>
        </p:sp>
        <p:sp>
          <p:nvSpPr>
            <p:cNvPr id="148" name="rc148"/>
            <p:cNvSpPr/>
            <p:nvPr/>
          </p:nvSpPr>
          <p:spPr>
            <a:xfrm>
              <a:off x="6123695" y="5010059"/>
              <a:ext cx="201456" cy="201456"/>
            </a:xfrm>
            <a:prstGeom prst="rect">
              <a:avLst/>
            </a:prstGeom>
            <a:solidFill>
              <a:srgbClr val="80BD41">
                <a:alpha val="100000"/>
              </a:srgbClr>
            </a:solidFill>
          </p:spPr>
          <p:txBody>
            <a:bodyPr/>
            <a:lstStyle/>
            <a:p>
              <a:endParaRPr/>
            </a:p>
          </p:txBody>
        </p:sp>
        <p:sp>
          <p:nvSpPr>
            <p:cNvPr id="149" name="tx149"/>
            <p:cNvSpPr/>
            <p:nvPr/>
          </p:nvSpPr>
          <p:spPr>
            <a:xfrm>
              <a:off x="4437806" y="5029682"/>
              <a:ext cx="160730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0" name="tx150"/>
            <p:cNvSpPr/>
            <p:nvPr/>
          </p:nvSpPr>
          <p:spPr>
            <a:xfrm>
              <a:off x="6403740" y="5058604"/>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51" name="tx151"/>
            <p:cNvSpPr/>
            <p:nvPr/>
          </p:nvSpPr>
          <p:spPr>
            <a:xfrm>
              <a:off x="951100" y="479153"/>
              <a:ext cx="541784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2" name="tx152"/>
            <p:cNvSpPr/>
            <p:nvPr/>
          </p:nvSpPr>
          <p:spPr>
            <a:xfrm>
              <a:off x="951100" y="660204"/>
              <a:ext cx="1258036"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RDC, 2000-2024</a:t>
              </a:r>
            </a:p>
          </p:txBody>
        </p:sp>
        <p:sp>
          <p:nvSpPr>
            <p:cNvPr id="153" name="pl153"/>
            <p:cNvSpPr/>
            <p:nvPr/>
          </p:nvSpPr>
          <p:spPr>
            <a:xfrm>
              <a:off x="2062541"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3595076"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5127611"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6660146"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8192681"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951100" y="597265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951100" y="576366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951100" y="555467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1296273"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2828808"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4361344"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5893879"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7426414"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rc166"/>
            <p:cNvSpPr/>
            <p:nvPr/>
          </p:nvSpPr>
          <p:spPr>
            <a:xfrm>
              <a:off x="1296273" y="5889059"/>
              <a:ext cx="4866280" cy="167191"/>
            </a:xfrm>
            <a:prstGeom prst="rect">
              <a:avLst/>
            </a:prstGeom>
            <a:solidFill>
              <a:srgbClr val="80BD41">
                <a:alpha val="100000"/>
              </a:srgbClr>
            </a:solidFill>
          </p:spPr>
          <p:txBody>
            <a:bodyPr/>
            <a:lstStyle/>
            <a:p>
              <a:endParaRPr/>
            </a:p>
          </p:txBody>
        </p:sp>
        <p:sp>
          <p:nvSpPr>
            <p:cNvPr id="167" name="rc167"/>
            <p:cNvSpPr/>
            <p:nvPr/>
          </p:nvSpPr>
          <p:spPr>
            <a:xfrm>
              <a:off x="6162553" y="5889059"/>
              <a:ext cx="926910" cy="167191"/>
            </a:xfrm>
            <a:prstGeom prst="rect">
              <a:avLst/>
            </a:prstGeom>
            <a:solidFill>
              <a:srgbClr val="1CABE2">
                <a:alpha val="100000"/>
              </a:srgbClr>
            </a:solidFill>
          </p:spPr>
          <p:txBody>
            <a:bodyPr/>
            <a:lstStyle/>
            <a:p>
              <a:endParaRPr/>
            </a:p>
          </p:txBody>
        </p:sp>
        <p:sp>
          <p:nvSpPr>
            <p:cNvPr id="168" name="rc168"/>
            <p:cNvSpPr/>
            <p:nvPr/>
          </p:nvSpPr>
          <p:spPr>
            <a:xfrm>
              <a:off x="1296273" y="5680069"/>
              <a:ext cx="5141788" cy="167191"/>
            </a:xfrm>
            <a:prstGeom prst="rect">
              <a:avLst/>
            </a:prstGeom>
            <a:solidFill>
              <a:srgbClr val="80BD41">
                <a:alpha val="100000"/>
              </a:srgbClr>
            </a:solidFill>
          </p:spPr>
          <p:txBody>
            <a:bodyPr/>
            <a:lstStyle/>
            <a:p>
              <a:endParaRPr/>
            </a:p>
          </p:txBody>
        </p:sp>
        <p:sp>
          <p:nvSpPr>
            <p:cNvPr id="169" name="rc169"/>
            <p:cNvSpPr/>
            <p:nvPr/>
          </p:nvSpPr>
          <p:spPr>
            <a:xfrm>
              <a:off x="6438062" y="5680069"/>
              <a:ext cx="1285447" cy="167191"/>
            </a:xfrm>
            <a:prstGeom prst="rect">
              <a:avLst/>
            </a:prstGeom>
            <a:solidFill>
              <a:srgbClr val="1CABE2">
                <a:alpha val="100000"/>
              </a:srgbClr>
            </a:solidFill>
          </p:spPr>
          <p:txBody>
            <a:bodyPr/>
            <a:lstStyle/>
            <a:p>
              <a:endParaRPr/>
            </a:p>
          </p:txBody>
        </p:sp>
        <p:sp>
          <p:nvSpPr>
            <p:cNvPr id="170" name="rc170"/>
            <p:cNvSpPr/>
            <p:nvPr/>
          </p:nvSpPr>
          <p:spPr>
            <a:xfrm>
              <a:off x="1296273" y="5471080"/>
              <a:ext cx="5391279" cy="167191"/>
            </a:xfrm>
            <a:prstGeom prst="rect">
              <a:avLst/>
            </a:prstGeom>
            <a:solidFill>
              <a:srgbClr val="80BD41">
                <a:alpha val="100000"/>
              </a:srgbClr>
            </a:solidFill>
          </p:spPr>
          <p:txBody>
            <a:bodyPr/>
            <a:lstStyle/>
            <a:p>
              <a:endParaRPr/>
            </a:p>
          </p:txBody>
        </p:sp>
        <p:sp>
          <p:nvSpPr>
            <p:cNvPr id="171" name="rc171"/>
            <p:cNvSpPr/>
            <p:nvPr/>
          </p:nvSpPr>
          <p:spPr>
            <a:xfrm>
              <a:off x="6687552" y="5471080"/>
              <a:ext cx="1183451" cy="167191"/>
            </a:xfrm>
            <a:prstGeom prst="rect">
              <a:avLst/>
            </a:prstGeom>
            <a:solidFill>
              <a:srgbClr val="1CABE2">
                <a:alpha val="100000"/>
              </a:srgbClr>
            </a:solidFill>
          </p:spPr>
          <p:txBody>
            <a:bodyPr/>
            <a:lstStyle/>
            <a:p>
              <a:endParaRPr/>
            </a:p>
          </p:txBody>
        </p:sp>
        <p:sp>
          <p:nvSpPr>
            <p:cNvPr id="172" name="tx172"/>
            <p:cNvSpPr/>
            <p:nvPr/>
          </p:nvSpPr>
          <p:spPr>
            <a:xfrm>
              <a:off x="7266597" y="5929462"/>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3.78</a:t>
              </a:r>
            </a:p>
          </p:txBody>
        </p:sp>
        <p:sp>
          <p:nvSpPr>
            <p:cNvPr id="173" name="tx173"/>
            <p:cNvSpPr/>
            <p:nvPr/>
          </p:nvSpPr>
          <p:spPr>
            <a:xfrm>
              <a:off x="7932345" y="5720529"/>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4.19</a:t>
              </a:r>
            </a:p>
          </p:txBody>
        </p:sp>
        <p:sp>
          <p:nvSpPr>
            <p:cNvPr id="174" name="tx174"/>
            <p:cNvSpPr/>
            <p:nvPr/>
          </p:nvSpPr>
          <p:spPr>
            <a:xfrm>
              <a:off x="8087213" y="5511539"/>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4.29</a:t>
              </a:r>
            </a:p>
          </p:txBody>
        </p:sp>
        <p:sp>
          <p:nvSpPr>
            <p:cNvPr id="175" name="tx175"/>
            <p:cNvSpPr/>
            <p:nvPr/>
          </p:nvSpPr>
          <p:spPr>
            <a:xfrm>
              <a:off x="3623920" y="593216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3.18</a:t>
              </a:r>
            </a:p>
          </p:txBody>
        </p:sp>
        <p:sp>
          <p:nvSpPr>
            <p:cNvPr id="176" name="tx176"/>
            <p:cNvSpPr/>
            <p:nvPr/>
          </p:nvSpPr>
          <p:spPr>
            <a:xfrm>
              <a:off x="6550660" y="593221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177" name="tx177"/>
            <p:cNvSpPr/>
            <p:nvPr/>
          </p:nvSpPr>
          <p:spPr>
            <a:xfrm>
              <a:off x="3761674" y="572317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3.36</a:t>
              </a:r>
            </a:p>
          </p:txBody>
        </p:sp>
        <p:sp>
          <p:nvSpPr>
            <p:cNvPr id="178" name="tx178"/>
            <p:cNvSpPr/>
            <p:nvPr/>
          </p:nvSpPr>
          <p:spPr>
            <a:xfrm>
              <a:off x="6975292" y="572322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0.84</a:t>
              </a:r>
            </a:p>
          </p:txBody>
        </p:sp>
        <p:sp>
          <p:nvSpPr>
            <p:cNvPr id="179" name="tx179"/>
            <p:cNvSpPr/>
            <p:nvPr/>
          </p:nvSpPr>
          <p:spPr>
            <a:xfrm>
              <a:off x="3886419" y="551418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3.52</a:t>
              </a:r>
            </a:p>
          </p:txBody>
        </p:sp>
        <p:sp>
          <p:nvSpPr>
            <p:cNvPr id="180" name="tx180"/>
            <p:cNvSpPr/>
            <p:nvPr/>
          </p:nvSpPr>
          <p:spPr>
            <a:xfrm>
              <a:off x="7173784" y="551423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0.77</a:t>
              </a:r>
            </a:p>
          </p:txBody>
        </p:sp>
        <p:sp>
          <p:nvSpPr>
            <p:cNvPr id="181" name="tx181"/>
            <p:cNvSpPr/>
            <p:nvPr/>
          </p:nvSpPr>
          <p:spPr>
            <a:xfrm>
              <a:off x="577692" y="59205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179834" y="6158564"/>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5" name="tx185"/>
            <p:cNvSpPr/>
            <p:nvPr/>
          </p:nvSpPr>
          <p:spPr>
            <a:xfrm>
              <a:off x="2712369" y="6160269"/>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M</a:t>
              </a:r>
            </a:p>
          </p:txBody>
        </p:sp>
        <p:sp>
          <p:nvSpPr>
            <p:cNvPr id="186" name="tx186"/>
            <p:cNvSpPr/>
            <p:nvPr/>
          </p:nvSpPr>
          <p:spPr>
            <a:xfrm>
              <a:off x="4244904" y="6160269"/>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87" name="tx187"/>
            <p:cNvSpPr/>
            <p:nvPr/>
          </p:nvSpPr>
          <p:spPr>
            <a:xfrm>
              <a:off x="5777439" y="6158495"/>
              <a:ext cx="23287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 M</a:t>
              </a:r>
            </a:p>
          </p:txBody>
        </p:sp>
        <p:sp>
          <p:nvSpPr>
            <p:cNvPr id="188" name="tx188"/>
            <p:cNvSpPr/>
            <p:nvPr/>
          </p:nvSpPr>
          <p:spPr>
            <a:xfrm>
              <a:off x="7309974" y="6160678"/>
              <a:ext cx="232878"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 M</a:t>
              </a:r>
            </a:p>
          </p:txBody>
        </p:sp>
        <p:sp>
          <p:nvSpPr>
            <p:cNvPr id="189" name="tx189"/>
            <p:cNvSpPr/>
            <p:nvPr/>
          </p:nvSpPr>
          <p:spPr>
            <a:xfrm>
              <a:off x="3990980" y="6293768"/>
              <a:ext cx="151405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90" name="tx190"/>
            <p:cNvSpPr/>
            <p:nvPr/>
          </p:nvSpPr>
          <p:spPr>
            <a:xfrm>
              <a:off x="4246355" y="65066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par le DTC1 en 2024 (82 %) était plus faible qu'en 2019 (84 %).
Le nombre d'enfants vaccinés avec le DTP1 a augmenté de 11 % par rapport à 2019.
Le nombre de nourrissons survivants a augmenté d'environ 13 % par rapport à 2019.
En 2024, 300 000 enfants de plus ont été vaccinés par rapport à 2019.
En 2024, il y avait 500 000 nourrissons survivants (population cible) de plus qu'en 2019.
Pour que la couverture vaccinale augmente, le nombre d'enfants vaccinés doit augmenter plus rapidement que la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4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2873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65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427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767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1048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746993"/>
              <a:ext cx="3397293" cy="1190497"/>
            </a:xfrm>
            <a:custGeom>
              <a:avLst/>
              <a:gdLst/>
              <a:ahLst/>
              <a:cxnLst/>
              <a:rect l="0" t="0" r="0" b="0"/>
              <a:pathLst>
                <a:path w="3397293" h="1190497">
                  <a:moveTo>
                    <a:pt x="0" y="1190497"/>
                  </a:moveTo>
                  <a:lnTo>
                    <a:pt x="141553" y="1190497"/>
                  </a:lnTo>
                  <a:lnTo>
                    <a:pt x="283107" y="969009"/>
                  </a:lnTo>
                  <a:lnTo>
                    <a:pt x="424661" y="858265"/>
                  </a:lnTo>
                  <a:lnTo>
                    <a:pt x="566215" y="526033"/>
                  </a:lnTo>
                  <a:lnTo>
                    <a:pt x="707769" y="332231"/>
                  </a:lnTo>
                  <a:lnTo>
                    <a:pt x="849323" y="304545"/>
                  </a:lnTo>
                  <a:lnTo>
                    <a:pt x="990877" y="221487"/>
                  </a:lnTo>
                  <a:lnTo>
                    <a:pt x="1132431" y="138429"/>
                  </a:lnTo>
                  <a:lnTo>
                    <a:pt x="1273984" y="55371"/>
                  </a:lnTo>
                  <a:lnTo>
                    <a:pt x="1415538" y="359917"/>
                  </a:lnTo>
                  <a:lnTo>
                    <a:pt x="1557092" y="83057"/>
                  </a:lnTo>
                  <a:lnTo>
                    <a:pt x="1698646" y="55371"/>
                  </a:lnTo>
                  <a:lnTo>
                    <a:pt x="1840200" y="55371"/>
                  </a:lnTo>
                  <a:lnTo>
                    <a:pt x="1981754" y="0"/>
                  </a:lnTo>
                  <a:lnTo>
                    <a:pt x="2123308" y="83057"/>
                  </a:lnTo>
                  <a:lnTo>
                    <a:pt x="2264862" y="83057"/>
                  </a:lnTo>
                  <a:lnTo>
                    <a:pt x="2406416" y="55371"/>
                  </a:lnTo>
                  <a:lnTo>
                    <a:pt x="2547969" y="55371"/>
                  </a:lnTo>
                  <a:lnTo>
                    <a:pt x="2689523" y="0"/>
                  </a:lnTo>
                  <a:lnTo>
                    <a:pt x="2831077" y="83057"/>
                  </a:lnTo>
                  <a:lnTo>
                    <a:pt x="2972631" y="221487"/>
                  </a:lnTo>
                  <a:lnTo>
                    <a:pt x="3114185" y="221487"/>
                  </a:lnTo>
                  <a:lnTo>
                    <a:pt x="3255739" y="359917"/>
                  </a:lnTo>
                  <a:lnTo>
                    <a:pt x="3397293" y="221487"/>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1387076"/>
              <a:ext cx="3397293" cy="387603"/>
            </a:xfrm>
            <a:custGeom>
              <a:avLst/>
              <a:gdLst/>
              <a:ahLst/>
              <a:cxnLst/>
              <a:rect l="0" t="0" r="0" b="0"/>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1774679"/>
              <a:ext cx="3397293" cy="885951"/>
            </a:xfrm>
            <a:custGeom>
              <a:avLst/>
              <a:gdLst/>
              <a:ahLst/>
              <a:cxnLst/>
              <a:rect l="0" t="0" r="0" b="0"/>
              <a:pathLst>
                <a:path w="3397293" h="885951">
                  <a:moveTo>
                    <a:pt x="0" y="858265"/>
                  </a:moveTo>
                  <a:lnTo>
                    <a:pt x="141553" y="885951"/>
                  </a:lnTo>
                  <a:lnTo>
                    <a:pt x="283107" y="830579"/>
                  </a:lnTo>
                  <a:lnTo>
                    <a:pt x="424661" y="719835"/>
                  </a:lnTo>
                  <a:lnTo>
                    <a:pt x="566215" y="581405"/>
                  </a:lnTo>
                  <a:lnTo>
                    <a:pt x="707769" y="470661"/>
                  </a:lnTo>
                  <a:lnTo>
                    <a:pt x="849323" y="387603"/>
                  </a:lnTo>
                  <a:lnTo>
                    <a:pt x="990877" y="332231"/>
                  </a:lnTo>
                  <a:lnTo>
                    <a:pt x="1132431" y="193801"/>
                  </a:lnTo>
                  <a:lnTo>
                    <a:pt x="1273984" y="55371"/>
                  </a:lnTo>
                  <a:lnTo>
                    <a:pt x="1415538" y="166115"/>
                  </a:lnTo>
                  <a:lnTo>
                    <a:pt x="1557092" y="193801"/>
                  </a:lnTo>
                  <a:lnTo>
                    <a:pt x="1698646" y="332231"/>
                  </a:lnTo>
                  <a:lnTo>
                    <a:pt x="1840200" y="332231"/>
                  </a:lnTo>
                  <a:lnTo>
                    <a:pt x="1981754" y="249173"/>
                  </a:lnTo>
                  <a:lnTo>
                    <a:pt x="2123308" y="276859"/>
                  </a:lnTo>
                  <a:lnTo>
                    <a:pt x="2264862" y="138429"/>
                  </a:lnTo>
                  <a:lnTo>
                    <a:pt x="2406416" y="110743"/>
                  </a:lnTo>
                  <a:lnTo>
                    <a:pt x="2547969" y="55371"/>
                  </a:lnTo>
                  <a:lnTo>
                    <a:pt x="2689523" y="0"/>
                  </a:lnTo>
                  <a:lnTo>
                    <a:pt x="2831077" y="83057"/>
                  </a:lnTo>
                  <a:lnTo>
                    <a:pt x="2972631" y="83057"/>
                  </a:lnTo>
                  <a:lnTo>
                    <a:pt x="3114185" y="83057"/>
                  </a:lnTo>
                  <a:lnTo>
                    <a:pt x="3255739" y="27685"/>
                  </a:lnTo>
                  <a:lnTo>
                    <a:pt x="3397293" y="0"/>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746993"/>
              <a:ext cx="3397293" cy="1190497"/>
            </a:xfrm>
            <a:custGeom>
              <a:avLst/>
              <a:gdLst/>
              <a:ahLst/>
              <a:cxnLst/>
              <a:rect l="0" t="0" r="0" b="0"/>
              <a:pathLst>
                <a:path w="3397293" h="1190497">
                  <a:moveTo>
                    <a:pt x="0" y="1190497"/>
                  </a:moveTo>
                  <a:lnTo>
                    <a:pt x="141553" y="1190497"/>
                  </a:lnTo>
                  <a:lnTo>
                    <a:pt x="283107" y="969009"/>
                  </a:lnTo>
                  <a:lnTo>
                    <a:pt x="424661" y="858265"/>
                  </a:lnTo>
                  <a:lnTo>
                    <a:pt x="566215" y="526033"/>
                  </a:lnTo>
                  <a:lnTo>
                    <a:pt x="707769" y="332231"/>
                  </a:lnTo>
                  <a:lnTo>
                    <a:pt x="849323" y="304545"/>
                  </a:lnTo>
                  <a:lnTo>
                    <a:pt x="990877" y="221487"/>
                  </a:lnTo>
                  <a:lnTo>
                    <a:pt x="1132431" y="138429"/>
                  </a:lnTo>
                  <a:lnTo>
                    <a:pt x="1273984" y="55371"/>
                  </a:lnTo>
                  <a:lnTo>
                    <a:pt x="1415538" y="359917"/>
                  </a:lnTo>
                  <a:lnTo>
                    <a:pt x="1557092" y="83057"/>
                  </a:lnTo>
                  <a:lnTo>
                    <a:pt x="1698646" y="55371"/>
                  </a:lnTo>
                  <a:lnTo>
                    <a:pt x="1840200" y="55371"/>
                  </a:lnTo>
                  <a:lnTo>
                    <a:pt x="1981754" y="0"/>
                  </a:lnTo>
                  <a:lnTo>
                    <a:pt x="2123308" y="83057"/>
                  </a:lnTo>
                  <a:lnTo>
                    <a:pt x="2264862" y="83057"/>
                  </a:lnTo>
                  <a:lnTo>
                    <a:pt x="2406416" y="55371"/>
                  </a:lnTo>
                  <a:lnTo>
                    <a:pt x="2547969" y="55371"/>
                  </a:lnTo>
                  <a:lnTo>
                    <a:pt x="2689523" y="0"/>
                  </a:lnTo>
                  <a:lnTo>
                    <a:pt x="2831077" y="83057"/>
                  </a:lnTo>
                  <a:lnTo>
                    <a:pt x="2972631" y="221487"/>
                  </a:lnTo>
                  <a:lnTo>
                    <a:pt x="3114185" y="221487"/>
                  </a:lnTo>
                  <a:lnTo>
                    <a:pt x="3255739" y="359917"/>
                  </a:lnTo>
                  <a:lnTo>
                    <a:pt x="3397293" y="221487"/>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944100"/>
              <a:ext cx="0" cy="1993391"/>
            </a:xfrm>
            <a:custGeom>
              <a:avLst/>
              <a:gdLst/>
              <a:ahLst/>
              <a:cxnLst/>
              <a:rect l="0" t="0" r="0" b="0"/>
              <a:pathLst>
                <a:path h="1993391">
                  <a:moveTo>
                    <a:pt x="0" y="0"/>
                  </a:moveTo>
                  <a:lnTo>
                    <a:pt x="0" y="1993391"/>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28734" y="944100"/>
              <a:ext cx="0" cy="1135125"/>
            </a:xfrm>
            <a:custGeom>
              <a:avLst/>
              <a:gdLst/>
              <a:ahLst/>
              <a:cxnLst/>
              <a:rect l="0" t="0" r="0" b="0"/>
              <a:pathLst>
                <a:path h="1135125">
                  <a:moveTo>
                    <a:pt x="0" y="0"/>
                  </a:moveTo>
                  <a:lnTo>
                    <a:pt x="0" y="1135125"/>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36504" y="944100"/>
              <a:ext cx="0" cy="1162811"/>
            </a:xfrm>
            <a:custGeom>
              <a:avLst/>
              <a:gdLst/>
              <a:ahLst/>
              <a:cxnLst/>
              <a:rect l="0" t="0" r="0" b="0"/>
              <a:pathLst>
                <a:path h="1162811">
                  <a:moveTo>
                    <a:pt x="0" y="0"/>
                  </a:moveTo>
                  <a:lnTo>
                    <a:pt x="0" y="1162811"/>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44273" y="944100"/>
              <a:ext cx="0" cy="885951"/>
            </a:xfrm>
            <a:custGeom>
              <a:avLst/>
              <a:gdLst/>
              <a:ahLst/>
              <a:cxnLst/>
              <a:rect l="0" t="0" r="0" b="0"/>
              <a:pathLst>
                <a:path h="885951">
                  <a:moveTo>
                    <a:pt x="0" y="0"/>
                  </a:moveTo>
                  <a:lnTo>
                    <a:pt x="0" y="885951"/>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10488" y="944100"/>
              <a:ext cx="0" cy="802893"/>
            </a:xfrm>
            <a:custGeom>
              <a:avLst/>
              <a:gdLst/>
              <a:ahLst/>
              <a:cxnLst/>
              <a:rect l="0" t="0" r="0" b="0"/>
              <a:pathLst>
                <a:path h="802893">
                  <a:moveTo>
                    <a:pt x="0" y="0"/>
                  </a:moveTo>
                  <a:lnTo>
                    <a:pt x="0" y="802893"/>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76704" y="944100"/>
              <a:ext cx="0" cy="1162811"/>
            </a:xfrm>
            <a:custGeom>
              <a:avLst/>
              <a:gdLst/>
              <a:ahLst/>
              <a:cxnLst/>
              <a:rect l="0" t="0" r="0" b="0"/>
              <a:pathLst>
                <a:path h="1162811">
                  <a:moveTo>
                    <a:pt x="0" y="0"/>
                  </a:moveTo>
                  <a:lnTo>
                    <a:pt x="0" y="1162811"/>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944100"/>
              <a:ext cx="0" cy="1024381"/>
            </a:xfrm>
            <a:custGeom>
              <a:avLst/>
              <a:gdLst/>
              <a:ahLst/>
              <a:cxnLst/>
              <a:rect l="0" t="0" r="0" b="0"/>
              <a:pathLst>
                <a:path h="1024381">
                  <a:moveTo>
                    <a:pt x="0" y="0"/>
                  </a:moveTo>
                  <a:lnTo>
                    <a:pt x="0" y="1024381"/>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746993"/>
              <a:ext cx="3397293" cy="1190497"/>
            </a:xfrm>
            <a:custGeom>
              <a:avLst/>
              <a:gdLst/>
              <a:ahLst/>
              <a:cxnLst/>
              <a:rect l="0" t="0" r="0" b="0"/>
              <a:pathLst>
                <a:path w="3397293" h="1190497">
                  <a:moveTo>
                    <a:pt x="0" y="1190497"/>
                  </a:moveTo>
                  <a:lnTo>
                    <a:pt x="141553" y="1190497"/>
                  </a:lnTo>
                  <a:lnTo>
                    <a:pt x="283107" y="969009"/>
                  </a:lnTo>
                  <a:lnTo>
                    <a:pt x="424661" y="858265"/>
                  </a:lnTo>
                  <a:lnTo>
                    <a:pt x="566215" y="526033"/>
                  </a:lnTo>
                  <a:lnTo>
                    <a:pt x="707769" y="332231"/>
                  </a:lnTo>
                  <a:lnTo>
                    <a:pt x="849323" y="304545"/>
                  </a:lnTo>
                  <a:lnTo>
                    <a:pt x="990877" y="221487"/>
                  </a:lnTo>
                  <a:lnTo>
                    <a:pt x="1132431" y="138429"/>
                  </a:lnTo>
                  <a:lnTo>
                    <a:pt x="1273984" y="55371"/>
                  </a:lnTo>
                  <a:lnTo>
                    <a:pt x="1415538" y="359917"/>
                  </a:lnTo>
                  <a:lnTo>
                    <a:pt x="1557092" y="83057"/>
                  </a:lnTo>
                  <a:lnTo>
                    <a:pt x="1698646" y="55371"/>
                  </a:lnTo>
                  <a:lnTo>
                    <a:pt x="1840200" y="55371"/>
                  </a:lnTo>
                  <a:lnTo>
                    <a:pt x="1981754" y="0"/>
                  </a:lnTo>
                  <a:lnTo>
                    <a:pt x="2123308" y="83057"/>
                  </a:lnTo>
                  <a:lnTo>
                    <a:pt x="2264862" y="83057"/>
                  </a:lnTo>
                  <a:lnTo>
                    <a:pt x="2406416" y="55371"/>
                  </a:lnTo>
                  <a:lnTo>
                    <a:pt x="2547969" y="55371"/>
                  </a:lnTo>
                  <a:lnTo>
                    <a:pt x="2689523" y="0"/>
                  </a:lnTo>
                  <a:lnTo>
                    <a:pt x="2831077" y="83057"/>
                  </a:lnTo>
                  <a:lnTo>
                    <a:pt x="2972631" y="221487"/>
                  </a:lnTo>
                  <a:lnTo>
                    <a:pt x="3114185" y="221487"/>
                  </a:lnTo>
                  <a:lnTo>
                    <a:pt x="3255739" y="359917"/>
                  </a:lnTo>
                  <a:lnTo>
                    <a:pt x="3397293" y="221487"/>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8270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30</a:t>
              </a:r>
            </a:p>
          </p:txBody>
        </p:sp>
        <p:sp>
          <p:nvSpPr>
            <p:cNvPr id="34" name="tx34"/>
            <p:cNvSpPr/>
            <p:nvPr/>
          </p:nvSpPr>
          <p:spPr>
            <a:xfrm>
              <a:off x="176844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61</a:t>
              </a:r>
            </a:p>
          </p:txBody>
        </p:sp>
        <p:sp>
          <p:nvSpPr>
            <p:cNvPr id="35" name="tx35"/>
            <p:cNvSpPr/>
            <p:nvPr/>
          </p:nvSpPr>
          <p:spPr>
            <a:xfrm>
              <a:off x="24762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60</a:t>
              </a:r>
            </a:p>
          </p:txBody>
        </p:sp>
        <p:sp>
          <p:nvSpPr>
            <p:cNvPr id="36" name="tx36"/>
            <p:cNvSpPr/>
            <p:nvPr/>
          </p:nvSpPr>
          <p:spPr>
            <a:xfrm>
              <a:off x="3183983"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37" name="tx37"/>
            <p:cNvSpPr/>
            <p:nvPr/>
          </p:nvSpPr>
          <p:spPr>
            <a:xfrm>
              <a:off x="3750199" y="8270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73</a:t>
              </a:r>
            </a:p>
          </p:txBody>
        </p:sp>
        <p:sp>
          <p:nvSpPr>
            <p:cNvPr id="38" name="tx38"/>
            <p:cNvSpPr/>
            <p:nvPr/>
          </p:nvSpPr>
          <p:spPr>
            <a:xfrm>
              <a:off x="43164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60</a:t>
              </a:r>
            </a:p>
          </p:txBody>
        </p:sp>
        <p:sp>
          <p:nvSpPr>
            <p:cNvPr id="39" name="tx39"/>
            <p:cNvSpPr/>
            <p:nvPr/>
          </p:nvSpPr>
          <p:spPr>
            <a:xfrm>
              <a:off x="4457968"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40" name="tx40"/>
            <p:cNvSpPr/>
            <p:nvPr/>
          </p:nvSpPr>
          <p:spPr>
            <a:xfrm>
              <a:off x="4602663" y="137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355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71756"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71756"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433050"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195505"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2038855" y="4727873"/>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RDC</a:t>
              </a:r>
            </a:p>
          </p:txBody>
        </p:sp>
        <p:sp>
          <p:nvSpPr>
            <p:cNvPr id="60" name="tx60"/>
            <p:cNvSpPr/>
            <p:nvPr/>
          </p:nvSpPr>
          <p:spPr>
            <a:xfrm>
              <a:off x="2700150"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62604"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29470" y="481497"/>
              <a:ext cx="2380282"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couverture, RDC, 2000-2024</a:t>
              </a:r>
            </a:p>
          </p:txBody>
        </p:sp>
        <p:sp>
          <p:nvSpPr>
            <p:cNvPr id="63" name="pl63"/>
            <p:cNvSpPr/>
            <p:nvPr/>
          </p:nvSpPr>
          <p:spPr>
            <a:xfrm>
              <a:off x="5267799" y="387777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332927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78077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223228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168378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113529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5267799" y="360352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305502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250653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195803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267799" y="140953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267799" y="86104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4376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614543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685320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75609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12718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869340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883495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5437664" y="1409538"/>
              <a:ext cx="3397293" cy="2358533"/>
            </a:xfrm>
            <a:custGeom>
              <a:avLst/>
              <a:gdLst/>
              <a:ahLst/>
              <a:cxnLst/>
              <a:rect l="0" t="0" r="0" b="0"/>
              <a:pathLst>
                <a:path w="3397293" h="2358533">
                  <a:moveTo>
                    <a:pt x="0" y="2358533"/>
                  </a:moveTo>
                  <a:lnTo>
                    <a:pt x="141553" y="2358533"/>
                  </a:lnTo>
                  <a:lnTo>
                    <a:pt x="283107" y="1919736"/>
                  </a:lnTo>
                  <a:lnTo>
                    <a:pt x="424661" y="1700338"/>
                  </a:lnTo>
                  <a:lnTo>
                    <a:pt x="566215" y="1042142"/>
                  </a:lnTo>
                  <a:lnTo>
                    <a:pt x="707769" y="658195"/>
                  </a:lnTo>
                  <a:lnTo>
                    <a:pt x="849323" y="603345"/>
                  </a:lnTo>
                  <a:lnTo>
                    <a:pt x="990877" y="438796"/>
                  </a:lnTo>
                  <a:lnTo>
                    <a:pt x="1132431" y="274248"/>
                  </a:lnTo>
                  <a:lnTo>
                    <a:pt x="1273984" y="109699"/>
                  </a:lnTo>
                  <a:lnTo>
                    <a:pt x="1415538" y="713044"/>
                  </a:lnTo>
                  <a:lnTo>
                    <a:pt x="1557092" y="164548"/>
                  </a:lnTo>
                  <a:lnTo>
                    <a:pt x="1698646" y="109699"/>
                  </a:lnTo>
                  <a:lnTo>
                    <a:pt x="1840200" y="109699"/>
                  </a:lnTo>
                  <a:lnTo>
                    <a:pt x="1981754" y="0"/>
                  </a:lnTo>
                  <a:lnTo>
                    <a:pt x="2123308" y="164548"/>
                  </a:lnTo>
                  <a:lnTo>
                    <a:pt x="2264862" y="164548"/>
                  </a:lnTo>
                  <a:lnTo>
                    <a:pt x="2406416" y="109699"/>
                  </a:lnTo>
                  <a:lnTo>
                    <a:pt x="2547969" y="109699"/>
                  </a:lnTo>
                  <a:lnTo>
                    <a:pt x="2689523" y="0"/>
                  </a:lnTo>
                  <a:lnTo>
                    <a:pt x="2831077" y="164548"/>
                  </a:lnTo>
                  <a:lnTo>
                    <a:pt x="2972631" y="438796"/>
                  </a:lnTo>
                  <a:lnTo>
                    <a:pt x="3114185" y="438796"/>
                  </a:lnTo>
                  <a:lnTo>
                    <a:pt x="3255739" y="713044"/>
                  </a:lnTo>
                  <a:lnTo>
                    <a:pt x="3397293" y="438796"/>
                  </a:lnTo>
                </a:path>
              </a:pathLst>
            </a:custGeom>
            <a:ln w="27101" cap="flat">
              <a:solidFill>
                <a:srgbClr val="0058AB">
                  <a:alpha val="100000"/>
                </a:srgbClr>
              </a:solidFill>
              <a:prstDash val="solid"/>
              <a:round/>
            </a:ln>
          </p:spPr>
          <p:txBody>
            <a:bodyPr/>
            <a:lstStyle/>
            <a:p>
              <a:endParaRPr/>
            </a:p>
          </p:txBody>
        </p:sp>
        <p:sp>
          <p:nvSpPr>
            <p:cNvPr id="83" name="pl83"/>
            <p:cNvSpPr/>
            <p:nvPr/>
          </p:nvSpPr>
          <p:spPr>
            <a:xfrm>
              <a:off x="5437664" y="1409538"/>
              <a:ext cx="3397293" cy="767894"/>
            </a:xfrm>
            <a:custGeom>
              <a:avLst/>
              <a:gdLst/>
              <a:ahLst/>
              <a:cxnLst/>
              <a:rect l="0" t="0" r="0" b="0"/>
              <a:pathLst>
                <a:path w="3397293" h="767894">
                  <a:moveTo>
                    <a:pt x="0" y="767894"/>
                  </a:moveTo>
                  <a:lnTo>
                    <a:pt x="141553" y="767894"/>
                  </a:lnTo>
                  <a:lnTo>
                    <a:pt x="283107" y="767894"/>
                  </a:lnTo>
                  <a:lnTo>
                    <a:pt x="424661" y="658195"/>
                  </a:lnTo>
                  <a:lnTo>
                    <a:pt x="566215" y="548496"/>
                  </a:lnTo>
                  <a:lnTo>
                    <a:pt x="707769" y="493646"/>
                  </a:lnTo>
                  <a:lnTo>
                    <a:pt x="849323" y="438796"/>
                  </a:lnTo>
                  <a:lnTo>
                    <a:pt x="990877" y="438796"/>
                  </a:lnTo>
                  <a:lnTo>
                    <a:pt x="1132431" y="274248"/>
                  </a:lnTo>
                  <a:lnTo>
                    <a:pt x="1273984" y="164548"/>
                  </a:lnTo>
                  <a:lnTo>
                    <a:pt x="1415538" y="164548"/>
                  </a:lnTo>
                  <a:lnTo>
                    <a:pt x="1557092" y="109699"/>
                  </a:lnTo>
                  <a:lnTo>
                    <a:pt x="1698646" y="109699"/>
                  </a:lnTo>
                  <a:lnTo>
                    <a:pt x="1840200" y="164548"/>
                  </a:lnTo>
                  <a:lnTo>
                    <a:pt x="1981754" y="109699"/>
                  </a:lnTo>
                  <a:lnTo>
                    <a:pt x="2123308" y="54849"/>
                  </a:lnTo>
                  <a:lnTo>
                    <a:pt x="2264862" y="0"/>
                  </a:lnTo>
                  <a:lnTo>
                    <a:pt x="2406416" y="0"/>
                  </a:lnTo>
                  <a:lnTo>
                    <a:pt x="2547969" y="0"/>
                  </a:lnTo>
                  <a:lnTo>
                    <a:pt x="2689523" y="0"/>
                  </a:lnTo>
                  <a:lnTo>
                    <a:pt x="2831077" y="164548"/>
                  </a:lnTo>
                  <a:lnTo>
                    <a:pt x="2972631" y="219398"/>
                  </a:lnTo>
                  <a:lnTo>
                    <a:pt x="3114185" y="54849"/>
                  </a:lnTo>
                  <a:lnTo>
                    <a:pt x="3255739" y="109699"/>
                  </a:lnTo>
                  <a:lnTo>
                    <a:pt x="3397293" y="54849"/>
                  </a:lnTo>
                </a:path>
              </a:pathLst>
            </a:custGeom>
            <a:ln w="27101" cap="flat">
              <a:solidFill>
                <a:srgbClr val="80BD41">
                  <a:alpha val="100000"/>
                </a:srgbClr>
              </a:solidFill>
              <a:prstDash val="solid"/>
              <a:round/>
            </a:ln>
          </p:spPr>
          <p:txBody>
            <a:bodyPr/>
            <a:lstStyle/>
            <a:p>
              <a:endParaRPr/>
            </a:p>
          </p:txBody>
        </p:sp>
        <p:sp>
          <p:nvSpPr>
            <p:cNvPr id="84" name="pl84"/>
            <p:cNvSpPr/>
            <p:nvPr/>
          </p:nvSpPr>
          <p:spPr>
            <a:xfrm>
              <a:off x="5437664" y="1409538"/>
              <a:ext cx="3397293" cy="1755187"/>
            </a:xfrm>
            <a:custGeom>
              <a:avLst/>
              <a:gdLst/>
              <a:ahLst/>
              <a:cxnLst/>
              <a:rect l="0" t="0" r="0" b="0"/>
              <a:pathLst>
                <a:path w="3397293" h="1755187">
                  <a:moveTo>
                    <a:pt x="0" y="1700338"/>
                  </a:moveTo>
                  <a:lnTo>
                    <a:pt x="141553" y="1755187"/>
                  </a:lnTo>
                  <a:lnTo>
                    <a:pt x="283107" y="1645488"/>
                  </a:lnTo>
                  <a:lnTo>
                    <a:pt x="424661" y="1426089"/>
                  </a:lnTo>
                  <a:lnTo>
                    <a:pt x="566215" y="1151841"/>
                  </a:lnTo>
                  <a:lnTo>
                    <a:pt x="707769" y="932443"/>
                  </a:lnTo>
                  <a:lnTo>
                    <a:pt x="849323" y="767894"/>
                  </a:lnTo>
                  <a:lnTo>
                    <a:pt x="990877" y="658195"/>
                  </a:lnTo>
                  <a:lnTo>
                    <a:pt x="1132431" y="383947"/>
                  </a:lnTo>
                  <a:lnTo>
                    <a:pt x="1273984" y="109699"/>
                  </a:lnTo>
                  <a:lnTo>
                    <a:pt x="1415538" y="329097"/>
                  </a:lnTo>
                  <a:lnTo>
                    <a:pt x="1557092" y="383947"/>
                  </a:lnTo>
                  <a:lnTo>
                    <a:pt x="1698646" y="658195"/>
                  </a:lnTo>
                  <a:lnTo>
                    <a:pt x="1840200" y="658195"/>
                  </a:lnTo>
                  <a:lnTo>
                    <a:pt x="1981754" y="493646"/>
                  </a:lnTo>
                  <a:lnTo>
                    <a:pt x="2123308" y="548496"/>
                  </a:lnTo>
                  <a:lnTo>
                    <a:pt x="2264862" y="274248"/>
                  </a:lnTo>
                  <a:lnTo>
                    <a:pt x="2406416" y="219398"/>
                  </a:lnTo>
                  <a:lnTo>
                    <a:pt x="2547969" y="109699"/>
                  </a:lnTo>
                  <a:lnTo>
                    <a:pt x="2689523" y="0"/>
                  </a:lnTo>
                  <a:lnTo>
                    <a:pt x="2831077" y="164548"/>
                  </a:lnTo>
                  <a:lnTo>
                    <a:pt x="2972631" y="164548"/>
                  </a:lnTo>
                  <a:lnTo>
                    <a:pt x="3114185" y="164548"/>
                  </a:lnTo>
                  <a:lnTo>
                    <a:pt x="3255739" y="54849"/>
                  </a:lnTo>
                  <a:lnTo>
                    <a:pt x="3397293" y="0"/>
                  </a:lnTo>
                </a:path>
              </a:pathLst>
            </a:custGeom>
            <a:ln w="27101" cap="flat">
              <a:solidFill>
                <a:srgbClr val="961A49">
                  <a:alpha val="100000"/>
                </a:srgbClr>
              </a:solidFill>
              <a:prstDash val="solid"/>
              <a:round/>
            </a:ln>
          </p:spPr>
          <p:txBody>
            <a:bodyPr/>
            <a:lstStyle/>
            <a:p>
              <a:endParaRPr/>
            </a:p>
          </p:txBody>
        </p:sp>
        <p:sp>
          <p:nvSpPr>
            <p:cNvPr id="85" name="pl85"/>
            <p:cNvSpPr/>
            <p:nvPr/>
          </p:nvSpPr>
          <p:spPr>
            <a:xfrm>
              <a:off x="5437664" y="1409538"/>
              <a:ext cx="3397293" cy="0"/>
            </a:xfrm>
            <a:custGeom>
              <a:avLst/>
              <a:gdLst/>
              <a:ahLst/>
              <a:cxnLst/>
              <a:rect l="0" t="0" r="0" b="0"/>
              <a:pathLst>
                <a:path w="3397293">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6" name="pl86"/>
            <p:cNvSpPr/>
            <p:nvPr/>
          </p:nvSpPr>
          <p:spPr>
            <a:xfrm>
              <a:off x="5437664" y="1409538"/>
              <a:ext cx="3397293" cy="2358533"/>
            </a:xfrm>
            <a:custGeom>
              <a:avLst/>
              <a:gdLst/>
              <a:ahLst/>
              <a:cxnLst/>
              <a:rect l="0" t="0" r="0" b="0"/>
              <a:pathLst>
                <a:path w="3397293" h="2358533">
                  <a:moveTo>
                    <a:pt x="0" y="2358533"/>
                  </a:moveTo>
                  <a:lnTo>
                    <a:pt x="141553" y="2358533"/>
                  </a:lnTo>
                  <a:lnTo>
                    <a:pt x="283107" y="1919736"/>
                  </a:lnTo>
                  <a:lnTo>
                    <a:pt x="424661" y="1700338"/>
                  </a:lnTo>
                  <a:lnTo>
                    <a:pt x="566215" y="1042142"/>
                  </a:lnTo>
                  <a:lnTo>
                    <a:pt x="707769" y="658195"/>
                  </a:lnTo>
                  <a:lnTo>
                    <a:pt x="849323" y="603345"/>
                  </a:lnTo>
                  <a:lnTo>
                    <a:pt x="990877" y="438796"/>
                  </a:lnTo>
                  <a:lnTo>
                    <a:pt x="1132431" y="274248"/>
                  </a:lnTo>
                  <a:lnTo>
                    <a:pt x="1273984" y="109699"/>
                  </a:lnTo>
                  <a:lnTo>
                    <a:pt x="1415538" y="713044"/>
                  </a:lnTo>
                  <a:lnTo>
                    <a:pt x="1557092" y="164548"/>
                  </a:lnTo>
                  <a:lnTo>
                    <a:pt x="1698646" y="109699"/>
                  </a:lnTo>
                  <a:lnTo>
                    <a:pt x="1840200" y="109699"/>
                  </a:lnTo>
                  <a:lnTo>
                    <a:pt x="1981754" y="0"/>
                  </a:lnTo>
                  <a:lnTo>
                    <a:pt x="2123308" y="164548"/>
                  </a:lnTo>
                  <a:lnTo>
                    <a:pt x="2264862" y="164548"/>
                  </a:lnTo>
                  <a:lnTo>
                    <a:pt x="2406416" y="109699"/>
                  </a:lnTo>
                  <a:lnTo>
                    <a:pt x="2547969" y="109699"/>
                  </a:lnTo>
                  <a:lnTo>
                    <a:pt x="2689523" y="0"/>
                  </a:lnTo>
                  <a:lnTo>
                    <a:pt x="2831077" y="164548"/>
                  </a:lnTo>
                  <a:lnTo>
                    <a:pt x="2972631" y="438796"/>
                  </a:lnTo>
                  <a:lnTo>
                    <a:pt x="3114185" y="438796"/>
                  </a:lnTo>
                  <a:lnTo>
                    <a:pt x="3255739" y="713044"/>
                  </a:lnTo>
                  <a:lnTo>
                    <a:pt x="3397293" y="438796"/>
                  </a:lnTo>
                </a:path>
              </a:pathLst>
            </a:custGeom>
            <a:ln w="43362" cap="flat">
              <a:solidFill>
                <a:srgbClr val="000000">
                  <a:alpha val="100000"/>
                </a:srgbClr>
              </a:solidFill>
              <a:prstDash val="solid"/>
              <a:round/>
            </a:ln>
          </p:spPr>
          <p:txBody>
            <a:bodyPr/>
            <a:lstStyle/>
            <a:p>
              <a:endParaRPr/>
            </a:p>
          </p:txBody>
        </p:sp>
        <p:sp>
          <p:nvSpPr>
            <p:cNvPr id="87" name="pl87"/>
            <p:cNvSpPr/>
            <p:nvPr/>
          </p:nvSpPr>
          <p:spPr>
            <a:xfrm>
              <a:off x="5437664" y="1102380"/>
              <a:ext cx="0" cy="2665691"/>
            </a:xfrm>
            <a:custGeom>
              <a:avLst/>
              <a:gdLst/>
              <a:ahLst/>
              <a:cxnLst/>
              <a:rect l="0" t="0" r="0" b="0"/>
              <a:pathLst>
                <a:path h="2665691">
                  <a:moveTo>
                    <a:pt x="0" y="2665691"/>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6145433" y="1102380"/>
              <a:ext cx="0" cy="965353"/>
            </a:xfrm>
            <a:custGeom>
              <a:avLst/>
              <a:gdLst/>
              <a:ahLst/>
              <a:cxnLst/>
              <a:rect l="0" t="0" r="0" b="0"/>
              <a:pathLst>
                <a:path h="965353">
                  <a:moveTo>
                    <a:pt x="0" y="965353"/>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6853202" y="1102380"/>
              <a:ext cx="0" cy="1020202"/>
            </a:xfrm>
            <a:custGeom>
              <a:avLst/>
              <a:gdLst/>
              <a:ahLst/>
              <a:cxnLst/>
              <a:rect l="0" t="0" r="0" b="0"/>
              <a:pathLst>
                <a:path h="1020202">
                  <a:moveTo>
                    <a:pt x="0" y="1020202"/>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7560972" y="1102380"/>
              <a:ext cx="0" cy="471706"/>
            </a:xfrm>
            <a:custGeom>
              <a:avLst/>
              <a:gdLst/>
              <a:ahLst/>
              <a:cxnLst/>
              <a:rect l="0" t="0" r="0" b="0"/>
              <a:pathLst>
                <a:path h="471706">
                  <a:moveTo>
                    <a:pt x="0" y="471706"/>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127187" y="1102380"/>
              <a:ext cx="0" cy="307157"/>
            </a:xfrm>
            <a:custGeom>
              <a:avLst/>
              <a:gdLst/>
              <a:ahLst/>
              <a:cxnLst/>
              <a:rect l="0" t="0" r="0" b="0"/>
              <a:pathLst>
                <a:path h="307157">
                  <a:moveTo>
                    <a:pt x="0" y="307157"/>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8693403" y="1102380"/>
              <a:ext cx="0" cy="1020202"/>
            </a:xfrm>
            <a:custGeom>
              <a:avLst/>
              <a:gdLst/>
              <a:ahLst/>
              <a:cxnLst/>
              <a:rect l="0" t="0" r="0" b="0"/>
              <a:pathLst>
                <a:path h="1020202">
                  <a:moveTo>
                    <a:pt x="0" y="1020202"/>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8834957" y="1102380"/>
              <a:ext cx="0" cy="745954"/>
            </a:xfrm>
            <a:custGeom>
              <a:avLst/>
              <a:gdLst/>
              <a:ahLst/>
              <a:cxnLst/>
              <a:rect l="0" t="0" r="0" b="0"/>
              <a:pathLst>
                <a:path h="745954">
                  <a:moveTo>
                    <a:pt x="0" y="745954"/>
                  </a:moveTo>
                  <a:lnTo>
                    <a:pt x="0" y="0"/>
                  </a:lnTo>
                </a:path>
              </a:pathLst>
            </a:custGeom>
            <a:ln w="13550" cap="flat">
              <a:solidFill>
                <a:srgbClr val="0058AB">
                  <a:alpha val="100000"/>
                </a:srgbClr>
              </a:solidFill>
              <a:prstDash val="dot"/>
              <a:round/>
            </a:ln>
          </p:spPr>
          <p:txBody>
            <a:bodyPr/>
            <a:lstStyle/>
            <a:p>
              <a:endParaRPr/>
            </a:p>
          </p:txBody>
        </p:sp>
        <p:sp>
          <p:nvSpPr>
            <p:cNvPr id="94" name="pl94"/>
            <p:cNvSpPr/>
            <p:nvPr/>
          </p:nvSpPr>
          <p:spPr>
            <a:xfrm>
              <a:off x="5437664" y="1409538"/>
              <a:ext cx="3397293" cy="2358533"/>
            </a:xfrm>
            <a:custGeom>
              <a:avLst/>
              <a:gdLst/>
              <a:ahLst/>
              <a:cxnLst/>
              <a:rect l="0" t="0" r="0" b="0"/>
              <a:pathLst>
                <a:path w="3397293" h="2358533">
                  <a:moveTo>
                    <a:pt x="0" y="2358533"/>
                  </a:moveTo>
                  <a:lnTo>
                    <a:pt x="141553" y="2358533"/>
                  </a:lnTo>
                  <a:lnTo>
                    <a:pt x="283107" y="1919736"/>
                  </a:lnTo>
                  <a:lnTo>
                    <a:pt x="424661" y="1700338"/>
                  </a:lnTo>
                  <a:lnTo>
                    <a:pt x="566215" y="1042142"/>
                  </a:lnTo>
                  <a:lnTo>
                    <a:pt x="707769" y="658195"/>
                  </a:lnTo>
                  <a:lnTo>
                    <a:pt x="849323" y="603345"/>
                  </a:lnTo>
                  <a:lnTo>
                    <a:pt x="990877" y="438796"/>
                  </a:lnTo>
                  <a:lnTo>
                    <a:pt x="1132431" y="274248"/>
                  </a:lnTo>
                  <a:lnTo>
                    <a:pt x="1273984" y="109699"/>
                  </a:lnTo>
                  <a:lnTo>
                    <a:pt x="1415538" y="713044"/>
                  </a:lnTo>
                  <a:lnTo>
                    <a:pt x="1557092" y="164548"/>
                  </a:lnTo>
                  <a:lnTo>
                    <a:pt x="1698646" y="109699"/>
                  </a:lnTo>
                  <a:lnTo>
                    <a:pt x="1840200" y="109699"/>
                  </a:lnTo>
                  <a:lnTo>
                    <a:pt x="1981754" y="0"/>
                  </a:lnTo>
                  <a:lnTo>
                    <a:pt x="2123308" y="164548"/>
                  </a:lnTo>
                  <a:lnTo>
                    <a:pt x="2264862" y="164548"/>
                  </a:lnTo>
                  <a:lnTo>
                    <a:pt x="2406416" y="109699"/>
                  </a:lnTo>
                  <a:lnTo>
                    <a:pt x="2547969" y="109699"/>
                  </a:lnTo>
                  <a:lnTo>
                    <a:pt x="2689523" y="0"/>
                  </a:lnTo>
                  <a:lnTo>
                    <a:pt x="2831077" y="164548"/>
                  </a:lnTo>
                  <a:lnTo>
                    <a:pt x="2972631" y="438796"/>
                  </a:lnTo>
                  <a:lnTo>
                    <a:pt x="3114185" y="438796"/>
                  </a:lnTo>
                  <a:lnTo>
                    <a:pt x="3255739" y="713044"/>
                  </a:lnTo>
                  <a:lnTo>
                    <a:pt x="3397293" y="438796"/>
                  </a:lnTo>
                </a:path>
              </a:pathLst>
            </a:custGeom>
            <a:ln w="27101" cap="flat">
              <a:solidFill>
                <a:srgbClr val="0058AB">
                  <a:alpha val="100000"/>
                </a:srgbClr>
              </a:solidFill>
              <a:prstDash val="solid"/>
              <a:round/>
            </a:ln>
          </p:spPr>
          <p:txBody>
            <a:bodyPr/>
            <a:lstStyle/>
            <a:p>
              <a:endParaRPr/>
            </a:p>
          </p:txBody>
        </p:sp>
        <p:sp>
          <p:nvSpPr>
            <p:cNvPr id="95" name="tx95"/>
            <p:cNvSpPr/>
            <p:nvPr/>
          </p:nvSpPr>
          <p:spPr>
            <a:xfrm>
              <a:off x="5359324" y="1039947"/>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-43</a:t>
              </a:r>
            </a:p>
          </p:txBody>
        </p:sp>
        <p:sp>
          <p:nvSpPr>
            <p:cNvPr id="96" name="tx96"/>
            <p:cNvSpPr/>
            <p:nvPr/>
          </p:nvSpPr>
          <p:spPr>
            <a:xfrm>
              <a:off x="6067093" y="1041323"/>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6774863" y="1039947"/>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-13</a:t>
              </a:r>
            </a:p>
          </p:txBody>
        </p:sp>
        <p:sp>
          <p:nvSpPr>
            <p:cNvPr id="98" name="tx98"/>
            <p:cNvSpPr/>
            <p:nvPr/>
          </p:nvSpPr>
          <p:spPr>
            <a:xfrm>
              <a:off x="7512777" y="1039947"/>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097042" y="10400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15063" y="1039947"/>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-13</a:t>
              </a:r>
            </a:p>
          </p:txBody>
        </p:sp>
        <p:sp>
          <p:nvSpPr>
            <p:cNvPr id="101" name="tx101"/>
            <p:cNvSpPr/>
            <p:nvPr/>
          </p:nvSpPr>
          <p:spPr>
            <a:xfrm>
              <a:off x="8786762" y="104000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a:t>
              </a:r>
            </a:p>
          </p:txBody>
        </p:sp>
        <p:sp>
          <p:nvSpPr>
            <p:cNvPr id="102" name="tx102"/>
            <p:cNvSpPr/>
            <p:nvPr/>
          </p:nvSpPr>
          <p:spPr>
            <a:xfrm>
              <a:off x="8902429" y="142527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13690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0</a:t>
              </a:r>
            </a:p>
          </p:txBody>
        </p:sp>
        <p:sp>
          <p:nvSpPr>
            <p:cNvPr id="104" name="tx104"/>
            <p:cNvSpPr/>
            <p:nvPr/>
          </p:nvSpPr>
          <p:spPr>
            <a:xfrm>
              <a:off x="5003259" y="3551408"/>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105" name="tx105"/>
            <p:cNvSpPr/>
            <p:nvPr/>
          </p:nvSpPr>
          <p:spPr>
            <a:xfrm>
              <a:off x="5003259" y="3002843"/>
              <a:ext cx="20191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2454415"/>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1905919"/>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135742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8089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43044"/>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8" name="pl118"/>
            <p:cNvSpPr/>
            <p:nvPr/>
          </p:nvSpPr>
          <p:spPr>
            <a:xfrm>
              <a:off x="6088455"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9" name="pl119"/>
            <p:cNvSpPr/>
            <p:nvPr/>
          </p:nvSpPr>
          <p:spPr>
            <a:xfrm>
              <a:off x="6088455"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0" name="pl120"/>
            <p:cNvSpPr/>
            <p:nvPr/>
          </p:nvSpPr>
          <p:spPr>
            <a:xfrm>
              <a:off x="6749749"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21" name="pl121"/>
            <p:cNvSpPr/>
            <p:nvPr/>
          </p:nvSpPr>
          <p:spPr>
            <a:xfrm>
              <a:off x="7512204"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22" name="tx122"/>
            <p:cNvSpPr/>
            <p:nvPr/>
          </p:nvSpPr>
          <p:spPr>
            <a:xfrm>
              <a:off x="6355554" y="4727873"/>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RDC</a:t>
              </a:r>
            </a:p>
          </p:txBody>
        </p:sp>
        <p:sp>
          <p:nvSpPr>
            <p:cNvPr id="123" name="tx123"/>
            <p:cNvSpPr/>
            <p:nvPr/>
          </p:nvSpPr>
          <p:spPr>
            <a:xfrm>
              <a:off x="7016849"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79303"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653759" y="472791"/>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6" name="pl126"/>
            <p:cNvSpPr/>
            <p:nvPr/>
          </p:nvSpPr>
          <p:spPr>
            <a:xfrm>
              <a:off x="2408292"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4590519"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6772747"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8954974"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3499406"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5681633"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7863860"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rc137"/>
            <p:cNvSpPr/>
            <p:nvPr/>
          </p:nvSpPr>
          <p:spPr>
            <a:xfrm>
              <a:off x="1317178" y="5710248"/>
              <a:ext cx="4454524" cy="145351"/>
            </a:xfrm>
            <a:prstGeom prst="rect">
              <a:avLst/>
            </a:prstGeom>
            <a:solidFill>
              <a:srgbClr val="1CABE2">
                <a:alpha val="80000"/>
              </a:srgbClr>
            </a:solidFill>
          </p:spPr>
          <p:txBody>
            <a:bodyPr/>
            <a:lstStyle/>
            <a:p>
              <a:endParaRPr/>
            </a:p>
          </p:txBody>
        </p:sp>
        <p:sp>
          <p:nvSpPr>
            <p:cNvPr id="138" name="rc138"/>
            <p:cNvSpPr/>
            <p:nvPr/>
          </p:nvSpPr>
          <p:spPr>
            <a:xfrm>
              <a:off x="1317178" y="5528559"/>
              <a:ext cx="7321564" cy="145351"/>
            </a:xfrm>
            <a:prstGeom prst="rect">
              <a:avLst/>
            </a:prstGeom>
            <a:solidFill>
              <a:srgbClr val="1CABE2">
                <a:alpha val="80000"/>
              </a:srgbClr>
            </a:solidFill>
          </p:spPr>
          <p:txBody>
            <a:bodyPr/>
            <a:lstStyle/>
            <a:p>
              <a:endParaRPr/>
            </a:p>
          </p:txBody>
        </p:sp>
        <p:sp>
          <p:nvSpPr>
            <p:cNvPr id="139" name="rc139"/>
            <p:cNvSpPr/>
            <p:nvPr/>
          </p:nvSpPr>
          <p:spPr>
            <a:xfrm>
              <a:off x="1317178" y="5346869"/>
              <a:ext cx="6553381" cy="145351"/>
            </a:xfrm>
            <a:prstGeom prst="rect">
              <a:avLst/>
            </a:prstGeom>
            <a:solidFill>
              <a:srgbClr val="1CABE2">
                <a:alpha val="80000"/>
              </a:srgbClr>
            </a:solidFill>
          </p:spPr>
          <p:txBody>
            <a:bodyPr/>
            <a:lstStyle/>
            <a:p>
              <a:endParaRPr/>
            </a:p>
          </p:txBody>
        </p:sp>
        <p:sp>
          <p:nvSpPr>
            <p:cNvPr id="140" name="tx140"/>
            <p:cNvSpPr/>
            <p:nvPr/>
          </p:nvSpPr>
          <p:spPr>
            <a:xfrm>
              <a:off x="5575933" y="5743807"/>
              <a:ext cx="150591"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1m</a:t>
              </a:r>
            </a:p>
          </p:txBody>
        </p:sp>
        <p:sp>
          <p:nvSpPr>
            <p:cNvPr id="141" name="tx141"/>
            <p:cNvSpPr/>
            <p:nvPr/>
          </p:nvSpPr>
          <p:spPr>
            <a:xfrm>
              <a:off x="8325443" y="5562118"/>
              <a:ext cx="24099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1.7m</a:t>
              </a:r>
            </a:p>
          </p:txBody>
        </p:sp>
        <p:sp>
          <p:nvSpPr>
            <p:cNvPr id="142" name="tx142"/>
            <p:cNvSpPr/>
            <p:nvPr/>
          </p:nvSpPr>
          <p:spPr>
            <a:xfrm>
              <a:off x="7557260" y="5379105"/>
              <a:ext cx="24099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1.5m</a:t>
              </a:r>
            </a:p>
          </p:txBody>
        </p:sp>
        <p:sp>
          <p:nvSpPr>
            <p:cNvPr id="143" name="tx143"/>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994426"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500,000</a:t>
              </a:r>
            </a:p>
          </p:txBody>
        </p:sp>
        <p:sp>
          <p:nvSpPr>
            <p:cNvPr id="148" name="tx148"/>
            <p:cNvSpPr/>
            <p:nvPr/>
          </p:nvSpPr>
          <p:spPr>
            <a:xfrm>
              <a:off x="5060145" y="5949076"/>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1,000,000</a:t>
              </a:r>
            </a:p>
          </p:txBody>
        </p:sp>
        <p:sp>
          <p:nvSpPr>
            <p:cNvPr id="149" name="tx149"/>
            <p:cNvSpPr/>
            <p:nvPr/>
          </p:nvSpPr>
          <p:spPr>
            <a:xfrm>
              <a:off x="7242373" y="5949076"/>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1,500,000</a:t>
              </a:r>
            </a:p>
          </p:txBody>
        </p:sp>
        <p:sp>
          <p:nvSpPr>
            <p:cNvPr id="150" name="tx150"/>
            <p:cNvSpPr/>
            <p:nvPr/>
          </p:nvSpPr>
          <p:spPr>
            <a:xfrm>
              <a:off x="951100" y="5076339"/>
              <a:ext cx="4705647"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51" name="tx151"/>
            <p:cNvSpPr/>
            <p:nvPr/>
          </p:nvSpPr>
          <p:spPr>
            <a:xfrm>
              <a:off x="4706263"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2" name="tx152"/>
            <p:cNvSpPr/>
            <p:nvPr/>
          </p:nvSpPr>
          <p:spPr>
            <a:xfrm>
              <a:off x="2320013" y="6379586"/>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3" name="tx153"/>
            <p:cNvSpPr/>
            <p:nvPr/>
          </p:nvSpPr>
          <p:spPr>
            <a:xfrm>
              <a:off x="4873412" y="6500287"/>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couverture DTC3 en RDC (65%) était inférieure de 20 points de pourcentage à la moyenne mondiale (85%) et de 7 points de pourcentage à la moyenne de l'ensemble des pays du site WCAR (72%).
La couverture nationale en DTC3 était inférieure de 8 points de pourcentage à celle de 2019 (73%).
Cela équivaut à 1,5 million d'enfants non vaccinés et sous-vaccinés en 2024 contre 1 million d'enfants non vaccinés et sous-vaccinés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44907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70126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195346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20566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82297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07516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32736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57956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83176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55081" y="2566664"/>
              <a:ext cx="307584" cy="125630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196841" y="1998334"/>
              <a:ext cx="307584" cy="182463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88036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153860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2222121" y="1878686"/>
              <a:ext cx="307584" cy="1944285"/>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563881" y="1818862"/>
              <a:ext cx="307584" cy="200410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358916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290564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324740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427268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393092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4614441" y="1489829"/>
              <a:ext cx="307584" cy="233314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4956201" y="1430005"/>
              <a:ext cx="307584" cy="239296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529796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563972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632324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598148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700676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734852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769028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803204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855081" y="2566664"/>
              <a:ext cx="307584" cy="1256307"/>
            </a:xfrm>
            <a:prstGeom prst="rect">
              <a:avLst/>
            </a:prstGeom>
            <a:solidFill>
              <a:srgbClr val="0083CF">
                <a:alpha val="100000"/>
              </a:srgbClr>
            </a:solidFill>
          </p:spPr>
          <p:txBody>
            <a:bodyPr/>
            <a:lstStyle/>
            <a:p>
              <a:endParaRPr/>
            </a:p>
          </p:txBody>
        </p:sp>
        <p:sp>
          <p:nvSpPr>
            <p:cNvPr id="38" name="rc38"/>
            <p:cNvSpPr/>
            <p:nvPr/>
          </p:nvSpPr>
          <p:spPr>
            <a:xfrm>
              <a:off x="1880361" y="1938510"/>
              <a:ext cx="307584" cy="1884461"/>
            </a:xfrm>
            <a:prstGeom prst="rect">
              <a:avLst/>
            </a:prstGeom>
            <a:solidFill>
              <a:srgbClr val="0083CF">
                <a:alpha val="100000"/>
              </a:srgbClr>
            </a:solidFill>
          </p:spPr>
          <p:txBody>
            <a:bodyPr/>
            <a:lstStyle/>
            <a:p>
              <a:endParaRPr/>
            </a:p>
          </p:txBody>
        </p:sp>
        <p:sp>
          <p:nvSpPr>
            <p:cNvPr id="39" name="rc39"/>
            <p:cNvSpPr/>
            <p:nvPr/>
          </p:nvSpPr>
          <p:spPr>
            <a:xfrm>
              <a:off x="1538601" y="1938510"/>
              <a:ext cx="307584" cy="1884461"/>
            </a:xfrm>
            <a:prstGeom prst="rect">
              <a:avLst/>
            </a:prstGeom>
            <a:solidFill>
              <a:srgbClr val="0083CF">
                <a:alpha val="100000"/>
              </a:srgbClr>
            </a:solidFill>
          </p:spPr>
          <p:txBody>
            <a:bodyPr/>
            <a:lstStyle/>
            <a:p>
              <a:endParaRPr/>
            </a:p>
          </p:txBody>
        </p:sp>
        <p:sp>
          <p:nvSpPr>
            <p:cNvPr id="40" name="rc40"/>
            <p:cNvSpPr/>
            <p:nvPr/>
          </p:nvSpPr>
          <p:spPr>
            <a:xfrm>
              <a:off x="2222121" y="1878686"/>
              <a:ext cx="307584" cy="1944285"/>
            </a:xfrm>
            <a:prstGeom prst="rect">
              <a:avLst/>
            </a:prstGeom>
            <a:solidFill>
              <a:srgbClr val="F26A21">
                <a:alpha val="100000"/>
              </a:srgbClr>
            </a:solidFill>
          </p:spPr>
          <p:txBody>
            <a:bodyPr/>
            <a:lstStyle/>
            <a:p>
              <a:endParaRPr/>
            </a:p>
          </p:txBody>
        </p:sp>
        <p:sp>
          <p:nvSpPr>
            <p:cNvPr id="41" name="rc41"/>
            <p:cNvSpPr/>
            <p:nvPr/>
          </p:nvSpPr>
          <p:spPr>
            <a:xfrm>
              <a:off x="2563881" y="1818862"/>
              <a:ext cx="307584" cy="2004109"/>
            </a:xfrm>
            <a:prstGeom prst="rect">
              <a:avLst/>
            </a:prstGeom>
            <a:solidFill>
              <a:srgbClr val="0083CF">
                <a:alpha val="100000"/>
              </a:srgbClr>
            </a:solidFill>
          </p:spPr>
          <p:txBody>
            <a:bodyPr/>
            <a:lstStyle/>
            <a:p>
              <a:endParaRPr/>
            </a:p>
          </p:txBody>
        </p:sp>
        <p:sp>
          <p:nvSpPr>
            <p:cNvPr id="42" name="rc42"/>
            <p:cNvSpPr/>
            <p:nvPr/>
          </p:nvSpPr>
          <p:spPr>
            <a:xfrm>
              <a:off x="3589161" y="1788950"/>
              <a:ext cx="307584" cy="2034021"/>
            </a:xfrm>
            <a:prstGeom prst="rect">
              <a:avLst/>
            </a:prstGeom>
            <a:solidFill>
              <a:srgbClr val="0083CF">
                <a:alpha val="100000"/>
              </a:srgbClr>
            </a:solidFill>
          </p:spPr>
          <p:txBody>
            <a:bodyPr/>
            <a:lstStyle/>
            <a:p>
              <a:endParaRPr/>
            </a:p>
          </p:txBody>
        </p:sp>
        <p:sp>
          <p:nvSpPr>
            <p:cNvPr id="43" name="rc43"/>
            <p:cNvSpPr/>
            <p:nvPr/>
          </p:nvSpPr>
          <p:spPr>
            <a:xfrm>
              <a:off x="4272681" y="1519741"/>
              <a:ext cx="307584" cy="2303230"/>
            </a:xfrm>
            <a:prstGeom prst="rect">
              <a:avLst/>
            </a:prstGeom>
            <a:solidFill>
              <a:srgbClr val="0083CF">
                <a:alpha val="100000"/>
              </a:srgbClr>
            </a:solidFill>
          </p:spPr>
          <p:txBody>
            <a:bodyPr/>
            <a:lstStyle/>
            <a:p>
              <a:endParaRPr/>
            </a:p>
          </p:txBody>
        </p:sp>
        <p:sp>
          <p:nvSpPr>
            <p:cNvPr id="44" name="rc44"/>
            <p:cNvSpPr/>
            <p:nvPr/>
          </p:nvSpPr>
          <p:spPr>
            <a:xfrm>
              <a:off x="3930921" y="1519741"/>
              <a:ext cx="307584" cy="2303230"/>
            </a:xfrm>
            <a:prstGeom prst="rect">
              <a:avLst/>
            </a:prstGeom>
            <a:solidFill>
              <a:srgbClr val="0083CF">
                <a:alpha val="100000"/>
              </a:srgbClr>
            </a:solidFill>
          </p:spPr>
          <p:txBody>
            <a:bodyPr/>
            <a:lstStyle/>
            <a:p>
              <a:endParaRPr/>
            </a:p>
          </p:txBody>
        </p:sp>
        <p:sp>
          <p:nvSpPr>
            <p:cNvPr id="45" name="rc45"/>
            <p:cNvSpPr/>
            <p:nvPr/>
          </p:nvSpPr>
          <p:spPr>
            <a:xfrm>
              <a:off x="5297962" y="1370181"/>
              <a:ext cx="307584" cy="2452790"/>
            </a:xfrm>
            <a:prstGeom prst="rect">
              <a:avLst/>
            </a:prstGeom>
            <a:solidFill>
              <a:srgbClr val="0083CF">
                <a:alpha val="100000"/>
              </a:srgbClr>
            </a:solidFill>
          </p:spPr>
          <p:txBody>
            <a:bodyPr/>
            <a:lstStyle/>
            <a:p>
              <a:endParaRPr/>
            </a:p>
          </p:txBody>
        </p:sp>
        <p:sp>
          <p:nvSpPr>
            <p:cNvPr id="46" name="rc46"/>
            <p:cNvSpPr/>
            <p:nvPr/>
          </p:nvSpPr>
          <p:spPr>
            <a:xfrm>
              <a:off x="6323242" y="1250532"/>
              <a:ext cx="307584" cy="2572439"/>
            </a:xfrm>
            <a:prstGeom prst="rect">
              <a:avLst/>
            </a:prstGeom>
            <a:solidFill>
              <a:srgbClr val="0083CF">
                <a:alpha val="100000"/>
              </a:srgbClr>
            </a:solidFill>
          </p:spPr>
          <p:txBody>
            <a:bodyPr/>
            <a:lstStyle/>
            <a:p>
              <a:endParaRPr/>
            </a:p>
          </p:txBody>
        </p:sp>
        <p:sp>
          <p:nvSpPr>
            <p:cNvPr id="47" name="pg47"/>
            <p:cNvSpPr/>
            <p:nvPr/>
          </p:nvSpPr>
          <p:spPr>
            <a:xfrm>
              <a:off x="1085454" y="3745761"/>
              <a:ext cx="77210" cy="77210"/>
            </a:xfrm>
            <a:custGeom>
              <a:avLst/>
              <a:gdLst/>
              <a:ahLst/>
              <a:cxnLst/>
              <a:rect l="0" t="0" r="0" b="0"/>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 name="pg48"/>
            <p:cNvSpPr/>
            <p:nvPr/>
          </p:nvSpPr>
          <p:spPr>
            <a:xfrm>
              <a:off x="991738" y="3652045"/>
              <a:ext cx="170926" cy="170926"/>
            </a:xfrm>
            <a:custGeom>
              <a:avLst/>
              <a:gdLst/>
              <a:ahLst/>
              <a:cxnLst/>
              <a:rect l="0" t="0" r="0" b="0"/>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 name="pg49"/>
            <p:cNvSpPr/>
            <p:nvPr/>
          </p:nvSpPr>
          <p:spPr>
            <a:xfrm>
              <a:off x="898022" y="3558329"/>
              <a:ext cx="264642" cy="264642"/>
            </a:xfrm>
            <a:custGeom>
              <a:avLst/>
              <a:gdLst/>
              <a:ahLst/>
              <a:cxnLst/>
              <a:rect l="0" t="0" r="0" b="0"/>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 name="pg50"/>
            <p:cNvSpPr/>
            <p:nvPr/>
          </p:nvSpPr>
          <p:spPr>
            <a:xfrm>
              <a:off x="855081" y="34646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 name="pg51"/>
            <p:cNvSpPr/>
            <p:nvPr/>
          </p:nvSpPr>
          <p:spPr>
            <a:xfrm>
              <a:off x="855081" y="33708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 name="pg52"/>
            <p:cNvSpPr/>
            <p:nvPr/>
          </p:nvSpPr>
          <p:spPr>
            <a:xfrm>
              <a:off x="855081" y="32771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 name="pg53"/>
            <p:cNvSpPr/>
            <p:nvPr/>
          </p:nvSpPr>
          <p:spPr>
            <a:xfrm>
              <a:off x="855081" y="31834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 name="pg54"/>
            <p:cNvSpPr/>
            <p:nvPr/>
          </p:nvSpPr>
          <p:spPr>
            <a:xfrm>
              <a:off x="855081" y="30897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 name="pg55"/>
            <p:cNvSpPr/>
            <p:nvPr/>
          </p:nvSpPr>
          <p:spPr>
            <a:xfrm>
              <a:off x="855081" y="29960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 name="pg56"/>
            <p:cNvSpPr/>
            <p:nvPr/>
          </p:nvSpPr>
          <p:spPr>
            <a:xfrm>
              <a:off x="855081" y="29023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 name="pg57"/>
            <p:cNvSpPr/>
            <p:nvPr/>
          </p:nvSpPr>
          <p:spPr>
            <a:xfrm>
              <a:off x="855081" y="28086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 name="pg58"/>
            <p:cNvSpPr/>
            <p:nvPr/>
          </p:nvSpPr>
          <p:spPr>
            <a:xfrm>
              <a:off x="855081" y="27148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 name="pg59"/>
            <p:cNvSpPr/>
            <p:nvPr/>
          </p:nvSpPr>
          <p:spPr>
            <a:xfrm>
              <a:off x="855081" y="26211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 name="pg60"/>
            <p:cNvSpPr/>
            <p:nvPr/>
          </p:nvSpPr>
          <p:spPr>
            <a:xfrm>
              <a:off x="855081" y="2566664"/>
              <a:ext cx="277744" cy="277744"/>
            </a:xfrm>
            <a:custGeom>
              <a:avLst/>
              <a:gdLst/>
              <a:ahLst/>
              <a:cxnLst/>
              <a:rect l="0" t="0" r="0" b="0"/>
              <a:pathLst>
                <a:path w="277744" h="277744">
                  <a:moveTo>
                    <a:pt x="268372" y="0"/>
                  </a:moveTo>
                  <a:lnTo>
                    <a:pt x="277744" y="0"/>
                  </a:lnTo>
                  <a:lnTo>
                    <a:pt x="0" y="277744"/>
                  </a:lnTo>
                  <a:lnTo>
                    <a:pt x="0" y="26837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 name="pg61"/>
            <p:cNvSpPr/>
            <p:nvPr/>
          </p:nvSpPr>
          <p:spPr>
            <a:xfrm>
              <a:off x="855081" y="2566664"/>
              <a:ext cx="184028" cy="184028"/>
            </a:xfrm>
            <a:custGeom>
              <a:avLst/>
              <a:gdLst/>
              <a:ahLst/>
              <a:cxnLst/>
              <a:rect l="0" t="0" r="0" b="0"/>
              <a:pathLst>
                <a:path w="184028" h="184028">
                  <a:moveTo>
                    <a:pt x="174656" y="0"/>
                  </a:moveTo>
                  <a:lnTo>
                    <a:pt x="184028" y="0"/>
                  </a:lnTo>
                  <a:lnTo>
                    <a:pt x="0" y="184028"/>
                  </a:lnTo>
                  <a:lnTo>
                    <a:pt x="0" y="17465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 name="pg62"/>
            <p:cNvSpPr/>
            <p:nvPr/>
          </p:nvSpPr>
          <p:spPr>
            <a:xfrm>
              <a:off x="855081" y="2566664"/>
              <a:ext cx="90312" cy="90312"/>
            </a:xfrm>
            <a:custGeom>
              <a:avLst/>
              <a:gdLst/>
              <a:ahLst/>
              <a:cxnLst/>
              <a:rect l="0" t="0" r="0" b="0"/>
              <a:pathLst>
                <a:path w="90312" h="90312">
                  <a:moveTo>
                    <a:pt x="80940" y="0"/>
                  </a:moveTo>
                  <a:lnTo>
                    <a:pt x="90312" y="0"/>
                  </a:lnTo>
                  <a:lnTo>
                    <a:pt x="0" y="90312"/>
                  </a:lnTo>
                  <a:lnTo>
                    <a:pt x="0" y="809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 name="pg63"/>
            <p:cNvSpPr/>
            <p:nvPr/>
          </p:nvSpPr>
          <p:spPr>
            <a:xfrm>
              <a:off x="2116330" y="3751357"/>
              <a:ext cx="71614" cy="71614"/>
            </a:xfrm>
            <a:custGeom>
              <a:avLst/>
              <a:gdLst/>
              <a:ahLst/>
              <a:cxnLst/>
              <a:rect l="0" t="0" r="0" b="0"/>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 name="pg64"/>
            <p:cNvSpPr/>
            <p:nvPr/>
          </p:nvSpPr>
          <p:spPr>
            <a:xfrm>
              <a:off x="2022614" y="3657641"/>
              <a:ext cx="165330" cy="165330"/>
            </a:xfrm>
            <a:custGeom>
              <a:avLst/>
              <a:gdLst/>
              <a:ahLst/>
              <a:cxnLst/>
              <a:rect l="0" t="0" r="0" b="0"/>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 name="pg65"/>
            <p:cNvSpPr/>
            <p:nvPr/>
          </p:nvSpPr>
          <p:spPr>
            <a:xfrm>
              <a:off x="1928898" y="3563925"/>
              <a:ext cx="259046" cy="259046"/>
            </a:xfrm>
            <a:custGeom>
              <a:avLst/>
              <a:gdLst/>
              <a:ahLst/>
              <a:cxnLst/>
              <a:rect l="0" t="0" r="0" b="0"/>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6" name="pg66"/>
            <p:cNvSpPr/>
            <p:nvPr/>
          </p:nvSpPr>
          <p:spPr>
            <a:xfrm>
              <a:off x="1880361" y="34702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7" name="pg67"/>
            <p:cNvSpPr/>
            <p:nvPr/>
          </p:nvSpPr>
          <p:spPr>
            <a:xfrm>
              <a:off x="1880361" y="33764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8" name="pg68"/>
            <p:cNvSpPr/>
            <p:nvPr/>
          </p:nvSpPr>
          <p:spPr>
            <a:xfrm>
              <a:off x="1880361" y="32827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9" name="pg69"/>
            <p:cNvSpPr/>
            <p:nvPr/>
          </p:nvSpPr>
          <p:spPr>
            <a:xfrm>
              <a:off x="1880361" y="31890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0" name="pg70"/>
            <p:cNvSpPr/>
            <p:nvPr/>
          </p:nvSpPr>
          <p:spPr>
            <a:xfrm>
              <a:off x="1880361" y="30953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1" name="pg71"/>
            <p:cNvSpPr/>
            <p:nvPr/>
          </p:nvSpPr>
          <p:spPr>
            <a:xfrm>
              <a:off x="1880361" y="30016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2" name="pg72"/>
            <p:cNvSpPr/>
            <p:nvPr/>
          </p:nvSpPr>
          <p:spPr>
            <a:xfrm>
              <a:off x="1880361" y="29079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3" name="pg73"/>
            <p:cNvSpPr/>
            <p:nvPr/>
          </p:nvSpPr>
          <p:spPr>
            <a:xfrm>
              <a:off x="1880361" y="28141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4" name="pg74"/>
            <p:cNvSpPr/>
            <p:nvPr/>
          </p:nvSpPr>
          <p:spPr>
            <a:xfrm>
              <a:off x="1880361" y="27204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5" name="pg75"/>
            <p:cNvSpPr/>
            <p:nvPr/>
          </p:nvSpPr>
          <p:spPr>
            <a:xfrm>
              <a:off x="1880361" y="26267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 name="pg76"/>
            <p:cNvSpPr/>
            <p:nvPr/>
          </p:nvSpPr>
          <p:spPr>
            <a:xfrm>
              <a:off x="1880361" y="25330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7" name="pg77"/>
            <p:cNvSpPr/>
            <p:nvPr/>
          </p:nvSpPr>
          <p:spPr>
            <a:xfrm>
              <a:off x="1880361" y="24393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8" name="pg78"/>
            <p:cNvSpPr/>
            <p:nvPr/>
          </p:nvSpPr>
          <p:spPr>
            <a:xfrm>
              <a:off x="1880361" y="23456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9" name="pg79"/>
            <p:cNvSpPr/>
            <p:nvPr/>
          </p:nvSpPr>
          <p:spPr>
            <a:xfrm>
              <a:off x="1880361" y="22519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0" name="pg80"/>
            <p:cNvSpPr/>
            <p:nvPr/>
          </p:nvSpPr>
          <p:spPr>
            <a:xfrm>
              <a:off x="1880361" y="21581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 name="pg81"/>
            <p:cNvSpPr/>
            <p:nvPr/>
          </p:nvSpPr>
          <p:spPr>
            <a:xfrm>
              <a:off x="1880361" y="20644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 name="pg82"/>
            <p:cNvSpPr/>
            <p:nvPr/>
          </p:nvSpPr>
          <p:spPr>
            <a:xfrm>
              <a:off x="1880361" y="19707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 name="pg83"/>
            <p:cNvSpPr/>
            <p:nvPr/>
          </p:nvSpPr>
          <p:spPr>
            <a:xfrm>
              <a:off x="1880361" y="1938510"/>
              <a:ext cx="255481" cy="255481"/>
            </a:xfrm>
            <a:custGeom>
              <a:avLst/>
              <a:gdLst/>
              <a:ahLst/>
              <a:cxnLst/>
              <a:rect l="0" t="0" r="0" b="0"/>
              <a:pathLst>
                <a:path w="255481" h="255481">
                  <a:moveTo>
                    <a:pt x="246110" y="0"/>
                  </a:moveTo>
                  <a:lnTo>
                    <a:pt x="255481" y="0"/>
                  </a:lnTo>
                  <a:lnTo>
                    <a:pt x="0" y="255481"/>
                  </a:lnTo>
                  <a:lnTo>
                    <a:pt x="0" y="246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4" name="pg84"/>
            <p:cNvSpPr/>
            <p:nvPr/>
          </p:nvSpPr>
          <p:spPr>
            <a:xfrm>
              <a:off x="1880361" y="1938510"/>
              <a:ext cx="161765" cy="161765"/>
            </a:xfrm>
            <a:custGeom>
              <a:avLst/>
              <a:gdLst/>
              <a:ahLst/>
              <a:cxnLst/>
              <a:rect l="0" t="0" r="0" b="0"/>
              <a:pathLst>
                <a:path w="161765" h="161765">
                  <a:moveTo>
                    <a:pt x="152394" y="0"/>
                  </a:moveTo>
                  <a:lnTo>
                    <a:pt x="161765" y="0"/>
                  </a:lnTo>
                  <a:lnTo>
                    <a:pt x="0" y="161765"/>
                  </a:lnTo>
                  <a:lnTo>
                    <a:pt x="0" y="15239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5" name="pg85"/>
            <p:cNvSpPr/>
            <p:nvPr/>
          </p:nvSpPr>
          <p:spPr>
            <a:xfrm>
              <a:off x="1880361" y="1938510"/>
              <a:ext cx="68049" cy="68049"/>
            </a:xfrm>
            <a:custGeom>
              <a:avLst/>
              <a:gdLst/>
              <a:ahLst/>
              <a:cxnLst/>
              <a:rect l="0" t="0" r="0" b="0"/>
              <a:pathLst>
                <a:path w="68049" h="68049">
                  <a:moveTo>
                    <a:pt x="58678" y="0"/>
                  </a:moveTo>
                  <a:lnTo>
                    <a:pt x="68049" y="0"/>
                  </a:lnTo>
                  <a:lnTo>
                    <a:pt x="0" y="68049"/>
                  </a:lnTo>
                  <a:lnTo>
                    <a:pt x="0" y="586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6" name="pg86"/>
            <p:cNvSpPr/>
            <p:nvPr/>
          </p:nvSpPr>
          <p:spPr>
            <a:xfrm>
              <a:off x="1835182" y="3811969"/>
              <a:ext cx="11002" cy="11002"/>
            </a:xfrm>
            <a:custGeom>
              <a:avLst/>
              <a:gdLst/>
              <a:ahLst/>
              <a:cxnLst/>
              <a:rect l="0" t="0" r="0" b="0"/>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7" name="pg87"/>
            <p:cNvSpPr/>
            <p:nvPr/>
          </p:nvSpPr>
          <p:spPr>
            <a:xfrm>
              <a:off x="1741466" y="3718253"/>
              <a:ext cx="104718" cy="104718"/>
            </a:xfrm>
            <a:custGeom>
              <a:avLst/>
              <a:gdLst/>
              <a:ahLst/>
              <a:cxnLst/>
              <a:rect l="0" t="0" r="0" b="0"/>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8" name="pg88"/>
            <p:cNvSpPr/>
            <p:nvPr/>
          </p:nvSpPr>
          <p:spPr>
            <a:xfrm>
              <a:off x="1647750" y="3624537"/>
              <a:ext cx="198434" cy="198434"/>
            </a:xfrm>
            <a:custGeom>
              <a:avLst/>
              <a:gdLst/>
              <a:ahLst/>
              <a:cxnLst/>
              <a:rect l="0" t="0" r="0" b="0"/>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9" name="pg89"/>
            <p:cNvSpPr/>
            <p:nvPr/>
          </p:nvSpPr>
          <p:spPr>
            <a:xfrm>
              <a:off x="1554034" y="3530821"/>
              <a:ext cx="292150" cy="292150"/>
            </a:xfrm>
            <a:custGeom>
              <a:avLst/>
              <a:gdLst/>
              <a:ahLst/>
              <a:cxnLst/>
              <a:rect l="0" t="0" r="0" b="0"/>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0" name="pg90"/>
            <p:cNvSpPr/>
            <p:nvPr/>
          </p:nvSpPr>
          <p:spPr>
            <a:xfrm>
              <a:off x="1538601" y="34371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1" name="pg91"/>
            <p:cNvSpPr/>
            <p:nvPr/>
          </p:nvSpPr>
          <p:spPr>
            <a:xfrm>
              <a:off x="1538601" y="33433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2" name="pg92"/>
            <p:cNvSpPr/>
            <p:nvPr/>
          </p:nvSpPr>
          <p:spPr>
            <a:xfrm>
              <a:off x="1538601" y="32496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3" name="pg93"/>
            <p:cNvSpPr/>
            <p:nvPr/>
          </p:nvSpPr>
          <p:spPr>
            <a:xfrm>
              <a:off x="1538601" y="31559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4" name="pg94"/>
            <p:cNvSpPr/>
            <p:nvPr/>
          </p:nvSpPr>
          <p:spPr>
            <a:xfrm>
              <a:off x="1538601" y="30622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5" name="pg95"/>
            <p:cNvSpPr/>
            <p:nvPr/>
          </p:nvSpPr>
          <p:spPr>
            <a:xfrm>
              <a:off x="1538601" y="29685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6" name="pg96"/>
            <p:cNvSpPr/>
            <p:nvPr/>
          </p:nvSpPr>
          <p:spPr>
            <a:xfrm>
              <a:off x="1538601" y="28748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7" name="pg97"/>
            <p:cNvSpPr/>
            <p:nvPr/>
          </p:nvSpPr>
          <p:spPr>
            <a:xfrm>
              <a:off x="1538601" y="27810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8" name="pg98"/>
            <p:cNvSpPr/>
            <p:nvPr/>
          </p:nvSpPr>
          <p:spPr>
            <a:xfrm>
              <a:off x="1538601" y="26873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9" name="pg99"/>
            <p:cNvSpPr/>
            <p:nvPr/>
          </p:nvSpPr>
          <p:spPr>
            <a:xfrm>
              <a:off x="1538601" y="25936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0" name="pg100"/>
            <p:cNvSpPr/>
            <p:nvPr/>
          </p:nvSpPr>
          <p:spPr>
            <a:xfrm>
              <a:off x="1538601" y="24999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1538601" y="24062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1538601" y="23125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1538601" y="22187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1538601" y="21250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1538601" y="20313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1538601" y="1938510"/>
              <a:ext cx="307584" cy="316093"/>
            </a:xfrm>
            <a:custGeom>
              <a:avLst/>
              <a:gdLst/>
              <a:ahLst/>
              <a:cxnLst/>
              <a:rect l="0" t="0" r="0" b="0"/>
              <a:pathLst>
                <a:path w="307584" h="316093">
                  <a:moveTo>
                    <a:pt x="306722" y="0"/>
                  </a:moveTo>
                  <a:lnTo>
                    <a:pt x="307584" y="0"/>
                  </a:lnTo>
                  <a:lnTo>
                    <a:pt x="307584" y="8509"/>
                  </a:lnTo>
                  <a:lnTo>
                    <a:pt x="0" y="316093"/>
                  </a:lnTo>
                  <a:lnTo>
                    <a:pt x="0" y="3067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1538601" y="1938510"/>
              <a:ext cx="222377" cy="222377"/>
            </a:xfrm>
            <a:custGeom>
              <a:avLst/>
              <a:gdLst/>
              <a:ahLst/>
              <a:cxnLst/>
              <a:rect l="0" t="0" r="0" b="0"/>
              <a:pathLst>
                <a:path w="222377" h="222377">
                  <a:moveTo>
                    <a:pt x="213006" y="0"/>
                  </a:moveTo>
                  <a:lnTo>
                    <a:pt x="222377" y="0"/>
                  </a:lnTo>
                  <a:lnTo>
                    <a:pt x="0" y="222377"/>
                  </a:lnTo>
                  <a:lnTo>
                    <a:pt x="0" y="2130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1538601" y="1938510"/>
              <a:ext cx="128661" cy="128661"/>
            </a:xfrm>
            <a:custGeom>
              <a:avLst/>
              <a:gdLst/>
              <a:ahLst/>
              <a:cxnLst/>
              <a:rect l="0" t="0" r="0" b="0"/>
              <a:pathLst>
                <a:path w="128661" h="128661">
                  <a:moveTo>
                    <a:pt x="119290" y="0"/>
                  </a:moveTo>
                  <a:lnTo>
                    <a:pt x="128661" y="0"/>
                  </a:lnTo>
                  <a:lnTo>
                    <a:pt x="0" y="128661"/>
                  </a:lnTo>
                  <a:lnTo>
                    <a:pt x="0" y="1192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1538601" y="1938510"/>
              <a:ext cx="34945" cy="34945"/>
            </a:xfrm>
            <a:custGeom>
              <a:avLst/>
              <a:gdLst/>
              <a:ahLst/>
              <a:cxnLst/>
              <a:rect l="0" t="0" r="0" b="0"/>
              <a:pathLst>
                <a:path w="34945" h="34945">
                  <a:moveTo>
                    <a:pt x="25574" y="0"/>
                  </a:moveTo>
                  <a:lnTo>
                    <a:pt x="34945" y="0"/>
                  </a:lnTo>
                  <a:lnTo>
                    <a:pt x="0" y="34945"/>
                  </a:lnTo>
                  <a:lnTo>
                    <a:pt x="0" y="25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2491194" y="3784461"/>
              <a:ext cx="38510" cy="38510"/>
            </a:xfrm>
            <a:custGeom>
              <a:avLst/>
              <a:gdLst/>
              <a:ahLst/>
              <a:cxnLst/>
              <a:rect l="0" t="0" r="0" b="0"/>
              <a:pathLst>
                <a:path w="38510" h="38510">
                  <a:moveTo>
                    <a:pt x="38510" y="0"/>
                  </a:moveTo>
                  <a:lnTo>
                    <a:pt x="38510" y="9371"/>
                  </a:lnTo>
                  <a:lnTo>
                    <a:pt x="9371" y="38510"/>
                  </a:lnTo>
                  <a:lnTo>
                    <a:pt x="0" y="385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2397478" y="3690745"/>
              <a:ext cx="132226" cy="132226"/>
            </a:xfrm>
            <a:custGeom>
              <a:avLst/>
              <a:gdLst/>
              <a:ahLst/>
              <a:cxnLst/>
              <a:rect l="0" t="0" r="0" b="0"/>
              <a:pathLst>
                <a:path w="132226" h="132226">
                  <a:moveTo>
                    <a:pt x="132226" y="0"/>
                  </a:moveTo>
                  <a:lnTo>
                    <a:pt x="132226" y="9371"/>
                  </a:lnTo>
                  <a:lnTo>
                    <a:pt x="9371" y="132226"/>
                  </a:lnTo>
                  <a:lnTo>
                    <a:pt x="0" y="1322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2303762" y="3597029"/>
              <a:ext cx="225942" cy="225942"/>
            </a:xfrm>
            <a:custGeom>
              <a:avLst/>
              <a:gdLst/>
              <a:ahLst/>
              <a:cxnLst/>
              <a:rect l="0" t="0" r="0" b="0"/>
              <a:pathLst>
                <a:path w="225942" h="225942">
                  <a:moveTo>
                    <a:pt x="225942" y="0"/>
                  </a:moveTo>
                  <a:lnTo>
                    <a:pt x="225942" y="9371"/>
                  </a:lnTo>
                  <a:lnTo>
                    <a:pt x="9371" y="225942"/>
                  </a:lnTo>
                  <a:lnTo>
                    <a:pt x="0" y="2259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2222121" y="35033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2222121" y="34095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2222121" y="33158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2222121" y="32221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2222121" y="31284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2222121" y="30347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2222121" y="29410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2222121" y="28473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2222121" y="27535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2222121" y="26598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2222121" y="25661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2222121" y="24724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2222121" y="23787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2222121" y="22850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2222121" y="21912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2222121" y="20975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2222121" y="20038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2222121" y="19101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2222121" y="1878686"/>
              <a:ext cx="254694" cy="254694"/>
            </a:xfrm>
            <a:custGeom>
              <a:avLst/>
              <a:gdLst/>
              <a:ahLst/>
              <a:cxnLst/>
              <a:rect l="0" t="0" r="0" b="0"/>
              <a:pathLst>
                <a:path w="254694" h="254694">
                  <a:moveTo>
                    <a:pt x="245322" y="0"/>
                  </a:moveTo>
                  <a:lnTo>
                    <a:pt x="254694" y="0"/>
                  </a:lnTo>
                  <a:lnTo>
                    <a:pt x="0" y="254694"/>
                  </a:lnTo>
                  <a:lnTo>
                    <a:pt x="0" y="2453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2222121" y="1878686"/>
              <a:ext cx="160978" cy="160978"/>
            </a:xfrm>
            <a:custGeom>
              <a:avLst/>
              <a:gdLst/>
              <a:ahLst/>
              <a:cxnLst/>
              <a:rect l="0" t="0" r="0" b="0"/>
              <a:pathLst>
                <a:path w="160978" h="160978">
                  <a:moveTo>
                    <a:pt x="151606" y="0"/>
                  </a:moveTo>
                  <a:lnTo>
                    <a:pt x="160978" y="0"/>
                  </a:lnTo>
                  <a:lnTo>
                    <a:pt x="0" y="160978"/>
                  </a:lnTo>
                  <a:lnTo>
                    <a:pt x="0" y="1516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2222121" y="1878686"/>
              <a:ext cx="67261" cy="67261"/>
            </a:xfrm>
            <a:custGeom>
              <a:avLst/>
              <a:gdLst/>
              <a:ahLst/>
              <a:cxnLst/>
              <a:rect l="0" t="0" r="0" b="0"/>
              <a:pathLst>
                <a:path w="67261" h="67261">
                  <a:moveTo>
                    <a:pt x="57890" y="0"/>
                  </a:moveTo>
                  <a:lnTo>
                    <a:pt x="67261" y="0"/>
                  </a:lnTo>
                  <a:lnTo>
                    <a:pt x="0" y="67261"/>
                  </a:lnTo>
                  <a:lnTo>
                    <a:pt x="0" y="578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2866058" y="3817565"/>
              <a:ext cx="5406" cy="5406"/>
            </a:xfrm>
            <a:custGeom>
              <a:avLst/>
              <a:gdLst/>
              <a:ahLst/>
              <a:cxnLst/>
              <a:rect l="0" t="0" r="0" b="0"/>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2772342" y="3723849"/>
              <a:ext cx="99122" cy="99122"/>
            </a:xfrm>
            <a:custGeom>
              <a:avLst/>
              <a:gdLst/>
              <a:ahLst/>
              <a:cxnLst/>
              <a:rect l="0" t="0" r="0" b="0"/>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2678626" y="3630133"/>
              <a:ext cx="192838" cy="192838"/>
            </a:xfrm>
            <a:custGeom>
              <a:avLst/>
              <a:gdLst/>
              <a:ahLst/>
              <a:cxnLst/>
              <a:rect l="0" t="0" r="0" b="0"/>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2584910" y="3536417"/>
              <a:ext cx="286554" cy="286554"/>
            </a:xfrm>
            <a:custGeom>
              <a:avLst/>
              <a:gdLst/>
              <a:ahLst/>
              <a:cxnLst/>
              <a:rect l="0" t="0" r="0" b="0"/>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2563881" y="34427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2563881" y="33489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2563881" y="32552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563881" y="31615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563881" y="30678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563881" y="29741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563881" y="28804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2563881" y="27866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2563881" y="26929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2563881" y="25992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2563881" y="25055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2563881" y="24118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2563881" y="23181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2563881" y="22243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2563881" y="21306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2563881" y="20369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2563881" y="19432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2563881" y="18495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2563881" y="1818862"/>
              <a:ext cx="253906" cy="253906"/>
            </a:xfrm>
            <a:custGeom>
              <a:avLst/>
              <a:gdLst/>
              <a:ahLst/>
              <a:cxnLst/>
              <a:rect l="0" t="0" r="0" b="0"/>
              <a:pathLst>
                <a:path w="253906" h="253906">
                  <a:moveTo>
                    <a:pt x="244534" y="0"/>
                  </a:moveTo>
                  <a:lnTo>
                    <a:pt x="253906" y="0"/>
                  </a:lnTo>
                  <a:lnTo>
                    <a:pt x="0" y="253906"/>
                  </a:lnTo>
                  <a:lnTo>
                    <a:pt x="0" y="2445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2563881" y="1818862"/>
              <a:ext cx="160190" cy="160190"/>
            </a:xfrm>
            <a:custGeom>
              <a:avLst/>
              <a:gdLst/>
              <a:ahLst/>
              <a:cxnLst/>
              <a:rect l="0" t="0" r="0" b="0"/>
              <a:pathLst>
                <a:path w="160190" h="160190">
                  <a:moveTo>
                    <a:pt x="150818" y="0"/>
                  </a:moveTo>
                  <a:lnTo>
                    <a:pt x="160190" y="0"/>
                  </a:lnTo>
                  <a:lnTo>
                    <a:pt x="0" y="160190"/>
                  </a:lnTo>
                  <a:lnTo>
                    <a:pt x="0" y="1508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2563881" y="1818862"/>
              <a:ext cx="66474" cy="66474"/>
            </a:xfrm>
            <a:custGeom>
              <a:avLst/>
              <a:gdLst/>
              <a:ahLst/>
              <a:cxnLst/>
              <a:rect l="0" t="0" r="0" b="0"/>
              <a:pathLst>
                <a:path w="66474" h="66474">
                  <a:moveTo>
                    <a:pt x="57102" y="0"/>
                  </a:moveTo>
                  <a:lnTo>
                    <a:pt x="66474" y="0"/>
                  </a:lnTo>
                  <a:lnTo>
                    <a:pt x="0" y="66474"/>
                  </a:lnTo>
                  <a:lnTo>
                    <a:pt x="0" y="571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3803218" y="3729445"/>
              <a:ext cx="93526" cy="93526"/>
            </a:xfrm>
            <a:custGeom>
              <a:avLst/>
              <a:gdLst/>
              <a:ahLst/>
              <a:cxnLst/>
              <a:rect l="0" t="0" r="0" b="0"/>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3709502" y="3635729"/>
              <a:ext cx="187242" cy="187242"/>
            </a:xfrm>
            <a:custGeom>
              <a:avLst/>
              <a:gdLst/>
              <a:ahLst/>
              <a:cxnLst/>
              <a:rect l="0" t="0" r="0" b="0"/>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3615786" y="3542013"/>
              <a:ext cx="280958" cy="280958"/>
            </a:xfrm>
            <a:custGeom>
              <a:avLst/>
              <a:gdLst/>
              <a:ahLst/>
              <a:cxnLst/>
              <a:rect l="0" t="0" r="0" b="0"/>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3589161" y="34482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3589161" y="33545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3589161" y="32608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3589161" y="31671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3589161" y="30734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3589161" y="29797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3589161" y="28860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3589161" y="27922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3589161" y="26985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3589161" y="26048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3589161" y="25111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3589161" y="24174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3589161" y="23237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3589161" y="22299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3589161" y="21362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3589161" y="20425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3589161" y="19488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3589161" y="18551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3589161" y="1788950"/>
              <a:ext cx="289414" cy="289414"/>
            </a:xfrm>
            <a:custGeom>
              <a:avLst/>
              <a:gdLst/>
              <a:ahLst/>
              <a:cxnLst/>
              <a:rect l="0" t="0" r="0" b="0"/>
              <a:pathLst>
                <a:path w="289414" h="289414">
                  <a:moveTo>
                    <a:pt x="280042" y="0"/>
                  </a:moveTo>
                  <a:lnTo>
                    <a:pt x="289414" y="0"/>
                  </a:lnTo>
                  <a:lnTo>
                    <a:pt x="0" y="289414"/>
                  </a:lnTo>
                  <a:lnTo>
                    <a:pt x="0" y="2800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3589161" y="1788950"/>
              <a:ext cx="195698" cy="195698"/>
            </a:xfrm>
            <a:custGeom>
              <a:avLst/>
              <a:gdLst/>
              <a:ahLst/>
              <a:cxnLst/>
              <a:rect l="0" t="0" r="0" b="0"/>
              <a:pathLst>
                <a:path w="195698" h="195698">
                  <a:moveTo>
                    <a:pt x="186326" y="0"/>
                  </a:moveTo>
                  <a:lnTo>
                    <a:pt x="195698" y="0"/>
                  </a:lnTo>
                  <a:lnTo>
                    <a:pt x="0" y="195698"/>
                  </a:lnTo>
                  <a:lnTo>
                    <a:pt x="0" y="1863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3589161" y="1788950"/>
              <a:ext cx="101982" cy="101982"/>
            </a:xfrm>
            <a:custGeom>
              <a:avLst/>
              <a:gdLst/>
              <a:ahLst/>
              <a:cxnLst/>
              <a:rect l="0" t="0" r="0" b="0"/>
              <a:pathLst>
                <a:path w="101982" h="101982">
                  <a:moveTo>
                    <a:pt x="92610" y="0"/>
                  </a:moveTo>
                  <a:lnTo>
                    <a:pt x="101982" y="0"/>
                  </a:lnTo>
                  <a:lnTo>
                    <a:pt x="0" y="101982"/>
                  </a:lnTo>
                  <a:lnTo>
                    <a:pt x="0" y="926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3589161" y="1788950"/>
              <a:ext cx="8266" cy="8266"/>
            </a:xfrm>
            <a:custGeom>
              <a:avLst/>
              <a:gdLst/>
              <a:ahLst/>
              <a:cxnLst/>
              <a:rect l="0" t="0" r="0" b="0"/>
              <a:pathLst>
                <a:path w="8266" h="8266">
                  <a:moveTo>
                    <a:pt x="0" y="8266"/>
                  </a:moveTo>
                  <a:lnTo>
                    <a:pt x="0" y="0"/>
                  </a:lnTo>
                  <a:lnTo>
                    <a:pt x="8266"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4552946" y="3795653"/>
              <a:ext cx="27318" cy="27318"/>
            </a:xfrm>
            <a:custGeom>
              <a:avLst/>
              <a:gdLst/>
              <a:ahLst/>
              <a:cxnLst/>
              <a:rect l="0" t="0" r="0" b="0"/>
              <a:pathLst>
                <a:path w="27318" h="27318">
                  <a:moveTo>
                    <a:pt x="27318" y="0"/>
                  </a:moveTo>
                  <a:lnTo>
                    <a:pt x="27318" y="9371"/>
                  </a:lnTo>
                  <a:lnTo>
                    <a:pt x="9371" y="27318"/>
                  </a:lnTo>
                  <a:lnTo>
                    <a:pt x="0" y="273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4459230" y="3701937"/>
              <a:ext cx="121034" cy="121034"/>
            </a:xfrm>
            <a:custGeom>
              <a:avLst/>
              <a:gdLst/>
              <a:ahLst/>
              <a:cxnLst/>
              <a:rect l="0" t="0" r="0" b="0"/>
              <a:pathLst>
                <a:path w="121034" h="121034">
                  <a:moveTo>
                    <a:pt x="121034" y="0"/>
                  </a:moveTo>
                  <a:lnTo>
                    <a:pt x="121034" y="9371"/>
                  </a:lnTo>
                  <a:lnTo>
                    <a:pt x="9371" y="121034"/>
                  </a:lnTo>
                  <a:lnTo>
                    <a:pt x="0" y="1210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4365514" y="3608221"/>
              <a:ext cx="214750" cy="214750"/>
            </a:xfrm>
            <a:custGeom>
              <a:avLst/>
              <a:gdLst/>
              <a:ahLst/>
              <a:cxnLst/>
              <a:rect l="0" t="0" r="0" b="0"/>
              <a:pathLst>
                <a:path w="214750" h="214750">
                  <a:moveTo>
                    <a:pt x="214750" y="0"/>
                  </a:moveTo>
                  <a:lnTo>
                    <a:pt x="214750" y="9371"/>
                  </a:lnTo>
                  <a:lnTo>
                    <a:pt x="9371" y="214750"/>
                  </a:lnTo>
                  <a:lnTo>
                    <a:pt x="0" y="2147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4272681" y="3514505"/>
              <a:ext cx="307584" cy="308466"/>
            </a:xfrm>
            <a:custGeom>
              <a:avLst/>
              <a:gdLst/>
              <a:ahLst/>
              <a:cxnLst/>
              <a:rect l="0" t="0" r="0" b="0"/>
              <a:pathLst>
                <a:path w="307584" h="308466">
                  <a:moveTo>
                    <a:pt x="307584" y="0"/>
                  </a:moveTo>
                  <a:lnTo>
                    <a:pt x="307584" y="9371"/>
                  </a:lnTo>
                  <a:lnTo>
                    <a:pt x="8488" y="308466"/>
                  </a:lnTo>
                  <a:lnTo>
                    <a:pt x="0" y="308466"/>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4272681" y="34207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4272681" y="33270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4272681" y="32333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4272681" y="31396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4272681" y="30459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4272681" y="29522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4272681" y="28584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4272681" y="27647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4272681" y="26710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4272681" y="25773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4272681" y="24836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4272681" y="23899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4272681" y="22961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4272681" y="22024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4272681" y="21087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4272681" y="20150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4272681" y="19213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4272681" y="18276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4272681" y="17339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4272681" y="16401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4272681" y="15464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4272681" y="1519741"/>
              <a:ext cx="249966" cy="249966"/>
            </a:xfrm>
            <a:custGeom>
              <a:avLst/>
              <a:gdLst/>
              <a:ahLst/>
              <a:cxnLst/>
              <a:rect l="0" t="0" r="0" b="0"/>
              <a:pathLst>
                <a:path w="249966" h="249966">
                  <a:moveTo>
                    <a:pt x="240595" y="0"/>
                  </a:moveTo>
                  <a:lnTo>
                    <a:pt x="249966" y="0"/>
                  </a:lnTo>
                  <a:lnTo>
                    <a:pt x="0" y="249966"/>
                  </a:lnTo>
                  <a:lnTo>
                    <a:pt x="0" y="24059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4272681" y="1519741"/>
              <a:ext cx="156250" cy="156250"/>
            </a:xfrm>
            <a:custGeom>
              <a:avLst/>
              <a:gdLst/>
              <a:ahLst/>
              <a:cxnLst/>
              <a:rect l="0" t="0" r="0" b="0"/>
              <a:pathLst>
                <a:path w="156250" h="156250">
                  <a:moveTo>
                    <a:pt x="146879" y="0"/>
                  </a:moveTo>
                  <a:lnTo>
                    <a:pt x="156250" y="0"/>
                  </a:lnTo>
                  <a:lnTo>
                    <a:pt x="0" y="156250"/>
                  </a:lnTo>
                  <a:lnTo>
                    <a:pt x="0" y="14687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4272681" y="1519741"/>
              <a:ext cx="62534" cy="62534"/>
            </a:xfrm>
            <a:custGeom>
              <a:avLst/>
              <a:gdLst/>
              <a:ahLst/>
              <a:cxnLst/>
              <a:rect l="0" t="0" r="0" b="0"/>
              <a:pathLst>
                <a:path w="62534" h="62534">
                  <a:moveTo>
                    <a:pt x="53163" y="0"/>
                  </a:moveTo>
                  <a:lnTo>
                    <a:pt x="62534" y="0"/>
                  </a:lnTo>
                  <a:lnTo>
                    <a:pt x="0" y="62534"/>
                  </a:lnTo>
                  <a:lnTo>
                    <a:pt x="0" y="531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4178082" y="3762549"/>
              <a:ext cx="60422" cy="60422"/>
            </a:xfrm>
            <a:custGeom>
              <a:avLst/>
              <a:gdLst/>
              <a:ahLst/>
              <a:cxnLst/>
              <a:rect l="0" t="0" r="0" b="0"/>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4084366" y="3668833"/>
              <a:ext cx="154138" cy="154138"/>
            </a:xfrm>
            <a:custGeom>
              <a:avLst/>
              <a:gdLst/>
              <a:ahLst/>
              <a:cxnLst/>
              <a:rect l="0" t="0" r="0" b="0"/>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3990650" y="3575117"/>
              <a:ext cx="247854" cy="247854"/>
            </a:xfrm>
            <a:custGeom>
              <a:avLst/>
              <a:gdLst/>
              <a:ahLst/>
              <a:cxnLst/>
              <a:rect l="0" t="0" r="0" b="0"/>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3930921" y="34814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3930921" y="33876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3930921" y="32939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3930921" y="32002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3930921" y="31065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3930921" y="30128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3930921" y="29191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3930921" y="28253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3930921" y="27316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3930921" y="26379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3930921" y="25442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3930921" y="24505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3930921" y="23568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3930921" y="22630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3930921" y="21693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3930921" y="20756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3930921" y="19819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3930921" y="18882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3930921" y="17945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3930921" y="17007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3930921" y="16070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3930921" y="1519741"/>
              <a:ext cx="307584" cy="310578"/>
            </a:xfrm>
            <a:custGeom>
              <a:avLst/>
              <a:gdLst/>
              <a:ahLst/>
              <a:cxnLst/>
              <a:rect l="0" t="0" r="0" b="0"/>
              <a:pathLst>
                <a:path w="307584" h="310578">
                  <a:moveTo>
                    <a:pt x="301207" y="0"/>
                  </a:moveTo>
                  <a:lnTo>
                    <a:pt x="307584" y="0"/>
                  </a:lnTo>
                  <a:lnTo>
                    <a:pt x="307584" y="2994"/>
                  </a:lnTo>
                  <a:lnTo>
                    <a:pt x="0" y="310578"/>
                  </a:lnTo>
                  <a:lnTo>
                    <a:pt x="0" y="3012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3930921" y="1519741"/>
              <a:ext cx="216862" cy="216862"/>
            </a:xfrm>
            <a:custGeom>
              <a:avLst/>
              <a:gdLst/>
              <a:ahLst/>
              <a:cxnLst/>
              <a:rect l="0" t="0" r="0" b="0"/>
              <a:pathLst>
                <a:path w="216862" h="216862">
                  <a:moveTo>
                    <a:pt x="207491" y="0"/>
                  </a:moveTo>
                  <a:lnTo>
                    <a:pt x="216862" y="0"/>
                  </a:lnTo>
                  <a:lnTo>
                    <a:pt x="0" y="216862"/>
                  </a:lnTo>
                  <a:lnTo>
                    <a:pt x="0" y="2074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3930921" y="1519741"/>
              <a:ext cx="123146" cy="123146"/>
            </a:xfrm>
            <a:custGeom>
              <a:avLst/>
              <a:gdLst/>
              <a:ahLst/>
              <a:cxnLst/>
              <a:rect l="0" t="0" r="0" b="0"/>
              <a:pathLst>
                <a:path w="123146" h="123146">
                  <a:moveTo>
                    <a:pt x="113775" y="0"/>
                  </a:moveTo>
                  <a:lnTo>
                    <a:pt x="123146" y="0"/>
                  </a:lnTo>
                  <a:lnTo>
                    <a:pt x="0" y="123146"/>
                  </a:lnTo>
                  <a:lnTo>
                    <a:pt x="0" y="1137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3930921" y="1519741"/>
              <a:ext cx="29430" cy="29430"/>
            </a:xfrm>
            <a:custGeom>
              <a:avLst/>
              <a:gdLst/>
              <a:ahLst/>
              <a:cxnLst/>
              <a:rect l="0" t="0" r="0" b="0"/>
              <a:pathLst>
                <a:path w="29430" h="29430">
                  <a:moveTo>
                    <a:pt x="20059" y="0"/>
                  </a:moveTo>
                  <a:lnTo>
                    <a:pt x="29430" y="0"/>
                  </a:lnTo>
                  <a:lnTo>
                    <a:pt x="0" y="29430"/>
                  </a:lnTo>
                  <a:lnTo>
                    <a:pt x="0" y="200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5583823" y="3801249"/>
              <a:ext cx="21723" cy="21723"/>
            </a:xfrm>
            <a:custGeom>
              <a:avLst/>
              <a:gdLst/>
              <a:ahLst/>
              <a:cxnLst/>
              <a:rect l="0" t="0" r="0" b="0"/>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5490107" y="3707533"/>
              <a:ext cx="115439" cy="115439"/>
            </a:xfrm>
            <a:custGeom>
              <a:avLst/>
              <a:gdLst/>
              <a:ahLst/>
              <a:cxnLst/>
              <a:rect l="0" t="0" r="0" b="0"/>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5396391" y="3613816"/>
              <a:ext cx="209155" cy="209155"/>
            </a:xfrm>
            <a:custGeom>
              <a:avLst/>
              <a:gdLst/>
              <a:ahLst/>
              <a:cxnLst/>
              <a:rect l="0" t="0" r="0" b="0"/>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5302675" y="3520100"/>
              <a:ext cx="302871" cy="302871"/>
            </a:xfrm>
            <a:custGeom>
              <a:avLst/>
              <a:gdLst/>
              <a:ahLst/>
              <a:cxnLst/>
              <a:rect l="0" t="0" r="0" b="0"/>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5297962" y="34263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5297962" y="33326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5297962" y="32389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5297962" y="31452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5297962" y="30515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5297962" y="29578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5297962" y="28640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5297962" y="27703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5297962" y="26766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5297962" y="25829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5297962" y="24892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5297962" y="23955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5297962" y="23017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5297962" y="22080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5297962" y="21143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5297962" y="20206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5297962" y="19269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5297962" y="18332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5297962" y="17394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5297962" y="16457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5297962" y="15520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5297962" y="14583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5297962" y="1370181"/>
              <a:ext cx="307584" cy="311407"/>
            </a:xfrm>
            <a:custGeom>
              <a:avLst/>
              <a:gdLst/>
              <a:ahLst/>
              <a:cxnLst/>
              <a:rect l="0" t="0" r="0" b="0"/>
              <a:pathLst>
                <a:path w="307584" h="311407">
                  <a:moveTo>
                    <a:pt x="302035" y="0"/>
                  </a:moveTo>
                  <a:lnTo>
                    <a:pt x="307584" y="0"/>
                  </a:lnTo>
                  <a:lnTo>
                    <a:pt x="307584" y="3823"/>
                  </a:lnTo>
                  <a:lnTo>
                    <a:pt x="0" y="311407"/>
                  </a:lnTo>
                  <a:lnTo>
                    <a:pt x="0" y="3020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5297962" y="1370181"/>
              <a:ext cx="217691" cy="217691"/>
            </a:xfrm>
            <a:custGeom>
              <a:avLst/>
              <a:gdLst/>
              <a:ahLst/>
              <a:cxnLst/>
              <a:rect l="0" t="0" r="0" b="0"/>
              <a:pathLst>
                <a:path w="217691" h="217691">
                  <a:moveTo>
                    <a:pt x="208319" y="0"/>
                  </a:moveTo>
                  <a:lnTo>
                    <a:pt x="217691" y="0"/>
                  </a:lnTo>
                  <a:lnTo>
                    <a:pt x="0" y="217691"/>
                  </a:lnTo>
                  <a:lnTo>
                    <a:pt x="0" y="2083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5297962" y="1370181"/>
              <a:ext cx="123975" cy="123975"/>
            </a:xfrm>
            <a:custGeom>
              <a:avLst/>
              <a:gdLst/>
              <a:ahLst/>
              <a:cxnLst/>
              <a:rect l="0" t="0" r="0" b="0"/>
              <a:pathLst>
                <a:path w="123975" h="123975">
                  <a:moveTo>
                    <a:pt x="114603" y="0"/>
                  </a:moveTo>
                  <a:lnTo>
                    <a:pt x="123975" y="0"/>
                  </a:lnTo>
                  <a:lnTo>
                    <a:pt x="0" y="123975"/>
                  </a:lnTo>
                  <a:lnTo>
                    <a:pt x="0" y="1146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5297962" y="1370181"/>
              <a:ext cx="30259" cy="30259"/>
            </a:xfrm>
            <a:custGeom>
              <a:avLst/>
              <a:gdLst/>
              <a:ahLst/>
              <a:cxnLst/>
              <a:rect l="0" t="0" r="0" b="0"/>
              <a:pathLst>
                <a:path w="30259" h="30259">
                  <a:moveTo>
                    <a:pt x="20887" y="0"/>
                  </a:moveTo>
                  <a:lnTo>
                    <a:pt x="30259" y="0"/>
                  </a:lnTo>
                  <a:lnTo>
                    <a:pt x="0" y="30259"/>
                  </a:lnTo>
                  <a:lnTo>
                    <a:pt x="0" y="2088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6614699" y="3806844"/>
              <a:ext cx="16127" cy="16127"/>
            </a:xfrm>
            <a:custGeom>
              <a:avLst/>
              <a:gdLst/>
              <a:ahLst/>
              <a:cxnLst/>
              <a:rect l="0" t="0" r="0" b="0"/>
              <a:pathLst>
                <a:path w="16127" h="16127">
                  <a:moveTo>
                    <a:pt x="16127" y="0"/>
                  </a:moveTo>
                  <a:lnTo>
                    <a:pt x="16127" y="9371"/>
                  </a:lnTo>
                  <a:lnTo>
                    <a:pt x="9371" y="16127"/>
                  </a:lnTo>
                  <a:lnTo>
                    <a:pt x="0" y="161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6520983" y="3713128"/>
              <a:ext cx="109843" cy="109843"/>
            </a:xfrm>
            <a:custGeom>
              <a:avLst/>
              <a:gdLst/>
              <a:ahLst/>
              <a:cxnLst/>
              <a:rect l="0" t="0" r="0" b="0"/>
              <a:pathLst>
                <a:path w="109843" h="109843">
                  <a:moveTo>
                    <a:pt x="109843" y="0"/>
                  </a:moveTo>
                  <a:lnTo>
                    <a:pt x="109843" y="9371"/>
                  </a:lnTo>
                  <a:lnTo>
                    <a:pt x="9371" y="109843"/>
                  </a:lnTo>
                  <a:lnTo>
                    <a:pt x="0" y="109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6427267" y="3619412"/>
              <a:ext cx="203559" cy="203559"/>
            </a:xfrm>
            <a:custGeom>
              <a:avLst/>
              <a:gdLst/>
              <a:ahLst/>
              <a:cxnLst/>
              <a:rect l="0" t="0" r="0" b="0"/>
              <a:pathLst>
                <a:path w="203559" h="203559">
                  <a:moveTo>
                    <a:pt x="203559" y="0"/>
                  </a:moveTo>
                  <a:lnTo>
                    <a:pt x="203559" y="9371"/>
                  </a:lnTo>
                  <a:lnTo>
                    <a:pt x="9371" y="203559"/>
                  </a:lnTo>
                  <a:lnTo>
                    <a:pt x="0" y="2035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6333551" y="3525696"/>
              <a:ext cx="297275" cy="297275"/>
            </a:xfrm>
            <a:custGeom>
              <a:avLst/>
              <a:gdLst/>
              <a:ahLst/>
              <a:cxnLst/>
              <a:rect l="0" t="0" r="0" b="0"/>
              <a:pathLst>
                <a:path w="297275" h="297275">
                  <a:moveTo>
                    <a:pt x="297275" y="0"/>
                  </a:moveTo>
                  <a:lnTo>
                    <a:pt x="297275" y="9371"/>
                  </a:lnTo>
                  <a:lnTo>
                    <a:pt x="9371" y="297275"/>
                  </a:lnTo>
                  <a:lnTo>
                    <a:pt x="0" y="2972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6323242" y="34319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6323242" y="33382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6323242" y="32445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6323242" y="31508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6323242" y="30571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6323242" y="29634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6323242" y="28696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6323242" y="27759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6323242" y="26822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6323242" y="25885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6323242" y="24948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6323242" y="24011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6323242" y="23073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6323242" y="22136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6323242" y="21199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6323242" y="20262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6323242" y="19325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6323242" y="18388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6323242" y="17450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6323242" y="16513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6323242" y="15576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6323242" y="14639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6323242" y="13702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6323242" y="12765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6323242" y="1250532"/>
              <a:ext cx="249219" cy="249219"/>
            </a:xfrm>
            <a:custGeom>
              <a:avLst/>
              <a:gdLst/>
              <a:ahLst/>
              <a:cxnLst/>
              <a:rect l="0" t="0" r="0" b="0"/>
              <a:pathLst>
                <a:path w="249219" h="249219">
                  <a:moveTo>
                    <a:pt x="239847" y="0"/>
                  </a:moveTo>
                  <a:lnTo>
                    <a:pt x="249219" y="0"/>
                  </a:lnTo>
                  <a:lnTo>
                    <a:pt x="0" y="249219"/>
                  </a:lnTo>
                  <a:lnTo>
                    <a:pt x="0" y="23984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6323242" y="1250532"/>
              <a:ext cx="155503" cy="155503"/>
            </a:xfrm>
            <a:custGeom>
              <a:avLst/>
              <a:gdLst/>
              <a:ahLst/>
              <a:cxnLst/>
              <a:rect l="0" t="0" r="0" b="0"/>
              <a:pathLst>
                <a:path w="155503" h="155503">
                  <a:moveTo>
                    <a:pt x="146131" y="0"/>
                  </a:moveTo>
                  <a:lnTo>
                    <a:pt x="155503" y="0"/>
                  </a:lnTo>
                  <a:lnTo>
                    <a:pt x="0" y="155503"/>
                  </a:lnTo>
                  <a:lnTo>
                    <a:pt x="0" y="14613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6323242" y="1250532"/>
              <a:ext cx="61787" cy="61787"/>
            </a:xfrm>
            <a:custGeom>
              <a:avLst/>
              <a:gdLst/>
              <a:ahLst/>
              <a:cxnLst/>
              <a:rect l="0" t="0" r="0" b="0"/>
              <a:pathLst>
                <a:path w="61787" h="61787">
                  <a:moveTo>
                    <a:pt x="52415" y="0"/>
                  </a:moveTo>
                  <a:lnTo>
                    <a:pt x="61787" y="0"/>
                  </a:lnTo>
                  <a:lnTo>
                    <a:pt x="0" y="61787"/>
                  </a:lnTo>
                  <a:lnTo>
                    <a:pt x="0" y="524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rc301"/>
            <p:cNvSpPr/>
            <p:nvPr/>
          </p:nvSpPr>
          <p:spPr>
            <a:xfrm>
              <a:off x="855081" y="2566664"/>
              <a:ext cx="307584" cy="1256307"/>
            </a:xfrm>
            <a:prstGeom prst="rect">
              <a:avLst/>
            </a:prstGeom>
            <a:ln w="1355" cap="flat">
              <a:solidFill>
                <a:srgbClr val="000000">
                  <a:alpha val="100000"/>
                </a:srgbClr>
              </a:solidFill>
              <a:prstDash val="solid"/>
              <a:miter/>
            </a:ln>
          </p:spPr>
          <p:txBody>
            <a:bodyPr/>
            <a:lstStyle/>
            <a:p>
              <a:endParaRPr/>
            </a:p>
          </p:txBody>
        </p:sp>
        <p:sp>
          <p:nvSpPr>
            <p:cNvPr id="302" name="rc302"/>
            <p:cNvSpPr/>
            <p:nvPr/>
          </p:nvSpPr>
          <p:spPr>
            <a:xfrm>
              <a:off x="1880361" y="1938510"/>
              <a:ext cx="307584" cy="1884461"/>
            </a:xfrm>
            <a:prstGeom prst="rect">
              <a:avLst/>
            </a:prstGeom>
            <a:ln w="1355" cap="flat">
              <a:solidFill>
                <a:srgbClr val="000000">
                  <a:alpha val="100000"/>
                </a:srgbClr>
              </a:solidFill>
              <a:prstDash val="solid"/>
              <a:miter/>
            </a:ln>
          </p:spPr>
          <p:txBody>
            <a:bodyPr/>
            <a:lstStyle/>
            <a:p>
              <a:endParaRPr/>
            </a:p>
          </p:txBody>
        </p:sp>
        <p:sp>
          <p:nvSpPr>
            <p:cNvPr id="303" name="rc303"/>
            <p:cNvSpPr/>
            <p:nvPr/>
          </p:nvSpPr>
          <p:spPr>
            <a:xfrm>
              <a:off x="1538601" y="1938510"/>
              <a:ext cx="307584" cy="1884461"/>
            </a:xfrm>
            <a:prstGeom prst="rect">
              <a:avLst/>
            </a:prstGeom>
            <a:ln w="1355" cap="flat">
              <a:solidFill>
                <a:srgbClr val="000000">
                  <a:alpha val="100000"/>
                </a:srgbClr>
              </a:solidFill>
              <a:prstDash val="solid"/>
              <a:miter/>
            </a:ln>
          </p:spPr>
          <p:txBody>
            <a:bodyPr/>
            <a:lstStyle/>
            <a:p>
              <a:endParaRPr/>
            </a:p>
          </p:txBody>
        </p:sp>
        <p:sp>
          <p:nvSpPr>
            <p:cNvPr id="304" name="rc304"/>
            <p:cNvSpPr/>
            <p:nvPr/>
          </p:nvSpPr>
          <p:spPr>
            <a:xfrm>
              <a:off x="2222121" y="1878686"/>
              <a:ext cx="307584" cy="1944285"/>
            </a:xfrm>
            <a:prstGeom prst="rect">
              <a:avLst/>
            </a:prstGeom>
            <a:ln w="1355" cap="flat">
              <a:solidFill>
                <a:srgbClr val="000000">
                  <a:alpha val="100000"/>
                </a:srgbClr>
              </a:solidFill>
              <a:prstDash val="solid"/>
              <a:miter/>
            </a:ln>
          </p:spPr>
          <p:txBody>
            <a:bodyPr/>
            <a:lstStyle/>
            <a:p>
              <a:endParaRPr/>
            </a:p>
          </p:txBody>
        </p:sp>
        <p:sp>
          <p:nvSpPr>
            <p:cNvPr id="305" name="rc305"/>
            <p:cNvSpPr/>
            <p:nvPr/>
          </p:nvSpPr>
          <p:spPr>
            <a:xfrm>
              <a:off x="2563881" y="1818862"/>
              <a:ext cx="307584" cy="2004109"/>
            </a:xfrm>
            <a:prstGeom prst="rect">
              <a:avLst/>
            </a:prstGeom>
            <a:ln w="1355" cap="flat">
              <a:solidFill>
                <a:srgbClr val="000000">
                  <a:alpha val="100000"/>
                </a:srgbClr>
              </a:solidFill>
              <a:prstDash val="solid"/>
              <a:miter/>
            </a:ln>
          </p:spPr>
          <p:txBody>
            <a:bodyPr/>
            <a:lstStyle/>
            <a:p>
              <a:endParaRPr/>
            </a:p>
          </p:txBody>
        </p:sp>
        <p:sp>
          <p:nvSpPr>
            <p:cNvPr id="306" name="rc306"/>
            <p:cNvSpPr/>
            <p:nvPr/>
          </p:nvSpPr>
          <p:spPr>
            <a:xfrm>
              <a:off x="3589161" y="1788950"/>
              <a:ext cx="307584" cy="2034021"/>
            </a:xfrm>
            <a:prstGeom prst="rect">
              <a:avLst/>
            </a:prstGeom>
            <a:ln w="1355" cap="flat">
              <a:solidFill>
                <a:srgbClr val="000000">
                  <a:alpha val="100000"/>
                </a:srgbClr>
              </a:solidFill>
              <a:prstDash val="solid"/>
              <a:miter/>
            </a:ln>
          </p:spPr>
          <p:txBody>
            <a:bodyPr/>
            <a:lstStyle/>
            <a:p>
              <a:endParaRPr/>
            </a:p>
          </p:txBody>
        </p:sp>
        <p:sp>
          <p:nvSpPr>
            <p:cNvPr id="307" name="rc307"/>
            <p:cNvSpPr/>
            <p:nvPr/>
          </p:nvSpPr>
          <p:spPr>
            <a:xfrm>
              <a:off x="4272681" y="1519741"/>
              <a:ext cx="307584" cy="2303230"/>
            </a:xfrm>
            <a:prstGeom prst="rect">
              <a:avLst/>
            </a:prstGeom>
            <a:ln w="1355" cap="flat">
              <a:solidFill>
                <a:srgbClr val="000000">
                  <a:alpha val="100000"/>
                </a:srgbClr>
              </a:solidFill>
              <a:prstDash val="solid"/>
              <a:miter/>
            </a:ln>
          </p:spPr>
          <p:txBody>
            <a:bodyPr/>
            <a:lstStyle/>
            <a:p>
              <a:endParaRPr/>
            </a:p>
          </p:txBody>
        </p:sp>
        <p:sp>
          <p:nvSpPr>
            <p:cNvPr id="308" name="rc308"/>
            <p:cNvSpPr/>
            <p:nvPr/>
          </p:nvSpPr>
          <p:spPr>
            <a:xfrm>
              <a:off x="3930921" y="1519741"/>
              <a:ext cx="307584" cy="2303230"/>
            </a:xfrm>
            <a:prstGeom prst="rect">
              <a:avLst/>
            </a:prstGeom>
            <a:ln w="1355" cap="flat">
              <a:solidFill>
                <a:srgbClr val="000000">
                  <a:alpha val="100000"/>
                </a:srgbClr>
              </a:solidFill>
              <a:prstDash val="solid"/>
              <a:miter/>
            </a:ln>
          </p:spPr>
          <p:txBody>
            <a:bodyPr/>
            <a:lstStyle/>
            <a:p>
              <a:endParaRPr/>
            </a:p>
          </p:txBody>
        </p:sp>
        <p:sp>
          <p:nvSpPr>
            <p:cNvPr id="309" name="rc309"/>
            <p:cNvSpPr/>
            <p:nvPr/>
          </p:nvSpPr>
          <p:spPr>
            <a:xfrm>
              <a:off x="5297962" y="1370181"/>
              <a:ext cx="307584" cy="2452790"/>
            </a:xfrm>
            <a:prstGeom prst="rect">
              <a:avLst/>
            </a:prstGeom>
            <a:ln w="1355" cap="flat">
              <a:solidFill>
                <a:srgbClr val="000000">
                  <a:alpha val="100000"/>
                </a:srgbClr>
              </a:solidFill>
              <a:prstDash val="solid"/>
              <a:miter/>
            </a:ln>
          </p:spPr>
          <p:txBody>
            <a:bodyPr/>
            <a:lstStyle/>
            <a:p>
              <a:endParaRPr/>
            </a:p>
          </p:txBody>
        </p:sp>
        <p:sp>
          <p:nvSpPr>
            <p:cNvPr id="310" name="rc310"/>
            <p:cNvSpPr/>
            <p:nvPr/>
          </p:nvSpPr>
          <p:spPr>
            <a:xfrm>
              <a:off x="6323242" y="1250532"/>
              <a:ext cx="307584" cy="2572439"/>
            </a:xfrm>
            <a:prstGeom prst="rect">
              <a:avLst/>
            </a:prstGeom>
            <a:ln w="1355" cap="flat">
              <a:solidFill>
                <a:srgbClr val="000000">
                  <a:alpha val="100000"/>
                </a:srgbClr>
              </a:solidFill>
              <a:prstDash val="solid"/>
              <a:miter/>
            </a:ln>
          </p:spPr>
          <p:txBody>
            <a:bodyPr/>
            <a:lstStyle/>
            <a:p>
              <a:endParaRPr/>
            </a:p>
          </p:txBody>
        </p:sp>
        <p:sp>
          <p:nvSpPr>
            <p:cNvPr id="311" name="tx311"/>
            <p:cNvSpPr/>
            <p:nvPr/>
          </p:nvSpPr>
          <p:spPr>
            <a:xfrm>
              <a:off x="928486" y="2439130"/>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42</a:t>
              </a:r>
            </a:p>
          </p:txBody>
        </p:sp>
        <p:sp>
          <p:nvSpPr>
            <p:cNvPr id="312" name="tx312"/>
            <p:cNvSpPr/>
            <p:nvPr/>
          </p:nvSpPr>
          <p:spPr>
            <a:xfrm>
              <a:off x="1270246" y="183493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61</a:t>
              </a:r>
            </a:p>
          </p:txBody>
        </p:sp>
        <p:sp>
          <p:nvSpPr>
            <p:cNvPr id="313" name="tx313"/>
            <p:cNvSpPr/>
            <p:nvPr/>
          </p:nvSpPr>
          <p:spPr>
            <a:xfrm>
              <a:off x="1953767" y="1771452"/>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63</a:t>
              </a:r>
            </a:p>
          </p:txBody>
        </p:sp>
        <p:sp>
          <p:nvSpPr>
            <p:cNvPr id="314" name="tx314"/>
            <p:cNvSpPr/>
            <p:nvPr/>
          </p:nvSpPr>
          <p:spPr>
            <a:xfrm>
              <a:off x="1612006" y="1771452"/>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63</a:t>
              </a:r>
            </a:p>
          </p:txBody>
        </p:sp>
        <p:sp>
          <p:nvSpPr>
            <p:cNvPr id="315" name="tx315"/>
            <p:cNvSpPr/>
            <p:nvPr/>
          </p:nvSpPr>
          <p:spPr>
            <a:xfrm>
              <a:off x="2295527" y="170810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65</a:t>
              </a:r>
            </a:p>
          </p:txBody>
        </p:sp>
        <p:sp>
          <p:nvSpPr>
            <p:cNvPr id="316" name="tx316"/>
            <p:cNvSpPr/>
            <p:nvPr/>
          </p:nvSpPr>
          <p:spPr>
            <a:xfrm>
              <a:off x="2637287" y="164469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67</a:t>
              </a:r>
            </a:p>
          </p:txBody>
        </p:sp>
        <p:sp>
          <p:nvSpPr>
            <p:cNvPr id="317" name="tx317"/>
            <p:cNvSpPr/>
            <p:nvPr/>
          </p:nvSpPr>
          <p:spPr>
            <a:xfrm>
              <a:off x="3662567" y="161298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318" name="tx318"/>
            <p:cNvSpPr/>
            <p:nvPr/>
          </p:nvSpPr>
          <p:spPr>
            <a:xfrm>
              <a:off x="2979047" y="161298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319" name="tx319"/>
            <p:cNvSpPr/>
            <p:nvPr/>
          </p:nvSpPr>
          <p:spPr>
            <a:xfrm>
              <a:off x="3320807" y="161298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320" name="tx320"/>
            <p:cNvSpPr/>
            <p:nvPr/>
          </p:nvSpPr>
          <p:spPr>
            <a:xfrm>
              <a:off x="4346087" y="1331156"/>
              <a:ext cx="160772" cy="1021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77</a:t>
              </a:r>
            </a:p>
          </p:txBody>
        </p:sp>
        <p:sp>
          <p:nvSpPr>
            <p:cNvPr id="321" name="tx321"/>
            <p:cNvSpPr/>
            <p:nvPr/>
          </p:nvSpPr>
          <p:spPr>
            <a:xfrm>
              <a:off x="4004327" y="1331156"/>
              <a:ext cx="160772" cy="1021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77</a:t>
              </a:r>
            </a:p>
          </p:txBody>
        </p:sp>
        <p:sp>
          <p:nvSpPr>
            <p:cNvPr id="322" name="tx322"/>
            <p:cNvSpPr/>
            <p:nvPr/>
          </p:nvSpPr>
          <p:spPr>
            <a:xfrm>
              <a:off x="4687847" y="129592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78</a:t>
              </a:r>
            </a:p>
          </p:txBody>
        </p:sp>
        <p:sp>
          <p:nvSpPr>
            <p:cNvPr id="323" name="tx323"/>
            <p:cNvSpPr/>
            <p:nvPr/>
          </p:nvSpPr>
          <p:spPr>
            <a:xfrm>
              <a:off x="5029607" y="12325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80</a:t>
              </a:r>
            </a:p>
          </p:txBody>
        </p:sp>
        <p:sp>
          <p:nvSpPr>
            <p:cNvPr id="324" name="tx324"/>
            <p:cNvSpPr/>
            <p:nvPr/>
          </p:nvSpPr>
          <p:spPr>
            <a:xfrm>
              <a:off x="5371367" y="116909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25" name="tx325"/>
            <p:cNvSpPr/>
            <p:nvPr/>
          </p:nvSpPr>
          <p:spPr>
            <a:xfrm>
              <a:off x="5713127" y="113731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6396648" y="10422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327" name="tx327"/>
            <p:cNvSpPr/>
            <p:nvPr/>
          </p:nvSpPr>
          <p:spPr>
            <a:xfrm>
              <a:off x="6054888" y="10422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6738408" y="101055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29" name="tx329"/>
            <p:cNvSpPr/>
            <p:nvPr/>
          </p:nvSpPr>
          <p:spPr>
            <a:xfrm>
              <a:off x="7080168" y="91543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30" name="tx330"/>
            <p:cNvSpPr/>
            <p:nvPr/>
          </p:nvSpPr>
          <p:spPr>
            <a:xfrm>
              <a:off x="7421928" y="88373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763688" y="88373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8105448" y="88373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8447208" y="820248"/>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34" name="tx334"/>
            <p:cNvSpPr/>
            <p:nvPr/>
          </p:nvSpPr>
          <p:spPr>
            <a:xfrm>
              <a:off x="8788968" y="75690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35" name="pg335"/>
            <p:cNvSpPr/>
            <p:nvPr/>
          </p:nvSpPr>
          <p:spPr>
            <a:xfrm>
              <a:off x="916061" y="3093585"/>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6" name="tx336"/>
            <p:cNvSpPr/>
            <p:nvPr/>
          </p:nvSpPr>
          <p:spPr>
            <a:xfrm>
              <a:off x="948583" y="31244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37" name="pg337"/>
            <p:cNvSpPr/>
            <p:nvPr/>
          </p:nvSpPr>
          <p:spPr>
            <a:xfrm>
              <a:off x="1971486" y="277950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8" name="tx338"/>
            <p:cNvSpPr/>
            <p:nvPr/>
          </p:nvSpPr>
          <p:spPr>
            <a:xfrm>
              <a:off x="2004008" y="281038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39" name="pg339"/>
            <p:cNvSpPr/>
            <p:nvPr/>
          </p:nvSpPr>
          <p:spPr>
            <a:xfrm>
              <a:off x="1629726" y="277950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0" name="tx340"/>
            <p:cNvSpPr/>
            <p:nvPr/>
          </p:nvSpPr>
          <p:spPr>
            <a:xfrm>
              <a:off x="1662248" y="281303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41" name="pg341"/>
            <p:cNvSpPr/>
            <p:nvPr/>
          </p:nvSpPr>
          <p:spPr>
            <a:xfrm>
              <a:off x="2313247" y="274959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2" name="tx342"/>
            <p:cNvSpPr/>
            <p:nvPr/>
          </p:nvSpPr>
          <p:spPr>
            <a:xfrm>
              <a:off x="2345768" y="278180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43" name="pg343"/>
            <p:cNvSpPr/>
            <p:nvPr/>
          </p:nvSpPr>
          <p:spPr>
            <a:xfrm>
              <a:off x="2655007" y="271968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4" name="tx344"/>
            <p:cNvSpPr/>
            <p:nvPr/>
          </p:nvSpPr>
          <p:spPr>
            <a:xfrm>
              <a:off x="2687528" y="275188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45" name="pg345"/>
            <p:cNvSpPr/>
            <p:nvPr/>
          </p:nvSpPr>
          <p:spPr>
            <a:xfrm>
              <a:off x="3680287" y="270472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6" name="tx346"/>
            <p:cNvSpPr/>
            <p:nvPr/>
          </p:nvSpPr>
          <p:spPr>
            <a:xfrm>
              <a:off x="3712808" y="273555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47" name="pg347"/>
            <p:cNvSpPr/>
            <p:nvPr/>
          </p:nvSpPr>
          <p:spPr>
            <a:xfrm>
              <a:off x="4363807" y="257012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8" name="tx348"/>
            <p:cNvSpPr/>
            <p:nvPr/>
          </p:nvSpPr>
          <p:spPr>
            <a:xfrm>
              <a:off x="4396329" y="260264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49" name="pg349"/>
            <p:cNvSpPr/>
            <p:nvPr/>
          </p:nvSpPr>
          <p:spPr>
            <a:xfrm>
              <a:off x="4022047" y="257012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0" name="tx350"/>
            <p:cNvSpPr/>
            <p:nvPr/>
          </p:nvSpPr>
          <p:spPr>
            <a:xfrm>
              <a:off x="4054568" y="260238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51" name="pg351"/>
            <p:cNvSpPr/>
            <p:nvPr/>
          </p:nvSpPr>
          <p:spPr>
            <a:xfrm>
              <a:off x="5389087" y="249534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2" name="tx352"/>
            <p:cNvSpPr/>
            <p:nvPr/>
          </p:nvSpPr>
          <p:spPr>
            <a:xfrm>
              <a:off x="5421609" y="25262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53" name="pg353"/>
            <p:cNvSpPr/>
            <p:nvPr/>
          </p:nvSpPr>
          <p:spPr>
            <a:xfrm>
              <a:off x="6414367" y="243551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4" name="tx354"/>
            <p:cNvSpPr/>
            <p:nvPr/>
          </p:nvSpPr>
          <p:spPr>
            <a:xfrm>
              <a:off x="6446889" y="24664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55" name="tx355"/>
            <p:cNvSpPr/>
            <p:nvPr/>
          </p:nvSpPr>
          <p:spPr>
            <a:xfrm>
              <a:off x="663492" y="37708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56" name="tx356"/>
            <p:cNvSpPr/>
            <p:nvPr/>
          </p:nvSpPr>
          <p:spPr>
            <a:xfrm>
              <a:off x="585797" y="302305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57" name="tx357"/>
            <p:cNvSpPr/>
            <p:nvPr/>
          </p:nvSpPr>
          <p:spPr>
            <a:xfrm>
              <a:off x="585797" y="227525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58" name="tx358"/>
            <p:cNvSpPr/>
            <p:nvPr/>
          </p:nvSpPr>
          <p:spPr>
            <a:xfrm>
              <a:off x="585797" y="1529156"/>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59" name="tx359"/>
            <p:cNvSpPr/>
            <p:nvPr/>
          </p:nvSpPr>
          <p:spPr>
            <a:xfrm>
              <a:off x="508103" y="77964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60" name="tx360"/>
            <p:cNvSpPr/>
            <p:nvPr/>
          </p:nvSpPr>
          <p:spPr>
            <a:xfrm rot="-5400000">
              <a:off x="202016" y="4763597"/>
              <a:ext cx="1584244"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61" name="tx361"/>
            <p:cNvSpPr/>
            <p:nvPr/>
          </p:nvSpPr>
          <p:spPr>
            <a:xfrm rot="-5400000">
              <a:off x="1139207"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362" name="tx362"/>
            <p:cNvSpPr/>
            <p:nvPr/>
          </p:nvSpPr>
          <p:spPr>
            <a:xfrm rot="-5400000">
              <a:off x="1512652" y="4163767"/>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Bénin</a:t>
              </a:r>
            </a:p>
          </p:txBody>
        </p:sp>
        <p:sp>
          <p:nvSpPr>
            <p:cNvPr id="363" name="tx363"/>
            <p:cNvSpPr/>
            <p:nvPr/>
          </p:nvSpPr>
          <p:spPr>
            <a:xfrm rot="-5400000">
              <a:off x="1807209" y="4209743"/>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364" name="tx364"/>
            <p:cNvSpPr/>
            <p:nvPr/>
          </p:nvSpPr>
          <p:spPr>
            <a:xfrm rot="-5400000">
              <a:off x="2222877" y="4135834"/>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RDC</a:t>
              </a:r>
            </a:p>
          </p:txBody>
        </p:sp>
        <p:sp>
          <p:nvSpPr>
            <p:cNvPr id="365" name="tx365"/>
            <p:cNvSpPr/>
            <p:nvPr/>
          </p:nvSpPr>
          <p:spPr>
            <a:xfrm rot="-5400000">
              <a:off x="2481418" y="4192519"/>
              <a:ext cx="442565" cy="12994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Nigéria</a:t>
              </a:r>
            </a:p>
          </p:txBody>
        </p:sp>
        <p:sp>
          <p:nvSpPr>
            <p:cNvPr id="366" name="tx366"/>
            <p:cNvSpPr/>
            <p:nvPr/>
          </p:nvSpPr>
          <p:spPr>
            <a:xfrm rot="-5400000">
              <a:off x="2599576" y="4442656"/>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Guinée-Bissau</a:t>
              </a:r>
            </a:p>
          </p:txBody>
        </p:sp>
        <p:sp>
          <p:nvSpPr>
            <p:cNvPr id="367" name="tx367"/>
            <p:cNvSpPr/>
            <p:nvPr/>
          </p:nvSpPr>
          <p:spPr>
            <a:xfrm rot="-5400000">
              <a:off x="2796179" y="4561755"/>
              <a:ext cx="118056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68" name="tx368"/>
            <p:cNvSpPr/>
            <p:nvPr/>
          </p:nvSpPr>
          <p:spPr>
            <a:xfrm rot="-5400000">
              <a:off x="3548001" y="4179524"/>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Tchad</a:t>
              </a:r>
            </a:p>
          </p:txBody>
        </p:sp>
        <p:sp>
          <p:nvSpPr>
            <p:cNvPr id="369" name="tx369"/>
            <p:cNvSpPr/>
            <p:nvPr/>
          </p:nvSpPr>
          <p:spPr>
            <a:xfrm rot="-5400000">
              <a:off x="3756882" y="4310629"/>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Cameroun</a:t>
              </a:r>
            </a:p>
          </p:txBody>
        </p:sp>
        <p:sp>
          <p:nvSpPr>
            <p:cNvPr id="370" name="tx370"/>
            <p:cNvSpPr/>
            <p:nvPr/>
          </p:nvSpPr>
          <p:spPr>
            <a:xfrm rot="-5400000">
              <a:off x="4034829" y="4374443"/>
              <a:ext cx="7798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 d'Ivoire</a:t>
              </a:r>
            </a:p>
          </p:txBody>
        </p:sp>
        <p:sp>
          <p:nvSpPr>
            <p:cNvPr id="371" name="tx371"/>
            <p:cNvSpPr/>
            <p:nvPr/>
          </p:nvSpPr>
          <p:spPr>
            <a:xfrm rot="-5400000">
              <a:off x="4546849" y="4176489"/>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372" name="tx372"/>
            <p:cNvSpPr/>
            <p:nvPr/>
          </p:nvSpPr>
          <p:spPr>
            <a:xfrm rot="-5400000">
              <a:off x="4863711" y="4229081"/>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Gambie</a:t>
              </a:r>
            </a:p>
          </p:txBody>
        </p:sp>
        <p:sp>
          <p:nvSpPr>
            <p:cNvPr id="373" name="tx373"/>
            <p:cNvSpPr/>
            <p:nvPr/>
          </p:nvSpPr>
          <p:spPr>
            <a:xfrm rot="-5400000">
              <a:off x="5322865" y="4113460"/>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374" name="tx374"/>
            <p:cNvSpPr/>
            <p:nvPr/>
          </p:nvSpPr>
          <p:spPr>
            <a:xfrm rot="-5400000">
              <a:off x="5582736" y="4194804"/>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Libéria</a:t>
              </a:r>
            </a:p>
          </p:txBody>
        </p:sp>
        <p:sp>
          <p:nvSpPr>
            <p:cNvPr id="375" name="tx375"/>
            <p:cNvSpPr/>
            <p:nvPr/>
          </p:nvSpPr>
          <p:spPr>
            <a:xfrm rot="-5400000">
              <a:off x="5808329" y="4311516"/>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Mauritanie</a:t>
              </a:r>
            </a:p>
          </p:txBody>
        </p:sp>
        <p:sp>
          <p:nvSpPr>
            <p:cNvPr id="376" name="tx376"/>
            <p:cNvSpPr/>
            <p:nvPr/>
          </p:nvSpPr>
          <p:spPr>
            <a:xfrm rot="-5400000">
              <a:off x="6295417" y="4138426"/>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377" name="tx377"/>
            <p:cNvSpPr/>
            <p:nvPr/>
          </p:nvSpPr>
          <p:spPr>
            <a:xfrm rot="-5400000">
              <a:off x="6124694" y="4650841"/>
              <a:ext cx="1358732"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78" name="tx378"/>
            <p:cNvSpPr/>
            <p:nvPr/>
          </p:nvSpPr>
          <p:spPr>
            <a:xfrm rot="-5400000">
              <a:off x="6986645" y="4130718"/>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379" name="tx379"/>
            <p:cNvSpPr/>
            <p:nvPr/>
          </p:nvSpPr>
          <p:spPr>
            <a:xfrm rot="-5400000">
              <a:off x="7089967" y="4396919"/>
              <a:ext cx="82305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 Faso</a:t>
              </a:r>
            </a:p>
          </p:txBody>
        </p:sp>
        <p:sp>
          <p:nvSpPr>
            <p:cNvPr id="380" name="tx380"/>
            <p:cNvSpPr/>
            <p:nvPr/>
          </p:nvSpPr>
          <p:spPr>
            <a:xfrm rot="-5400000">
              <a:off x="7572178" y="4227000"/>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Sénégal</a:t>
              </a:r>
            </a:p>
          </p:txBody>
        </p:sp>
        <p:sp>
          <p:nvSpPr>
            <p:cNvPr id="381" name="tx381"/>
            <p:cNvSpPr/>
            <p:nvPr/>
          </p:nvSpPr>
          <p:spPr>
            <a:xfrm rot="-5400000">
              <a:off x="7784163" y="4384470"/>
              <a:ext cx="79993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 Leone</a:t>
              </a:r>
            </a:p>
          </p:txBody>
        </p:sp>
        <p:sp>
          <p:nvSpPr>
            <p:cNvPr id="382" name="tx382"/>
            <p:cNvSpPr/>
            <p:nvPr/>
          </p:nvSpPr>
          <p:spPr>
            <a:xfrm rot="-5400000">
              <a:off x="8153106" y="4357287"/>
              <a:ext cx="74556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 Verde</a:t>
              </a:r>
            </a:p>
          </p:txBody>
        </p:sp>
        <p:sp>
          <p:nvSpPr>
            <p:cNvPr id="383" name="tx383"/>
            <p:cNvSpPr/>
            <p:nvPr/>
          </p:nvSpPr>
          <p:spPr>
            <a:xfrm rot="-5400000">
              <a:off x="8657929"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384" name="tx384"/>
            <p:cNvSpPr/>
            <p:nvPr/>
          </p:nvSpPr>
          <p:spPr>
            <a:xfrm rot="-5400000">
              <a:off x="-95211" y="2251346"/>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85" name="rc385"/>
            <p:cNvSpPr/>
            <p:nvPr/>
          </p:nvSpPr>
          <p:spPr>
            <a:xfrm>
              <a:off x="3680231" y="5993415"/>
              <a:ext cx="219455" cy="219455"/>
            </a:xfrm>
            <a:prstGeom prst="rect">
              <a:avLst/>
            </a:prstGeom>
            <a:solidFill>
              <a:srgbClr val="FFFFFF">
                <a:alpha val="100000"/>
              </a:srgbClr>
            </a:solidFill>
          </p:spPr>
          <p:txBody>
            <a:bodyPr/>
            <a:lstStyle/>
            <a:p>
              <a:endParaRPr/>
            </a:p>
          </p:txBody>
        </p:sp>
        <p:sp>
          <p:nvSpPr>
            <p:cNvPr id="386" name="pg386"/>
            <p:cNvSpPr/>
            <p:nvPr/>
          </p:nvSpPr>
          <p:spPr>
            <a:xfrm>
              <a:off x="3864782" y="6177966"/>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7" name="pg387"/>
            <p:cNvSpPr/>
            <p:nvPr/>
          </p:nvSpPr>
          <p:spPr>
            <a:xfrm>
              <a:off x="3770172" y="6083356"/>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8" name="pg388"/>
            <p:cNvSpPr/>
            <p:nvPr/>
          </p:nvSpPr>
          <p:spPr>
            <a:xfrm>
              <a:off x="3680293" y="5993477"/>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9" name="pg389"/>
            <p:cNvSpPr/>
            <p:nvPr/>
          </p:nvSpPr>
          <p:spPr>
            <a:xfrm>
              <a:off x="3680293" y="5993477"/>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0" name="pg390"/>
            <p:cNvSpPr/>
            <p:nvPr/>
          </p:nvSpPr>
          <p:spPr>
            <a:xfrm>
              <a:off x="3680293" y="5993477"/>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1" name="rc391"/>
            <p:cNvSpPr/>
            <p:nvPr/>
          </p:nvSpPr>
          <p:spPr>
            <a:xfrm>
              <a:off x="3680231" y="5993415"/>
              <a:ext cx="219455" cy="219455"/>
            </a:xfrm>
            <a:prstGeom prst="rect">
              <a:avLst/>
            </a:prstGeom>
            <a:ln w="476" cap="sq">
              <a:solidFill>
                <a:srgbClr val="000000">
                  <a:alpha val="100000"/>
                </a:srgbClr>
              </a:solidFill>
              <a:prstDash val="solid"/>
              <a:miter/>
            </a:ln>
          </p:spPr>
          <p:txBody>
            <a:bodyPr/>
            <a:lstStyle/>
            <a:p>
              <a:endParaRPr/>
            </a:p>
          </p:txBody>
        </p:sp>
        <p:sp>
          <p:nvSpPr>
            <p:cNvPr id="392" name="tx392"/>
            <p:cNvSpPr/>
            <p:nvPr/>
          </p:nvSpPr>
          <p:spPr>
            <a:xfrm>
              <a:off x="3969276" y="6024834"/>
              <a:ext cx="222871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3" name="tx393"/>
            <p:cNvSpPr/>
            <p:nvPr/>
          </p:nvSpPr>
          <p:spPr>
            <a:xfrm>
              <a:off x="803816" y="398022"/>
              <a:ext cx="715605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WCAR, 2024</a:t>
              </a:r>
            </a:p>
          </p:txBody>
        </p:sp>
        <p:sp>
          <p:nvSpPr>
            <p:cNvPr id="394" name="tx394"/>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95" name="tx395"/>
            <p:cNvSpPr/>
            <p:nvPr/>
          </p:nvSpPr>
          <p:spPr>
            <a:xfrm>
              <a:off x="1725263" y="6449175"/>
              <a:ext cx="7349147"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96" name="tx396"/>
            <p:cNvSpPr/>
            <p:nvPr/>
          </p:nvSpPr>
          <p:spPr>
            <a:xfrm>
              <a:off x="6387859" y="6590777"/>
              <a:ext cx="2686551" cy="826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39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2024, la RDC se classera au cinquième rang sur 24 pays pour la plus faible couverture en DTC3 (sur la base d'un classement ex æquo).
La RDC était dans le top 10 des pays ayant le plus grand nombre d'enfants non vaccinés ou sous-vaccinés (rang=2).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1396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82852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43090"/>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5765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00668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22124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43580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5037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21035"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807273"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19351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579750"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688740"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65988"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43236"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20483"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79773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497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296273" y="3838791"/>
              <a:ext cx="249522" cy="167894"/>
            </a:xfrm>
            <a:prstGeom prst="rect">
              <a:avLst/>
            </a:prstGeom>
            <a:solidFill>
              <a:srgbClr val="80BD41">
                <a:alpha val="100000"/>
              </a:srgbClr>
            </a:solidFill>
          </p:spPr>
          <p:txBody>
            <a:bodyPr/>
            <a:lstStyle/>
            <a:p>
              <a:endParaRPr/>
            </a:p>
          </p:txBody>
        </p:sp>
        <p:sp>
          <p:nvSpPr>
            <p:cNvPr id="24" name="rc24"/>
            <p:cNvSpPr/>
            <p:nvPr/>
          </p:nvSpPr>
          <p:spPr>
            <a:xfrm>
              <a:off x="1296273" y="3447038"/>
              <a:ext cx="249522" cy="391753"/>
            </a:xfrm>
            <a:prstGeom prst="rect">
              <a:avLst/>
            </a:prstGeom>
            <a:solidFill>
              <a:srgbClr val="1CABE2">
                <a:alpha val="100000"/>
              </a:srgbClr>
            </a:solidFill>
          </p:spPr>
          <p:txBody>
            <a:bodyPr/>
            <a:lstStyle/>
            <a:p>
              <a:endParaRPr/>
            </a:p>
          </p:txBody>
        </p:sp>
        <p:sp>
          <p:nvSpPr>
            <p:cNvPr id="25" name="rc25"/>
            <p:cNvSpPr/>
            <p:nvPr/>
          </p:nvSpPr>
          <p:spPr>
            <a:xfrm>
              <a:off x="1573521" y="3834451"/>
              <a:ext cx="249522" cy="172234"/>
            </a:xfrm>
            <a:prstGeom prst="rect">
              <a:avLst/>
            </a:prstGeom>
            <a:solidFill>
              <a:srgbClr val="80BD41">
                <a:alpha val="100000"/>
              </a:srgbClr>
            </a:solidFill>
          </p:spPr>
          <p:txBody>
            <a:bodyPr/>
            <a:lstStyle/>
            <a:p>
              <a:endParaRPr/>
            </a:p>
          </p:txBody>
        </p:sp>
        <p:sp>
          <p:nvSpPr>
            <p:cNvPr id="26" name="rc26"/>
            <p:cNvSpPr/>
            <p:nvPr/>
          </p:nvSpPr>
          <p:spPr>
            <a:xfrm>
              <a:off x="1573521" y="3432571"/>
              <a:ext cx="249522" cy="401879"/>
            </a:xfrm>
            <a:prstGeom prst="rect">
              <a:avLst/>
            </a:prstGeom>
            <a:solidFill>
              <a:srgbClr val="1CABE2">
                <a:alpha val="100000"/>
              </a:srgbClr>
            </a:solidFill>
          </p:spPr>
          <p:txBody>
            <a:bodyPr/>
            <a:lstStyle/>
            <a:p>
              <a:endParaRPr/>
            </a:p>
          </p:txBody>
        </p:sp>
        <p:sp>
          <p:nvSpPr>
            <p:cNvPr id="27" name="rc27"/>
            <p:cNvSpPr/>
            <p:nvPr/>
          </p:nvSpPr>
          <p:spPr>
            <a:xfrm>
              <a:off x="1850769" y="3783613"/>
              <a:ext cx="249522" cy="223072"/>
            </a:xfrm>
            <a:prstGeom prst="rect">
              <a:avLst/>
            </a:prstGeom>
            <a:solidFill>
              <a:srgbClr val="80BD41">
                <a:alpha val="100000"/>
              </a:srgbClr>
            </a:solidFill>
          </p:spPr>
          <p:txBody>
            <a:bodyPr/>
            <a:lstStyle/>
            <a:p>
              <a:endParaRPr/>
            </a:p>
          </p:txBody>
        </p:sp>
        <p:sp>
          <p:nvSpPr>
            <p:cNvPr id="28" name="rc28"/>
            <p:cNvSpPr/>
            <p:nvPr/>
          </p:nvSpPr>
          <p:spPr>
            <a:xfrm>
              <a:off x="1850769" y="3419652"/>
              <a:ext cx="249522" cy="363960"/>
            </a:xfrm>
            <a:prstGeom prst="rect">
              <a:avLst/>
            </a:prstGeom>
            <a:solidFill>
              <a:srgbClr val="1CABE2">
                <a:alpha val="100000"/>
              </a:srgbClr>
            </a:solidFill>
          </p:spPr>
          <p:txBody>
            <a:bodyPr/>
            <a:lstStyle/>
            <a:p>
              <a:endParaRPr/>
            </a:p>
          </p:txBody>
        </p:sp>
        <p:sp>
          <p:nvSpPr>
            <p:cNvPr id="29" name="rc29"/>
            <p:cNvSpPr/>
            <p:nvPr/>
          </p:nvSpPr>
          <p:spPr>
            <a:xfrm>
              <a:off x="2128016" y="3754822"/>
              <a:ext cx="249522" cy="251862"/>
            </a:xfrm>
            <a:prstGeom prst="rect">
              <a:avLst/>
            </a:prstGeom>
            <a:solidFill>
              <a:srgbClr val="80BD41">
                <a:alpha val="100000"/>
              </a:srgbClr>
            </a:solidFill>
          </p:spPr>
          <p:txBody>
            <a:bodyPr/>
            <a:lstStyle/>
            <a:p>
              <a:endParaRPr/>
            </a:p>
          </p:txBody>
        </p:sp>
        <p:sp>
          <p:nvSpPr>
            <p:cNvPr id="30" name="rc30"/>
            <p:cNvSpPr/>
            <p:nvPr/>
          </p:nvSpPr>
          <p:spPr>
            <a:xfrm>
              <a:off x="2128016" y="3407012"/>
              <a:ext cx="249522" cy="347810"/>
            </a:xfrm>
            <a:prstGeom prst="rect">
              <a:avLst/>
            </a:prstGeom>
            <a:solidFill>
              <a:srgbClr val="1CABE2">
                <a:alpha val="100000"/>
              </a:srgbClr>
            </a:solidFill>
          </p:spPr>
          <p:txBody>
            <a:bodyPr/>
            <a:lstStyle/>
            <a:p>
              <a:endParaRPr/>
            </a:p>
          </p:txBody>
        </p:sp>
        <p:sp>
          <p:nvSpPr>
            <p:cNvPr id="31" name="rc31"/>
            <p:cNvSpPr/>
            <p:nvPr/>
          </p:nvSpPr>
          <p:spPr>
            <a:xfrm>
              <a:off x="2405264" y="3675596"/>
              <a:ext cx="249522" cy="331089"/>
            </a:xfrm>
            <a:prstGeom prst="rect">
              <a:avLst/>
            </a:prstGeom>
            <a:solidFill>
              <a:srgbClr val="80BD41">
                <a:alpha val="100000"/>
              </a:srgbClr>
            </a:solidFill>
          </p:spPr>
          <p:txBody>
            <a:bodyPr/>
            <a:lstStyle/>
            <a:p>
              <a:endParaRPr/>
            </a:p>
          </p:txBody>
        </p:sp>
        <p:sp>
          <p:nvSpPr>
            <p:cNvPr id="32" name="rc32"/>
            <p:cNvSpPr/>
            <p:nvPr/>
          </p:nvSpPr>
          <p:spPr>
            <a:xfrm>
              <a:off x="2405264" y="3393557"/>
              <a:ext cx="249522" cy="282038"/>
            </a:xfrm>
            <a:prstGeom prst="rect">
              <a:avLst/>
            </a:prstGeom>
            <a:solidFill>
              <a:srgbClr val="1CABE2">
                <a:alpha val="100000"/>
              </a:srgbClr>
            </a:solidFill>
          </p:spPr>
          <p:txBody>
            <a:bodyPr/>
            <a:lstStyle/>
            <a:p>
              <a:endParaRPr/>
            </a:p>
          </p:txBody>
        </p:sp>
        <p:sp>
          <p:nvSpPr>
            <p:cNvPr id="33" name="rc33"/>
            <p:cNvSpPr/>
            <p:nvPr/>
          </p:nvSpPr>
          <p:spPr>
            <a:xfrm>
              <a:off x="2682512" y="3620996"/>
              <a:ext cx="249522" cy="385688"/>
            </a:xfrm>
            <a:prstGeom prst="rect">
              <a:avLst/>
            </a:prstGeom>
            <a:solidFill>
              <a:srgbClr val="80BD41">
                <a:alpha val="100000"/>
              </a:srgbClr>
            </a:solidFill>
          </p:spPr>
          <p:txBody>
            <a:bodyPr/>
            <a:lstStyle/>
            <a:p>
              <a:endParaRPr/>
            </a:p>
          </p:txBody>
        </p:sp>
        <p:sp>
          <p:nvSpPr>
            <p:cNvPr id="34" name="rc34"/>
            <p:cNvSpPr/>
            <p:nvPr/>
          </p:nvSpPr>
          <p:spPr>
            <a:xfrm>
              <a:off x="2682512" y="3374409"/>
              <a:ext cx="249522" cy="246587"/>
            </a:xfrm>
            <a:prstGeom prst="rect">
              <a:avLst/>
            </a:prstGeom>
            <a:solidFill>
              <a:srgbClr val="1CABE2">
                <a:alpha val="100000"/>
              </a:srgbClr>
            </a:solidFill>
          </p:spPr>
          <p:txBody>
            <a:bodyPr/>
            <a:lstStyle/>
            <a:p>
              <a:endParaRPr/>
            </a:p>
          </p:txBody>
        </p:sp>
        <p:sp>
          <p:nvSpPr>
            <p:cNvPr id="35" name="rc35"/>
            <p:cNvSpPr/>
            <p:nvPr/>
          </p:nvSpPr>
          <p:spPr>
            <a:xfrm>
              <a:off x="2959759" y="3599604"/>
              <a:ext cx="249522" cy="407080"/>
            </a:xfrm>
            <a:prstGeom prst="rect">
              <a:avLst/>
            </a:prstGeom>
            <a:solidFill>
              <a:srgbClr val="80BD41">
                <a:alpha val="100000"/>
              </a:srgbClr>
            </a:solidFill>
          </p:spPr>
          <p:txBody>
            <a:bodyPr/>
            <a:lstStyle/>
            <a:p>
              <a:endParaRPr/>
            </a:p>
          </p:txBody>
        </p:sp>
        <p:sp>
          <p:nvSpPr>
            <p:cNvPr id="36" name="rc36"/>
            <p:cNvSpPr/>
            <p:nvPr/>
          </p:nvSpPr>
          <p:spPr>
            <a:xfrm>
              <a:off x="2959759" y="3350103"/>
              <a:ext cx="249522" cy="249501"/>
            </a:xfrm>
            <a:prstGeom prst="rect">
              <a:avLst/>
            </a:prstGeom>
            <a:solidFill>
              <a:srgbClr val="1CABE2">
                <a:alpha val="100000"/>
              </a:srgbClr>
            </a:solidFill>
          </p:spPr>
          <p:txBody>
            <a:bodyPr/>
            <a:lstStyle/>
            <a:p>
              <a:endParaRPr/>
            </a:p>
          </p:txBody>
        </p:sp>
        <p:sp>
          <p:nvSpPr>
            <p:cNvPr id="37" name="rc37"/>
            <p:cNvSpPr/>
            <p:nvPr/>
          </p:nvSpPr>
          <p:spPr>
            <a:xfrm>
              <a:off x="3237007" y="3566343"/>
              <a:ext cx="249522" cy="440341"/>
            </a:xfrm>
            <a:prstGeom prst="rect">
              <a:avLst/>
            </a:prstGeom>
            <a:solidFill>
              <a:srgbClr val="80BD41">
                <a:alpha val="100000"/>
              </a:srgbClr>
            </a:solidFill>
          </p:spPr>
          <p:txBody>
            <a:bodyPr/>
            <a:lstStyle/>
            <a:p>
              <a:endParaRPr/>
            </a:p>
          </p:txBody>
        </p:sp>
        <p:sp>
          <p:nvSpPr>
            <p:cNvPr id="38" name="rc38"/>
            <p:cNvSpPr/>
            <p:nvPr/>
          </p:nvSpPr>
          <p:spPr>
            <a:xfrm>
              <a:off x="3237007" y="3329236"/>
              <a:ext cx="249522" cy="237107"/>
            </a:xfrm>
            <a:prstGeom prst="rect">
              <a:avLst/>
            </a:prstGeom>
            <a:solidFill>
              <a:srgbClr val="1CABE2">
                <a:alpha val="100000"/>
              </a:srgbClr>
            </a:solidFill>
          </p:spPr>
          <p:txBody>
            <a:bodyPr/>
            <a:lstStyle/>
            <a:p>
              <a:endParaRPr/>
            </a:p>
          </p:txBody>
        </p:sp>
        <p:sp>
          <p:nvSpPr>
            <p:cNvPr id="39" name="rc39"/>
            <p:cNvSpPr/>
            <p:nvPr/>
          </p:nvSpPr>
          <p:spPr>
            <a:xfrm>
              <a:off x="3514255" y="3530767"/>
              <a:ext cx="249522" cy="475918"/>
            </a:xfrm>
            <a:prstGeom prst="rect">
              <a:avLst/>
            </a:prstGeom>
            <a:solidFill>
              <a:srgbClr val="80BD41">
                <a:alpha val="100000"/>
              </a:srgbClr>
            </a:solidFill>
          </p:spPr>
          <p:txBody>
            <a:bodyPr/>
            <a:lstStyle/>
            <a:p>
              <a:endParaRPr/>
            </a:p>
          </p:txBody>
        </p:sp>
        <p:sp>
          <p:nvSpPr>
            <p:cNvPr id="40" name="rc40"/>
            <p:cNvSpPr/>
            <p:nvPr/>
          </p:nvSpPr>
          <p:spPr>
            <a:xfrm>
              <a:off x="3514255" y="3306805"/>
              <a:ext cx="249522" cy="223961"/>
            </a:xfrm>
            <a:prstGeom prst="rect">
              <a:avLst/>
            </a:prstGeom>
            <a:solidFill>
              <a:srgbClr val="1CABE2">
                <a:alpha val="100000"/>
              </a:srgbClr>
            </a:solidFill>
          </p:spPr>
          <p:txBody>
            <a:bodyPr/>
            <a:lstStyle/>
            <a:p>
              <a:endParaRPr/>
            </a:p>
          </p:txBody>
        </p:sp>
        <p:sp>
          <p:nvSpPr>
            <p:cNvPr id="41" name="rc41"/>
            <p:cNvSpPr/>
            <p:nvPr/>
          </p:nvSpPr>
          <p:spPr>
            <a:xfrm>
              <a:off x="3791502" y="3493231"/>
              <a:ext cx="249522" cy="513453"/>
            </a:xfrm>
            <a:prstGeom prst="rect">
              <a:avLst/>
            </a:prstGeom>
            <a:solidFill>
              <a:srgbClr val="80BD41">
                <a:alpha val="100000"/>
              </a:srgbClr>
            </a:solidFill>
          </p:spPr>
          <p:txBody>
            <a:bodyPr/>
            <a:lstStyle/>
            <a:p>
              <a:endParaRPr/>
            </a:p>
          </p:txBody>
        </p:sp>
        <p:sp>
          <p:nvSpPr>
            <p:cNvPr id="42" name="rc42"/>
            <p:cNvSpPr/>
            <p:nvPr/>
          </p:nvSpPr>
          <p:spPr>
            <a:xfrm>
              <a:off x="3791502" y="3283510"/>
              <a:ext cx="249522" cy="209720"/>
            </a:xfrm>
            <a:prstGeom prst="rect">
              <a:avLst/>
            </a:prstGeom>
            <a:solidFill>
              <a:srgbClr val="1CABE2">
                <a:alpha val="100000"/>
              </a:srgbClr>
            </a:solidFill>
          </p:spPr>
          <p:txBody>
            <a:bodyPr/>
            <a:lstStyle/>
            <a:p>
              <a:endParaRPr/>
            </a:p>
          </p:txBody>
        </p:sp>
        <p:sp>
          <p:nvSpPr>
            <p:cNvPr id="43" name="rc43"/>
            <p:cNvSpPr/>
            <p:nvPr/>
          </p:nvSpPr>
          <p:spPr>
            <a:xfrm>
              <a:off x="4068750" y="3559273"/>
              <a:ext cx="249522" cy="447411"/>
            </a:xfrm>
            <a:prstGeom prst="rect">
              <a:avLst/>
            </a:prstGeom>
            <a:solidFill>
              <a:srgbClr val="80BD41">
                <a:alpha val="100000"/>
              </a:srgbClr>
            </a:solidFill>
          </p:spPr>
          <p:txBody>
            <a:bodyPr/>
            <a:lstStyle/>
            <a:p>
              <a:endParaRPr/>
            </a:p>
          </p:txBody>
        </p:sp>
        <p:sp>
          <p:nvSpPr>
            <p:cNvPr id="44" name="rc44"/>
            <p:cNvSpPr/>
            <p:nvPr/>
          </p:nvSpPr>
          <p:spPr>
            <a:xfrm>
              <a:off x="4068750" y="3260998"/>
              <a:ext cx="249522" cy="298274"/>
            </a:xfrm>
            <a:prstGeom prst="rect">
              <a:avLst/>
            </a:prstGeom>
            <a:solidFill>
              <a:srgbClr val="1CABE2">
                <a:alpha val="100000"/>
              </a:srgbClr>
            </a:solidFill>
          </p:spPr>
          <p:txBody>
            <a:bodyPr/>
            <a:lstStyle/>
            <a:p>
              <a:endParaRPr/>
            </a:p>
          </p:txBody>
        </p:sp>
        <p:sp>
          <p:nvSpPr>
            <p:cNvPr id="45" name="rc45"/>
            <p:cNvSpPr/>
            <p:nvPr/>
          </p:nvSpPr>
          <p:spPr>
            <a:xfrm>
              <a:off x="4345998" y="3465842"/>
              <a:ext cx="249522" cy="540843"/>
            </a:xfrm>
            <a:prstGeom prst="rect">
              <a:avLst/>
            </a:prstGeom>
            <a:solidFill>
              <a:srgbClr val="80BD41">
                <a:alpha val="100000"/>
              </a:srgbClr>
            </a:solidFill>
          </p:spPr>
          <p:txBody>
            <a:bodyPr/>
            <a:lstStyle/>
            <a:p>
              <a:endParaRPr/>
            </a:p>
          </p:txBody>
        </p:sp>
        <p:sp>
          <p:nvSpPr>
            <p:cNvPr id="46" name="rc46"/>
            <p:cNvSpPr/>
            <p:nvPr/>
          </p:nvSpPr>
          <p:spPr>
            <a:xfrm>
              <a:off x="4345998" y="3234052"/>
              <a:ext cx="249522" cy="231789"/>
            </a:xfrm>
            <a:prstGeom prst="rect">
              <a:avLst/>
            </a:prstGeom>
            <a:solidFill>
              <a:srgbClr val="1CABE2">
                <a:alpha val="100000"/>
              </a:srgbClr>
            </a:solidFill>
          </p:spPr>
          <p:txBody>
            <a:bodyPr/>
            <a:lstStyle/>
            <a:p>
              <a:endParaRPr/>
            </a:p>
          </p:txBody>
        </p:sp>
        <p:sp>
          <p:nvSpPr>
            <p:cNvPr id="47" name="rc47"/>
            <p:cNvSpPr/>
            <p:nvPr/>
          </p:nvSpPr>
          <p:spPr>
            <a:xfrm>
              <a:off x="4623245" y="3439193"/>
              <a:ext cx="249522" cy="567492"/>
            </a:xfrm>
            <a:prstGeom prst="rect">
              <a:avLst/>
            </a:prstGeom>
            <a:solidFill>
              <a:srgbClr val="80BD41">
                <a:alpha val="100000"/>
              </a:srgbClr>
            </a:solidFill>
          </p:spPr>
          <p:txBody>
            <a:bodyPr/>
            <a:lstStyle/>
            <a:p>
              <a:endParaRPr/>
            </a:p>
          </p:txBody>
        </p:sp>
        <p:sp>
          <p:nvSpPr>
            <p:cNvPr id="48" name="rc48"/>
            <p:cNvSpPr/>
            <p:nvPr/>
          </p:nvSpPr>
          <p:spPr>
            <a:xfrm>
              <a:off x="4623245" y="3207400"/>
              <a:ext cx="249522" cy="231792"/>
            </a:xfrm>
            <a:prstGeom prst="rect">
              <a:avLst/>
            </a:prstGeom>
            <a:solidFill>
              <a:srgbClr val="1CABE2">
                <a:alpha val="100000"/>
              </a:srgbClr>
            </a:solidFill>
          </p:spPr>
          <p:txBody>
            <a:bodyPr/>
            <a:lstStyle/>
            <a:p>
              <a:endParaRPr/>
            </a:p>
          </p:txBody>
        </p:sp>
        <p:sp>
          <p:nvSpPr>
            <p:cNvPr id="49" name="rc49"/>
            <p:cNvSpPr/>
            <p:nvPr/>
          </p:nvSpPr>
          <p:spPr>
            <a:xfrm>
              <a:off x="4900493" y="3422288"/>
              <a:ext cx="249522" cy="584397"/>
            </a:xfrm>
            <a:prstGeom prst="rect">
              <a:avLst/>
            </a:prstGeom>
            <a:solidFill>
              <a:srgbClr val="80BD41">
                <a:alpha val="100000"/>
              </a:srgbClr>
            </a:solidFill>
          </p:spPr>
          <p:txBody>
            <a:bodyPr/>
            <a:lstStyle/>
            <a:p>
              <a:endParaRPr/>
            </a:p>
          </p:txBody>
        </p:sp>
        <p:sp>
          <p:nvSpPr>
            <p:cNvPr id="50" name="rc50"/>
            <p:cNvSpPr/>
            <p:nvPr/>
          </p:nvSpPr>
          <p:spPr>
            <a:xfrm>
              <a:off x="4900493" y="3183590"/>
              <a:ext cx="249522" cy="238697"/>
            </a:xfrm>
            <a:prstGeom prst="rect">
              <a:avLst/>
            </a:prstGeom>
            <a:solidFill>
              <a:srgbClr val="1CABE2">
                <a:alpha val="100000"/>
              </a:srgbClr>
            </a:solidFill>
          </p:spPr>
          <p:txBody>
            <a:bodyPr/>
            <a:lstStyle/>
            <a:p>
              <a:endParaRPr/>
            </a:p>
          </p:txBody>
        </p:sp>
        <p:sp>
          <p:nvSpPr>
            <p:cNvPr id="51" name="rc51"/>
            <p:cNvSpPr/>
            <p:nvPr/>
          </p:nvSpPr>
          <p:spPr>
            <a:xfrm>
              <a:off x="5177741" y="3386998"/>
              <a:ext cx="249522" cy="619686"/>
            </a:xfrm>
            <a:prstGeom prst="rect">
              <a:avLst/>
            </a:prstGeom>
            <a:solidFill>
              <a:srgbClr val="80BD41">
                <a:alpha val="100000"/>
              </a:srgbClr>
            </a:solidFill>
          </p:spPr>
          <p:txBody>
            <a:bodyPr/>
            <a:lstStyle/>
            <a:p>
              <a:endParaRPr/>
            </a:p>
          </p:txBody>
        </p:sp>
        <p:sp>
          <p:nvSpPr>
            <p:cNvPr id="52" name="rc52"/>
            <p:cNvSpPr/>
            <p:nvPr/>
          </p:nvSpPr>
          <p:spPr>
            <a:xfrm>
              <a:off x="5177741" y="3157798"/>
              <a:ext cx="249522" cy="229199"/>
            </a:xfrm>
            <a:prstGeom prst="rect">
              <a:avLst/>
            </a:prstGeom>
            <a:solidFill>
              <a:srgbClr val="1CABE2">
                <a:alpha val="100000"/>
              </a:srgbClr>
            </a:solidFill>
          </p:spPr>
          <p:txBody>
            <a:bodyPr/>
            <a:lstStyle/>
            <a:p>
              <a:endParaRPr/>
            </a:p>
          </p:txBody>
        </p:sp>
        <p:sp>
          <p:nvSpPr>
            <p:cNvPr id="53" name="rc53"/>
            <p:cNvSpPr/>
            <p:nvPr/>
          </p:nvSpPr>
          <p:spPr>
            <a:xfrm>
              <a:off x="5454988" y="3395591"/>
              <a:ext cx="249522" cy="611093"/>
            </a:xfrm>
            <a:prstGeom prst="rect">
              <a:avLst/>
            </a:prstGeom>
            <a:solidFill>
              <a:srgbClr val="80BD41">
                <a:alpha val="100000"/>
              </a:srgbClr>
            </a:solidFill>
          </p:spPr>
          <p:txBody>
            <a:bodyPr/>
            <a:lstStyle/>
            <a:p>
              <a:endParaRPr/>
            </a:p>
          </p:txBody>
        </p:sp>
        <p:sp>
          <p:nvSpPr>
            <p:cNvPr id="54" name="rc54"/>
            <p:cNvSpPr/>
            <p:nvPr/>
          </p:nvSpPr>
          <p:spPr>
            <a:xfrm>
              <a:off x="5454988" y="3133694"/>
              <a:ext cx="249522" cy="261897"/>
            </a:xfrm>
            <a:prstGeom prst="rect">
              <a:avLst/>
            </a:prstGeom>
            <a:solidFill>
              <a:srgbClr val="1CABE2">
                <a:alpha val="100000"/>
              </a:srgbClr>
            </a:solidFill>
          </p:spPr>
          <p:txBody>
            <a:bodyPr/>
            <a:lstStyle/>
            <a:p>
              <a:endParaRPr/>
            </a:p>
          </p:txBody>
        </p:sp>
        <p:sp>
          <p:nvSpPr>
            <p:cNvPr id="55" name="rc55"/>
            <p:cNvSpPr/>
            <p:nvPr/>
          </p:nvSpPr>
          <p:spPr>
            <a:xfrm>
              <a:off x="5732236" y="3378152"/>
              <a:ext cx="249522" cy="628532"/>
            </a:xfrm>
            <a:prstGeom prst="rect">
              <a:avLst/>
            </a:prstGeom>
            <a:solidFill>
              <a:srgbClr val="80BD41">
                <a:alpha val="100000"/>
              </a:srgbClr>
            </a:solidFill>
          </p:spPr>
          <p:txBody>
            <a:bodyPr/>
            <a:lstStyle/>
            <a:p>
              <a:endParaRPr/>
            </a:p>
          </p:txBody>
        </p:sp>
        <p:sp>
          <p:nvSpPr>
            <p:cNvPr id="56" name="rc56"/>
            <p:cNvSpPr/>
            <p:nvPr/>
          </p:nvSpPr>
          <p:spPr>
            <a:xfrm>
              <a:off x="5732236" y="3108781"/>
              <a:ext cx="249522" cy="269371"/>
            </a:xfrm>
            <a:prstGeom prst="rect">
              <a:avLst/>
            </a:prstGeom>
            <a:solidFill>
              <a:srgbClr val="1CABE2">
                <a:alpha val="100000"/>
              </a:srgbClr>
            </a:solidFill>
          </p:spPr>
          <p:txBody>
            <a:bodyPr/>
            <a:lstStyle/>
            <a:p>
              <a:endParaRPr/>
            </a:p>
          </p:txBody>
        </p:sp>
        <p:sp>
          <p:nvSpPr>
            <p:cNvPr id="57" name="rc57"/>
            <p:cNvSpPr/>
            <p:nvPr/>
          </p:nvSpPr>
          <p:spPr>
            <a:xfrm>
              <a:off x="6009484" y="3343139"/>
              <a:ext cx="249522" cy="663545"/>
            </a:xfrm>
            <a:prstGeom prst="rect">
              <a:avLst/>
            </a:prstGeom>
            <a:solidFill>
              <a:srgbClr val="80BD41">
                <a:alpha val="100000"/>
              </a:srgbClr>
            </a:solidFill>
          </p:spPr>
          <p:txBody>
            <a:bodyPr/>
            <a:lstStyle/>
            <a:p>
              <a:endParaRPr/>
            </a:p>
          </p:txBody>
        </p:sp>
        <p:sp>
          <p:nvSpPr>
            <p:cNvPr id="58" name="rc58"/>
            <p:cNvSpPr/>
            <p:nvPr/>
          </p:nvSpPr>
          <p:spPr>
            <a:xfrm>
              <a:off x="6009484" y="3072114"/>
              <a:ext cx="249522" cy="271025"/>
            </a:xfrm>
            <a:prstGeom prst="rect">
              <a:avLst/>
            </a:prstGeom>
            <a:solidFill>
              <a:srgbClr val="1CABE2">
                <a:alpha val="100000"/>
              </a:srgbClr>
            </a:solidFill>
          </p:spPr>
          <p:txBody>
            <a:bodyPr/>
            <a:lstStyle/>
            <a:p>
              <a:endParaRPr/>
            </a:p>
          </p:txBody>
        </p:sp>
        <p:sp>
          <p:nvSpPr>
            <p:cNvPr id="59" name="rc59"/>
            <p:cNvSpPr/>
            <p:nvPr/>
          </p:nvSpPr>
          <p:spPr>
            <a:xfrm>
              <a:off x="6286731" y="3321183"/>
              <a:ext cx="249522" cy="685501"/>
            </a:xfrm>
            <a:prstGeom prst="rect">
              <a:avLst/>
            </a:prstGeom>
            <a:solidFill>
              <a:srgbClr val="80BD41">
                <a:alpha val="100000"/>
              </a:srgbClr>
            </a:solidFill>
          </p:spPr>
          <p:txBody>
            <a:bodyPr/>
            <a:lstStyle/>
            <a:p>
              <a:endParaRPr/>
            </a:p>
          </p:txBody>
        </p:sp>
        <p:sp>
          <p:nvSpPr>
            <p:cNvPr id="60" name="rc60"/>
            <p:cNvSpPr/>
            <p:nvPr/>
          </p:nvSpPr>
          <p:spPr>
            <a:xfrm>
              <a:off x="6286731" y="3041190"/>
              <a:ext cx="249522" cy="279993"/>
            </a:xfrm>
            <a:prstGeom prst="rect">
              <a:avLst/>
            </a:prstGeom>
            <a:solidFill>
              <a:srgbClr val="1CABE2">
                <a:alpha val="100000"/>
              </a:srgbClr>
            </a:solidFill>
          </p:spPr>
          <p:txBody>
            <a:bodyPr/>
            <a:lstStyle/>
            <a:p>
              <a:endParaRPr/>
            </a:p>
          </p:txBody>
        </p:sp>
        <p:sp>
          <p:nvSpPr>
            <p:cNvPr id="61" name="rc61"/>
            <p:cNvSpPr/>
            <p:nvPr/>
          </p:nvSpPr>
          <p:spPr>
            <a:xfrm>
              <a:off x="6563979" y="3284213"/>
              <a:ext cx="249522" cy="722471"/>
            </a:xfrm>
            <a:prstGeom prst="rect">
              <a:avLst/>
            </a:prstGeom>
            <a:solidFill>
              <a:srgbClr val="80BD41">
                <a:alpha val="100000"/>
              </a:srgbClr>
            </a:solidFill>
          </p:spPr>
          <p:txBody>
            <a:bodyPr/>
            <a:lstStyle/>
            <a:p>
              <a:endParaRPr/>
            </a:p>
          </p:txBody>
        </p:sp>
        <p:sp>
          <p:nvSpPr>
            <p:cNvPr id="62" name="rc62"/>
            <p:cNvSpPr/>
            <p:nvPr/>
          </p:nvSpPr>
          <p:spPr>
            <a:xfrm>
              <a:off x="6563979" y="3016997"/>
              <a:ext cx="249522" cy="267215"/>
            </a:xfrm>
            <a:prstGeom prst="rect">
              <a:avLst/>
            </a:prstGeom>
            <a:solidFill>
              <a:srgbClr val="1CABE2">
                <a:alpha val="100000"/>
              </a:srgbClr>
            </a:solidFill>
          </p:spPr>
          <p:txBody>
            <a:bodyPr/>
            <a:lstStyle/>
            <a:p>
              <a:endParaRPr/>
            </a:p>
          </p:txBody>
        </p:sp>
        <p:sp>
          <p:nvSpPr>
            <p:cNvPr id="63" name="rc63"/>
            <p:cNvSpPr/>
            <p:nvPr/>
          </p:nvSpPr>
          <p:spPr>
            <a:xfrm>
              <a:off x="6841227" y="3296431"/>
              <a:ext cx="249522" cy="710254"/>
            </a:xfrm>
            <a:prstGeom prst="rect">
              <a:avLst/>
            </a:prstGeom>
            <a:solidFill>
              <a:srgbClr val="80BD41">
                <a:alpha val="100000"/>
              </a:srgbClr>
            </a:solidFill>
          </p:spPr>
          <p:txBody>
            <a:bodyPr/>
            <a:lstStyle/>
            <a:p>
              <a:endParaRPr/>
            </a:p>
          </p:txBody>
        </p:sp>
        <p:sp>
          <p:nvSpPr>
            <p:cNvPr id="64" name="rc64"/>
            <p:cNvSpPr/>
            <p:nvPr/>
          </p:nvSpPr>
          <p:spPr>
            <a:xfrm>
              <a:off x="6841227" y="2992036"/>
              <a:ext cx="249522" cy="304394"/>
            </a:xfrm>
            <a:prstGeom prst="rect">
              <a:avLst/>
            </a:prstGeom>
            <a:solidFill>
              <a:srgbClr val="1CABE2">
                <a:alpha val="100000"/>
              </a:srgbClr>
            </a:solidFill>
          </p:spPr>
          <p:txBody>
            <a:bodyPr/>
            <a:lstStyle/>
            <a:p>
              <a:endParaRPr/>
            </a:p>
          </p:txBody>
        </p:sp>
        <p:sp>
          <p:nvSpPr>
            <p:cNvPr id="65" name="rc65"/>
            <p:cNvSpPr/>
            <p:nvPr/>
          </p:nvSpPr>
          <p:spPr>
            <a:xfrm>
              <a:off x="7118474" y="3328812"/>
              <a:ext cx="249522" cy="677872"/>
            </a:xfrm>
            <a:prstGeom prst="rect">
              <a:avLst/>
            </a:prstGeom>
            <a:solidFill>
              <a:srgbClr val="80BD41">
                <a:alpha val="100000"/>
              </a:srgbClr>
            </a:solidFill>
          </p:spPr>
          <p:txBody>
            <a:bodyPr/>
            <a:lstStyle/>
            <a:p>
              <a:endParaRPr/>
            </a:p>
          </p:txBody>
        </p:sp>
        <p:sp>
          <p:nvSpPr>
            <p:cNvPr id="66" name="rc66"/>
            <p:cNvSpPr/>
            <p:nvPr/>
          </p:nvSpPr>
          <p:spPr>
            <a:xfrm>
              <a:off x="7118474" y="2963804"/>
              <a:ext cx="249522" cy="365008"/>
            </a:xfrm>
            <a:prstGeom prst="rect">
              <a:avLst/>
            </a:prstGeom>
            <a:solidFill>
              <a:srgbClr val="1CABE2">
                <a:alpha val="100000"/>
              </a:srgbClr>
            </a:solidFill>
          </p:spPr>
          <p:txBody>
            <a:bodyPr/>
            <a:lstStyle/>
            <a:p>
              <a:endParaRPr/>
            </a:p>
          </p:txBody>
        </p:sp>
        <p:sp>
          <p:nvSpPr>
            <p:cNvPr id="67" name="rc67"/>
            <p:cNvSpPr/>
            <p:nvPr/>
          </p:nvSpPr>
          <p:spPr>
            <a:xfrm>
              <a:off x="7395722" y="3311149"/>
              <a:ext cx="249522" cy="695535"/>
            </a:xfrm>
            <a:prstGeom prst="rect">
              <a:avLst/>
            </a:prstGeom>
            <a:solidFill>
              <a:srgbClr val="80BD41">
                <a:alpha val="100000"/>
              </a:srgbClr>
            </a:solidFill>
          </p:spPr>
          <p:txBody>
            <a:bodyPr/>
            <a:lstStyle/>
            <a:p>
              <a:endParaRPr/>
            </a:p>
          </p:txBody>
        </p:sp>
        <p:sp>
          <p:nvSpPr>
            <p:cNvPr id="68" name="rc68"/>
            <p:cNvSpPr/>
            <p:nvPr/>
          </p:nvSpPr>
          <p:spPr>
            <a:xfrm>
              <a:off x="7395722" y="2936630"/>
              <a:ext cx="249522" cy="374519"/>
            </a:xfrm>
            <a:prstGeom prst="rect">
              <a:avLst/>
            </a:prstGeom>
            <a:solidFill>
              <a:srgbClr val="1CABE2">
                <a:alpha val="100000"/>
              </a:srgbClr>
            </a:solidFill>
          </p:spPr>
          <p:txBody>
            <a:bodyPr/>
            <a:lstStyle/>
            <a:p>
              <a:endParaRPr/>
            </a:p>
          </p:txBody>
        </p:sp>
        <p:sp>
          <p:nvSpPr>
            <p:cNvPr id="69" name="rc69"/>
            <p:cNvSpPr/>
            <p:nvPr/>
          </p:nvSpPr>
          <p:spPr>
            <a:xfrm>
              <a:off x="7672970" y="3347882"/>
              <a:ext cx="249522" cy="658803"/>
            </a:xfrm>
            <a:prstGeom prst="rect">
              <a:avLst/>
            </a:prstGeom>
            <a:solidFill>
              <a:srgbClr val="80BD41">
                <a:alpha val="100000"/>
              </a:srgbClr>
            </a:solidFill>
          </p:spPr>
          <p:txBody>
            <a:bodyPr/>
            <a:lstStyle/>
            <a:p>
              <a:endParaRPr/>
            </a:p>
          </p:txBody>
        </p:sp>
        <p:sp>
          <p:nvSpPr>
            <p:cNvPr id="70" name="rc70"/>
            <p:cNvSpPr/>
            <p:nvPr/>
          </p:nvSpPr>
          <p:spPr>
            <a:xfrm>
              <a:off x="7672970" y="2908680"/>
              <a:ext cx="249522" cy="439202"/>
            </a:xfrm>
            <a:prstGeom prst="rect">
              <a:avLst/>
            </a:prstGeom>
            <a:solidFill>
              <a:srgbClr val="1CABE2">
                <a:alpha val="100000"/>
              </a:srgbClr>
            </a:solidFill>
          </p:spPr>
          <p:txBody>
            <a:bodyPr/>
            <a:lstStyle/>
            <a:p>
              <a:endParaRPr/>
            </a:p>
          </p:txBody>
        </p:sp>
        <p:sp>
          <p:nvSpPr>
            <p:cNvPr id="71" name="rc71"/>
            <p:cNvSpPr/>
            <p:nvPr/>
          </p:nvSpPr>
          <p:spPr>
            <a:xfrm>
              <a:off x="7950217" y="3276603"/>
              <a:ext cx="249522" cy="730081"/>
            </a:xfrm>
            <a:prstGeom prst="rect">
              <a:avLst/>
            </a:prstGeom>
            <a:solidFill>
              <a:srgbClr val="80BD41">
                <a:alpha val="100000"/>
              </a:srgbClr>
            </a:solidFill>
          </p:spPr>
          <p:txBody>
            <a:bodyPr/>
            <a:lstStyle/>
            <a:p>
              <a:endParaRPr/>
            </a:p>
          </p:txBody>
        </p:sp>
        <p:sp>
          <p:nvSpPr>
            <p:cNvPr id="72" name="rc72"/>
            <p:cNvSpPr/>
            <p:nvPr/>
          </p:nvSpPr>
          <p:spPr>
            <a:xfrm>
              <a:off x="7950217" y="2883482"/>
              <a:ext cx="249522" cy="393120"/>
            </a:xfrm>
            <a:prstGeom prst="rect">
              <a:avLst/>
            </a:prstGeom>
            <a:solidFill>
              <a:srgbClr val="1CABE2">
                <a:alpha val="100000"/>
              </a:srgbClr>
            </a:solidFill>
          </p:spPr>
          <p:txBody>
            <a:bodyPr/>
            <a:lstStyle/>
            <a:p>
              <a:endParaRPr/>
            </a:p>
          </p:txBody>
        </p:sp>
        <p:sp>
          <p:nvSpPr>
            <p:cNvPr id="73" name="pl73"/>
            <p:cNvSpPr/>
            <p:nvPr/>
          </p:nvSpPr>
          <p:spPr>
            <a:xfrm>
              <a:off x="1421035" y="1956840"/>
              <a:ext cx="6653943" cy="1207442"/>
            </a:xfrm>
            <a:custGeom>
              <a:avLst/>
              <a:gdLst/>
              <a:ahLst/>
              <a:cxnLst/>
              <a:rect l="0" t="0" r="0" b="0"/>
              <a:pathLst>
                <a:path w="6653943" h="1207442">
                  <a:moveTo>
                    <a:pt x="0" y="1207442"/>
                  </a:moveTo>
                  <a:lnTo>
                    <a:pt x="277247" y="1207442"/>
                  </a:lnTo>
                  <a:lnTo>
                    <a:pt x="554495" y="982802"/>
                  </a:lnTo>
                  <a:lnTo>
                    <a:pt x="831742" y="870482"/>
                  </a:lnTo>
                  <a:lnTo>
                    <a:pt x="1108990" y="533521"/>
                  </a:lnTo>
                  <a:lnTo>
                    <a:pt x="1386238" y="336960"/>
                  </a:lnTo>
                  <a:lnTo>
                    <a:pt x="1663485" y="308880"/>
                  </a:lnTo>
                  <a:lnTo>
                    <a:pt x="1940733" y="224640"/>
                  </a:lnTo>
                  <a:lnTo>
                    <a:pt x="2217981" y="140400"/>
                  </a:lnTo>
                  <a:lnTo>
                    <a:pt x="2495228" y="56160"/>
                  </a:lnTo>
                  <a:lnTo>
                    <a:pt x="2772476" y="365040"/>
                  </a:lnTo>
                  <a:lnTo>
                    <a:pt x="3049724" y="84240"/>
                  </a:lnTo>
                  <a:lnTo>
                    <a:pt x="3326971" y="56160"/>
                  </a:lnTo>
                  <a:lnTo>
                    <a:pt x="3604219" y="56160"/>
                  </a:lnTo>
                  <a:lnTo>
                    <a:pt x="3881467" y="0"/>
                  </a:lnTo>
                  <a:lnTo>
                    <a:pt x="4158714" y="84240"/>
                  </a:lnTo>
                  <a:lnTo>
                    <a:pt x="4435962" y="84240"/>
                  </a:lnTo>
                  <a:lnTo>
                    <a:pt x="4713210" y="56160"/>
                  </a:lnTo>
                  <a:lnTo>
                    <a:pt x="4990457" y="56160"/>
                  </a:lnTo>
                  <a:lnTo>
                    <a:pt x="5267705" y="0"/>
                  </a:lnTo>
                  <a:lnTo>
                    <a:pt x="5544953" y="84240"/>
                  </a:lnTo>
                  <a:lnTo>
                    <a:pt x="5822200" y="224640"/>
                  </a:lnTo>
                  <a:lnTo>
                    <a:pt x="6099448" y="224640"/>
                  </a:lnTo>
                  <a:lnTo>
                    <a:pt x="6376696" y="365040"/>
                  </a:lnTo>
                  <a:lnTo>
                    <a:pt x="6653943" y="224640"/>
                  </a:lnTo>
                </a:path>
              </a:pathLst>
            </a:custGeom>
            <a:ln w="27101" cap="flat">
              <a:solidFill>
                <a:srgbClr val="0058AB">
                  <a:alpha val="100000"/>
                </a:srgbClr>
              </a:solidFill>
              <a:prstDash val="solid"/>
              <a:round/>
            </a:ln>
          </p:spPr>
          <p:txBody>
            <a:bodyPr/>
            <a:lstStyle/>
            <a:p>
              <a:endParaRPr/>
            </a:p>
          </p:txBody>
        </p:sp>
        <p:sp>
          <p:nvSpPr>
            <p:cNvPr id="74" name="tx74"/>
            <p:cNvSpPr/>
            <p:nvPr/>
          </p:nvSpPr>
          <p:spPr>
            <a:xfrm>
              <a:off x="1360745" y="10632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30</a:t>
              </a:r>
            </a:p>
          </p:txBody>
        </p:sp>
        <p:sp>
          <p:nvSpPr>
            <p:cNvPr id="75" name="tx75"/>
            <p:cNvSpPr/>
            <p:nvPr/>
          </p:nvSpPr>
          <p:spPr>
            <a:xfrm>
              <a:off x="2746983"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61</a:t>
              </a:r>
            </a:p>
          </p:txBody>
        </p:sp>
        <p:sp>
          <p:nvSpPr>
            <p:cNvPr id="76" name="tx76"/>
            <p:cNvSpPr/>
            <p:nvPr/>
          </p:nvSpPr>
          <p:spPr>
            <a:xfrm>
              <a:off x="4133222"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60</a:t>
              </a:r>
            </a:p>
          </p:txBody>
        </p:sp>
        <p:sp>
          <p:nvSpPr>
            <p:cNvPr id="77" name="tx77"/>
            <p:cNvSpPr/>
            <p:nvPr/>
          </p:nvSpPr>
          <p:spPr>
            <a:xfrm>
              <a:off x="5519460"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78" name="tx78"/>
            <p:cNvSpPr/>
            <p:nvPr/>
          </p:nvSpPr>
          <p:spPr>
            <a:xfrm>
              <a:off x="6628451" y="10632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73</a:t>
              </a:r>
            </a:p>
          </p:txBody>
        </p:sp>
        <p:sp>
          <p:nvSpPr>
            <p:cNvPr id="79" name="tx79"/>
            <p:cNvSpPr/>
            <p:nvPr/>
          </p:nvSpPr>
          <p:spPr>
            <a:xfrm>
              <a:off x="6905698"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80" name="tx80"/>
            <p:cNvSpPr/>
            <p:nvPr/>
          </p:nvSpPr>
          <p:spPr>
            <a:xfrm>
              <a:off x="7182946"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81" name="tx81"/>
            <p:cNvSpPr/>
            <p:nvPr/>
          </p:nvSpPr>
          <p:spPr>
            <a:xfrm>
              <a:off x="7460194"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82" name="tx82"/>
            <p:cNvSpPr/>
            <p:nvPr/>
          </p:nvSpPr>
          <p:spPr>
            <a:xfrm>
              <a:off x="7737441"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60</a:t>
              </a:r>
            </a:p>
          </p:txBody>
        </p:sp>
        <p:sp>
          <p:nvSpPr>
            <p:cNvPr id="83" name="tx83"/>
            <p:cNvSpPr/>
            <p:nvPr/>
          </p:nvSpPr>
          <p:spPr>
            <a:xfrm>
              <a:off x="8014689"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84" name="tx84"/>
            <p:cNvSpPr/>
            <p:nvPr/>
          </p:nvSpPr>
          <p:spPr>
            <a:xfrm>
              <a:off x="1329607" y="3312258"/>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2.14</a:t>
              </a:r>
            </a:p>
          </p:txBody>
        </p:sp>
        <p:sp>
          <p:nvSpPr>
            <p:cNvPr id="85" name="tx85"/>
            <p:cNvSpPr/>
            <p:nvPr/>
          </p:nvSpPr>
          <p:spPr>
            <a:xfrm>
              <a:off x="2715845" y="3239629"/>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2.41</a:t>
              </a:r>
            </a:p>
          </p:txBody>
        </p:sp>
        <p:sp>
          <p:nvSpPr>
            <p:cNvPr id="86" name="tx86"/>
            <p:cNvSpPr/>
            <p:nvPr/>
          </p:nvSpPr>
          <p:spPr>
            <a:xfrm>
              <a:off x="4102084" y="312507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2.85</a:t>
              </a:r>
            </a:p>
          </p:txBody>
        </p:sp>
        <p:sp>
          <p:nvSpPr>
            <p:cNvPr id="87" name="tx87"/>
            <p:cNvSpPr/>
            <p:nvPr/>
          </p:nvSpPr>
          <p:spPr>
            <a:xfrm>
              <a:off x="5488322" y="2997722"/>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3.33</a:t>
              </a:r>
            </a:p>
          </p:txBody>
        </p:sp>
        <p:sp>
          <p:nvSpPr>
            <p:cNvPr id="88" name="tx88"/>
            <p:cNvSpPr/>
            <p:nvPr/>
          </p:nvSpPr>
          <p:spPr>
            <a:xfrm>
              <a:off x="6597312" y="2881025"/>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3.78</a:t>
              </a:r>
            </a:p>
          </p:txBody>
        </p:sp>
        <p:sp>
          <p:nvSpPr>
            <p:cNvPr id="89" name="tx89"/>
            <p:cNvSpPr/>
            <p:nvPr/>
          </p:nvSpPr>
          <p:spPr>
            <a:xfrm>
              <a:off x="6874560" y="2856064"/>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3.88</a:t>
              </a:r>
            </a:p>
          </p:txBody>
        </p:sp>
        <p:sp>
          <p:nvSpPr>
            <p:cNvPr id="90" name="tx90"/>
            <p:cNvSpPr/>
            <p:nvPr/>
          </p:nvSpPr>
          <p:spPr>
            <a:xfrm>
              <a:off x="7151808" y="2827832"/>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3.98</a:t>
              </a:r>
            </a:p>
          </p:txBody>
        </p:sp>
        <p:sp>
          <p:nvSpPr>
            <p:cNvPr id="91" name="tx91"/>
            <p:cNvSpPr/>
            <p:nvPr/>
          </p:nvSpPr>
          <p:spPr>
            <a:xfrm>
              <a:off x="7429055" y="280070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4.09</a:t>
              </a:r>
            </a:p>
          </p:txBody>
        </p:sp>
        <p:sp>
          <p:nvSpPr>
            <p:cNvPr id="92" name="tx92"/>
            <p:cNvSpPr/>
            <p:nvPr/>
          </p:nvSpPr>
          <p:spPr>
            <a:xfrm>
              <a:off x="7706303" y="277275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4.19</a:t>
              </a:r>
            </a:p>
          </p:txBody>
        </p:sp>
        <p:sp>
          <p:nvSpPr>
            <p:cNvPr id="93" name="tx93"/>
            <p:cNvSpPr/>
            <p:nvPr/>
          </p:nvSpPr>
          <p:spPr>
            <a:xfrm>
              <a:off x="7983551" y="274755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4.29</a:t>
              </a:r>
            </a:p>
          </p:txBody>
        </p:sp>
        <p:sp>
          <p:nvSpPr>
            <p:cNvPr id="94" name="pl94"/>
            <p:cNvSpPr/>
            <p:nvPr/>
          </p:nvSpPr>
          <p:spPr>
            <a:xfrm>
              <a:off x="1421035" y="1198678"/>
              <a:ext cx="0" cy="1965604"/>
            </a:xfrm>
            <a:custGeom>
              <a:avLst/>
              <a:gdLst/>
              <a:ahLst/>
              <a:cxnLst/>
              <a:rect l="0" t="0" r="0" b="0"/>
              <a:pathLst>
                <a:path h="1965604">
                  <a:moveTo>
                    <a:pt x="0" y="1965604"/>
                  </a:moveTo>
                  <a:lnTo>
                    <a:pt x="0" y="0"/>
                  </a:lnTo>
                </a:path>
              </a:pathLst>
            </a:custGeom>
            <a:ln w="13550" cap="flat">
              <a:solidFill>
                <a:srgbClr val="0058AB">
                  <a:alpha val="100000"/>
                </a:srgbClr>
              </a:solidFill>
              <a:prstDash val="dot"/>
              <a:round/>
            </a:ln>
          </p:spPr>
          <p:txBody>
            <a:bodyPr/>
            <a:lstStyle/>
            <a:p>
              <a:endParaRPr/>
            </a:p>
          </p:txBody>
        </p:sp>
        <p:sp>
          <p:nvSpPr>
            <p:cNvPr id="95" name="pl95"/>
            <p:cNvSpPr/>
            <p:nvPr/>
          </p:nvSpPr>
          <p:spPr>
            <a:xfrm>
              <a:off x="2807273" y="1198678"/>
              <a:ext cx="0" cy="1095122"/>
            </a:xfrm>
            <a:custGeom>
              <a:avLst/>
              <a:gdLst/>
              <a:ahLst/>
              <a:cxnLst/>
              <a:rect l="0" t="0" r="0" b="0"/>
              <a:pathLst>
                <a:path h="1095122">
                  <a:moveTo>
                    <a:pt x="0" y="1095122"/>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4193511" y="1198678"/>
              <a:ext cx="0" cy="1123202"/>
            </a:xfrm>
            <a:custGeom>
              <a:avLst/>
              <a:gdLst/>
              <a:ahLst/>
              <a:cxnLst/>
              <a:rect l="0" t="0" r="0" b="0"/>
              <a:pathLst>
                <a:path h="1123202">
                  <a:moveTo>
                    <a:pt x="0" y="1123202"/>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5579750" y="1198678"/>
              <a:ext cx="0" cy="842401"/>
            </a:xfrm>
            <a:custGeom>
              <a:avLst/>
              <a:gdLst/>
              <a:ahLst/>
              <a:cxnLst/>
              <a:rect l="0" t="0" r="0" b="0"/>
              <a:pathLst>
                <a:path h="842401">
                  <a:moveTo>
                    <a:pt x="0" y="842401"/>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6688740" y="1198678"/>
              <a:ext cx="0" cy="758161"/>
            </a:xfrm>
            <a:custGeom>
              <a:avLst/>
              <a:gdLst/>
              <a:ahLst/>
              <a:cxnLst/>
              <a:rect l="0" t="0" r="0" b="0"/>
              <a:pathLst>
                <a:path h="758161">
                  <a:moveTo>
                    <a:pt x="0" y="758161"/>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6965988" y="1198678"/>
              <a:ext cx="0" cy="842401"/>
            </a:xfrm>
            <a:custGeom>
              <a:avLst/>
              <a:gdLst/>
              <a:ahLst/>
              <a:cxnLst/>
              <a:rect l="0" t="0" r="0" b="0"/>
              <a:pathLst>
                <a:path h="842401">
                  <a:moveTo>
                    <a:pt x="0" y="842401"/>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7243236" y="1198678"/>
              <a:ext cx="0" cy="982802"/>
            </a:xfrm>
            <a:custGeom>
              <a:avLst/>
              <a:gdLst/>
              <a:ahLst/>
              <a:cxnLst/>
              <a:rect l="0" t="0" r="0" b="0"/>
              <a:pathLst>
                <a:path h="982802">
                  <a:moveTo>
                    <a:pt x="0" y="982802"/>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7520483" y="1198678"/>
              <a:ext cx="0" cy="982802"/>
            </a:xfrm>
            <a:custGeom>
              <a:avLst/>
              <a:gdLst/>
              <a:ahLst/>
              <a:cxnLst/>
              <a:rect l="0" t="0" r="0" b="0"/>
              <a:pathLst>
                <a:path h="982802">
                  <a:moveTo>
                    <a:pt x="0" y="982802"/>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7797731" y="1198678"/>
              <a:ext cx="0" cy="1123202"/>
            </a:xfrm>
            <a:custGeom>
              <a:avLst/>
              <a:gdLst/>
              <a:ahLst/>
              <a:cxnLst/>
              <a:rect l="0" t="0" r="0" b="0"/>
              <a:pathLst>
                <a:path h="1123202">
                  <a:moveTo>
                    <a:pt x="0" y="1123202"/>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8074979" y="1198678"/>
              <a:ext cx="0" cy="982802"/>
            </a:xfrm>
            <a:custGeom>
              <a:avLst/>
              <a:gdLst/>
              <a:ahLst/>
              <a:cxnLst/>
              <a:rect l="0" t="0" r="0" b="0"/>
              <a:pathLst>
                <a:path h="982802">
                  <a:moveTo>
                    <a:pt x="0" y="982802"/>
                  </a:moveTo>
                  <a:lnTo>
                    <a:pt x="0" y="0"/>
                  </a:lnTo>
                </a:path>
              </a:pathLst>
            </a:custGeom>
            <a:ln w="13550" cap="flat">
              <a:solidFill>
                <a:srgbClr val="0058AB">
                  <a:alpha val="100000"/>
                </a:srgbClr>
              </a:solidFill>
              <a:prstDash val="dot"/>
              <a:round/>
            </a:ln>
          </p:spPr>
          <p:txBody>
            <a:bodyPr/>
            <a:lstStyle/>
            <a:p>
              <a:endParaRPr/>
            </a:p>
          </p:txBody>
        </p:sp>
        <p:sp>
          <p:nvSpPr>
            <p:cNvPr id="104" name="tx104"/>
            <p:cNvSpPr/>
            <p:nvPr/>
          </p:nvSpPr>
          <p:spPr>
            <a:xfrm>
              <a:off x="1329607" y="388769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0.64</a:t>
              </a:r>
            </a:p>
          </p:txBody>
        </p:sp>
        <p:sp>
          <p:nvSpPr>
            <p:cNvPr id="105" name="tx105"/>
            <p:cNvSpPr/>
            <p:nvPr/>
          </p:nvSpPr>
          <p:spPr>
            <a:xfrm>
              <a:off x="1355732" y="3607866"/>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1.5</a:t>
              </a:r>
            </a:p>
          </p:txBody>
        </p:sp>
        <p:sp>
          <p:nvSpPr>
            <p:cNvPr id="106" name="tx106"/>
            <p:cNvSpPr/>
            <p:nvPr/>
          </p:nvSpPr>
          <p:spPr>
            <a:xfrm>
              <a:off x="2715845" y="3779939"/>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1.47</a:t>
              </a:r>
            </a:p>
          </p:txBody>
        </p:sp>
        <p:sp>
          <p:nvSpPr>
            <p:cNvPr id="107" name="tx107"/>
            <p:cNvSpPr/>
            <p:nvPr/>
          </p:nvSpPr>
          <p:spPr>
            <a:xfrm>
              <a:off x="2715845" y="346265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0.94</a:t>
              </a:r>
            </a:p>
          </p:txBody>
        </p:sp>
        <p:sp>
          <p:nvSpPr>
            <p:cNvPr id="108" name="tx108"/>
            <p:cNvSpPr/>
            <p:nvPr/>
          </p:nvSpPr>
          <p:spPr>
            <a:xfrm>
              <a:off x="4102084" y="3749078"/>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1.71</a:t>
              </a:r>
            </a:p>
          </p:txBody>
        </p:sp>
        <p:sp>
          <p:nvSpPr>
            <p:cNvPr id="109" name="tx109"/>
            <p:cNvSpPr/>
            <p:nvPr/>
          </p:nvSpPr>
          <p:spPr>
            <a:xfrm>
              <a:off x="4102084" y="3376234"/>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1.14</a:t>
              </a:r>
            </a:p>
          </p:txBody>
        </p:sp>
        <p:sp>
          <p:nvSpPr>
            <p:cNvPr id="110" name="tx110"/>
            <p:cNvSpPr/>
            <p:nvPr/>
          </p:nvSpPr>
          <p:spPr>
            <a:xfrm>
              <a:off x="5488322" y="3666044"/>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2.33</a:t>
              </a:r>
            </a:p>
          </p:txBody>
        </p:sp>
        <p:sp>
          <p:nvSpPr>
            <p:cNvPr id="111" name="tx111"/>
            <p:cNvSpPr/>
            <p:nvPr/>
          </p:nvSpPr>
          <p:spPr>
            <a:xfrm>
              <a:off x="5553624" y="3230742"/>
              <a:ext cx="52251"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a:t>
              </a:r>
            </a:p>
          </p:txBody>
        </p:sp>
        <p:sp>
          <p:nvSpPr>
            <p:cNvPr id="112" name="tx112"/>
            <p:cNvSpPr/>
            <p:nvPr/>
          </p:nvSpPr>
          <p:spPr>
            <a:xfrm>
              <a:off x="6597312" y="361040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2.76</a:t>
              </a:r>
            </a:p>
          </p:txBody>
        </p:sp>
        <p:sp>
          <p:nvSpPr>
            <p:cNvPr id="113" name="tx113"/>
            <p:cNvSpPr/>
            <p:nvPr/>
          </p:nvSpPr>
          <p:spPr>
            <a:xfrm>
              <a:off x="6597312" y="3115557"/>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1.02</a:t>
              </a:r>
            </a:p>
          </p:txBody>
        </p:sp>
        <p:sp>
          <p:nvSpPr>
            <p:cNvPr id="114" name="tx114"/>
            <p:cNvSpPr/>
            <p:nvPr/>
          </p:nvSpPr>
          <p:spPr>
            <a:xfrm>
              <a:off x="6874560" y="3617656"/>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2.71</a:t>
              </a:r>
            </a:p>
          </p:txBody>
        </p:sp>
        <p:sp>
          <p:nvSpPr>
            <p:cNvPr id="115" name="tx115"/>
            <p:cNvSpPr/>
            <p:nvPr/>
          </p:nvSpPr>
          <p:spPr>
            <a:xfrm>
              <a:off x="6874560" y="310918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1.16</a:t>
              </a:r>
            </a:p>
          </p:txBody>
        </p:sp>
        <p:sp>
          <p:nvSpPr>
            <p:cNvPr id="116" name="tx116"/>
            <p:cNvSpPr/>
            <p:nvPr/>
          </p:nvSpPr>
          <p:spPr>
            <a:xfrm>
              <a:off x="7151808" y="363270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2.59</a:t>
              </a:r>
            </a:p>
          </p:txBody>
        </p:sp>
        <p:sp>
          <p:nvSpPr>
            <p:cNvPr id="117" name="tx117"/>
            <p:cNvSpPr/>
            <p:nvPr/>
          </p:nvSpPr>
          <p:spPr>
            <a:xfrm>
              <a:off x="7151808" y="3111214"/>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1.39</a:t>
              </a:r>
            </a:p>
          </p:txBody>
        </p:sp>
        <p:sp>
          <p:nvSpPr>
            <p:cNvPr id="118" name="tx118"/>
            <p:cNvSpPr/>
            <p:nvPr/>
          </p:nvSpPr>
          <p:spPr>
            <a:xfrm>
              <a:off x="7429055" y="362386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2.66</a:t>
              </a:r>
            </a:p>
          </p:txBody>
        </p:sp>
        <p:sp>
          <p:nvSpPr>
            <p:cNvPr id="119" name="tx119"/>
            <p:cNvSpPr/>
            <p:nvPr/>
          </p:nvSpPr>
          <p:spPr>
            <a:xfrm>
              <a:off x="7429055" y="3088795"/>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1.43</a:t>
              </a:r>
            </a:p>
          </p:txBody>
        </p:sp>
        <p:sp>
          <p:nvSpPr>
            <p:cNvPr id="120" name="tx120"/>
            <p:cNvSpPr/>
            <p:nvPr/>
          </p:nvSpPr>
          <p:spPr>
            <a:xfrm>
              <a:off x="7706303" y="364223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2.52</a:t>
              </a:r>
            </a:p>
          </p:txBody>
        </p:sp>
        <p:sp>
          <p:nvSpPr>
            <p:cNvPr id="121" name="tx121"/>
            <p:cNvSpPr/>
            <p:nvPr/>
          </p:nvSpPr>
          <p:spPr>
            <a:xfrm>
              <a:off x="7706303" y="309323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1.68</a:t>
              </a:r>
            </a:p>
          </p:txBody>
        </p:sp>
        <p:sp>
          <p:nvSpPr>
            <p:cNvPr id="122" name="tx122"/>
            <p:cNvSpPr/>
            <p:nvPr/>
          </p:nvSpPr>
          <p:spPr>
            <a:xfrm>
              <a:off x="7983551" y="360659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2.79</a:t>
              </a:r>
            </a:p>
          </p:txBody>
        </p:sp>
        <p:sp>
          <p:nvSpPr>
            <p:cNvPr id="123" name="tx123"/>
            <p:cNvSpPr/>
            <p:nvPr/>
          </p:nvSpPr>
          <p:spPr>
            <a:xfrm>
              <a:off x="8009676" y="3044994"/>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1.5</a:t>
              </a:r>
            </a:p>
          </p:txBody>
        </p:sp>
        <p:sp>
          <p:nvSpPr>
            <p:cNvPr id="124" name="tx124"/>
            <p:cNvSpPr/>
            <p:nvPr/>
          </p:nvSpPr>
          <p:spPr>
            <a:xfrm>
              <a:off x="694404" y="3954570"/>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169064"/>
              <a:ext cx="19406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3M</a:t>
              </a:r>
            </a:p>
          </p:txBody>
        </p:sp>
        <p:sp>
          <p:nvSpPr>
            <p:cNvPr id="126" name="tx126"/>
            <p:cNvSpPr/>
            <p:nvPr/>
          </p:nvSpPr>
          <p:spPr>
            <a:xfrm>
              <a:off x="694404" y="2383694"/>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6M</a:t>
              </a:r>
            </a:p>
          </p:txBody>
        </p:sp>
        <p:sp>
          <p:nvSpPr>
            <p:cNvPr id="127" name="tx127"/>
            <p:cNvSpPr/>
            <p:nvPr/>
          </p:nvSpPr>
          <p:spPr>
            <a:xfrm>
              <a:off x="694404" y="1598257"/>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9M</a:t>
              </a:r>
            </a:p>
          </p:txBody>
        </p:sp>
        <p:sp>
          <p:nvSpPr>
            <p:cNvPr id="128" name="tx128"/>
            <p:cNvSpPr/>
            <p:nvPr/>
          </p:nvSpPr>
          <p:spPr>
            <a:xfrm>
              <a:off x="8607544" y="395457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309081" y="2466929"/>
              <a:ext cx="151405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44" name="tx144"/>
            <p:cNvSpPr/>
            <p:nvPr/>
          </p:nvSpPr>
          <p:spPr>
            <a:xfrm rot="5400000">
              <a:off x="8496806" y="246692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45" name="pl145"/>
            <p:cNvSpPr/>
            <p:nvPr/>
          </p:nvSpPr>
          <p:spPr>
            <a:xfrm>
              <a:off x="2920051" y="501020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6" name="tx146"/>
            <p:cNvSpPr/>
            <p:nvPr/>
          </p:nvSpPr>
          <p:spPr>
            <a:xfrm>
              <a:off x="3187150" y="4958020"/>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47" name="rc147"/>
            <p:cNvSpPr/>
            <p:nvPr/>
          </p:nvSpPr>
          <p:spPr>
            <a:xfrm>
              <a:off x="4530442" y="4909475"/>
              <a:ext cx="201456" cy="201456"/>
            </a:xfrm>
            <a:prstGeom prst="rect">
              <a:avLst/>
            </a:prstGeom>
            <a:solidFill>
              <a:srgbClr val="1CABE2">
                <a:alpha val="100000"/>
              </a:srgbClr>
            </a:solidFill>
          </p:spPr>
          <p:txBody>
            <a:bodyPr/>
            <a:lstStyle/>
            <a:p>
              <a:endParaRPr/>
            </a:p>
          </p:txBody>
        </p:sp>
        <p:sp>
          <p:nvSpPr>
            <p:cNvPr id="148" name="rc148"/>
            <p:cNvSpPr/>
            <p:nvPr/>
          </p:nvSpPr>
          <p:spPr>
            <a:xfrm>
              <a:off x="5751014" y="4909475"/>
              <a:ext cx="201456" cy="201456"/>
            </a:xfrm>
            <a:prstGeom prst="rect">
              <a:avLst/>
            </a:prstGeom>
            <a:solidFill>
              <a:srgbClr val="80BD41">
                <a:alpha val="100000"/>
              </a:srgbClr>
            </a:solidFill>
          </p:spPr>
          <p:txBody>
            <a:bodyPr/>
            <a:lstStyle/>
            <a:p>
              <a:endParaRPr/>
            </a:p>
          </p:txBody>
        </p:sp>
        <p:sp>
          <p:nvSpPr>
            <p:cNvPr id="149" name="tx149"/>
            <p:cNvSpPr/>
            <p:nvPr/>
          </p:nvSpPr>
          <p:spPr>
            <a:xfrm>
              <a:off x="4810487" y="4958020"/>
              <a:ext cx="86193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a:t>
              </a:r>
            </a:p>
          </p:txBody>
        </p:sp>
        <p:sp>
          <p:nvSpPr>
            <p:cNvPr id="150" name="tx150"/>
            <p:cNvSpPr/>
            <p:nvPr/>
          </p:nvSpPr>
          <p:spPr>
            <a:xfrm>
              <a:off x="6031059" y="4958020"/>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51" name="tx151"/>
            <p:cNvSpPr/>
            <p:nvPr/>
          </p:nvSpPr>
          <p:spPr>
            <a:xfrm>
              <a:off x="951100" y="479153"/>
              <a:ext cx="541784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2" name="tx152"/>
            <p:cNvSpPr/>
            <p:nvPr/>
          </p:nvSpPr>
          <p:spPr>
            <a:xfrm>
              <a:off x="951100" y="660204"/>
              <a:ext cx="1258036"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RDC, 2000-2024</a:t>
              </a:r>
            </a:p>
          </p:txBody>
        </p:sp>
        <p:sp>
          <p:nvSpPr>
            <p:cNvPr id="153" name="pl153"/>
            <p:cNvSpPr/>
            <p:nvPr/>
          </p:nvSpPr>
          <p:spPr>
            <a:xfrm>
              <a:off x="2062541"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3595076"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5127611"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6660146"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8192681"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951100" y="585572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951100" y="565302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951100" y="545032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1296273"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2828808"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4361344"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5893879"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7426414"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rc166"/>
            <p:cNvSpPr/>
            <p:nvPr/>
          </p:nvSpPr>
          <p:spPr>
            <a:xfrm>
              <a:off x="1296273" y="5774644"/>
              <a:ext cx="4229029" cy="162162"/>
            </a:xfrm>
            <a:prstGeom prst="rect">
              <a:avLst/>
            </a:prstGeom>
            <a:solidFill>
              <a:srgbClr val="80BD41">
                <a:alpha val="100000"/>
              </a:srgbClr>
            </a:solidFill>
          </p:spPr>
          <p:txBody>
            <a:bodyPr/>
            <a:lstStyle/>
            <a:p>
              <a:endParaRPr/>
            </a:p>
          </p:txBody>
        </p:sp>
        <p:sp>
          <p:nvSpPr>
            <p:cNvPr id="167" name="rc167"/>
            <p:cNvSpPr/>
            <p:nvPr/>
          </p:nvSpPr>
          <p:spPr>
            <a:xfrm>
              <a:off x="5525302" y="5774644"/>
              <a:ext cx="1564161" cy="162162"/>
            </a:xfrm>
            <a:prstGeom prst="rect">
              <a:avLst/>
            </a:prstGeom>
            <a:solidFill>
              <a:srgbClr val="1CABE2">
                <a:alpha val="100000"/>
              </a:srgbClr>
            </a:solidFill>
          </p:spPr>
          <p:txBody>
            <a:bodyPr/>
            <a:lstStyle/>
            <a:p>
              <a:endParaRPr/>
            </a:p>
          </p:txBody>
        </p:sp>
        <p:sp>
          <p:nvSpPr>
            <p:cNvPr id="168" name="rc168"/>
            <p:cNvSpPr/>
            <p:nvPr/>
          </p:nvSpPr>
          <p:spPr>
            <a:xfrm>
              <a:off x="1296273" y="5571941"/>
              <a:ext cx="3856340" cy="162162"/>
            </a:xfrm>
            <a:prstGeom prst="rect">
              <a:avLst/>
            </a:prstGeom>
            <a:solidFill>
              <a:srgbClr val="80BD41">
                <a:alpha val="100000"/>
              </a:srgbClr>
            </a:solidFill>
          </p:spPr>
          <p:txBody>
            <a:bodyPr/>
            <a:lstStyle/>
            <a:p>
              <a:endParaRPr/>
            </a:p>
          </p:txBody>
        </p:sp>
        <p:sp>
          <p:nvSpPr>
            <p:cNvPr id="169" name="rc169"/>
            <p:cNvSpPr/>
            <p:nvPr/>
          </p:nvSpPr>
          <p:spPr>
            <a:xfrm>
              <a:off x="5152614" y="5571941"/>
              <a:ext cx="2570895" cy="162162"/>
            </a:xfrm>
            <a:prstGeom prst="rect">
              <a:avLst/>
            </a:prstGeom>
            <a:solidFill>
              <a:srgbClr val="1CABE2">
                <a:alpha val="100000"/>
              </a:srgbClr>
            </a:solidFill>
          </p:spPr>
          <p:txBody>
            <a:bodyPr/>
            <a:lstStyle/>
            <a:p>
              <a:endParaRPr/>
            </a:p>
          </p:txBody>
        </p:sp>
        <p:sp>
          <p:nvSpPr>
            <p:cNvPr id="170" name="rc170"/>
            <p:cNvSpPr/>
            <p:nvPr/>
          </p:nvSpPr>
          <p:spPr>
            <a:xfrm>
              <a:off x="1296273" y="5369238"/>
              <a:ext cx="4273575" cy="162162"/>
            </a:xfrm>
            <a:prstGeom prst="rect">
              <a:avLst/>
            </a:prstGeom>
            <a:solidFill>
              <a:srgbClr val="80BD41">
                <a:alpha val="100000"/>
              </a:srgbClr>
            </a:solidFill>
          </p:spPr>
          <p:txBody>
            <a:bodyPr/>
            <a:lstStyle/>
            <a:p>
              <a:endParaRPr/>
            </a:p>
          </p:txBody>
        </p:sp>
        <p:sp>
          <p:nvSpPr>
            <p:cNvPr id="171" name="rc171"/>
            <p:cNvSpPr/>
            <p:nvPr/>
          </p:nvSpPr>
          <p:spPr>
            <a:xfrm>
              <a:off x="5569849" y="5369238"/>
              <a:ext cx="2301155" cy="162162"/>
            </a:xfrm>
            <a:prstGeom prst="rect">
              <a:avLst/>
            </a:prstGeom>
            <a:solidFill>
              <a:srgbClr val="1CABE2">
                <a:alpha val="100000"/>
              </a:srgbClr>
            </a:solidFill>
          </p:spPr>
          <p:txBody>
            <a:bodyPr/>
            <a:lstStyle/>
            <a:p>
              <a:endParaRPr/>
            </a:p>
          </p:txBody>
        </p:sp>
        <p:sp>
          <p:nvSpPr>
            <p:cNvPr id="172" name="tx172"/>
            <p:cNvSpPr/>
            <p:nvPr/>
          </p:nvSpPr>
          <p:spPr>
            <a:xfrm>
              <a:off x="7266597" y="5812533"/>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3.78</a:t>
              </a:r>
            </a:p>
          </p:txBody>
        </p:sp>
        <p:sp>
          <p:nvSpPr>
            <p:cNvPr id="173" name="tx173"/>
            <p:cNvSpPr/>
            <p:nvPr/>
          </p:nvSpPr>
          <p:spPr>
            <a:xfrm>
              <a:off x="7932345" y="5609886"/>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4.19</a:t>
              </a:r>
            </a:p>
          </p:txBody>
        </p:sp>
        <p:sp>
          <p:nvSpPr>
            <p:cNvPr id="174" name="tx174"/>
            <p:cNvSpPr/>
            <p:nvPr/>
          </p:nvSpPr>
          <p:spPr>
            <a:xfrm>
              <a:off x="8087213" y="5407183"/>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4.29</a:t>
              </a:r>
            </a:p>
          </p:txBody>
        </p:sp>
        <p:sp>
          <p:nvSpPr>
            <p:cNvPr id="175" name="tx175"/>
            <p:cNvSpPr/>
            <p:nvPr/>
          </p:nvSpPr>
          <p:spPr>
            <a:xfrm>
              <a:off x="3305294" y="581528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2.76</a:t>
              </a:r>
            </a:p>
          </p:txBody>
        </p:sp>
        <p:sp>
          <p:nvSpPr>
            <p:cNvPr id="176" name="tx176"/>
            <p:cNvSpPr/>
            <p:nvPr/>
          </p:nvSpPr>
          <p:spPr>
            <a:xfrm>
              <a:off x="6201890" y="581528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1.02</a:t>
              </a:r>
            </a:p>
          </p:txBody>
        </p:sp>
        <p:sp>
          <p:nvSpPr>
            <p:cNvPr id="177" name="tx177"/>
            <p:cNvSpPr/>
            <p:nvPr/>
          </p:nvSpPr>
          <p:spPr>
            <a:xfrm>
              <a:off x="3118950" y="561258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2.52</a:t>
              </a:r>
            </a:p>
          </p:txBody>
        </p:sp>
        <p:sp>
          <p:nvSpPr>
            <p:cNvPr id="178" name="tx178"/>
            <p:cNvSpPr/>
            <p:nvPr/>
          </p:nvSpPr>
          <p:spPr>
            <a:xfrm>
              <a:off x="6332568" y="561258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1.68</a:t>
              </a:r>
            </a:p>
          </p:txBody>
        </p:sp>
        <p:sp>
          <p:nvSpPr>
            <p:cNvPr id="179" name="tx179"/>
            <p:cNvSpPr/>
            <p:nvPr/>
          </p:nvSpPr>
          <p:spPr>
            <a:xfrm>
              <a:off x="3327567" y="540987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2.79</a:t>
              </a:r>
            </a:p>
          </p:txBody>
        </p:sp>
        <p:sp>
          <p:nvSpPr>
            <p:cNvPr id="180" name="tx180"/>
            <p:cNvSpPr/>
            <p:nvPr/>
          </p:nvSpPr>
          <p:spPr>
            <a:xfrm>
              <a:off x="6645077" y="540987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81" name="tx181"/>
            <p:cNvSpPr/>
            <p:nvPr/>
          </p:nvSpPr>
          <p:spPr>
            <a:xfrm>
              <a:off x="577692" y="58036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0084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39820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179834" y="6037863"/>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5" name="tx185"/>
            <p:cNvSpPr/>
            <p:nvPr/>
          </p:nvSpPr>
          <p:spPr>
            <a:xfrm>
              <a:off x="2712369" y="6039568"/>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M</a:t>
              </a:r>
            </a:p>
          </p:txBody>
        </p:sp>
        <p:sp>
          <p:nvSpPr>
            <p:cNvPr id="186" name="tx186"/>
            <p:cNvSpPr/>
            <p:nvPr/>
          </p:nvSpPr>
          <p:spPr>
            <a:xfrm>
              <a:off x="4244904" y="6039568"/>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87" name="tx187"/>
            <p:cNvSpPr/>
            <p:nvPr/>
          </p:nvSpPr>
          <p:spPr>
            <a:xfrm>
              <a:off x="5777439" y="6037795"/>
              <a:ext cx="23287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 M</a:t>
              </a:r>
            </a:p>
          </p:txBody>
        </p:sp>
        <p:sp>
          <p:nvSpPr>
            <p:cNvPr id="188" name="tx188"/>
            <p:cNvSpPr/>
            <p:nvPr/>
          </p:nvSpPr>
          <p:spPr>
            <a:xfrm>
              <a:off x="7309974" y="6039977"/>
              <a:ext cx="232878"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 M</a:t>
              </a:r>
            </a:p>
          </p:txBody>
        </p:sp>
        <p:sp>
          <p:nvSpPr>
            <p:cNvPr id="189" name="tx189"/>
            <p:cNvSpPr/>
            <p:nvPr/>
          </p:nvSpPr>
          <p:spPr>
            <a:xfrm>
              <a:off x="3990980" y="6173067"/>
              <a:ext cx="151405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90" name="tx190"/>
            <p:cNvSpPr/>
            <p:nvPr/>
          </p:nvSpPr>
          <p:spPr>
            <a:xfrm>
              <a:off x="4246355" y="63859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1" name="tx191"/>
            <p:cNvSpPr/>
            <p:nvPr/>
          </p:nvSpPr>
          <p:spPr>
            <a:xfrm>
              <a:off x="3550093" y="6500287"/>
              <a:ext cx="499482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par le DTC3 en 2024 (65 %) était plus faible qu'en 2019 (73 %).
Le nombre d'enfants vaccinés avec le DTP3 a augmenté de 1% par rapport à 2019.
Le nombre de nourrissons survivants a augmenté d'environ 13 % par rapport à 2019.
En 2024, plus d'enfants ont été vaccinés qu'en 2019.
En 2024, il y avait 500 000 nourrissons survivants (population cible) de plus qu'en 2019.
Pour que la couverture vaccinale augmente, le nombre d'enfants vaccinés doit augmenter plus rapidement que la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561149"/>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67007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77900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400668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1100" y="311561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2224542"/>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133347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21035"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807273"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19351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579750"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688740"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65988"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243236"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20483"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79773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07497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rc22"/>
            <p:cNvSpPr/>
            <p:nvPr/>
          </p:nvSpPr>
          <p:spPr>
            <a:xfrm>
              <a:off x="1296273" y="2597176"/>
              <a:ext cx="249522" cy="1409509"/>
            </a:xfrm>
            <a:prstGeom prst="rect">
              <a:avLst/>
            </a:prstGeom>
            <a:solidFill>
              <a:srgbClr val="E2231A">
                <a:alpha val="100000"/>
              </a:srgbClr>
            </a:solidFill>
          </p:spPr>
          <p:txBody>
            <a:bodyPr/>
            <a:lstStyle/>
            <a:p>
              <a:endParaRPr/>
            </a:p>
          </p:txBody>
        </p:sp>
        <p:sp>
          <p:nvSpPr>
            <p:cNvPr id="23" name="rc23"/>
            <p:cNvSpPr/>
            <p:nvPr/>
          </p:nvSpPr>
          <p:spPr>
            <a:xfrm>
              <a:off x="1573521" y="2717059"/>
              <a:ext cx="249522" cy="1289626"/>
            </a:xfrm>
            <a:prstGeom prst="rect">
              <a:avLst/>
            </a:prstGeom>
            <a:solidFill>
              <a:srgbClr val="E2231A">
                <a:alpha val="100000"/>
              </a:srgbClr>
            </a:solidFill>
          </p:spPr>
          <p:txBody>
            <a:bodyPr/>
            <a:lstStyle/>
            <a:p>
              <a:endParaRPr/>
            </a:p>
          </p:txBody>
        </p:sp>
        <p:sp>
          <p:nvSpPr>
            <p:cNvPr id="24" name="rc24"/>
            <p:cNvSpPr/>
            <p:nvPr/>
          </p:nvSpPr>
          <p:spPr>
            <a:xfrm>
              <a:off x="1850769" y="2827896"/>
              <a:ext cx="249522" cy="1178788"/>
            </a:xfrm>
            <a:prstGeom prst="rect">
              <a:avLst/>
            </a:prstGeom>
            <a:solidFill>
              <a:srgbClr val="E2231A">
                <a:alpha val="100000"/>
              </a:srgbClr>
            </a:solidFill>
          </p:spPr>
          <p:txBody>
            <a:bodyPr/>
            <a:lstStyle/>
            <a:p>
              <a:endParaRPr/>
            </a:p>
          </p:txBody>
        </p:sp>
        <p:sp>
          <p:nvSpPr>
            <p:cNvPr id="25" name="rc25"/>
            <p:cNvSpPr/>
            <p:nvPr/>
          </p:nvSpPr>
          <p:spPr>
            <a:xfrm>
              <a:off x="2128016" y="2945380"/>
              <a:ext cx="249522" cy="1061304"/>
            </a:xfrm>
            <a:prstGeom prst="rect">
              <a:avLst/>
            </a:prstGeom>
            <a:solidFill>
              <a:srgbClr val="E2231A">
                <a:alpha val="100000"/>
              </a:srgbClr>
            </a:solidFill>
          </p:spPr>
          <p:txBody>
            <a:bodyPr/>
            <a:lstStyle/>
            <a:p>
              <a:endParaRPr/>
            </a:p>
          </p:txBody>
        </p:sp>
        <p:sp>
          <p:nvSpPr>
            <p:cNvPr id="26" name="rc26"/>
            <p:cNvSpPr/>
            <p:nvPr/>
          </p:nvSpPr>
          <p:spPr>
            <a:xfrm>
              <a:off x="2405264" y="3109377"/>
              <a:ext cx="249522" cy="897307"/>
            </a:xfrm>
            <a:prstGeom prst="rect">
              <a:avLst/>
            </a:prstGeom>
            <a:solidFill>
              <a:srgbClr val="E2231A">
                <a:alpha val="100000"/>
              </a:srgbClr>
            </a:solidFill>
          </p:spPr>
          <p:txBody>
            <a:bodyPr/>
            <a:lstStyle/>
            <a:p>
              <a:endParaRPr/>
            </a:p>
          </p:txBody>
        </p:sp>
        <p:sp>
          <p:nvSpPr>
            <p:cNvPr id="27" name="rc27"/>
            <p:cNvSpPr/>
            <p:nvPr/>
          </p:nvSpPr>
          <p:spPr>
            <a:xfrm>
              <a:off x="2682512" y="3167431"/>
              <a:ext cx="249522" cy="839253"/>
            </a:xfrm>
            <a:prstGeom prst="rect">
              <a:avLst/>
            </a:prstGeom>
            <a:solidFill>
              <a:srgbClr val="E2231A">
                <a:alpha val="100000"/>
              </a:srgbClr>
            </a:solidFill>
          </p:spPr>
          <p:txBody>
            <a:bodyPr/>
            <a:lstStyle/>
            <a:p>
              <a:endParaRPr/>
            </a:p>
          </p:txBody>
        </p:sp>
        <p:sp>
          <p:nvSpPr>
            <p:cNvPr id="28" name="rc28"/>
            <p:cNvSpPr/>
            <p:nvPr/>
          </p:nvSpPr>
          <p:spPr>
            <a:xfrm>
              <a:off x="2959759" y="3179861"/>
              <a:ext cx="249522" cy="826823"/>
            </a:xfrm>
            <a:prstGeom prst="rect">
              <a:avLst/>
            </a:prstGeom>
            <a:solidFill>
              <a:srgbClr val="E2231A">
                <a:alpha val="100000"/>
              </a:srgbClr>
            </a:solidFill>
          </p:spPr>
          <p:txBody>
            <a:bodyPr/>
            <a:lstStyle/>
            <a:p>
              <a:endParaRPr/>
            </a:p>
          </p:txBody>
        </p:sp>
        <p:sp>
          <p:nvSpPr>
            <p:cNvPr id="29" name="rc29"/>
            <p:cNvSpPr/>
            <p:nvPr/>
          </p:nvSpPr>
          <p:spPr>
            <a:xfrm>
              <a:off x="3237007" y="3176641"/>
              <a:ext cx="249522" cy="830043"/>
            </a:xfrm>
            <a:prstGeom prst="rect">
              <a:avLst/>
            </a:prstGeom>
            <a:solidFill>
              <a:srgbClr val="E2231A">
                <a:alpha val="100000"/>
              </a:srgbClr>
            </a:solidFill>
          </p:spPr>
          <p:txBody>
            <a:bodyPr/>
            <a:lstStyle/>
            <a:p>
              <a:endParaRPr/>
            </a:p>
          </p:txBody>
        </p:sp>
        <p:sp>
          <p:nvSpPr>
            <p:cNvPr id="30" name="rc30"/>
            <p:cNvSpPr/>
            <p:nvPr/>
          </p:nvSpPr>
          <p:spPr>
            <a:xfrm>
              <a:off x="3514255" y="3149158"/>
              <a:ext cx="249522" cy="857526"/>
            </a:xfrm>
            <a:prstGeom prst="rect">
              <a:avLst/>
            </a:prstGeom>
            <a:solidFill>
              <a:srgbClr val="E2231A">
                <a:alpha val="100000"/>
              </a:srgbClr>
            </a:solidFill>
          </p:spPr>
          <p:txBody>
            <a:bodyPr/>
            <a:lstStyle/>
            <a:p>
              <a:endParaRPr/>
            </a:p>
          </p:txBody>
        </p:sp>
        <p:sp>
          <p:nvSpPr>
            <p:cNvPr id="31" name="rc31"/>
            <p:cNvSpPr/>
            <p:nvPr/>
          </p:nvSpPr>
          <p:spPr>
            <a:xfrm>
              <a:off x="3791502" y="3145229"/>
              <a:ext cx="249522" cy="861455"/>
            </a:xfrm>
            <a:prstGeom prst="rect">
              <a:avLst/>
            </a:prstGeom>
            <a:solidFill>
              <a:srgbClr val="E2231A">
                <a:alpha val="100000"/>
              </a:srgbClr>
            </a:solidFill>
          </p:spPr>
          <p:txBody>
            <a:bodyPr/>
            <a:lstStyle/>
            <a:p>
              <a:endParaRPr/>
            </a:p>
          </p:txBody>
        </p:sp>
        <p:sp>
          <p:nvSpPr>
            <p:cNvPr id="32" name="rc32"/>
            <p:cNvSpPr/>
            <p:nvPr/>
          </p:nvSpPr>
          <p:spPr>
            <a:xfrm>
              <a:off x="4068750" y="3143792"/>
              <a:ext cx="249522" cy="862893"/>
            </a:xfrm>
            <a:prstGeom prst="rect">
              <a:avLst/>
            </a:prstGeom>
            <a:solidFill>
              <a:srgbClr val="E2231A">
                <a:alpha val="100000"/>
              </a:srgbClr>
            </a:solidFill>
          </p:spPr>
          <p:txBody>
            <a:bodyPr/>
            <a:lstStyle/>
            <a:p>
              <a:endParaRPr/>
            </a:p>
          </p:txBody>
        </p:sp>
        <p:sp>
          <p:nvSpPr>
            <p:cNvPr id="33" name="rc33"/>
            <p:cNvSpPr/>
            <p:nvPr/>
          </p:nvSpPr>
          <p:spPr>
            <a:xfrm>
              <a:off x="4345998" y="3112610"/>
              <a:ext cx="249522" cy="894075"/>
            </a:xfrm>
            <a:prstGeom prst="rect">
              <a:avLst/>
            </a:prstGeom>
            <a:solidFill>
              <a:srgbClr val="E2231A">
                <a:alpha val="100000"/>
              </a:srgbClr>
            </a:solidFill>
          </p:spPr>
          <p:txBody>
            <a:bodyPr/>
            <a:lstStyle/>
            <a:p>
              <a:endParaRPr/>
            </a:p>
          </p:txBody>
        </p:sp>
        <p:sp>
          <p:nvSpPr>
            <p:cNvPr id="34" name="rc34"/>
            <p:cNvSpPr/>
            <p:nvPr/>
          </p:nvSpPr>
          <p:spPr>
            <a:xfrm>
              <a:off x="4623245" y="3163378"/>
              <a:ext cx="249522" cy="843306"/>
            </a:xfrm>
            <a:prstGeom prst="rect">
              <a:avLst/>
            </a:prstGeom>
            <a:solidFill>
              <a:srgbClr val="E2231A">
                <a:alpha val="100000"/>
              </a:srgbClr>
            </a:solidFill>
          </p:spPr>
          <p:txBody>
            <a:bodyPr/>
            <a:lstStyle/>
            <a:p>
              <a:endParaRPr/>
            </a:p>
          </p:txBody>
        </p:sp>
        <p:sp>
          <p:nvSpPr>
            <p:cNvPr id="35" name="rc35"/>
            <p:cNvSpPr/>
            <p:nvPr/>
          </p:nvSpPr>
          <p:spPr>
            <a:xfrm>
              <a:off x="4900493" y="3110244"/>
              <a:ext cx="249522" cy="896440"/>
            </a:xfrm>
            <a:prstGeom prst="rect">
              <a:avLst/>
            </a:prstGeom>
            <a:solidFill>
              <a:srgbClr val="E2231A">
                <a:alpha val="100000"/>
              </a:srgbClr>
            </a:solidFill>
          </p:spPr>
          <p:txBody>
            <a:bodyPr/>
            <a:lstStyle/>
            <a:p>
              <a:endParaRPr/>
            </a:p>
          </p:txBody>
        </p:sp>
        <p:sp>
          <p:nvSpPr>
            <p:cNvPr id="36" name="rc36"/>
            <p:cNvSpPr/>
            <p:nvPr/>
          </p:nvSpPr>
          <p:spPr>
            <a:xfrm>
              <a:off x="5177741" y="3111046"/>
              <a:ext cx="249522" cy="895639"/>
            </a:xfrm>
            <a:prstGeom prst="rect">
              <a:avLst/>
            </a:prstGeom>
            <a:solidFill>
              <a:srgbClr val="E2231A">
                <a:alpha val="100000"/>
              </a:srgbClr>
            </a:solidFill>
          </p:spPr>
          <p:txBody>
            <a:bodyPr/>
            <a:lstStyle/>
            <a:p>
              <a:endParaRPr/>
            </a:p>
          </p:txBody>
        </p:sp>
        <p:sp>
          <p:nvSpPr>
            <p:cNvPr id="37" name="rc37"/>
            <p:cNvSpPr/>
            <p:nvPr/>
          </p:nvSpPr>
          <p:spPr>
            <a:xfrm>
              <a:off x="5454988" y="2966766"/>
              <a:ext cx="249522" cy="1039918"/>
            </a:xfrm>
            <a:prstGeom prst="rect">
              <a:avLst/>
            </a:prstGeom>
            <a:solidFill>
              <a:srgbClr val="E2231A">
                <a:alpha val="100000"/>
              </a:srgbClr>
            </a:solidFill>
          </p:spPr>
          <p:txBody>
            <a:bodyPr/>
            <a:lstStyle/>
            <a:p>
              <a:endParaRPr/>
            </a:p>
          </p:txBody>
        </p:sp>
        <p:sp>
          <p:nvSpPr>
            <p:cNvPr id="38" name="rc38"/>
            <p:cNvSpPr/>
            <p:nvPr/>
          </p:nvSpPr>
          <p:spPr>
            <a:xfrm>
              <a:off x="5732236" y="2875969"/>
              <a:ext cx="249522" cy="1130716"/>
            </a:xfrm>
            <a:prstGeom prst="rect">
              <a:avLst/>
            </a:prstGeom>
            <a:solidFill>
              <a:srgbClr val="E2231A">
                <a:alpha val="100000"/>
              </a:srgbClr>
            </a:solidFill>
          </p:spPr>
          <p:txBody>
            <a:bodyPr/>
            <a:lstStyle/>
            <a:p>
              <a:endParaRPr/>
            </a:p>
          </p:txBody>
        </p:sp>
        <p:sp>
          <p:nvSpPr>
            <p:cNvPr id="39" name="rc39"/>
            <p:cNvSpPr/>
            <p:nvPr/>
          </p:nvSpPr>
          <p:spPr>
            <a:xfrm>
              <a:off x="6009484" y="2893411"/>
              <a:ext cx="249522" cy="1113274"/>
            </a:xfrm>
            <a:prstGeom prst="rect">
              <a:avLst/>
            </a:prstGeom>
            <a:solidFill>
              <a:srgbClr val="E2231A">
                <a:alpha val="100000"/>
              </a:srgbClr>
            </a:solidFill>
          </p:spPr>
          <p:txBody>
            <a:bodyPr/>
            <a:lstStyle/>
            <a:p>
              <a:endParaRPr/>
            </a:p>
          </p:txBody>
        </p:sp>
        <p:sp>
          <p:nvSpPr>
            <p:cNvPr id="40" name="rc40"/>
            <p:cNvSpPr/>
            <p:nvPr/>
          </p:nvSpPr>
          <p:spPr>
            <a:xfrm>
              <a:off x="6286731" y="2823713"/>
              <a:ext cx="249522" cy="1182972"/>
            </a:xfrm>
            <a:prstGeom prst="rect">
              <a:avLst/>
            </a:prstGeom>
            <a:solidFill>
              <a:srgbClr val="E2231A">
                <a:alpha val="100000"/>
              </a:srgbClr>
            </a:solidFill>
          </p:spPr>
          <p:txBody>
            <a:bodyPr/>
            <a:lstStyle/>
            <a:p>
              <a:endParaRPr/>
            </a:p>
          </p:txBody>
        </p:sp>
        <p:sp>
          <p:nvSpPr>
            <p:cNvPr id="41" name="rc41"/>
            <p:cNvSpPr/>
            <p:nvPr/>
          </p:nvSpPr>
          <p:spPr>
            <a:xfrm>
              <a:off x="6563979" y="2827755"/>
              <a:ext cx="249522" cy="1178930"/>
            </a:xfrm>
            <a:prstGeom prst="rect">
              <a:avLst/>
            </a:prstGeom>
            <a:solidFill>
              <a:srgbClr val="E2231A">
                <a:alpha val="100000"/>
              </a:srgbClr>
            </a:solidFill>
          </p:spPr>
          <p:txBody>
            <a:bodyPr/>
            <a:lstStyle/>
            <a:p>
              <a:endParaRPr/>
            </a:p>
          </p:txBody>
        </p:sp>
        <p:sp>
          <p:nvSpPr>
            <p:cNvPr id="42" name="rc42"/>
            <p:cNvSpPr/>
            <p:nvPr/>
          </p:nvSpPr>
          <p:spPr>
            <a:xfrm>
              <a:off x="6841227" y="2694421"/>
              <a:ext cx="249522" cy="1312263"/>
            </a:xfrm>
            <a:prstGeom prst="rect">
              <a:avLst/>
            </a:prstGeom>
            <a:solidFill>
              <a:srgbClr val="E2231A">
                <a:alpha val="100000"/>
              </a:srgbClr>
            </a:solidFill>
          </p:spPr>
          <p:txBody>
            <a:bodyPr/>
            <a:lstStyle/>
            <a:p>
              <a:endParaRPr/>
            </a:p>
          </p:txBody>
        </p:sp>
        <p:sp>
          <p:nvSpPr>
            <p:cNvPr id="43" name="rc43"/>
            <p:cNvSpPr/>
            <p:nvPr/>
          </p:nvSpPr>
          <p:spPr>
            <a:xfrm>
              <a:off x="7118474" y="2409448"/>
              <a:ext cx="249522" cy="1597236"/>
            </a:xfrm>
            <a:prstGeom prst="rect">
              <a:avLst/>
            </a:prstGeom>
            <a:solidFill>
              <a:srgbClr val="E2231A">
                <a:alpha val="100000"/>
              </a:srgbClr>
            </a:solidFill>
          </p:spPr>
          <p:txBody>
            <a:bodyPr/>
            <a:lstStyle/>
            <a:p>
              <a:endParaRPr/>
            </a:p>
          </p:txBody>
        </p:sp>
        <p:sp>
          <p:nvSpPr>
            <p:cNvPr id="44" name="rc44"/>
            <p:cNvSpPr/>
            <p:nvPr/>
          </p:nvSpPr>
          <p:spPr>
            <a:xfrm>
              <a:off x="7395722" y="2404249"/>
              <a:ext cx="249522" cy="1602435"/>
            </a:xfrm>
            <a:prstGeom prst="rect">
              <a:avLst/>
            </a:prstGeom>
            <a:solidFill>
              <a:srgbClr val="E2231A">
                <a:alpha val="100000"/>
              </a:srgbClr>
            </a:solidFill>
          </p:spPr>
          <p:txBody>
            <a:bodyPr/>
            <a:lstStyle/>
            <a:p>
              <a:endParaRPr/>
            </a:p>
          </p:txBody>
        </p:sp>
        <p:sp>
          <p:nvSpPr>
            <p:cNvPr id="45" name="rc45"/>
            <p:cNvSpPr/>
            <p:nvPr/>
          </p:nvSpPr>
          <p:spPr>
            <a:xfrm>
              <a:off x="7672970" y="2212912"/>
              <a:ext cx="249522" cy="1793773"/>
            </a:xfrm>
            <a:prstGeom prst="rect">
              <a:avLst/>
            </a:prstGeom>
            <a:solidFill>
              <a:srgbClr val="E2231A">
                <a:alpha val="100000"/>
              </a:srgbClr>
            </a:solidFill>
          </p:spPr>
          <p:txBody>
            <a:bodyPr/>
            <a:lstStyle/>
            <a:p>
              <a:endParaRPr/>
            </a:p>
          </p:txBody>
        </p:sp>
        <p:sp>
          <p:nvSpPr>
            <p:cNvPr id="46" name="rc46"/>
            <p:cNvSpPr/>
            <p:nvPr/>
          </p:nvSpPr>
          <p:spPr>
            <a:xfrm>
              <a:off x="7950217" y="2286431"/>
              <a:ext cx="249522" cy="1720253"/>
            </a:xfrm>
            <a:prstGeom prst="rect">
              <a:avLst/>
            </a:prstGeom>
            <a:solidFill>
              <a:srgbClr val="E2231A">
                <a:alpha val="100000"/>
              </a:srgbClr>
            </a:solidFill>
          </p:spPr>
          <p:txBody>
            <a:bodyPr/>
            <a:lstStyle/>
            <a:p>
              <a:endParaRPr/>
            </a:p>
          </p:txBody>
        </p:sp>
        <p:sp>
          <p:nvSpPr>
            <p:cNvPr id="47" name="rc47"/>
            <p:cNvSpPr/>
            <p:nvPr/>
          </p:nvSpPr>
          <p:spPr>
            <a:xfrm>
              <a:off x="7672970" y="1198678"/>
              <a:ext cx="249522" cy="1014233"/>
            </a:xfrm>
            <a:prstGeom prst="rect">
              <a:avLst/>
            </a:prstGeom>
            <a:solidFill>
              <a:srgbClr val="B3B3B3">
                <a:alpha val="100000"/>
              </a:srgbClr>
            </a:solidFill>
          </p:spPr>
          <p:txBody>
            <a:bodyPr/>
            <a:lstStyle/>
            <a:p>
              <a:endParaRPr/>
            </a:p>
          </p:txBody>
        </p:sp>
        <p:sp>
          <p:nvSpPr>
            <p:cNvPr id="48" name="rc48"/>
            <p:cNvSpPr/>
            <p:nvPr/>
          </p:nvSpPr>
          <p:spPr>
            <a:xfrm>
              <a:off x="7950217" y="2281705"/>
              <a:ext cx="249522" cy="4726"/>
            </a:xfrm>
            <a:prstGeom prst="rect">
              <a:avLst/>
            </a:prstGeom>
            <a:solidFill>
              <a:srgbClr val="B3B3B3">
                <a:alpha val="100000"/>
              </a:srgbClr>
            </a:solidFill>
          </p:spPr>
          <p:txBody>
            <a:bodyPr/>
            <a:lstStyle/>
            <a:p>
              <a:endParaRPr/>
            </a:p>
          </p:txBody>
        </p:sp>
        <p:sp>
          <p:nvSpPr>
            <p:cNvPr id="49" name="pl49"/>
            <p:cNvSpPr/>
            <p:nvPr/>
          </p:nvSpPr>
          <p:spPr>
            <a:xfrm>
              <a:off x="1421035" y="2069160"/>
              <a:ext cx="6653943" cy="1207442"/>
            </a:xfrm>
            <a:custGeom>
              <a:avLst/>
              <a:gdLst/>
              <a:ahLst/>
              <a:cxnLst/>
              <a:rect l="0" t="0" r="0" b="0"/>
              <a:pathLst>
                <a:path w="6653943" h="1207442">
                  <a:moveTo>
                    <a:pt x="0" y="1207442"/>
                  </a:moveTo>
                  <a:lnTo>
                    <a:pt x="277247" y="982802"/>
                  </a:lnTo>
                  <a:lnTo>
                    <a:pt x="554495" y="786241"/>
                  </a:lnTo>
                  <a:lnTo>
                    <a:pt x="831742" y="589681"/>
                  </a:lnTo>
                  <a:lnTo>
                    <a:pt x="1108990" y="336960"/>
                  </a:lnTo>
                  <a:lnTo>
                    <a:pt x="1386238" y="224640"/>
                  </a:lnTo>
                  <a:lnTo>
                    <a:pt x="1663485" y="168480"/>
                  </a:lnTo>
                  <a:lnTo>
                    <a:pt x="1940733" y="140400"/>
                  </a:lnTo>
                  <a:lnTo>
                    <a:pt x="2217981" y="140400"/>
                  </a:lnTo>
                  <a:lnTo>
                    <a:pt x="2495228" y="112320"/>
                  </a:lnTo>
                  <a:lnTo>
                    <a:pt x="2772476" y="84240"/>
                  </a:lnTo>
                  <a:lnTo>
                    <a:pt x="3049724" y="84240"/>
                  </a:lnTo>
                  <a:lnTo>
                    <a:pt x="3326971" y="0"/>
                  </a:lnTo>
                  <a:lnTo>
                    <a:pt x="3604219" y="28080"/>
                  </a:lnTo>
                  <a:lnTo>
                    <a:pt x="3881467" y="0"/>
                  </a:lnTo>
                  <a:lnTo>
                    <a:pt x="4158714" y="112320"/>
                  </a:lnTo>
                  <a:lnTo>
                    <a:pt x="4435962" y="168480"/>
                  </a:lnTo>
                  <a:lnTo>
                    <a:pt x="4713210" y="112320"/>
                  </a:lnTo>
                  <a:lnTo>
                    <a:pt x="4990457" y="140400"/>
                  </a:lnTo>
                  <a:lnTo>
                    <a:pt x="5267705" y="112320"/>
                  </a:lnTo>
                  <a:lnTo>
                    <a:pt x="5544953" y="196560"/>
                  </a:lnTo>
                  <a:lnTo>
                    <a:pt x="5822200" y="393120"/>
                  </a:lnTo>
                  <a:lnTo>
                    <a:pt x="6099448" y="365040"/>
                  </a:lnTo>
                  <a:lnTo>
                    <a:pt x="6376696" y="477361"/>
                  </a:lnTo>
                  <a:lnTo>
                    <a:pt x="6653943" y="393120"/>
                  </a:lnTo>
                </a:path>
              </a:pathLst>
            </a:custGeom>
            <a:ln w="27101" cap="flat">
              <a:solidFill>
                <a:srgbClr val="0058AB">
                  <a:alpha val="100000"/>
                </a:srgbClr>
              </a:solidFill>
              <a:prstDash val="solid"/>
              <a:round/>
            </a:ln>
          </p:spPr>
          <p:txBody>
            <a:bodyPr/>
            <a:lstStyle/>
            <a:p>
              <a:endParaRPr/>
            </a:p>
          </p:txBody>
        </p:sp>
        <p:sp>
          <p:nvSpPr>
            <p:cNvPr id="50" name="pl50"/>
            <p:cNvSpPr/>
            <p:nvPr/>
          </p:nvSpPr>
          <p:spPr>
            <a:xfrm>
              <a:off x="7797731" y="2574601"/>
              <a:ext cx="277247" cy="926642"/>
            </a:xfrm>
            <a:custGeom>
              <a:avLst/>
              <a:gdLst/>
              <a:ahLst/>
              <a:cxnLst/>
              <a:rect l="0" t="0" r="0" b="0"/>
              <a:pathLst>
                <a:path w="277247" h="926642">
                  <a:moveTo>
                    <a:pt x="0" y="926642"/>
                  </a:moveTo>
                  <a:lnTo>
                    <a:pt x="277247" y="0"/>
                  </a:lnTo>
                </a:path>
              </a:pathLst>
            </a:custGeom>
            <a:ln w="27101" cap="flat">
              <a:solidFill>
                <a:srgbClr val="333333">
                  <a:alpha val="100000"/>
                </a:srgbClr>
              </a:solidFill>
              <a:prstDash val="solid"/>
              <a:round/>
            </a:ln>
          </p:spPr>
          <p:txBody>
            <a:bodyPr/>
            <a:lstStyle/>
            <a:p>
              <a:endParaRPr/>
            </a:p>
          </p:txBody>
        </p:sp>
        <p:sp>
          <p:nvSpPr>
            <p:cNvPr id="51" name="tx51"/>
            <p:cNvSpPr/>
            <p:nvPr/>
          </p:nvSpPr>
          <p:spPr>
            <a:xfrm>
              <a:off x="6618402" y="199850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52" name="tx52"/>
            <p:cNvSpPr/>
            <p:nvPr/>
          </p:nvSpPr>
          <p:spPr>
            <a:xfrm>
              <a:off x="6895650" y="208274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62</a:t>
              </a:r>
            </a:p>
          </p:txBody>
        </p:sp>
        <p:sp>
          <p:nvSpPr>
            <p:cNvPr id="53" name="tx53"/>
            <p:cNvSpPr/>
            <p:nvPr/>
          </p:nvSpPr>
          <p:spPr>
            <a:xfrm>
              <a:off x="7172898" y="2280909"/>
              <a:ext cx="140675"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55</a:t>
              </a:r>
            </a:p>
          </p:txBody>
        </p:sp>
        <p:sp>
          <p:nvSpPr>
            <p:cNvPr id="54" name="tx54"/>
            <p:cNvSpPr/>
            <p:nvPr/>
          </p:nvSpPr>
          <p:spPr>
            <a:xfrm>
              <a:off x="7450145" y="225122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56</a:t>
              </a:r>
            </a:p>
          </p:txBody>
        </p:sp>
        <p:sp>
          <p:nvSpPr>
            <p:cNvPr id="55" name="tx55"/>
            <p:cNvSpPr/>
            <p:nvPr/>
          </p:nvSpPr>
          <p:spPr>
            <a:xfrm>
              <a:off x="7727393" y="236354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52</a:t>
              </a:r>
            </a:p>
          </p:txBody>
        </p:sp>
        <p:sp>
          <p:nvSpPr>
            <p:cNvPr id="56" name="tx56"/>
            <p:cNvSpPr/>
            <p:nvPr/>
          </p:nvSpPr>
          <p:spPr>
            <a:xfrm>
              <a:off x="8004641" y="2280909"/>
              <a:ext cx="140675"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55</a:t>
              </a:r>
            </a:p>
          </p:txBody>
        </p:sp>
        <p:sp>
          <p:nvSpPr>
            <p:cNvPr id="57" name="tx57"/>
            <p:cNvSpPr/>
            <p:nvPr/>
          </p:nvSpPr>
          <p:spPr>
            <a:xfrm>
              <a:off x="7727393" y="356270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18</a:t>
              </a:r>
            </a:p>
          </p:txBody>
        </p:sp>
        <p:sp>
          <p:nvSpPr>
            <p:cNvPr id="58" name="tx58"/>
            <p:cNvSpPr/>
            <p:nvPr/>
          </p:nvSpPr>
          <p:spPr>
            <a:xfrm>
              <a:off x="8004641" y="263605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51</a:t>
              </a:r>
            </a:p>
          </p:txBody>
        </p:sp>
        <p:sp>
          <p:nvSpPr>
            <p:cNvPr id="59" name="tx59"/>
            <p:cNvSpPr/>
            <p:nvPr/>
          </p:nvSpPr>
          <p:spPr>
            <a:xfrm>
              <a:off x="1345686" y="32614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60" name="tx60"/>
            <p:cNvSpPr/>
            <p:nvPr/>
          </p:nvSpPr>
          <p:spPr>
            <a:xfrm>
              <a:off x="2731924" y="354661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0.9</a:t>
              </a:r>
            </a:p>
          </p:txBody>
        </p:sp>
        <p:sp>
          <p:nvSpPr>
            <p:cNvPr id="61" name="tx61"/>
            <p:cNvSpPr/>
            <p:nvPr/>
          </p:nvSpPr>
          <p:spPr>
            <a:xfrm>
              <a:off x="4163367" y="35361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62" name="tx62"/>
            <p:cNvSpPr/>
            <p:nvPr/>
          </p:nvSpPr>
          <p:spPr>
            <a:xfrm>
              <a:off x="5504401" y="3447609"/>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63" name="tx63"/>
            <p:cNvSpPr/>
            <p:nvPr/>
          </p:nvSpPr>
          <p:spPr>
            <a:xfrm>
              <a:off x="6613391" y="337672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64" name="tx64"/>
            <p:cNvSpPr/>
            <p:nvPr/>
          </p:nvSpPr>
          <p:spPr>
            <a:xfrm>
              <a:off x="6890639" y="331011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65" name="tx65"/>
            <p:cNvSpPr/>
            <p:nvPr/>
          </p:nvSpPr>
          <p:spPr>
            <a:xfrm>
              <a:off x="7167887" y="316762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66" name="tx66"/>
            <p:cNvSpPr/>
            <p:nvPr/>
          </p:nvSpPr>
          <p:spPr>
            <a:xfrm>
              <a:off x="7445134" y="316502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67" name="tx67"/>
            <p:cNvSpPr/>
            <p:nvPr/>
          </p:nvSpPr>
          <p:spPr>
            <a:xfrm>
              <a:off x="7767586" y="307068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a:t>
              </a:r>
            </a:p>
          </p:txBody>
        </p:sp>
        <p:sp>
          <p:nvSpPr>
            <p:cNvPr id="68" name="tx68"/>
            <p:cNvSpPr/>
            <p:nvPr/>
          </p:nvSpPr>
          <p:spPr>
            <a:xfrm>
              <a:off x="7999630" y="310611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69" name="tx69"/>
            <p:cNvSpPr/>
            <p:nvPr/>
          </p:nvSpPr>
          <p:spPr>
            <a:xfrm>
              <a:off x="7722382" y="166667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70" name="tx70"/>
            <p:cNvSpPr/>
            <p:nvPr/>
          </p:nvSpPr>
          <p:spPr>
            <a:xfrm>
              <a:off x="8044834" y="224362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71" name="tx71"/>
            <p:cNvSpPr/>
            <p:nvPr/>
          </p:nvSpPr>
          <p:spPr>
            <a:xfrm>
              <a:off x="7722382" y="108058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a:t>
              </a:r>
            </a:p>
          </p:txBody>
        </p:sp>
        <p:sp>
          <p:nvSpPr>
            <p:cNvPr id="72" name="tx72"/>
            <p:cNvSpPr/>
            <p:nvPr/>
          </p:nvSpPr>
          <p:spPr>
            <a:xfrm>
              <a:off x="7999630" y="216366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73" name="tx73"/>
            <p:cNvSpPr/>
            <p:nvPr/>
          </p:nvSpPr>
          <p:spPr>
            <a:xfrm>
              <a:off x="694404" y="3954570"/>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74" name="tx74"/>
            <p:cNvSpPr/>
            <p:nvPr/>
          </p:nvSpPr>
          <p:spPr>
            <a:xfrm>
              <a:off x="694404" y="3065204"/>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1M</a:t>
              </a:r>
            </a:p>
          </p:txBody>
        </p:sp>
        <p:sp>
          <p:nvSpPr>
            <p:cNvPr id="75" name="tx75"/>
            <p:cNvSpPr/>
            <p:nvPr/>
          </p:nvSpPr>
          <p:spPr>
            <a:xfrm>
              <a:off x="694404" y="2174133"/>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2M</a:t>
              </a:r>
            </a:p>
          </p:txBody>
        </p:sp>
        <p:sp>
          <p:nvSpPr>
            <p:cNvPr id="76" name="tx76"/>
            <p:cNvSpPr/>
            <p:nvPr/>
          </p:nvSpPr>
          <p:spPr>
            <a:xfrm>
              <a:off x="694404" y="1281288"/>
              <a:ext cx="19406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3M</a:t>
              </a:r>
            </a:p>
          </p:txBody>
        </p:sp>
        <p:sp>
          <p:nvSpPr>
            <p:cNvPr id="77" name="tx77"/>
            <p:cNvSpPr/>
            <p:nvPr/>
          </p:nvSpPr>
          <p:spPr>
            <a:xfrm>
              <a:off x="8607544" y="395457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78" name="tx78"/>
            <p:cNvSpPr/>
            <p:nvPr/>
          </p:nvSpPr>
          <p:spPr>
            <a:xfrm>
              <a:off x="8607544" y="32525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79" name="tx79"/>
            <p:cNvSpPr/>
            <p:nvPr/>
          </p:nvSpPr>
          <p:spPr>
            <a:xfrm>
              <a:off x="8607544" y="2550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80" name="tx80"/>
            <p:cNvSpPr/>
            <p:nvPr/>
          </p:nvSpPr>
          <p:spPr>
            <a:xfrm>
              <a:off x="8607544" y="1850271"/>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81" name="tx81"/>
            <p:cNvSpPr/>
            <p:nvPr/>
          </p:nvSpPr>
          <p:spPr>
            <a:xfrm>
              <a:off x="8607544" y="1146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82" name="tx82"/>
            <p:cNvSpPr/>
            <p:nvPr/>
          </p:nvSpPr>
          <p:spPr>
            <a:xfrm rot="-5400000">
              <a:off x="126458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83" name="tx83"/>
            <p:cNvSpPr/>
            <p:nvPr/>
          </p:nvSpPr>
          <p:spPr>
            <a:xfrm rot="-5400000">
              <a:off x="2650827"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84" name="tx84"/>
            <p:cNvSpPr/>
            <p:nvPr/>
          </p:nvSpPr>
          <p:spPr>
            <a:xfrm rot="-5400000">
              <a:off x="4037065"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85" name="tx85"/>
            <p:cNvSpPr/>
            <p:nvPr/>
          </p:nvSpPr>
          <p:spPr>
            <a:xfrm rot="-5400000">
              <a:off x="5423303"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86" name="tx86"/>
            <p:cNvSpPr/>
            <p:nvPr/>
          </p:nvSpPr>
          <p:spPr>
            <a:xfrm rot="-5400000">
              <a:off x="6532294"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87" name="tx87"/>
            <p:cNvSpPr/>
            <p:nvPr/>
          </p:nvSpPr>
          <p:spPr>
            <a:xfrm rot="-5400000">
              <a:off x="680954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88" name="tx88"/>
            <p:cNvSpPr/>
            <p:nvPr/>
          </p:nvSpPr>
          <p:spPr>
            <a:xfrm rot="-5400000">
              <a:off x="708678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89" name="tx89"/>
            <p:cNvSpPr/>
            <p:nvPr/>
          </p:nvSpPr>
          <p:spPr>
            <a:xfrm rot="-5400000">
              <a:off x="7364037"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90" name="tx90"/>
            <p:cNvSpPr/>
            <p:nvPr/>
          </p:nvSpPr>
          <p:spPr>
            <a:xfrm rot="-5400000">
              <a:off x="7641251" y="432103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1" name="tx91"/>
            <p:cNvSpPr/>
            <p:nvPr/>
          </p:nvSpPr>
          <p:spPr>
            <a:xfrm rot="-5400000">
              <a:off x="791853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92" name="tx92"/>
            <p:cNvSpPr/>
            <p:nvPr/>
          </p:nvSpPr>
          <p:spPr>
            <a:xfrm rot="-5400000">
              <a:off x="-1050452" y="2466929"/>
              <a:ext cx="299679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Non-vaccinés et sous-vaccinés (des millions) (#)</a:t>
              </a:r>
            </a:p>
          </p:txBody>
        </p:sp>
        <p:sp>
          <p:nvSpPr>
            <p:cNvPr id="93" name="tx93"/>
            <p:cNvSpPr/>
            <p:nvPr/>
          </p:nvSpPr>
          <p:spPr>
            <a:xfrm rot="5400000">
              <a:off x="8322181" y="2466929"/>
              <a:ext cx="12963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MCV (%)</a:t>
              </a:r>
            </a:p>
          </p:txBody>
        </p:sp>
        <p:sp>
          <p:nvSpPr>
            <p:cNvPr id="94" name="pl94"/>
            <p:cNvSpPr/>
            <p:nvPr/>
          </p:nvSpPr>
          <p:spPr>
            <a:xfrm>
              <a:off x="2989438" y="501020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5" name="pl95"/>
            <p:cNvSpPr/>
            <p:nvPr/>
          </p:nvSpPr>
          <p:spPr>
            <a:xfrm>
              <a:off x="3736203" y="5010203"/>
              <a:ext cx="175564" cy="0"/>
            </a:xfrm>
            <a:custGeom>
              <a:avLst/>
              <a:gdLst/>
              <a:ahLst/>
              <a:cxnLst/>
              <a:rect l="0" t="0" r="0" b="0"/>
              <a:pathLst>
                <a:path w="175564">
                  <a:moveTo>
                    <a:pt x="0" y="0"/>
                  </a:moveTo>
                  <a:lnTo>
                    <a:pt x="175564" y="0"/>
                  </a:lnTo>
                </a:path>
              </a:pathLst>
            </a:custGeom>
            <a:ln w="27101" cap="flat">
              <a:solidFill>
                <a:srgbClr val="333333">
                  <a:alpha val="100000"/>
                </a:srgbClr>
              </a:solidFill>
              <a:prstDash val="solid"/>
              <a:round/>
            </a:ln>
          </p:spPr>
          <p:txBody>
            <a:bodyPr/>
            <a:lstStyle/>
            <a:p>
              <a:endParaRPr/>
            </a:p>
          </p:txBody>
        </p:sp>
        <p:sp>
          <p:nvSpPr>
            <p:cNvPr id="96" name="tx96"/>
            <p:cNvSpPr/>
            <p:nvPr/>
          </p:nvSpPr>
          <p:spPr>
            <a:xfrm>
              <a:off x="3256537" y="495679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97" name="tx97"/>
            <p:cNvSpPr/>
            <p:nvPr/>
          </p:nvSpPr>
          <p:spPr>
            <a:xfrm>
              <a:off x="4003303" y="495679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98" name="rc98"/>
            <p:cNvSpPr/>
            <p:nvPr/>
          </p:nvSpPr>
          <p:spPr>
            <a:xfrm>
              <a:off x="4678790" y="4909475"/>
              <a:ext cx="201456" cy="201456"/>
            </a:xfrm>
            <a:prstGeom prst="rect">
              <a:avLst/>
            </a:prstGeom>
            <a:solidFill>
              <a:srgbClr val="E2231A">
                <a:alpha val="100000"/>
              </a:srgbClr>
            </a:solidFill>
          </p:spPr>
          <p:txBody>
            <a:bodyPr/>
            <a:lstStyle/>
            <a:p>
              <a:endParaRPr/>
            </a:p>
          </p:txBody>
        </p:sp>
        <p:sp>
          <p:nvSpPr>
            <p:cNvPr id="99" name="rc99"/>
            <p:cNvSpPr/>
            <p:nvPr/>
          </p:nvSpPr>
          <p:spPr>
            <a:xfrm>
              <a:off x="5642950" y="4909475"/>
              <a:ext cx="201456" cy="201456"/>
            </a:xfrm>
            <a:prstGeom prst="rect">
              <a:avLst/>
            </a:prstGeom>
            <a:solidFill>
              <a:srgbClr val="B3B3B3">
                <a:alpha val="100000"/>
              </a:srgbClr>
            </a:solidFill>
          </p:spPr>
          <p:txBody>
            <a:bodyPr/>
            <a:lstStyle/>
            <a:p>
              <a:endParaRPr/>
            </a:p>
          </p:txBody>
        </p:sp>
        <p:sp>
          <p:nvSpPr>
            <p:cNvPr id="100" name="tx100"/>
            <p:cNvSpPr/>
            <p:nvPr/>
          </p:nvSpPr>
          <p:spPr>
            <a:xfrm>
              <a:off x="4958835" y="4956792"/>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MCV1</a:t>
              </a:r>
            </a:p>
          </p:txBody>
        </p:sp>
        <p:sp>
          <p:nvSpPr>
            <p:cNvPr id="101" name="tx101"/>
            <p:cNvSpPr/>
            <p:nvPr/>
          </p:nvSpPr>
          <p:spPr>
            <a:xfrm>
              <a:off x="5922995" y="4956792"/>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MCV2</a:t>
              </a:r>
            </a:p>
          </p:txBody>
        </p:sp>
        <p:sp>
          <p:nvSpPr>
            <p:cNvPr id="102" name="tx102"/>
            <p:cNvSpPr/>
            <p:nvPr/>
          </p:nvSpPr>
          <p:spPr>
            <a:xfrm>
              <a:off x="951100" y="469576"/>
              <a:ext cx="7700880"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03" name="tx103"/>
            <p:cNvSpPr/>
            <p:nvPr/>
          </p:nvSpPr>
          <p:spPr>
            <a:xfrm>
              <a:off x="951100" y="660204"/>
              <a:ext cx="1258036"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RDC, 2000-2024</a:t>
              </a:r>
            </a:p>
          </p:txBody>
        </p:sp>
        <p:sp>
          <p:nvSpPr>
            <p:cNvPr id="104" name="pl104"/>
            <p:cNvSpPr/>
            <p:nvPr/>
          </p:nvSpPr>
          <p:spPr>
            <a:xfrm>
              <a:off x="2391620"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4582314"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06" name="pl106"/>
            <p:cNvSpPr/>
            <p:nvPr/>
          </p:nvSpPr>
          <p:spPr>
            <a:xfrm>
              <a:off x="6773007"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07" name="pl107"/>
            <p:cNvSpPr/>
            <p:nvPr/>
          </p:nvSpPr>
          <p:spPr>
            <a:xfrm>
              <a:off x="951100" y="585572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951100" y="565302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951100" y="545032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1296273"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3486967"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5677660"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7868354"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rc114"/>
            <p:cNvSpPr/>
            <p:nvPr/>
          </p:nvSpPr>
          <p:spPr>
            <a:xfrm>
              <a:off x="1296273" y="5774644"/>
              <a:ext cx="2898392" cy="162162"/>
            </a:xfrm>
            <a:prstGeom prst="rect">
              <a:avLst/>
            </a:prstGeom>
            <a:solidFill>
              <a:srgbClr val="E2231A">
                <a:alpha val="100000"/>
              </a:srgbClr>
            </a:solidFill>
          </p:spPr>
          <p:txBody>
            <a:bodyPr/>
            <a:lstStyle/>
            <a:p>
              <a:endParaRPr/>
            </a:p>
          </p:txBody>
        </p:sp>
        <p:sp>
          <p:nvSpPr>
            <p:cNvPr id="115" name="rc115"/>
            <p:cNvSpPr/>
            <p:nvPr/>
          </p:nvSpPr>
          <p:spPr>
            <a:xfrm>
              <a:off x="1296273" y="5571941"/>
              <a:ext cx="4409979" cy="162162"/>
            </a:xfrm>
            <a:prstGeom prst="rect">
              <a:avLst/>
            </a:prstGeom>
            <a:solidFill>
              <a:srgbClr val="E2231A">
                <a:alpha val="100000"/>
              </a:srgbClr>
            </a:solidFill>
          </p:spPr>
          <p:txBody>
            <a:bodyPr/>
            <a:lstStyle/>
            <a:p>
              <a:endParaRPr/>
            </a:p>
          </p:txBody>
        </p:sp>
        <p:sp>
          <p:nvSpPr>
            <p:cNvPr id="116" name="rc116"/>
            <p:cNvSpPr/>
            <p:nvPr/>
          </p:nvSpPr>
          <p:spPr>
            <a:xfrm>
              <a:off x="1296273" y="5369238"/>
              <a:ext cx="4229232" cy="162162"/>
            </a:xfrm>
            <a:prstGeom prst="rect">
              <a:avLst/>
            </a:prstGeom>
            <a:solidFill>
              <a:srgbClr val="E2231A">
                <a:alpha val="100000"/>
              </a:srgbClr>
            </a:solidFill>
          </p:spPr>
          <p:txBody>
            <a:bodyPr/>
            <a:lstStyle/>
            <a:p>
              <a:endParaRPr/>
            </a:p>
          </p:txBody>
        </p:sp>
        <p:sp>
          <p:nvSpPr>
            <p:cNvPr id="117" name="rc117"/>
            <p:cNvSpPr/>
            <p:nvPr/>
          </p:nvSpPr>
          <p:spPr>
            <a:xfrm>
              <a:off x="5706253" y="5571941"/>
              <a:ext cx="2493486" cy="162162"/>
            </a:xfrm>
            <a:prstGeom prst="rect">
              <a:avLst/>
            </a:prstGeom>
            <a:solidFill>
              <a:srgbClr val="B3B3B3">
                <a:alpha val="100000"/>
              </a:srgbClr>
            </a:solidFill>
          </p:spPr>
          <p:txBody>
            <a:bodyPr/>
            <a:lstStyle/>
            <a:p>
              <a:endParaRPr/>
            </a:p>
          </p:txBody>
        </p:sp>
        <p:sp>
          <p:nvSpPr>
            <p:cNvPr id="118" name="rc118"/>
            <p:cNvSpPr/>
            <p:nvPr/>
          </p:nvSpPr>
          <p:spPr>
            <a:xfrm>
              <a:off x="5525506" y="5369238"/>
              <a:ext cx="11619" cy="162162"/>
            </a:xfrm>
            <a:prstGeom prst="rect">
              <a:avLst/>
            </a:prstGeom>
            <a:solidFill>
              <a:srgbClr val="B3B3B3">
                <a:alpha val="100000"/>
              </a:srgbClr>
            </a:solidFill>
          </p:spPr>
          <p:txBody>
            <a:bodyPr/>
            <a:lstStyle/>
            <a:p>
              <a:endParaRPr/>
            </a:p>
          </p:txBody>
        </p:sp>
        <p:sp>
          <p:nvSpPr>
            <p:cNvPr id="119" name="tx119"/>
            <p:cNvSpPr/>
            <p:nvPr/>
          </p:nvSpPr>
          <p:spPr>
            <a:xfrm>
              <a:off x="8280112" y="5609830"/>
              <a:ext cx="160744"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3.2</a:t>
              </a:r>
            </a:p>
          </p:txBody>
        </p:sp>
        <p:sp>
          <p:nvSpPr>
            <p:cNvPr id="120" name="tx120"/>
            <p:cNvSpPr/>
            <p:nvPr/>
          </p:nvSpPr>
          <p:spPr>
            <a:xfrm>
              <a:off x="5617497" y="5407183"/>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1.9</a:t>
              </a:r>
            </a:p>
          </p:txBody>
        </p:sp>
        <p:sp>
          <p:nvSpPr>
            <p:cNvPr id="121" name="tx121"/>
            <p:cNvSpPr/>
            <p:nvPr/>
          </p:nvSpPr>
          <p:spPr>
            <a:xfrm>
              <a:off x="2665098" y="5812533"/>
              <a:ext cx="160744"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1.3</a:t>
              </a:r>
            </a:p>
          </p:txBody>
        </p:sp>
        <p:sp>
          <p:nvSpPr>
            <p:cNvPr id="122" name="tx122"/>
            <p:cNvSpPr/>
            <p:nvPr/>
          </p:nvSpPr>
          <p:spPr>
            <a:xfrm>
              <a:off x="3469109" y="5611298"/>
              <a:ext cx="64309"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a:t>
              </a:r>
            </a:p>
          </p:txBody>
        </p:sp>
        <p:sp>
          <p:nvSpPr>
            <p:cNvPr id="123" name="tx123"/>
            <p:cNvSpPr/>
            <p:nvPr/>
          </p:nvSpPr>
          <p:spPr>
            <a:xfrm>
              <a:off x="3330517" y="5407183"/>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1.9</a:t>
              </a:r>
            </a:p>
          </p:txBody>
        </p:sp>
        <p:sp>
          <p:nvSpPr>
            <p:cNvPr id="124" name="tx124"/>
            <p:cNvSpPr/>
            <p:nvPr/>
          </p:nvSpPr>
          <p:spPr>
            <a:xfrm>
              <a:off x="6872625" y="5611298"/>
              <a:ext cx="160744"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1.1</a:t>
              </a:r>
            </a:p>
          </p:txBody>
        </p:sp>
        <p:sp>
          <p:nvSpPr>
            <p:cNvPr id="125" name="tx125"/>
            <p:cNvSpPr/>
            <p:nvPr/>
          </p:nvSpPr>
          <p:spPr>
            <a:xfrm>
              <a:off x="5499161" y="5407183"/>
              <a:ext cx="64309"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a:t>
              </a:r>
            </a:p>
          </p:txBody>
        </p:sp>
        <p:sp>
          <p:nvSpPr>
            <p:cNvPr id="126" name="tx126"/>
            <p:cNvSpPr/>
            <p:nvPr/>
          </p:nvSpPr>
          <p:spPr>
            <a:xfrm>
              <a:off x="577692" y="58036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a:off x="577692" y="560084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a:off x="577692" y="539820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a:off x="1199241" y="6037863"/>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30" name="tx130"/>
            <p:cNvSpPr/>
            <p:nvPr/>
          </p:nvSpPr>
          <p:spPr>
            <a:xfrm>
              <a:off x="3389934" y="6039568"/>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1M</a:t>
              </a:r>
            </a:p>
          </p:txBody>
        </p:sp>
        <p:sp>
          <p:nvSpPr>
            <p:cNvPr id="131" name="tx131"/>
            <p:cNvSpPr/>
            <p:nvPr/>
          </p:nvSpPr>
          <p:spPr>
            <a:xfrm>
              <a:off x="5580628" y="6039568"/>
              <a:ext cx="1940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2M</a:t>
              </a:r>
            </a:p>
          </p:txBody>
        </p:sp>
        <p:sp>
          <p:nvSpPr>
            <p:cNvPr id="132" name="tx132"/>
            <p:cNvSpPr/>
            <p:nvPr/>
          </p:nvSpPr>
          <p:spPr>
            <a:xfrm>
              <a:off x="7771321" y="6037795"/>
              <a:ext cx="19406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3M</a:t>
              </a:r>
            </a:p>
          </p:txBody>
        </p:sp>
        <p:sp>
          <p:nvSpPr>
            <p:cNvPr id="133" name="tx133"/>
            <p:cNvSpPr/>
            <p:nvPr/>
          </p:nvSpPr>
          <p:spPr>
            <a:xfrm>
              <a:off x="3296129" y="6173067"/>
              <a:ext cx="290375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millions)</a:t>
              </a:r>
            </a:p>
          </p:txBody>
        </p:sp>
        <p:sp>
          <p:nvSpPr>
            <p:cNvPr id="134" name="tx134"/>
            <p:cNvSpPr/>
            <p:nvPr/>
          </p:nvSpPr>
          <p:spPr>
            <a:xfrm>
              <a:off x="4246355" y="63859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5" name="tx135"/>
            <p:cNvSpPr/>
            <p:nvPr/>
          </p:nvSpPr>
          <p:spPr>
            <a:xfrm>
              <a:off x="4367447" y="6498977"/>
              <a:ext cx="41774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est passé à 55%. Ce chiffre est inférieur à celui de 2019, où la couverture était de 65 %.
1,9 million d'enfants ont manqué leur première dose systématique de vaccin contre la rougeole.
Le MCV2 est généralement administré aux enfants âgés de 18 mois à 5 ans. La couverture par le MCV2 a augmenté pour atteindre 51 %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2873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65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427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767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1048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857737"/>
              <a:ext cx="3397293" cy="1190497"/>
            </a:xfrm>
            <a:custGeom>
              <a:avLst/>
              <a:gdLst/>
              <a:ahLst/>
              <a:cxnLst/>
              <a:rect l="0" t="0" r="0" b="0"/>
              <a:pathLst>
                <a:path w="3397293" h="1190497">
                  <a:moveTo>
                    <a:pt x="0" y="1190497"/>
                  </a:moveTo>
                  <a:lnTo>
                    <a:pt x="141553" y="969009"/>
                  </a:lnTo>
                  <a:lnTo>
                    <a:pt x="283107" y="775207"/>
                  </a:lnTo>
                  <a:lnTo>
                    <a:pt x="424661" y="581405"/>
                  </a:lnTo>
                  <a:lnTo>
                    <a:pt x="566215" y="332231"/>
                  </a:lnTo>
                  <a:lnTo>
                    <a:pt x="707769" y="221487"/>
                  </a:lnTo>
                  <a:lnTo>
                    <a:pt x="849323" y="166115"/>
                  </a:lnTo>
                  <a:lnTo>
                    <a:pt x="990877" y="138429"/>
                  </a:lnTo>
                  <a:lnTo>
                    <a:pt x="1132431" y="138429"/>
                  </a:lnTo>
                  <a:lnTo>
                    <a:pt x="1273984" y="110743"/>
                  </a:lnTo>
                  <a:lnTo>
                    <a:pt x="1415538" y="83057"/>
                  </a:lnTo>
                  <a:lnTo>
                    <a:pt x="1557092" y="83057"/>
                  </a:lnTo>
                  <a:lnTo>
                    <a:pt x="1698646" y="0"/>
                  </a:lnTo>
                  <a:lnTo>
                    <a:pt x="1840200" y="27685"/>
                  </a:lnTo>
                  <a:lnTo>
                    <a:pt x="1981754" y="0"/>
                  </a:lnTo>
                  <a:lnTo>
                    <a:pt x="2123308" y="110743"/>
                  </a:lnTo>
                  <a:lnTo>
                    <a:pt x="2264862" y="166115"/>
                  </a:lnTo>
                  <a:lnTo>
                    <a:pt x="2406416" y="110743"/>
                  </a:lnTo>
                  <a:lnTo>
                    <a:pt x="2547969" y="138429"/>
                  </a:lnTo>
                  <a:lnTo>
                    <a:pt x="2689523" y="110743"/>
                  </a:lnTo>
                  <a:lnTo>
                    <a:pt x="2831077" y="193801"/>
                  </a:lnTo>
                  <a:lnTo>
                    <a:pt x="2972631" y="387603"/>
                  </a:lnTo>
                  <a:lnTo>
                    <a:pt x="3114185" y="359917"/>
                  </a:lnTo>
                  <a:lnTo>
                    <a:pt x="3255739" y="470661"/>
                  </a:lnTo>
                  <a:lnTo>
                    <a:pt x="3397293" y="387603"/>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1387076"/>
              <a:ext cx="3397293" cy="415289"/>
            </a:xfrm>
            <a:custGeom>
              <a:avLst/>
              <a:gdLst/>
              <a:ahLst/>
              <a:cxnLst/>
              <a:rect l="0" t="0" r="0" b="0"/>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1885423"/>
              <a:ext cx="3397293" cy="747521"/>
            </a:xfrm>
            <a:custGeom>
              <a:avLst/>
              <a:gdLst/>
              <a:ahLst/>
              <a:cxnLst/>
              <a:rect l="0" t="0" r="0" b="0"/>
              <a:pathLst>
                <a:path w="3397293" h="747521">
                  <a:moveTo>
                    <a:pt x="0" y="747521"/>
                  </a:moveTo>
                  <a:lnTo>
                    <a:pt x="141553" y="692149"/>
                  </a:lnTo>
                  <a:lnTo>
                    <a:pt x="283107" y="664463"/>
                  </a:lnTo>
                  <a:lnTo>
                    <a:pt x="424661" y="553719"/>
                  </a:lnTo>
                  <a:lnTo>
                    <a:pt x="566215" y="442975"/>
                  </a:lnTo>
                  <a:lnTo>
                    <a:pt x="707769" y="332231"/>
                  </a:lnTo>
                  <a:lnTo>
                    <a:pt x="849323" y="276859"/>
                  </a:lnTo>
                  <a:lnTo>
                    <a:pt x="990877" y="276859"/>
                  </a:lnTo>
                  <a:lnTo>
                    <a:pt x="1132431" y="166115"/>
                  </a:lnTo>
                  <a:lnTo>
                    <a:pt x="1273984" y="0"/>
                  </a:lnTo>
                  <a:lnTo>
                    <a:pt x="1415538" y="83057"/>
                  </a:lnTo>
                  <a:lnTo>
                    <a:pt x="1557092" y="110743"/>
                  </a:lnTo>
                  <a:lnTo>
                    <a:pt x="1698646" y="193801"/>
                  </a:lnTo>
                  <a:lnTo>
                    <a:pt x="1840200" y="221487"/>
                  </a:lnTo>
                  <a:lnTo>
                    <a:pt x="1981754" y="221487"/>
                  </a:lnTo>
                  <a:lnTo>
                    <a:pt x="2123308" y="221487"/>
                  </a:lnTo>
                  <a:lnTo>
                    <a:pt x="2264862" y="166115"/>
                  </a:lnTo>
                  <a:lnTo>
                    <a:pt x="2406416" y="110743"/>
                  </a:lnTo>
                  <a:lnTo>
                    <a:pt x="2547969" y="110743"/>
                  </a:lnTo>
                  <a:lnTo>
                    <a:pt x="2689523" y="83057"/>
                  </a:lnTo>
                  <a:lnTo>
                    <a:pt x="2831077" y="110743"/>
                  </a:lnTo>
                  <a:lnTo>
                    <a:pt x="2972631" y="138429"/>
                  </a:lnTo>
                  <a:lnTo>
                    <a:pt x="3114185" y="221487"/>
                  </a:lnTo>
                  <a:lnTo>
                    <a:pt x="3255739" y="166115"/>
                  </a:lnTo>
                  <a:lnTo>
                    <a:pt x="3397293" y="83057"/>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857737"/>
              <a:ext cx="3397293" cy="1190497"/>
            </a:xfrm>
            <a:custGeom>
              <a:avLst/>
              <a:gdLst/>
              <a:ahLst/>
              <a:cxnLst/>
              <a:rect l="0" t="0" r="0" b="0"/>
              <a:pathLst>
                <a:path w="3397293" h="1190497">
                  <a:moveTo>
                    <a:pt x="0" y="1190497"/>
                  </a:moveTo>
                  <a:lnTo>
                    <a:pt x="141553" y="969009"/>
                  </a:lnTo>
                  <a:lnTo>
                    <a:pt x="283107" y="775207"/>
                  </a:lnTo>
                  <a:lnTo>
                    <a:pt x="424661" y="581405"/>
                  </a:lnTo>
                  <a:lnTo>
                    <a:pt x="566215" y="332231"/>
                  </a:lnTo>
                  <a:lnTo>
                    <a:pt x="707769" y="221487"/>
                  </a:lnTo>
                  <a:lnTo>
                    <a:pt x="849323" y="166115"/>
                  </a:lnTo>
                  <a:lnTo>
                    <a:pt x="990877" y="138429"/>
                  </a:lnTo>
                  <a:lnTo>
                    <a:pt x="1132431" y="138429"/>
                  </a:lnTo>
                  <a:lnTo>
                    <a:pt x="1273984" y="110743"/>
                  </a:lnTo>
                  <a:lnTo>
                    <a:pt x="1415538" y="83057"/>
                  </a:lnTo>
                  <a:lnTo>
                    <a:pt x="1557092" y="83057"/>
                  </a:lnTo>
                  <a:lnTo>
                    <a:pt x="1698646" y="0"/>
                  </a:lnTo>
                  <a:lnTo>
                    <a:pt x="1840200" y="27685"/>
                  </a:lnTo>
                  <a:lnTo>
                    <a:pt x="1981754" y="0"/>
                  </a:lnTo>
                  <a:lnTo>
                    <a:pt x="2123308" y="110743"/>
                  </a:lnTo>
                  <a:lnTo>
                    <a:pt x="2264862" y="166115"/>
                  </a:lnTo>
                  <a:lnTo>
                    <a:pt x="2406416" y="110743"/>
                  </a:lnTo>
                  <a:lnTo>
                    <a:pt x="2547969" y="138429"/>
                  </a:lnTo>
                  <a:lnTo>
                    <a:pt x="2689523" y="110743"/>
                  </a:lnTo>
                  <a:lnTo>
                    <a:pt x="2831077" y="193801"/>
                  </a:lnTo>
                  <a:lnTo>
                    <a:pt x="2972631" y="387603"/>
                  </a:lnTo>
                  <a:lnTo>
                    <a:pt x="3114185" y="359917"/>
                  </a:lnTo>
                  <a:lnTo>
                    <a:pt x="3255739" y="470661"/>
                  </a:lnTo>
                  <a:lnTo>
                    <a:pt x="3397293" y="387603"/>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944100"/>
              <a:ext cx="0" cy="2104135"/>
            </a:xfrm>
            <a:custGeom>
              <a:avLst/>
              <a:gdLst/>
              <a:ahLst/>
              <a:cxnLst/>
              <a:rect l="0" t="0" r="0" b="0"/>
              <a:pathLst>
                <a:path h="2104135">
                  <a:moveTo>
                    <a:pt x="0" y="0"/>
                  </a:moveTo>
                  <a:lnTo>
                    <a:pt x="0" y="2104135"/>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28734" y="944100"/>
              <a:ext cx="0" cy="1135125"/>
            </a:xfrm>
            <a:custGeom>
              <a:avLst/>
              <a:gdLst/>
              <a:ahLst/>
              <a:cxnLst/>
              <a:rect l="0" t="0" r="0" b="0"/>
              <a:pathLst>
                <a:path h="1135125">
                  <a:moveTo>
                    <a:pt x="0" y="0"/>
                  </a:moveTo>
                  <a:lnTo>
                    <a:pt x="0" y="1135125"/>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36504" y="944100"/>
              <a:ext cx="0" cy="996695"/>
            </a:xfrm>
            <a:custGeom>
              <a:avLst/>
              <a:gdLst/>
              <a:ahLst/>
              <a:cxnLst/>
              <a:rect l="0" t="0" r="0" b="0"/>
              <a:pathLst>
                <a:path h="996695">
                  <a:moveTo>
                    <a:pt x="0" y="0"/>
                  </a:moveTo>
                  <a:lnTo>
                    <a:pt x="0" y="996695"/>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44273" y="944100"/>
              <a:ext cx="0" cy="1024381"/>
            </a:xfrm>
            <a:custGeom>
              <a:avLst/>
              <a:gdLst/>
              <a:ahLst/>
              <a:cxnLst/>
              <a:rect l="0" t="0" r="0" b="0"/>
              <a:pathLst>
                <a:path h="1024381">
                  <a:moveTo>
                    <a:pt x="0" y="0"/>
                  </a:moveTo>
                  <a:lnTo>
                    <a:pt x="0" y="1024381"/>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10488" y="944100"/>
              <a:ext cx="0" cy="1024381"/>
            </a:xfrm>
            <a:custGeom>
              <a:avLst/>
              <a:gdLst/>
              <a:ahLst/>
              <a:cxnLst/>
              <a:rect l="0" t="0" r="0" b="0"/>
              <a:pathLst>
                <a:path h="1024381">
                  <a:moveTo>
                    <a:pt x="0" y="0"/>
                  </a:moveTo>
                  <a:lnTo>
                    <a:pt x="0" y="1024381"/>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76704" y="944100"/>
              <a:ext cx="0" cy="1384299"/>
            </a:xfrm>
            <a:custGeom>
              <a:avLst/>
              <a:gdLst/>
              <a:ahLst/>
              <a:cxnLst/>
              <a:rect l="0" t="0" r="0" b="0"/>
              <a:pathLst>
                <a:path h="1384299">
                  <a:moveTo>
                    <a:pt x="0" y="0"/>
                  </a:moveTo>
                  <a:lnTo>
                    <a:pt x="0" y="1384299"/>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944100"/>
              <a:ext cx="0" cy="1301241"/>
            </a:xfrm>
            <a:custGeom>
              <a:avLst/>
              <a:gdLst/>
              <a:ahLst/>
              <a:cxnLst/>
              <a:rect l="0" t="0" r="0" b="0"/>
              <a:pathLst>
                <a:path h="1301241">
                  <a:moveTo>
                    <a:pt x="0" y="0"/>
                  </a:moveTo>
                  <a:lnTo>
                    <a:pt x="0" y="1301241"/>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857737"/>
              <a:ext cx="3397293" cy="1190497"/>
            </a:xfrm>
            <a:custGeom>
              <a:avLst/>
              <a:gdLst/>
              <a:ahLst/>
              <a:cxnLst/>
              <a:rect l="0" t="0" r="0" b="0"/>
              <a:pathLst>
                <a:path w="3397293" h="1190497">
                  <a:moveTo>
                    <a:pt x="0" y="1190497"/>
                  </a:moveTo>
                  <a:lnTo>
                    <a:pt x="141553" y="969009"/>
                  </a:lnTo>
                  <a:lnTo>
                    <a:pt x="283107" y="775207"/>
                  </a:lnTo>
                  <a:lnTo>
                    <a:pt x="424661" y="581405"/>
                  </a:lnTo>
                  <a:lnTo>
                    <a:pt x="566215" y="332231"/>
                  </a:lnTo>
                  <a:lnTo>
                    <a:pt x="707769" y="221487"/>
                  </a:lnTo>
                  <a:lnTo>
                    <a:pt x="849323" y="166115"/>
                  </a:lnTo>
                  <a:lnTo>
                    <a:pt x="990877" y="138429"/>
                  </a:lnTo>
                  <a:lnTo>
                    <a:pt x="1132431" y="138429"/>
                  </a:lnTo>
                  <a:lnTo>
                    <a:pt x="1273984" y="110743"/>
                  </a:lnTo>
                  <a:lnTo>
                    <a:pt x="1415538" y="83057"/>
                  </a:lnTo>
                  <a:lnTo>
                    <a:pt x="1557092" y="83057"/>
                  </a:lnTo>
                  <a:lnTo>
                    <a:pt x="1698646" y="0"/>
                  </a:lnTo>
                  <a:lnTo>
                    <a:pt x="1840200" y="27685"/>
                  </a:lnTo>
                  <a:lnTo>
                    <a:pt x="1981754" y="0"/>
                  </a:lnTo>
                  <a:lnTo>
                    <a:pt x="2123308" y="110743"/>
                  </a:lnTo>
                  <a:lnTo>
                    <a:pt x="2264862" y="166115"/>
                  </a:lnTo>
                  <a:lnTo>
                    <a:pt x="2406416" y="110743"/>
                  </a:lnTo>
                  <a:lnTo>
                    <a:pt x="2547969" y="138429"/>
                  </a:lnTo>
                  <a:lnTo>
                    <a:pt x="2689523" y="110743"/>
                  </a:lnTo>
                  <a:lnTo>
                    <a:pt x="2831077" y="193801"/>
                  </a:lnTo>
                  <a:lnTo>
                    <a:pt x="2972631" y="387603"/>
                  </a:lnTo>
                  <a:lnTo>
                    <a:pt x="3114185" y="359917"/>
                  </a:lnTo>
                  <a:lnTo>
                    <a:pt x="3255739" y="470661"/>
                  </a:lnTo>
                  <a:lnTo>
                    <a:pt x="3397293" y="387603"/>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26</a:t>
              </a:r>
            </a:p>
          </p:txBody>
        </p:sp>
        <p:sp>
          <p:nvSpPr>
            <p:cNvPr id="34" name="tx34"/>
            <p:cNvSpPr/>
            <p:nvPr/>
          </p:nvSpPr>
          <p:spPr>
            <a:xfrm>
              <a:off x="176844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61</a:t>
              </a:r>
            </a:p>
          </p:txBody>
        </p:sp>
        <p:sp>
          <p:nvSpPr>
            <p:cNvPr id="35" name="tx35"/>
            <p:cNvSpPr/>
            <p:nvPr/>
          </p:nvSpPr>
          <p:spPr>
            <a:xfrm>
              <a:off x="24762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66</a:t>
              </a:r>
            </a:p>
          </p:txBody>
        </p:sp>
        <p:sp>
          <p:nvSpPr>
            <p:cNvPr id="36" name="tx36"/>
            <p:cNvSpPr/>
            <p:nvPr/>
          </p:nvSpPr>
          <p:spPr>
            <a:xfrm>
              <a:off x="3183983"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37" name="tx37"/>
            <p:cNvSpPr/>
            <p:nvPr/>
          </p:nvSpPr>
          <p:spPr>
            <a:xfrm>
              <a:off x="3750199"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38" name="tx38"/>
            <p:cNvSpPr/>
            <p:nvPr/>
          </p:nvSpPr>
          <p:spPr>
            <a:xfrm>
              <a:off x="43164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52</a:t>
              </a:r>
            </a:p>
          </p:txBody>
        </p:sp>
        <p:sp>
          <p:nvSpPr>
            <p:cNvPr id="39" name="tx39"/>
            <p:cNvSpPr/>
            <p:nvPr/>
          </p:nvSpPr>
          <p:spPr>
            <a:xfrm>
              <a:off x="4457968" y="82849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55</a:t>
              </a:r>
            </a:p>
          </p:txBody>
        </p:sp>
        <p:sp>
          <p:nvSpPr>
            <p:cNvPr id="40" name="tx40"/>
            <p:cNvSpPr/>
            <p:nvPr/>
          </p:nvSpPr>
          <p:spPr>
            <a:xfrm>
              <a:off x="4602663" y="14020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280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71756"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71756"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433050"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195505"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2038855" y="4727873"/>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RDC</a:t>
              </a:r>
            </a:p>
          </p:txBody>
        </p:sp>
        <p:sp>
          <p:nvSpPr>
            <p:cNvPr id="60" name="tx60"/>
            <p:cNvSpPr/>
            <p:nvPr/>
          </p:nvSpPr>
          <p:spPr>
            <a:xfrm>
              <a:off x="2700150"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62604"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12541" y="481497"/>
              <a:ext cx="2414141"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couverture, RDC, 2000-2024</a:t>
              </a:r>
            </a:p>
          </p:txBody>
        </p:sp>
        <p:sp>
          <p:nvSpPr>
            <p:cNvPr id="63" name="pl63"/>
            <p:cNvSpPr/>
            <p:nvPr/>
          </p:nvSpPr>
          <p:spPr>
            <a:xfrm>
              <a:off x="5267799" y="327442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217743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108044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38229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267799" y="272592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267799" y="162893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4376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614543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685320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75609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812718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869340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83495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437664" y="1409538"/>
              <a:ext cx="3397293" cy="2358533"/>
            </a:xfrm>
            <a:custGeom>
              <a:avLst/>
              <a:gdLst/>
              <a:ahLst/>
              <a:cxnLst/>
              <a:rect l="0" t="0" r="0" b="0"/>
              <a:pathLst>
                <a:path w="3397293" h="2358533">
                  <a:moveTo>
                    <a:pt x="0" y="2358533"/>
                  </a:moveTo>
                  <a:lnTo>
                    <a:pt x="141553" y="1919736"/>
                  </a:lnTo>
                  <a:lnTo>
                    <a:pt x="283107" y="1535789"/>
                  </a:lnTo>
                  <a:lnTo>
                    <a:pt x="424661" y="1151841"/>
                  </a:lnTo>
                  <a:lnTo>
                    <a:pt x="566215" y="658195"/>
                  </a:lnTo>
                  <a:lnTo>
                    <a:pt x="707769" y="438796"/>
                  </a:lnTo>
                  <a:lnTo>
                    <a:pt x="849323" y="329097"/>
                  </a:lnTo>
                  <a:lnTo>
                    <a:pt x="990877" y="274248"/>
                  </a:lnTo>
                  <a:lnTo>
                    <a:pt x="1132431" y="274248"/>
                  </a:lnTo>
                  <a:lnTo>
                    <a:pt x="1273984" y="219398"/>
                  </a:lnTo>
                  <a:lnTo>
                    <a:pt x="1415538" y="164548"/>
                  </a:lnTo>
                  <a:lnTo>
                    <a:pt x="1557092" y="164548"/>
                  </a:lnTo>
                  <a:lnTo>
                    <a:pt x="1698646" y="0"/>
                  </a:lnTo>
                  <a:lnTo>
                    <a:pt x="1840200" y="54849"/>
                  </a:lnTo>
                  <a:lnTo>
                    <a:pt x="1981754" y="0"/>
                  </a:lnTo>
                  <a:lnTo>
                    <a:pt x="2123308" y="219398"/>
                  </a:lnTo>
                  <a:lnTo>
                    <a:pt x="2264862" y="329097"/>
                  </a:lnTo>
                  <a:lnTo>
                    <a:pt x="2406416" y="219398"/>
                  </a:lnTo>
                  <a:lnTo>
                    <a:pt x="2547969" y="274248"/>
                  </a:lnTo>
                  <a:lnTo>
                    <a:pt x="2689523" y="219398"/>
                  </a:lnTo>
                  <a:lnTo>
                    <a:pt x="2831077" y="383947"/>
                  </a:lnTo>
                  <a:lnTo>
                    <a:pt x="2972631" y="767894"/>
                  </a:lnTo>
                  <a:lnTo>
                    <a:pt x="3114185" y="713044"/>
                  </a:lnTo>
                  <a:lnTo>
                    <a:pt x="3255739" y="932443"/>
                  </a:lnTo>
                  <a:lnTo>
                    <a:pt x="3397293" y="767894"/>
                  </a:lnTo>
                </a:path>
              </a:pathLst>
            </a:custGeom>
            <a:ln w="27101" cap="flat">
              <a:solidFill>
                <a:srgbClr val="0058AB">
                  <a:alpha val="100000"/>
                </a:srgbClr>
              </a:solidFill>
              <a:prstDash val="solid"/>
              <a:round/>
            </a:ln>
          </p:spPr>
          <p:txBody>
            <a:bodyPr/>
            <a:lstStyle/>
            <a:p>
              <a:endParaRPr/>
            </a:p>
          </p:txBody>
        </p:sp>
        <p:sp>
          <p:nvSpPr>
            <p:cNvPr id="77" name="pl77"/>
            <p:cNvSpPr/>
            <p:nvPr/>
          </p:nvSpPr>
          <p:spPr>
            <a:xfrm>
              <a:off x="5437664" y="1628936"/>
              <a:ext cx="3397293" cy="822744"/>
            </a:xfrm>
            <a:custGeom>
              <a:avLst/>
              <a:gdLst/>
              <a:ahLst/>
              <a:cxnLst/>
              <a:rect l="0" t="0" r="0" b="0"/>
              <a:pathLst>
                <a:path w="3397293" h="822744">
                  <a:moveTo>
                    <a:pt x="0" y="822744"/>
                  </a:moveTo>
                  <a:lnTo>
                    <a:pt x="141553" y="767894"/>
                  </a:lnTo>
                  <a:lnTo>
                    <a:pt x="283107" y="767894"/>
                  </a:lnTo>
                  <a:lnTo>
                    <a:pt x="424661" y="713044"/>
                  </a:lnTo>
                  <a:lnTo>
                    <a:pt x="566215" y="603345"/>
                  </a:lnTo>
                  <a:lnTo>
                    <a:pt x="707769" y="493646"/>
                  </a:lnTo>
                  <a:lnTo>
                    <a:pt x="849323" y="383947"/>
                  </a:lnTo>
                  <a:lnTo>
                    <a:pt x="990877" y="383947"/>
                  </a:lnTo>
                  <a:lnTo>
                    <a:pt x="1132431" y="274248"/>
                  </a:lnTo>
                  <a:lnTo>
                    <a:pt x="1273984" y="164548"/>
                  </a:lnTo>
                  <a:lnTo>
                    <a:pt x="1415538" y="109699"/>
                  </a:lnTo>
                  <a:lnTo>
                    <a:pt x="1557092" y="109699"/>
                  </a:lnTo>
                  <a:lnTo>
                    <a:pt x="1698646" y="109699"/>
                  </a:lnTo>
                  <a:lnTo>
                    <a:pt x="1840200" y="109699"/>
                  </a:lnTo>
                  <a:lnTo>
                    <a:pt x="1981754" y="109699"/>
                  </a:lnTo>
                  <a:lnTo>
                    <a:pt x="2123308" y="109699"/>
                  </a:lnTo>
                  <a:lnTo>
                    <a:pt x="2264862" y="54849"/>
                  </a:lnTo>
                  <a:lnTo>
                    <a:pt x="2406416" y="54849"/>
                  </a:lnTo>
                  <a:lnTo>
                    <a:pt x="2547969" y="0"/>
                  </a:lnTo>
                  <a:lnTo>
                    <a:pt x="2689523" y="0"/>
                  </a:lnTo>
                  <a:lnTo>
                    <a:pt x="2831077" y="164548"/>
                  </a:lnTo>
                  <a:lnTo>
                    <a:pt x="2972631" y="274248"/>
                  </a:lnTo>
                  <a:lnTo>
                    <a:pt x="3114185" y="164548"/>
                  </a:lnTo>
                  <a:lnTo>
                    <a:pt x="3255739" y="164548"/>
                  </a:lnTo>
                  <a:lnTo>
                    <a:pt x="3397293" y="109699"/>
                  </a:lnTo>
                </a:path>
              </a:pathLst>
            </a:custGeom>
            <a:ln w="27101" cap="flat">
              <a:solidFill>
                <a:srgbClr val="80BD41">
                  <a:alpha val="100000"/>
                </a:srgbClr>
              </a:solidFill>
              <a:prstDash val="solid"/>
              <a:round/>
            </a:ln>
          </p:spPr>
          <p:txBody>
            <a:bodyPr/>
            <a:lstStyle/>
            <a:p>
              <a:endParaRPr/>
            </a:p>
          </p:txBody>
        </p:sp>
        <p:sp>
          <p:nvSpPr>
            <p:cNvPr id="78" name="pl78"/>
            <p:cNvSpPr/>
            <p:nvPr/>
          </p:nvSpPr>
          <p:spPr>
            <a:xfrm>
              <a:off x="5437664" y="1464387"/>
              <a:ext cx="3397293" cy="1480939"/>
            </a:xfrm>
            <a:custGeom>
              <a:avLst/>
              <a:gdLst/>
              <a:ahLst/>
              <a:cxnLst/>
              <a:rect l="0" t="0" r="0" b="0"/>
              <a:pathLst>
                <a:path w="3397293" h="1480939">
                  <a:moveTo>
                    <a:pt x="0" y="1480939"/>
                  </a:moveTo>
                  <a:lnTo>
                    <a:pt x="141553" y="1371240"/>
                  </a:lnTo>
                  <a:lnTo>
                    <a:pt x="283107" y="1316390"/>
                  </a:lnTo>
                  <a:lnTo>
                    <a:pt x="424661" y="1096992"/>
                  </a:lnTo>
                  <a:lnTo>
                    <a:pt x="566215" y="877593"/>
                  </a:lnTo>
                  <a:lnTo>
                    <a:pt x="707769" y="658195"/>
                  </a:lnTo>
                  <a:lnTo>
                    <a:pt x="849323" y="548496"/>
                  </a:lnTo>
                  <a:lnTo>
                    <a:pt x="990877" y="548496"/>
                  </a:lnTo>
                  <a:lnTo>
                    <a:pt x="1132431" y="329097"/>
                  </a:lnTo>
                  <a:lnTo>
                    <a:pt x="1273984" y="0"/>
                  </a:lnTo>
                  <a:lnTo>
                    <a:pt x="1415538" y="164548"/>
                  </a:lnTo>
                  <a:lnTo>
                    <a:pt x="1557092" y="219398"/>
                  </a:lnTo>
                  <a:lnTo>
                    <a:pt x="1698646" y="383947"/>
                  </a:lnTo>
                  <a:lnTo>
                    <a:pt x="1840200" y="438796"/>
                  </a:lnTo>
                  <a:lnTo>
                    <a:pt x="1981754" y="438796"/>
                  </a:lnTo>
                  <a:lnTo>
                    <a:pt x="2123308" y="438796"/>
                  </a:lnTo>
                  <a:lnTo>
                    <a:pt x="2264862" y="329097"/>
                  </a:lnTo>
                  <a:lnTo>
                    <a:pt x="2406416" y="219398"/>
                  </a:lnTo>
                  <a:lnTo>
                    <a:pt x="2547969" y="219398"/>
                  </a:lnTo>
                  <a:lnTo>
                    <a:pt x="2689523" y="164548"/>
                  </a:lnTo>
                  <a:lnTo>
                    <a:pt x="2831077" y="219398"/>
                  </a:lnTo>
                  <a:lnTo>
                    <a:pt x="2972631" y="274248"/>
                  </a:lnTo>
                  <a:lnTo>
                    <a:pt x="3114185" y="438796"/>
                  </a:lnTo>
                  <a:lnTo>
                    <a:pt x="3255739" y="329097"/>
                  </a:lnTo>
                  <a:lnTo>
                    <a:pt x="3397293" y="164548"/>
                  </a:lnTo>
                </a:path>
              </a:pathLst>
            </a:custGeom>
            <a:ln w="27101" cap="flat">
              <a:solidFill>
                <a:srgbClr val="961A49">
                  <a:alpha val="100000"/>
                </a:srgbClr>
              </a:solidFill>
              <a:prstDash val="solid"/>
              <a:round/>
            </a:ln>
          </p:spPr>
          <p:txBody>
            <a:bodyPr/>
            <a:lstStyle/>
            <a:p>
              <a:endParaRPr/>
            </a:p>
          </p:txBody>
        </p:sp>
        <p:sp>
          <p:nvSpPr>
            <p:cNvPr id="79" name="pl79"/>
            <p:cNvSpPr/>
            <p:nvPr/>
          </p:nvSpPr>
          <p:spPr>
            <a:xfrm>
              <a:off x="5437664" y="1628936"/>
              <a:ext cx="3397293" cy="0"/>
            </a:xfrm>
            <a:custGeom>
              <a:avLst/>
              <a:gdLst/>
              <a:ahLst/>
              <a:cxnLst/>
              <a:rect l="0" t="0" r="0" b="0"/>
              <a:pathLst>
                <a:path w="3397293">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0" name="pl80"/>
            <p:cNvSpPr/>
            <p:nvPr/>
          </p:nvSpPr>
          <p:spPr>
            <a:xfrm>
              <a:off x="5437664" y="1409538"/>
              <a:ext cx="3397293" cy="2358533"/>
            </a:xfrm>
            <a:custGeom>
              <a:avLst/>
              <a:gdLst/>
              <a:ahLst/>
              <a:cxnLst/>
              <a:rect l="0" t="0" r="0" b="0"/>
              <a:pathLst>
                <a:path w="3397293" h="2358533">
                  <a:moveTo>
                    <a:pt x="0" y="2358533"/>
                  </a:moveTo>
                  <a:lnTo>
                    <a:pt x="141553" y="1919736"/>
                  </a:lnTo>
                  <a:lnTo>
                    <a:pt x="283107" y="1535789"/>
                  </a:lnTo>
                  <a:lnTo>
                    <a:pt x="424661" y="1151841"/>
                  </a:lnTo>
                  <a:lnTo>
                    <a:pt x="566215" y="658195"/>
                  </a:lnTo>
                  <a:lnTo>
                    <a:pt x="707769" y="438796"/>
                  </a:lnTo>
                  <a:lnTo>
                    <a:pt x="849323" y="329097"/>
                  </a:lnTo>
                  <a:lnTo>
                    <a:pt x="990877" y="274248"/>
                  </a:lnTo>
                  <a:lnTo>
                    <a:pt x="1132431" y="274248"/>
                  </a:lnTo>
                  <a:lnTo>
                    <a:pt x="1273984" y="219398"/>
                  </a:lnTo>
                  <a:lnTo>
                    <a:pt x="1415538" y="164548"/>
                  </a:lnTo>
                  <a:lnTo>
                    <a:pt x="1557092" y="164548"/>
                  </a:lnTo>
                  <a:lnTo>
                    <a:pt x="1698646" y="0"/>
                  </a:lnTo>
                  <a:lnTo>
                    <a:pt x="1840200" y="54849"/>
                  </a:lnTo>
                  <a:lnTo>
                    <a:pt x="1981754" y="0"/>
                  </a:lnTo>
                  <a:lnTo>
                    <a:pt x="2123308" y="219398"/>
                  </a:lnTo>
                  <a:lnTo>
                    <a:pt x="2264862" y="329097"/>
                  </a:lnTo>
                  <a:lnTo>
                    <a:pt x="2406416" y="219398"/>
                  </a:lnTo>
                  <a:lnTo>
                    <a:pt x="2547969" y="274248"/>
                  </a:lnTo>
                  <a:lnTo>
                    <a:pt x="2689523" y="219398"/>
                  </a:lnTo>
                  <a:lnTo>
                    <a:pt x="2831077" y="383947"/>
                  </a:lnTo>
                  <a:lnTo>
                    <a:pt x="2972631" y="767894"/>
                  </a:lnTo>
                  <a:lnTo>
                    <a:pt x="3114185" y="713044"/>
                  </a:lnTo>
                  <a:lnTo>
                    <a:pt x="3255739" y="932443"/>
                  </a:lnTo>
                  <a:lnTo>
                    <a:pt x="3397293" y="767894"/>
                  </a:lnTo>
                </a:path>
              </a:pathLst>
            </a:custGeom>
            <a:ln w="43362" cap="flat">
              <a:solidFill>
                <a:srgbClr val="000000">
                  <a:alpha val="100000"/>
                </a:srgbClr>
              </a:solidFill>
              <a:prstDash val="solid"/>
              <a:round/>
            </a:ln>
          </p:spPr>
          <p:txBody>
            <a:bodyPr/>
            <a:lstStyle/>
            <a:p>
              <a:endParaRPr/>
            </a:p>
          </p:txBody>
        </p:sp>
        <p:sp>
          <p:nvSpPr>
            <p:cNvPr id="81" name="pl81"/>
            <p:cNvSpPr/>
            <p:nvPr/>
          </p:nvSpPr>
          <p:spPr>
            <a:xfrm>
              <a:off x="5437664" y="1321778"/>
              <a:ext cx="0" cy="2446292"/>
            </a:xfrm>
            <a:custGeom>
              <a:avLst/>
              <a:gdLst/>
              <a:ahLst/>
              <a:cxnLst/>
              <a:rect l="0" t="0" r="0" b="0"/>
              <a:pathLst>
                <a:path h="2446292">
                  <a:moveTo>
                    <a:pt x="0" y="2446292"/>
                  </a:moveTo>
                  <a:lnTo>
                    <a:pt x="0" y="0"/>
                  </a:lnTo>
                </a:path>
              </a:pathLst>
            </a:custGeom>
            <a:ln w="13550" cap="flat">
              <a:solidFill>
                <a:srgbClr val="0058AB">
                  <a:alpha val="100000"/>
                </a:srgbClr>
              </a:solidFill>
              <a:prstDash val="dot"/>
              <a:round/>
            </a:ln>
          </p:spPr>
          <p:txBody>
            <a:bodyPr/>
            <a:lstStyle/>
            <a:p>
              <a:endParaRPr/>
            </a:p>
          </p:txBody>
        </p:sp>
        <p:sp>
          <p:nvSpPr>
            <p:cNvPr id="82" name="pl82"/>
            <p:cNvSpPr/>
            <p:nvPr/>
          </p:nvSpPr>
          <p:spPr>
            <a:xfrm>
              <a:off x="6145433" y="1321778"/>
              <a:ext cx="0" cy="526556"/>
            </a:xfrm>
            <a:custGeom>
              <a:avLst/>
              <a:gdLst/>
              <a:ahLst/>
              <a:cxnLst/>
              <a:rect l="0" t="0" r="0" b="0"/>
              <a:pathLst>
                <a:path h="526556">
                  <a:moveTo>
                    <a:pt x="0" y="526556"/>
                  </a:moveTo>
                  <a:lnTo>
                    <a:pt x="0" y="0"/>
                  </a:lnTo>
                </a:path>
              </a:pathLst>
            </a:custGeom>
            <a:ln w="13550" cap="flat">
              <a:solidFill>
                <a:srgbClr val="0058AB">
                  <a:alpha val="100000"/>
                </a:srgbClr>
              </a:solidFill>
              <a:prstDash val="dot"/>
              <a:round/>
            </a:ln>
          </p:spPr>
          <p:txBody>
            <a:bodyPr/>
            <a:lstStyle/>
            <a:p>
              <a:endParaRPr/>
            </a:p>
          </p:txBody>
        </p:sp>
        <p:sp>
          <p:nvSpPr>
            <p:cNvPr id="83" name="pl83"/>
            <p:cNvSpPr/>
            <p:nvPr/>
          </p:nvSpPr>
          <p:spPr>
            <a:xfrm>
              <a:off x="6853202" y="1321778"/>
              <a:ext cx="0" cy="252308"/>
            </a:xfrm>
            <a:custGeom>
              <a:avLst/>
              <a:gdLst/>
              <a:ahLst/>
              <a:cxnLst/>
              <a:rect l="0" t="0" r="0" b="0"/>
              <a:pathLst>
                <a:path h="252308">
                  <a:moveTo>
                    <a:pt x="0" y="252308"/>
                  </a:moveTo>
                  <a:lnTo>
                    <a:pt x="0" y="0"/>
                  </a:lnTo>
                </a:path>
              </a:pathLst>
            </a:custGeom>
            <a:ln w="13550" cap="flat">
              <a:solidFill>
                <a:srgbClr val="0058AB">
                  <a:alpha val="100000"/>
                </a:srgbClr>
              </a:solidFill>
              <a:prstDash val="dot"/>
              <a:round/>
            </a:ln>
          </p:spPr>
          <p:txBody>
            <a:bodyPr/>
            <a:lstStyle/>
            <a:p>
              <a:endParaRPr/>
            </a:p>
          </p:txBody>
        </p:sp>
        <p:sp>
          <p:nvSpPr>
            <p:cNvPr id="84" name="pl84"/>
            <p:cNvSpPr/>
            <p:nvPr/>
          </p:nvSpPr>
          <p:spPr>
            <a:xfrm>
              <a:off x="7560972" y="1321778"/>
              <a:ext cx="0" cy="307157"/>
            </a:xfrm>
            <a:custGeom>
              <a:avLst/>
              <a:gdLst/>
              <a:ahLst/>
              <a:cxnLst/>
              <a:rect l="0" t="0" r="0" b="0"/>
              <a:pathLst>
                <a:path h="307157">
                  <a:moveTo>
                    <a:pt x="0" y="307157"/>
                  </a:moveTo>
                  <a:lnTo>
                    <a:pt x="0" y="0"/>
                  </a:lnTo>
                </a:path>
              </a:pathLst>
            </a:custGeom>
            <a:ln w="13550" cap="flat">
              <a:solidFill>
                <a:srgbClr val="0058AB">
                  <a:alpha val="100000"/>
                </a:srgbClr>
              </a:solidFill>
              <a:prstDash val="dot"/>
              <a:round/>
            </a:ln>
          </p:spPr>
          <p:txBody>
            <a:bodyPr/>
            <a:lstStyle/>
            <a:p>
              <a:endParaRPr/>
            </a:p>
          </p:txBody>
        </p:sp>
        <p:sp>
          <p:nvSpPr>
            <p:cNvPr id="85" name="pl85"/>
            <p:cNvSpPr/>
            <p:nvPr/>
          </p:nvSpPr>
          <p:spPr>
            <a:xfrm>
              <a:off x="8127187" y="1321778"/>
              <a:ext cx="0" cy="307157"/>
            </a:xfrm>
            <a:custGeom>
              <a:avLst/>
              <a:gdLst/>
              <a:ahLst/>
              <a:cxnLst/>
              <a:rect l="0" t="0" r="0" b="0"/>
              <a:pathLst>
                <a:path h="307157">
                  <a:moveTo>
                    <a:pt x="0" y="307157"/>
                  </a:moveTo>
                  <a:lnTo>
                    <a:pt x="0" y="0"/>
                  </a:lnTo>
                </a:path>
              </a:pathLst>
            </a:custGeom>
            <a:ln w="13550" cap="flat">
              <a:solidFill>
                <a:srgbClr val="0058AB">
                  <a:alpha val="100000"/>
                </a:srgbClr>
              </a:solidFill>
              <a:prstDash val="dot"/>
              <a:round/>
            </a:ln>
          </p:spPr>
          <p:txBody>
            <a:bodyPr/>
            <a:lstStyle/>
            <a:p>
              <a:endParaRPr/>
            </a:p>
          </p:txBody>
        </p:sp>
        <p:sp>
          <p:nvSpPr>
            <p:cNvPr id="86" name="pl86"/>
            <p:cNvSpPr/>
            <p:nvPr/>
          </p:nvSpPr>
          <p:spPr>
            <a:xfrm>
              <a:off x="8693403" y="1321778"/>
              <a:ext cx="0" cy="1020202"/>
            </a:xfrm>
            <a:custGeom>
              <a:avLst/>
              <a:gdLst/>
              <a:ahLst/>
              <a:cxnLst/>
              <a:rect l="0" t="0" r="0" b="0"/>
              <a:pathLst>
                <a:path h="1020202">
                  <a:moveTo>
                    <a:pt x="0" y="1020202"/>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8834957" y="1321778"/>
              <a:ext cx="0" cy="855653"/>
            </a:xfrm>
            <a:custGeom>
              <a:avLst/>
              <a:gdLst/>
              <a:ahLst/>
              <a:cxnLst/>
              <a:rect l="0" t="0" r="0" b="0"/>
              <a:pathLst>
                <a:path h="855653">
                  <a:moveTo>
                    <a:pt x="0" y="855653"/>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5437664" y="1409538"/>
              <a:ext cx="3397293" cy="2358533"/>
            </a:xfrm>
            <a:custGeom>
              <a:avLst/>
              <a:gdLst/>
              <a:ahLst/>
              <a:cxnLst/>
              <a:rect l="0" t="0" r="0" b="0"/>
              <a:pathLst>
                <a:path w="3397293" h="2358533">
                  <a:moveTo>
                    <a:pt x="0" y="2358533"/>
                  </a:moveTo>
                  <a:lnTo>
                    <a:pt x="141553" y="1919736"/>
                  </a:lnTo>
                  <a:lnTo>
                    <a:pt x="283107" y="1535789"/>
                  </a:lnTo>
                  <a:lnTo>
                    <a:pt x="424661" y="1151841"/>
                  </a:lnTo>
                  <a:lnTo>
                    <a:pt x="566215" y="658195"/>
                  </a:lnTo>
                  <a:lnTo>
                    <a:pt x="707769" y="438796"/>
                  </a:lnTo>
                  <a:lnTo>
                    <a:pt x="849323" y="329097"/>
                  </a:lnTo>
                  <a:lnTo>
                    <a:pt x="990877" y="274248"/>
                  </a:lnTo>
                  <a:lnTo>
                    <a:pt x="1132431" y="274248"/>
                  </a:lnTo>
                  <a:lnTo>
                    <a:pt x="1273984" y="219398"/>
                  </a:lnTo>
                  <a:lnTo>
                    <a:pt x="1415538" y="164548"/>
                  </a:lnTo>
                  <a:lnTo>
                    <a:pt x="1557092" y="164548"/>
                  </a:lnTo>
                  <a:lnTo>
                    <a:pt x="1698646" y="0"/>
                  </a:lnTo>
                  <a:lnTo>
                    <a:pt x="1840200" y="54849"/>
                  </a:lnTo>
                  <a:lnTo>
                    <a:pt x="1981754" y="0"/>
                  </a:lnTo>
                  <a:lnTo>
                    <a:pt x="2123308" y="219398"/>
                  </a:lnTo>
                  <a:lnTo>
                    <a:pt x="2264862" y="329097"/>
                  </a:lnTo>
                  <a:lnTo>
                    <a:pt x="2406416" y="219398"/>
                  </a:lnTo>
                  <a:lnTo>
                    <a:pt x="2547969" y="274248"/>
                  </a:lnTo>
                  <a:lnTo>
                    <a:pt x="2689523" y="219398"/>
                  </a:lnTo>
                  <a:lnTo>
                    <a:pt x="2831077" y="383947"/>
                  </a:lnTo>
                  <a:lnTo>
                    <a:pt x="2972631" y="767894"/>
                  </a:lnTo>
                  <a:lnTo>
                    <a:pt x="3114185" y="713044"/>
                  </a:lnTo>
                  <a:lnTo>
                    <a:pt x="3255739" y="932443"/>
                  </a:lnTo>
                  <a:lnTo>
                    <a:pt x="3397293" y="767894"/>
                  </a:lnTo>
                </a:path>
              </a:pathLst>
            </a:custGeom>
            <a:ln w="27101" cap="flat">
              <a:solidFill>
                <a:srgbClr val="0058AB">
                  <a:alpha val="100000"/>
                </a:srgbClr>
              </a:solidFill>
              <a:prstDash val="solid"/>
              <a:round/>
            </a:ln>
          </p:spPr>
          <p:txBody>
            <a:bodyPr/>
            <a:lstStyle/>
            <a:p>
              <a:endParaRPr/>
            </a:p>
          </p:txBody>
        </p:sp>
        <p:sp>
          <p:nvSpPr>
            <p:cNvPr id="89" name="tx89"/>
            <p:cNvSpPr/>
            <p:nvPr/>
          </p:nvSpPr>
          <p:spPr>
            <a:xfrm>
              <a:off x="5359324" y="1259345"/>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-39</a:t>
              </a:r>
            </a:p>
          </p:txBody>
        </p:sp>
        <p:sp>
          <p:nvSpPr>
            <p:cNvPr id="90" name="tx90"/>
            <p:cNvSpPr/>
            <p:nvPr/>
          </p:nvSpPr>
          <p:spPr>
            <a:xfrm>
              <a:off x="6097238" y="126103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a:t>
              </a:r>
            </a:p>
          </p:txBody>
        </p:sp>
        <p:sp>
          <p:nvSpPr>
            <p:cNvPr id="91" name="tx91"/>
            <p:cNvSpPr/>
            <p:nvPr/>
          </p:nvSpPr>
          <p:spPr>
            <a:xfrm>
              <a:off x="6823058" y="126072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530827" y="12593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097042" y="12593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15063" y="1259345"/>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-13</a:t>
              </a:r>
            </a:p>
          </p:txBody>
        </p:sp>
        <p:sp>
          <p:nvSpPr>
            <p:cNvPr id="95" name="tx95"/>
            <p:cNvSpPr/>
            <p:nvPr/>
          </p:nvSpPr>
          <p:spPr>
            <a:xfrm>
              <a:off x="8756617" y="1259398"/>
              <a:ext cx="1566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8902429" y="169951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158849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770806"/>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2673814"/>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157682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43044"/>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9" name="pl109"/>
            <p:cNvSpPr/>
            <p:nvPr/>
          </p:nvSpPr>
          <p:spPr>
            <a:xfrm>
              <a:off x="6088455"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0" name="pl110"/>
            <p:cNvSpPr/>
            <p:nvPr/>
          </p:nvSpPr>
          <p:spPr>
            <a:xfrm>
              <a:off x="6088455"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1" name="pl111"/>
            <p:cNvSpPr/>
            <p:nvPr/>
          </p:nvSpPr>
          <p:spPr>
            <a:xfrm>
              <a:off x="6749749"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2" name="pl112"/>
            <p:cNvSpPr/>
            <p:nvPr/>
          </p:nvSpPr>
          <p:spPr>
            <a:xfrm>
              <a:off x="7512204"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13" name="tx113"/>
            <p:cNvSpPr/>
            <p:nvPr/>
          </p:nvSpPr>
          <p:spPr>
            <a:xfrm>
              <a:off x="6355554" y="4727873"/>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RDC</a:t>
              </a:r>
            </a:p>
          </p:txBody>
        </p:sp>
        <p:sp>
          <p:nvSpPr>
            <p:cNvPr id="114" name="tx114"/>
            <p:cNvSpPr/>
            <p:nvPr/>
          </p:nvSpPr>
          <p:spPr>
            <a:xfrm>
              <a:off x="7016849"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779303"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653759" y="472791"/>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7" name="pl117"/>
            <p:cNvSpPr/>
            <p:nvPr/>
          </p:nvSpPr>
          <p:spPr>
            <a:xfrm>
              <a:off x="2226440"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4044964"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19" name="pl119"/>
            <p:cNvSpPr/>
            <p:nvPr/>
          </p:nvSpPr>
          <p:spPr>
            <a:xfrm>
              <a:off x="5863487"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0" name="pl120"/>
            <p:cNvSpPr/>
            <p:nvPr/>
          </p:nvSpPr>
          <p:spPr>
            <a:xfrm>
              <a:off x="7682011"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3135702"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4954225"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6772749"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8591272"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rc129"/>
            <p:cNvSpPr/>
            <p:nvPr/>
          </p:nvSpPr>
          <p:spPr>
            <a:xfrm>
              <a:off x="1317178" y="5710248"/>
              <a:ext cx="4811987" cy="145351"/>
            </a:xfrm>
            <a:prstGeom prst="rect">
              <a:avLst/>
            </a:prstGeom>
            <a:solidFill>
              <a:srgbClr val="E2231A">
                <a:alpha val="80000"/>
              </a:srgbClr>
            </a:solidFill>
          </p:spPr>
          <p:txBody>
            <a:bodyPr/>
            <a:lstStyle/>
            <a:p>
              <a:endParaRPr/>
            </a:p>
          </p:txBody>
        </p:sp>
        <p:sp>
          <p:nvSpPr>
            <p:cNvPr id="130" name="rc130"/>
            <p:cNvSpPr/>
            <p:nvPr/>
          </p:nvSpPr>
          <p:spPr>
            <a:xfrm>
              <a:off x="1317178" y="5528559"/>
              <a:ext cx="7321564" cy="145351"/>
            </a:xfrm>
            <a:prstGeom prst="rect">
              <a:avLst/>
            </a:prstGeom>
            <a:solidFill>
              <a:srgbClr val="E2231A">
                <a:alpha val="80000"/>
              </a:srgbClr>
            </a:solidFill>
          </p:spPr>
          <p:txBody>
            <a:bodyPr/>
            <a:lstStyle/>
            <a:p>
              <a:endParaRPr/>
            </a:p>
          </p:txBody>
        </p:sp>
        <p:sp>
          <p:nvSpPr>
            <p:cNvPr id="131" name="rc131"/>
            <p:cNvSpPr/>
            <p:nvPr/>
          </p:nvSpPr>
          <p:spPr>
            <a:xfrm>
              <a:off x="1317178" y="5346869"/>
              <a:ext cx="7021483" cy="145351"/>
            </a:xfrm>
            <a:prstGeom prst="rect">
              <a:avLst/>
            </a:prstGeom>
            <a:solidFill>
              <a:srgbClr val="E2231A">
                <a:alpha val="80000"/>
              </a:srgbClr>
            </a:solidFill>
          </p:spPr>
          <p:txBody>
            <a:bodyPr/>
            <a:lstStyle/>
            <a:p>
              <a:endParaRPr/>
            </a:p>
          </p:txBody>
        </p:sp>
        <p:sp>
          <p:nvSpPr>
            <p:cNvPr id="132" name="tx132"/>
            <p:cNvSpPr/>
            <p:nvPr/>
          </p:nvSpPr>
          <p:spPr>
            <a:xfrm>
              <a:off x="5815866" y="5742431"/>
              <a:ext cx="24099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1.3m</a:t>
              </a:r>
            </a:p>
          </p:txBody>
        </p:sp>
        <p:sp>
          <p:nvSpPr>
            <p:cNvPr id="133" name="tx133"/>
            <p:cNvSpPr/>
            <p:nvPr/>
          </p:nvSpPr>
          <p:spPr>
            <a:xfrm>
              <a:off x="8442974" y="5562118"/>
              <a:ext cx="150591"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2m</a:t>
              </a:r>
            </a:p>
          </p:txBody>
        </p:sp>
        <p:sp>
          <p:nvSpPr>
            <p:cNvPr id="134" name="tx134"/>
            <p:cNvSpPr/>
            <p:nvPr/>
          </p:nvSpPr>
          <p:spPr>
            <a:xfrm>
              <a:off x="8025361" y="5379105"/>
              <a:ext cx="24099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1.9m</a:t>
              </a:r>
            </a:p>
          </p:txBody>
        </p:sp>
        <p:sp>
          <p:nvSpPr>
            <p:cNvPr id="135" name="tx135"/>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30722"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500,000</a:t>
              </a:r>
            </a:p>
          </p:txBody>
        </p:sp>
        <p:sp>
          <p:nvSpPr>
            <p:cNvPr id="140" name="tx140"/>
            <p:cNvSpPr/>
            <p:nvPr/>
          </p:nvSpPr>
          <p:spPr>
            <a:xfrm>
              <a:off x="4332738" y="5949076"/>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1,000,000</a:t>
              </a:r>
            </a:p>
          </p:txBody>
        </p:sp>
        <p:sp>
          <p:nvSpPr>
            <p:cNvPr id="141" name="tx141"/>
            <p:cNvSpPr/>
            <p:nvPr/>
          </p:nvSpPr>
          <p:spPr>
            <a:xfrm>
              <a:off x="6151261" y="5949076"/>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1,500,000</a:t>
              </a:r>
            </a:p>
          </p:txBody>
        </p:sp>
        <p:sp>
          <p:nvSpPr>
            <p:cNvPr id="142" name="tx142"/>
            <p:cNvSpPr/>
            <p:nvPr/>
          </p:nvSpPr>
          <p:spPr>
            <a:xfrm>
              <a:off x="7969785" y="5949076"/>
              <a:ext cx="621487"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2,000,000</a:t>
              </a:r>
            </a:p>
          </p:txBody>
        </p:sp>
        <p:sp>
          <p:nvSpPr>
            <p:cNvPr id="143" name="tx143"/>
            <p:cNvSpPr/>
            <p:nvPr/>
          </p:nvSpPr>
          <p:spPr>
            <a:xfrm>
              <a:off x="951100" y="5065846"/>
              <a:ext cx="479077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44" name="tx144"/>
            <p:cNvSpPr/>
            <p:nvPr/>
          </p:nvSpPr>
          <p:spPr>
            <a:xfrm>
              <a:off x="4706263"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5" name="tx145"/>
            <p:cNvSpPr/>
            <p:nvPr/>
          </p:nvSpPr>
          <p:spPr>
            <a:xfrm>
              <a:off x="2320013" y="6379586"/>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6" name="tx146"/>
            <p:cNvSpPr/>
            <p:nvPr/>
          </p:nvSpPr>
          <p:spPr>
            <a:xfrm>
              <a:off x="4873412" y="6500287"/>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couverture par le MCV1 en RDC (55%) était inférieure de 29 points de pourcentage à la moyenne mondiale (84%) et de 10 points de pourcentage à la moyenne de l'ensemble des pays du site WCAR (65%).
La couverture nationale en MCV1 était inférieure de 10 points de pourcentage à celle de 2019 (65%).
Cela équivaut à 1,9 million d'enfants non vaccinés en 2024 contre 1,3 million d'enfants non vaccinés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44907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70126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195346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20566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82297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07516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32736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57956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83176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55081" y="2596576"/>
              <a:ext cx="307584" cy="122639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196841" y="2506840"/>
              <a:ext cx="307584" cy="131613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538601" y="2237631"/>
              <a:ext cx="307584" cy="158534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1880361" y="2177807"/>
              <a:ext cx="307584" cy="1645164"/>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256388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22212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2905641" y="2028247"/>
              <a:ext cx="307584" cy="179472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324740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3589161" y="1848774"/>
              <a:ext cx="307584" cy="197419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3930921" y="1699214"/>
              <a:ext cx="307584" cy="212375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461444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427268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4956201" y="1579565"/>
              <a:ext cx="307584" cy="224340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529796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563972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598148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632324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700676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7348522" y="1190708"/>
              <a:ext cx="307584" cy="263226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769028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803204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855081" y="2596576"/>
              <a:ext cx="307584" cy="1226395"/>
            </a:xfrm>
            <a:prstGeom prst="rect">
              <a:avLst/>
            </a:prstGeom>
            <a:solidFill>
              <a:srgbClr val="0083CF">
                <a:alpha val="100000"/>
              </a:srgbClr>
            </a:solidFill>
          </p:spPr>
          <p:txBody>
            <a:bodyPr/>
            <a:lstStyle/>
            <a:p>
              <a:endParaRPr/>
            </a:p>
          </p:txBody>
        </p:sp>
        <p:sp>
          <p:nvSpPr>
            <p:cNvPr id="38" name="rc38"/>
            <p:cNvSpPr/>
            <p:nvPr/>
          </p:nvSpPr>
          <p:spPr>
            <a:xfrm>
              <a:off x="1196841" y="2506840"/>
              <a:ext cx="307584" cy="1316131"/>
            </a:xfrm>
            <a:prstGeom prst="rect">
              <a:avLst/>
            </a:prstGeom>
            <a:solidFill>
              <a:srgbClr val="0083CF">
                <a:alpha val="100000"/>
              </a:srgbClr>
            </a:solidFill>
          </p:spPr>
          <p:txBody>
            <a:bodyPr/>
            <a:lstStyle/>
            <a:p>
              <a:endParaRPr/>
            </a:p>
          </p:txBody>
        </p:sp>
        <p:sp>
          <p:nvSpPr>
            <p:cNvPr id="39" name="rc39"/>
            <p:cNvSpPr/>
            <p:nvPr/>
          </p:nvSpPr>
          <p:spPr>
            <a:xfrm>
              <a:off x="1880361" y="2177807"/>
              <a:ext cx="307584" cy="1645164"/>
            </a:xfrm>
            <a:prstGeom prst="rect">
              <a:avLst/>
            </a:prstGeom>
            <a:solidFill>
              <a:srgbClr val="F26A21">
                <a:alpha val="100000"/>
              </a:srgbClr>
            </a:solidFill>
          </p:spPr>
          <p:txBody>
            <a:bodyPr/>
            <a:lstStyle/>
            <a:p>
              <a:endParaRPr/>
            </a:p>
          </p:txBody>
        </p:sp>
        <p:sp>
          <p:nvSpPr>
            <p:cNvPr id="40" name="rc40"/>
            <p:cNvSpPr/>
            <p:nvPr/>
          </p:nvSpPr>
          <p:spPr>
            <a:xfrm>
              <a:off x="2563881" y="2117983"/>
              <a:ext cx="307584" cy="1704988"/>
            </a:xfrm>
            <a:prstGeom prst="rect">
              <a:avLst/>
            </a:prstGeom>
            <a:solidFill>
              <a:srgbClr val="0083CF">
                <a:alpha val="100000"/>
              </a:srgbClr>
            </a:solidFill>
          </p:spPr>
          <p:txBody>
            <a:bodyPr/>
            <a:lstStyle/>
            <a:p>
              <a:endParaRPr/>
            </a:p>
          </p:txBody>
        </p:sp>
        <p:sp>
          <p:nvSpPr>
            <p:cNvPr id="41" name="rc41"/>
            <p:cNvSpPr/>
            <p:nvPr/>
          </p:nvSpPr>
          <p:spPr>
            <a:xfrm>
              <a:off x="2905641" y="2028247"/>
              <a:ext cx="307584" cy="1794724"/>
            </a:xfrm>
            <a:prstGeom prst="rect">
              <a:avLst/>
            </a:prstGeom>
            <a:solidFill>
              <a:srgbClr val="0083CF">
                <a:alpha val="100000"/>
              </a:srgbClr>
            </a:solidFill>
          </p:spPr>
          <p:txBody>
            <a:bodyPr/>
            <a:lstStyle/>
            <a:p>
              <a:endParaRPr/>
            </a:p>
          </p:txBody>
        </p:sp>
        <p:sp>
          <p:nvSpPr>
            <p:cNvPr id="42" name="rc42"/>
            <p:cNvSpPr/>
            <p:nvPr/>
          </p:nvSpPr>
          <p:spPr>
            <a:xfrm>
              <a:off x="3589161" y="1848774"/>
              <a:ext cx="307584" cy="1974197"/>
            </a:xfrm>
            <a:prstGeom prst="rect">
              <a:avLst/>
            </a:prstGeom>
            <a:solidFill>
              <a:srgbClr val="0083CF">
                <a:alpha val="100000"/>
              </a:srgbClr>
            </a:solidFill>
          </p:spPr>
          <p:txBody>
            <a:bodyPr/>
            <a:lstStyle/>
            <a:p>
              <a:endParaRPr/>
            </a:p>
          </p:txBody>
        </p:sp>
        <p:sp>
          <p:nvSpPr>
            <p:cNvPr id="43" name="rc43"/>
            <p:cNvSpPr/>
            <p:nvPr/>
          </p:nvSpPr>
          <p:spPr>
            <a:xfrm>
              <a:off x="3930921" y="1699214"/>
              <a:ext cx="307584" cy="2123757"/>
            </a:xfrm>
            <a:prstGeom prst="rect">
              <a:avLst/>
            </a:prstGeom>
            <a:solidFill>
              <a:srgbClr val="0083CF">
                <a:alpha val="100000"/>
              </a:srgbClr>
            </a:solidFill>
          </p:spPr>
          <p:txBody>
            <a:bodyPr/>
            <a:lstStyle/>
            <a:p>
              <a:endParaRPr/>
            </a:p>
          </p:txBody>
        </p:sp>
        <p:sp>
          <p:nvSpPr>
            <p:cNvPr id="44" name="rc44"/>
            <p:cNvSpPr/>
            <p:nvPr/>
          </p:nvSpPr>
          <p:spPr>
            <a:xfrm>
              <a:off x="4614441" y="1669302"/>
              <a:ext cx="307584" cy="2153669"/>
            </a:xfrm>
            <a:prstGeom prst="rect">
              <a:avLst/>
            </a:prstGeom>
            <a:solidFill>
              <a:srgbClr val="0083CF">
                <a:alpha val="100000"/>
              </a:srgbClr>
            </a:solidFill>
          </p:spPr>
          <p:txBody>
            <a:bodyPr/>
            <a:lstStyle/>
            <a:p>
              <a:endParaRPr/>
            </a:p>
          </p:txBody>
        </p:sp>
        <p:sp>
          <p:nvSpPr>
            <p:cNvPr id="45" name="rc45"/>
            <p:cNvSpPr/>
            <p:nvPr/>
          </p:nvSpPr>
          <p:spPr>
            <a:xfrm>
              <a:off x="4956201" y="1579565"/>
              <a:ext cx="307584" cy="2243406"/>
            </a:xfrm>
            <a:prstGeom prst="rect">
              <a:avLst/>
            </a:prstGeom>
            <a:solidFill>
              <a:srgbClr val="0083CF">
                <a:alpha val="100000"/>
              </a:srgbClr>
            </a:solidFill>
          </p:spPr>
          <p:txBody>
            <a:bodyPr/>
            <a:lstStyle/>
            <a:p>
              <a:endParaRPr/>
            </a:p>
          </p:txBody>
        </p:sp>
        <p:sp>
          <p:nvSpPr>
            <p:cNvPr id="46" name="rc46"/>
            <p:cNvSpPr/>
            <p:nvPr/>
          </p:nvSpPr>
          <p:spPr>
            <a:xfrm>
              <a:off x="5297962" y="1400093"/>
              <a:ext cx="307584" cy="2422878"/>
            </a:xfrm>
            <a:prstGeom prst="rect">
              <a:avLst/>
            </a:prstGeom>
            <a:solidFill>
              <a:srgbClr val="0083CF">
                <a:alpha val="100000"/>
              </a:srgbClr>
            </a:solidFill>
          </p:spPr>
          <p:txBody>
            <a:bodyPr/>
            <a:lstStyle/>
            <a:p>
              <a:endParaRPr/>
            </a:p>
          </p:txBody>
        </p:sp>
        <p:sp>
          <p:nvSpPr>
            <p:cNvPr id="47" name="pg47"/>
            <p:cNvSpPr/>
            <p:nvPr/>
          </p:nvSpPr>
          <p:spPr>
            <a:xfrm>
              <a:off x="1085454" y="3745761"/>
              <a:ext cx="77210" cy="77210"/>
            </a:xfrm>
            <a:custGeom>
              <a:avLst/>
              <a:gdLst/>
              <a:ahLst/>
              <a:cxnLst/>
              <a:rect l="0" t="0" r="0" b="0"/>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 name="pg48"/>
            <p:cNvSpPr/>
            <p:nvPr/>
          </p:nvSpPr>
          <p:spPr>
            <a:xfrm>
              <a:off x="991738" y="3652045"/>
              <a:ext cx="170926" cy="170926"/>
            </a:xfrm>
            <a:custGeom>
              <a:avLst/>
              <a:gdLst/>
              <a:ahLst/>
              <a:cxnLst/>
              <a:rect l="0" t="0" r="0" b="0"/>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 name="pg49"/>
            <p:cNvSpPr/>
            <p:nvPr/>
          </p:nvSpPr>
          <p:spPr>
            <a:xfrm>
              <a:off x="898022" y="3558329"/>
              <a:ext cx="264642" cy="264642"/>
            </a:xfrm>
            <a:custGeom>
              <a:avLst/>
              <a:gdLst/>
              <a:ahLst/>
              <a:cxnLst/>
              <a:rect l="0" t="0" r="0" b="0"/>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 name="pg50"/>
            <p:cNvSpPr/>
            <p:nvPr/>
          </p:nvSpPr>
          <p:spPr>
            <a:xfrm>
              <a:off x="855081" y="34646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 name="pg51"/>
            <p:cNvSpPr/>
            <p:nvPr/>
          </p:nvSpPr>
          <p:spPr>
            <a:xfrm>
              <a:off x="855081" y="33708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 name="pg52"/>
            <p:cNvSpPr/>
            <p:nvPr/>
          </p:nvSpPr>
          <p:spPr>
            <a:xfrm>
              <a:off x="855081" y="32771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 name="pg53"/>
            <p:cNvSpPr/>
            <p:nvPr/>
          </p:nvSpPr>
          <p:spPr>
            <a:xfrm>
              <a:off x="855081" y="31834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 name="pg54"/>
            <p:cNvSpPr/>
            <p:nvPr/>
          </p:nvSpPr>
          <p:spPr>
            <a:xfrm>
              <a:off x="855081" y="30897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 name="pg55"/>
            <p:cNvSpPr/>
            <p:nvPr/>
          </p:nvSpPr>
          <p:spPr>
            <a:xfrm>
              <a:off x="855081" y="29960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 name="pg56"/>
            <p:cNvSpPr/>
            <p:nvPr/>
          </p:nvSpPr>
          <p:spPr>
            <a:xfrm>
              <a:off x="855081" y="29023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 name="pg57"/>
            <p:cNvSpPr/>
            <p:nvPr/>
          </p:nvSpPr>
          <p:spPr>
            <a:xfrm>
              <a:off x="855081" y="28086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 name="pg58"/>
            <p:cNvSpPr/>
            <p:nvPr/>
          </p:nvSpPr>
          <p:spPr>
            <a:xfrm>
              <a:off x="855081" y="27148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 name="pg59"/>
            <p:cNvSpPr/>
            <p:nvPr/>
          </p:nvSpPr>
          <p:spPr>
            <a:xfrm>
              <a:off x="855081" y="26211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 name="pg60"/>
            <p:cNvSpPr/>
            <p:nvPr/>
          </p:nvSpPr>
          <p:spPr>
            <a:xfrm>
              <a:off x="855081" y="2596576"/>
              <a:ext cx="247832" cy="247832"/>
            </a:xfrm>
            <a:custGeom>
              <a:avLst/>
              <a:gdLst/>
              <a:ahLst/>
              <a:cxnLst/>
              <a:rect l="0" t="0" r="0" b="0"/>
              <a:pathLst>
                <a:path w="247832" h="247832">
                  <a:moveTo>
                    <a:pt x="238460" y="0"/>
                  </a:moveTo>
                  <a:lnTo>
                    <a:pt x="247832" y="0"/>
                  </a:lnTo>
                  <a:lnTo>
                    <a:pt x="0" y="247832"/>
                  </a:lnTo>
                  <a:lnTo>
                    <a:pt x="0" y="2384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 name="pg61"/>
            <p:cNvSpPr/>
            <p:nvPr/>
          </p:nvSpPr>
          <p:spPr>
            <a:xfrm>
              <a:off x="855081" y="2596576"/>
              <a:ext cx="154116" cy="154116"/>
            </a:xfrm>
            <a:custGeom>
              <a:avLst/>
              <a:gdLst/>
              <a:ahLst/>
              <a:cxnLst/>
              <a:rect l="0" t="0" r="0" b="0"/>
              <a:pathLst>
                <a:path w="154116" h="154116">
                  <a:moveTo>
                    <a:pt x="144744" y="0"/>
                  </a:moveTo>
                  <a:lnTo>
                    <a:pt x="154116" y="0"/>
                  </a:lnTo>
                  <a:lnTo>
                    <a:pt x="0" y="154116"/>
                  </a:lnTo>
                  <a:lnTo>
                    <a:pt x="0" y="1447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 name="pg62"/>
            <p:cNvSpPr/>
            <p:nvPr/>
          </p:nvSpPr>
          <p:spPr>
            <a:xfrm>
              <a:off x="855081" y="2596576"/>
              <a:ext cx="60400" cy="60400"/>
            </a:xfrm>
            <a:custGeom>
              <a:avLst/>
              <a:gdLst/>
              <a:ahLst/>
              <a:cxnLst/>
              <a:rect l="0" t="0" r="0" b="0"/>
              <a:pathLst>
                <a:path w="60400" h="60400">
                  <a:moveTo>
                    <a:pt x="51028" y="0"/>
                  </a:moveTo>
                  <a:lnTo>
                    <a:pt x="60400" y="0"/>
                  </a:lnTo>
                  <a:lnTo>
                    <a:pt x="0" y="60400"/>
                  </a:lnTo>
                  <a:lnTo>
                    <a:pt x="0" y="510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 name="pg63"/>
            <p:cNvSpPr/>
            <p:nvPr/>
          </p:nvSpPr>
          <p:spPr>
            <a:xfrm>
              <a:off x="1460318" y="3778865"/>
              <a:ext cx="44106" cy="44106"/>
            </a:xfrm>
            <a:custGeom>
              <a:avLst/>
              <a:gdLst/>
              <a:ahLst/>
              <a:cxnLst/>
              <a:rect l="0" t="0" r="0" b="0"/>
              <a:pathLst>
                <a:path w="44106" h="44106">
                  <a:moveTo>
                    <a:pt x="44106" y="0"/>
                  </a:moveTo>
                  <a:lnTo>
                    <a:pt x="44106" y="9371"/>
                  </a:lnTo>
                  <a:lnTo>
                    <a:pt x="9371" y="44106"/>
                  </a:lnTo>
                  <a:lnTo>
                    <a:pt x="0" y="441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 name="pg64"/>
            <p:cNvSpPr/>
            <p:nvPr/>
          </p:nvSpPr>
          <p:spPr>
            <a:xfrm>
              <a:off x="1366602" y="3685149"/>
              <a:ext cx="137822" cy="137822"/>
            </a:xfrm>
            <a:custGeom>
              <a:avLst/>
              <a:gdLst/>
              <a:ahLst/>
              <a:cxnLst/>
              <a:rect l="0" t="0" r="0" b="0"/>
              <a:pathLst>
                <a:path w="137822" h="137822">
                  <a:moveTo>
                    <a:pt x="137822" y="0"/>
                  </a:moveTo>
                  <a:lnTo>
                    <a:pt x="137822" y="9371"/>
                  </a:lnTo>
                  <a:lnTo>
                    <a:pt x="9371" y="137822"/>
                  </a:lnTo>
                  <a:lnTo>
                    <a:pt x="0" y="1378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 name="pg65"/>
            <p:cNvSpPr/>
            <p:nvPr/>
          </p:nvSpPr>
          <p:spPr>
            <a:xfrm>
              <a:off x="1272886" y="3591433"/>
              <a:ext cx="231538" cy="231538"/>
            </a:xfrm>
            <a:custGeom>
              <a:avLst/>
              <a:gdLst/>
              <a:ahLst/>
              <a:cxnLst/>
              <a:rect l="0" t="0" r="0" b="0"/>
              <a:pathLst>
                <a:path w="231538" h="231538">
                  <a:moveTo>
                    <a:pt x="231538" y="0"/>
                  </a:moveTo>
                  <a:lnTo>
                    <a:pt x="231538" y="9371"/>
                  </a:lnTo>
                  <a:lnTo>
                    <a:pt x="9371" y="231538"/>
                  </a:lnTo>
                  <a:lnTo>
                    <a:pt x="0" y="2315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6" name="pg66"/>
            <p:cNvSpPr/>
            <p:nvPr/>
          </p:nvSpPr>
          <p:spPr>
            <a:xfrm>
              <a:off x="1196841" y="34977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7" name="pg67"/>
            <p:cNvSpPr/>
            <p:nvPr/>
          </p:nvSpPr>
          <p:spPr>
            <a:xfrm>
              <a:off x="1196841" y="34040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8" name="pg68"/>
            <p:cNvSpPr/>
            <p:nvPr/>
          </p:nvSpPr>
          <p:spPr>
            <a:xfrm>
              <a:off x="1196841" y="33102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9" name="pg69"/>
            <p:cNvSpPr/>
            <p:nvPr/>
          </p:nvSpPr>
          <p:spPr>
            <a:xfrm>
              <a:off x="1196841" y="32165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0" name="pg70"/>
            <p:cNvSpPr/>
            <p:nvPr/>
          </p:nvSpPr>
          <p:spPr>
            <a:xfrm>
              <a:off x="1196841" y="31228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1" name="pg71"/>
            <p:cNvSpPr/>
            <p:nvPr/>
          </p:nvSpPr>
          <p:spPr>
            <a:xfrm>
              <a:off x="1196841" y="30291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2" name="pg72"/>
            <p:cNvSpPr/>
            <p:nvPr/>
          </p:nvSpPr>
          <p:spPr>
            <a:xfrm>
              <a:off x="1196841" y="29354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3" name="pg73"/>
            <p:cNvSpPr/>
            <p:nvPr/>
          </p:nvSpPr>
          <p:spPr>
            <a:xfrm>
              <a:off x="1196841" y="28417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4" name="pg74"/>
            <p:cNvSpPr/>
            <p:nvPr/>
          </p:nvSpPr>
          <p:spPr>
            <a:xfrm>
              <a:off x="1196841" y="27479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5" name="pg75"/>
            <p:cNvSpPr/>
            <p:nvPr/>
          </p:nvSpPr>
          <p:spPr>
            <a:xfrm>
              <a:off x="1196841" y="26542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 name="pg76"/>
            <p:cNvSpPr/>
            <p:nvPr/>
          </p:nvSpPr>
          <p:spPr>
            <a:xfrm>
              <a:off x="1196841" y="25605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7" name="pg77"/>
            <p:cNvSpPr/>
            <p:nvPr/>
          </p:nvSpPr>
          <p:spPr>
            <a:xfrm>
              <a:off x="1196841" y="2506840"/>
              <a:ext cx="276956" cy="276956"/>
            </a:xfrm>
            <a:custGeom>
              <a:avLst/>
              <a:gdLst/>
              <a:ahLst/>
              <a:cxnLst/>
              <a:rect l="0" t="0" r="0" b="0"/>
              <a:pathLst>
                <a:path w="276956" h="276956">
                  <a:moveTo>
                    <a:pt x="267584" y="0"/>
                  </a:moveTo>
                  <a:lnTo>
                    <a:pt x="276956" y="0"/>
                  </a:lnTo>
                  <a:lnTo>
                    <a:pt x="0" y="276956"/>
                  </a:lnTo>
                  <a:lnTo>
                    <a:pt x="0" y="26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8" name="pg78"/>
            <p:cNvSpPr/>
            <p:nvPr/>
          </p:nvSpPr>
          <p:spPr>
            <a:xfrm>
              <a:off x="1196841" y="2506840"/>
              <a:ext cx="183240" cy="183240"/>
            </a:xfrm>
            <a:custGeom>
              <a:avLst/>
              <a:gdLst/>
              <a:ahLst/>
              <a:cxnLst/>
              <a:rect l="0" t="0" r="0" b="0"/>
              <a:pathLst>
                <a:path w="183240" h="183240">
                  <a:moveTo>
                    <a:pt x="173868" y="0"/>
                  </a:moveTo>
                  <a:lnTo>
                    <a:pt x="183240" y="0"/>
                  </a:lnTo>
                  <a:lnTo>
                    <a:pt x="0" y="183240"/>
                  </a:lnTo>
                  <a:lnTo>
                    <a:pt x="0" y="17386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9" name="pg79"/>
            <p:cNvSpPr/>
            <p:nvPr/>
          </p:nvSpPr>
          <p:spPr>
            <a:xfrm>
              <a:off x="1196841" y="2506840"/>
              <a:ext cx="89524" cy="89524"/>
            </a:xfrm>
            <a:custGeom>
              <a:avLst/>
              <a:gdLst/>
              <a:ahLst/>
              <a:cxnLst/>
              <a:rect l="0" t="0" r="0" b="0"/>
              <a:pathLst>
                <a:path w="89524" h="89524">
                  <a:moveTo>
                    <a:pt x="80152" y="0"/>
                  </a:moveTo>
                  <a:lnTo>
                    <a:pt x="89524" y="0"/>
                  </a:lnTo>
                  <a:lnTo>
                    <a:pt x="0" y="89524"/>
                  </a:lnTo>
                  <a:lnTo>
                    <a:pt x="0" y="8015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0" name="pg80"/>
            <p:cNvSpPr/>
            <p:nvPr/>
          </p:nvSpPr>
          <p:spPr>
            <a:xfrm>
              <a:off x="2116330" y="3751357"/>
              <a:ext cx="71614" cy="71614"/>
            </a:xfrm>
            <a:custGeom>
              <a:avLst/>
              <a:gdLst/>
              <a:ahLst/>
              <a:cxnLst/>
              <a:rect l="0" t="0" r="0" b="0"/>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 name="pg81"/>
            <p:cNvSpPr/>
            <p:nvPr/>
          </p:nvSpPr>
          <p:spPr>
            <a:xfrm>
              <a:off x="2022614" y="3657641"/>
              <a:ext cx="165330" cy="165330"/>
            </a:xfrm>
            <a:custGeom>
              <a:avLst/>
              <a:gdLst/>
              <a:ahLst/>
              <a:cxnLst/>
              <a:rect l="0" t="0" r="0" b="0"/>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 name="pg82"/>
            <p:cNvSpPr/>
            <p:nvPr/>
          </p:nvSpPr>
          <p:spPr>
            <a:xfrm>
              <a:off x="1928898" y="3563925"/>
              <a:ext cx="259046" cy="259046"/>
            </a:xfrm>
            <a:custGeom>
              <a:avLst/>
              <a:gdLst/>
              <a:ahLst/>
              <a:cxnLst/>
              <a:rect l="0" t="0" r="0" b="0"/>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 name="pg83"/>
            <p:cNvSpPr/>
            <p:nvPr/>
          </p:nvSpPr>
          <p:spPr>
            <a:xfrm>
              <a:off x="1880361" y="34702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4" name="pg84"/>
            <p:cNvSpPr/>
            <p:nvPr/>
          </p:nvSpPr>
          <p:spPr>
            <a:xfrm>
              <a:off x="1880361" y="33764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5" name="pg85"/>
            <p:cNvSpPr/>
            <p:nvPr/>
          </p:nvSpPr>
          <p:spPr>
            <a:xfrm>
              <a:off x="1880361" y="32827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6" name="pg86"/>
            <p:cNvSpPr/>
            <p:nvPr/>
          </p:nvSpPr>
          <p:spPr>
            <a:xfrm>
              <a:off x="1880361" y="31890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7" name="pg87"/>
            <p:cNvSpPr/>
            <p:nvPr/>
          </p:nvSpPr>
          <p:spPr>
            <a:xfrm>
              <a:off x="1880361" y="30953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8" name="pg88"/>
            <p:cNvSpPr/>
            <p:nvPr/>
          </p:nvSpPr>
          <p:spPr>
            <a:xfrm>
              <a:off x="1880361" y="30016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9" name="pg89"/>
            <p:cNvSpPr/>
            <p:nvPr/>
          </p:nvSpPr>
          <p:spPr>
            <a:xfrm>
              <a:off x="1880361" y="29079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0" name="pg90"/>
            <p:cNvSpPr/>
            <p:nvPr/>
          </p:nvSpPr>
          <p:spPr>
            <a:xfrm>
              <a:off x="1880361" y="28141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1" name="pg91"/>
            <p:cNvSpPr/>
            <p:nvPr/>
          </p:nvSpPr>
          <p:spPr>
            <a:xfrm>
              <a:off x="1880361" y="27204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2" name="pg92"/>
            <p:cNvSpPr/>
            <p:nvPr/>
          </p:nvSpPr>
          <p:spPr>
            <a:xfrm>
              <a:off x="1880361" y="26267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3" name="pg93"/>
            <p:cNvSpPr/>
            <p:nvPr/>
          </p:nvSpPr>
          <p:spPr>
            <a:xfrm>
              <a:off x="1880361" y="25330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4" name="pg94"/>
            <p:cNvSpPr/>
            <p:nvPr/>
          </p:nvSpPr>
          <p:spPr>
            <a:xfrm>
              <a:off x="1880361" y="24393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5" name="pg95"/>
            <p:cNvSpPr/>
            <p:nvPr/>
          </p:nvSpPr>
          <p:spPr>
            <a:xfrm>
              <a:off x="1880361" y="23456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6" name="pg96"/>
            <p:cNvSpPr/>
            <p:nvPr/>
          </p:nvSpPr>
          <p:spPr>
            <a:xfrm>
              <a:off x="1880361" y="22519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7" name="pg97"/>
            <p:cNvSpPr/>
            <p:nvPr/>
          </p:nvSpPr>
          <p:spPr>
            <a:xfrm>
              <a:off x="1880361" y="2177807"/>
              <a:ext cx="297333" cy="297333"/>
            </a:xfrm>
            <a:custGeom>
              <a:avLst/>
              <a:gdLst/>
              <a:ahLst/>
              <a:cxnLst/>
              <a:rect l="0" t="0" r="0" b="0"/>
              <a:pathLst>
                <a:path w="297333" h="297333">
                  <a:moveTo>
                    <a:pt x="287961" y="0"/>
                  </a:moveTo>
                  <a:lnTo>
                    <a:pt x="297333" y="0"/>
                  </a:lnTo>
                  <a:lnTo>
                    <a:pt x="0" y="297333"/>
                  </a:lnTo>
                  <a:lnTo>
                    <a:pt x="0" y="2879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8" name="pg98"/>
            <p:cNvSpPr/>
            <p:nvPr/>
          </p:nvSpPr>
          <p:spPr>
            <a:xfrm>
              <a:off x="1880361" y="2177807"/>
              <a:ext cx="203617" cy="203617"/>
            </a:xfrm>
            <a:custGeom>
              <a:avLst/>
              <a:gdLst/>
              <a:ahLst/>
              <a:cxnLst/>
              <a:rect l="0" t="0" r="0" b="0"/>
              <a:pathLst>
                <a:path w="203617" h="203617">
                  <a:moveTo>
                    <a:pt x="194245" y="0"/>
                  </a:moveTo>
                  <a:lnTo>
                    <a:pt x="203617" y="0"/>
                  </a:lnTo>
                  <a:lnTo>
                    <a:pt x="0" y="203617"/>
                  </a:lnTo>
                  <a:lnTo>
                    <a:pt x="0" y="1942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9" name="pg99"/>
            <p:cNvSpPr/>
            <p:nvPr/>
          </p:nvSpPr>
          <p:spPr>
            <a:xfrm>
              <a:off x="1880361" y="2177807"/>
              <a:ext cx="109901" cy="109901"/>
            </a:xfrm>
            <a:custGeom>
              <a:avLst/>
              <a:gdLst/>
              <a:ahLst/>
              <a:cxnLst/>
              <a:rect l="0" t="0" r="0" b="0"/>
              <a:pathLst>
                <a:path w="109901" h="109901">
                  <a:moveTo>
                    <a:pt x="100529" y="0"/>
                  </a:moveTo>
                  <a:lnTo>
                    <a:pt x="109901" y="0"/>
                  </a:lnTo>
                  <a:lnTo>
                    <a:pt x="0" y="109901"/>
                  </a:lnTo>
                  <a:lnTo>
                    <a:pt x="0" y="10052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0" name="pg100"/>
            <p:cNvSpPr/>
            <p:nvPr/>
          </p:nvSpPr>
          <p:spPr>
            <a:xfrm>
              <a:off x="1880361" y="2177807"/>
              <a:ext cx="16185" cy="16185"/>
            </a:xfrm>
            <a:custGeom>
              <a:avLst/>
              <a:gdLst/>
              <a:ahLst/>
              <a:cxnLst/>
              <a:rect l="0" t="0" r="0" b="0"/>
              <a:pathLst>
                <a:path w="16185" h="16185">
                  <a:moveTo>
                    <a:pt x="6813" y="0"/>
                  </a:moveTo>
                  <a:lnTo>
                    <a:pt x="16185" y="0"/>
                  </a:lnTo>
                  <a:lnTo>
                    <a:pt x="0" y="16185"/>
                  </a:lnTo>
                  <a:lnTo>
                    <a:pt x="0" y="68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2866058" y="3817565"/>
              <a:ext cx="5406" cy="5406"/>
            </a:xfrm>
            <a:custGeom>
              <a:avLst/>
              <a:gdLst/>
              <a:ahLst/>
              <a:cxnLst/>
              <a:rect l="0" t="0" r="0" b="0"/>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2772342" y="3723849"/>
              <a:ext cx="99122" cy="99122"/>
            </a:xfrm>
            <a:custGeom>
              <a:avLst/>
              <a:gdLst/>
              <a:ahLst/>
              <a:cxnLst/>
              <a:rect l="0" t="0" r="0" b="0"/>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2678626" y="3630133"/>
              <a:ext cx="192838" cy="192838"/>
            </a:xfrm>
            <a:custGeom>
              <a:avLst/>
              <a:gdLst/>
              <a:ahLst/>
              <a:cxnLst/>
              <a:rect l="0" t="0" r="0" b="0"/>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2584910" y="3536417"/>
              <a:ext cx="286554" cy="286554"/>
            </a:xfrm>
            <a:custGeom>
              <a:avLst/>
              <a:gdLst/>
              <a:ahLst/>
              <a:cxnLst/>
              <a:rect l="0" t="0" r="0" b="0"/>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2563881" y="34427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2563881" y="33489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2563881" y="32552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2563881" y="31615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2563881" y="30678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2563881" y="29741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2563881" y="28804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2563881" y="27866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2563881" y="26929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2563881" y="25992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2563881" y="25055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2563881" y="24118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2563881" y="23181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2563881" y="22243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2563881" y="21306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2563881" y="2117983"/>
              <a:ext cx="235933" cy="235933"/>
            </a:xfrm>
            <a:custGeom>
              <a:avLst/>
              <a:gdLst/>
              <a:ahLst/>
              <a:cxnLst/>
              <a:rect l="0" t="0" r="0" b="0"/>
              <a:pathLst>
                <a:path w="235933" h="235933">
                  <a:moveTo>
                    <a:pt x="226561" y="0"/>
                  </a:moveTo>
                  <a:lnTo>
                    <a:pt x="235933" y="0"/>
                  </a:lnTo>
                  <a:lnTo>
                    <a:pt x="0" y="235933"/>
                  </a:lnTo>
                  <a:lnTo>
                    <a:pt x="0" y="2265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2563881" y="2117983"/>
              <a:ext cx="142217" cy="142217"/>
            </a:xfrm>
            <a:custGeom>
              <a:avLst/>
              <a:gdLst/>
              <a:ahLst/>
              <a:cxnLst/>
              <a:rect l="0" t="0" r="0" b="0"/>
              <a:pathLst>
                <a:path w="142217" h="142217">
                  <a:moveTo>
                    <a:pt x="132845" y="0"/>
                  </a:moveTo>
                  <a:lnTo>
                    <a:pt x="142217" y="0"/>
                  </a:lnTo>
                  <a:lnTo>
                    <a:pt x="0" y="142217"/>
                  </a:lnTo>
                  <a:lnTo>
                    <a:pt x="0" y="1328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2563881" y="2117983"/>
              <a:ext cx="48501" cy="48501"/>
            </a:xfrm>
            <a:custGeom>
              <a:avLst/>
              <a:gdLst/>
              <a:ahLst/>
              <a:cxnLst/>
              <a:rect l="0" t="0" r="0" b="0"/>
              <a:pathLst>
                <a:path w="48501" h="48501">
                  <a:moveTo>
                    <a:pt x="39129" y="0"/>
                  </a:moveTo>
                  <a:lnTo>
                    <a:pt x="48501" y="0"/>
                  </a:lnTo>
                  <a:lnTo>
                    <a:pt x="0" y="48501"/>
                  </a:lnTo>
                  <a:lnTo>
                    <a:pt x="0" y="3912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3147206" y="3756953"/>
              <a:ext cx="66018" cy="66018"/>
            </a:xfrm>
            <a:custGeom>
              <a:avLst/>
              <a:gdLst/>
              <a:ahLst/>
              <a:cxnLst/>
              <a:rect l="0" t="0" r="0" b="0"/>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3053490" y="3663237"/>
              <a:ext cx="159734" cy="159734"/>
            </a:xfrm>
            <a:custGeom>
              <a:avLst/>
              <a:gdLst/>
              <a:ahLst/>
              <a:cxnLst/>
              <a:rect l="0" t="0" r="0" b="0"/>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2959774" y="3569521"/>
              <a:ext cx="253450" cy="253450"/>
            </a:xfrm>
            <a:custGeom>
              <a:avLst/>
              <a:gdLst/>
              <a:ahLst/>
              <a:cxnLst/>
              <a:rect l="0" t="0" r="0" b="0"/>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2905641" y="34758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2905641" y="33820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2905641" y="32883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2905641" y="31946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2905641" y="31009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2905641" y="30072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2905641" y="29135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2905641" y="28197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2905641" y="27260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2905641" y="26323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2905641" y="25386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2905641" y="24449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2905641" y="23512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2905641" y="22574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2905641" y="21637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905641" y="20700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905641" y="2028247"/>
              <a:ext cx="265057" cy="265057"/>
            </a:xfrm>
            <a:custGeom>
              <a:avLst/>
              <a:gdLst/>
              <a:ahLst/>
              <a:cxnLst/>
              <a:rect l="0" t="0" r="0" b="0"/>
              <a:pathLst>
                <a:path w="265057" h="265057">
                  <a:moveTo>
                    <a:pt x="255685" y="0"/>
                  </a:moveTo>
                  <a:lnTo>
                    <a:pt x="265057" y="0"/>
                  </a:lnTo>
                  <a:lnTo>
                    <a:pt x="0" y="265057"/>
                  </a:lnTo>
                  <a:lnTo>
                    <a:pt x="0" y="2556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905641" y="2028247"/>
              <a:ext cx="171341" cy="171341"/>
            </a:xfrm>
            <a:custGeom>
              <a:avLst/>
              <a:gdLst/>
              <a:ahLst/>
              <a:cxnLst/>
              <a:rect l="0" t="0" r="0" b="0"/>
              <a:pathLst>
                <a:path w="171341" h="171341">
                  <a:moveTo>
                    <a:pt x="161969" y="0"/>
                  </a:moveTo>
                  <a:lnTo>
                    <a:pt x="171341" y="0"/>
                  </a:lnTo>
                  <a:lnTo>
                    <a:pt x="0" y="171341"/>
                  </a:lnTo>
                  <a:lnTo>
                    <a:pt x="0" y="1619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905641" y="2028247"/>
              <a:ext cx="77625" cy="77625"/>
            </a:xfrm>
            <a:custGeom>
              <a:avLst/>
              <a:gdLst/>
              <a:ahLst/>
              <a:cxnLst/>
              <a:rect l="0" t="0" r="0" b="0"/>
              <a:pathLst>
                <a:path w="77625" h="77625">
                  <a:moveTo>
                    <a:pt x="68253" y="0"/>
                  </a:moveTo>
                  <a:lnTo>
                    <a:pt x="77625" y="0"/>
                  </a:lnTo>
                  <a:lnTo>
                    <a:pt x="0" y="77625"/>
                  </a:lnTo>
                  <a:lnTo>
                    <a:pt x="0" y="682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3803218" y="3729445"/>
              <a:ext cx="93526" cy="93526"/>
            </a:xfrm>
            <a:custGeom>
              <a:avLst/>
              <a:gdLst/>
              <a:ahLst/>
              <a:cxnLst/>
              <a:rect l="0" t="0" r="0" b="0"/>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3709502" y="3635729"/>
              <a:ext cx="187242" cy="187242"/>
            </a:xfrm>
            <a:custGeom>
              <a:avLst/>
              <a:gdLst/>
              <a:ahLst/>
              <a:cxnLst/>
              <a:rect l="0" t="0" r="0" b="0"/>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3615786" y="3542013"/>
              <a:ext cx="280958" cy="280958"/>
            </a:xfrm>
            <a:custGeom>
              <a:avLst/>
              <a:gdLst/>
              <a:ahLst/>
              <a:cxnLst/>
              <a:rect l="0" t="0" r="0" b="0"/>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3589161" y="34482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3589161" y="33545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3589161" y="32608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3589161" y="31671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3589161" y="30734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3589161" y="29797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3589161" y="28860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3589161" y="27922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3589161" y="26985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3589161" y="26048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3589161" y="25111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3589161" y="24174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3589161" y="23237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3589161" y="22299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3589161" y="21362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3589161" y="20425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3589161" y="19488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3589161" y="18551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3589161" y="1848774"/>
              <a:ext cx="229589" cy="229589"/>
            </a:xfrm>
            <a:custGeom>
              <a:avLst/>
              <a:gdLst/>
              <a:ahLst/>
              <a:cxnLst/>
              <a:rect l="0" t="0" r="0" b="0"/>
              <a:pathLst>
                <a:path w="229589" h="229589">
                  <a:moveTo>
                    <a:pt x="220218" y="0"/>
                  </a:moveTo>
                  <a:lnTo>
                    <a:pt x="229589" y="0"/>
                  </a:lnTo>
                  <a:lnTo>
                    <a:pt x="0" y="229589"/>
                  </a:lnTo>
                  <a:lnTo>
                    <a:pt x="0" y="2202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3589161" y="1848774"/>
              <a:ext cx="135873" cy="135873"/>
            </a:xfrm>
            <a:custGeom>
              <a:avLst/>
              <a:gdLst/>
              <a:ahLst/>
              <a:cxnLst/>
              <a:rect l="0" t="0" r="0" b="0"/>
              <a:pathLst>
                <a:path w="135873" h="135873">
                  <a:moveTo>
                    <a:pt x="126502" y="0"/>
                  </a:moveTo>
                  <a:lnTo>
                    <a:pt x="135873" y="0"/>
                  </a:lnTo>
                  <a:lnTo>
                    <a:pt x="0" y="135873"/>
                  </a:lnTo>
                  <a:lnTo>
                    <a:pt x="0" y="1265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3589161" y="1848774"/>
              <a:ext cx="42157" cy="42157"/>
            </a:xfrm>
            <a:custGeom>
              <a:avLst/>
              <a:gdLst/>
              <a:ahLst/>
              <a:cxnLst/>
              <a:rect l="0" t="0" r="0" b="0"/>
              <a:pathLst>
                <a:path w="42157" h="42157">
                  <a:moveTo>
                    <a:pt x="32786" y="0"/>
                  </a:moveTo>
                  <a:lnTo>
                    <a:pt x="42157" y="0"/>
                  </a:lnTo>
                  <a:lnTo>
                    <a:pt x="0" y="42157"/>
                  </a:lnTo>
                  <a:lnTo>
                    <a:pt x="0" y="327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4178082" y="3762549"/>
              <a:ext cx="60422" cy="60422"/>
            </a:xfrm>
            <a:custGeom>
              <a:avLst/>
              <a:gdLst/>
              <a:ahLst/>
              <a:cxnLst/>
              <a:rect l="0" t="0" r="0" b="0"/>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4084366" y="3668833"/>
              <a:ext cx="154138" cy="154138"/>
            </a:xfrm>
            <a:custGeom>
              <a:avLst/>
              <a:gdLst/>
              <a:ahLst/>
              <a:cxnLst/>
              <a:rect l="0" t="0" r="0" b="0"/>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3990650" y="3575117"/>
              <a:ext cx="247854" cy="247854"/>
            </a:xfrm>
            <a:custGeom>
              <a:avLst/>
              <a:gdLst/>
              <a:ahLst/>
              <a:cxnLst/>
              <a:rect l="0" t="0" r="0" b="0"/>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3930921" y="34814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3930921" y="33876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3930921" y="32939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3930921" y="32002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3930921" y="31065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3930921" y="30128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3930921" y="29191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3930921" y="28253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3930921" y="27316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3930921" y="26379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3930921" y="25442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3930921" y="24505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3930921" y="23568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3930921" y="22630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3930921" y="21693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3930921" y="20756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3930921" y="19819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3930921" y="18882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3930921" y="17945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3930921" y="17007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3930921" y="1699214"/>
              <a:ext cx="224822" cy="224822"/>
            </a:xfrm>
            <a:custGeom>
              <a:avLst/>
              <a:gdLst/>
              <a:ahLst/>
              <a:cxnLst/>
              <a:rect l="0" t="0" r="0" b="0"/>
              <a:pathLst>
                <a:path w="224822" h="224822">
                  <a:moveTo>
                    <a:pt x="215450" y="0"/>
                  </a:moveTo>
                  <a:lnTo>
                    <a:pt x="224822" y="0"/>
                  </a:lnTo>
                  <a:lnTo>
                    <a:pt x="0" y="224822"/>
                  </a:lnTo>
                  <a:lnTo>
                    <a:pt x="0" y="2154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3930921" y="1699214"/>
              <a:ext cx="131106" cy="131106"/>
            </a:xfrm>
            <a:custGeom>
              <a:avLst/>
              <a:gdLst/>
              <a:ahLst/>
              <a:cxnLst/>
              <a:rect l="0" t="0" r="0" b="0"/>
              <a:pathLst>
                <a:path w="131106" h="131106">
                  <a:moveTo>
                    <a:pt x="121734" y="0"/>
                  </a:moveTo>
                  <a:lnTo>
                    <a:pt x="131106" y="0"/>
                  </a:lnTo>
                  <a:lnTo>
                    <a:pt x="0" y="131106"/>
                  </a:lnTo>
                  <a:lnTo>
                    <a:pt x="0" y="1217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3930921" y="1699214"/>
              <a:ext cx="37390" cy="37390"/>
            </a:xfrm>
            <a:custGeom>
              <a:avLst/>
              <a:gdLst/>
              <a:ahLst/>
              <a:cxnLst/>
              <a:rect l="0" t="0" r="0" b="0"/>
              <a:pathLst>
                <a:path w="37390" h="37390">
                  <a:moveTo>
                    <a:pt x="28018" y="0"/>
                  </a:moveTo>
                  <a:lnTo>
                    <a:pt x="37390" y="0"/>
                  </a:lnTo>
                  <a:lnTo>
                    <a:pt x="0" y="37390"/>
                  </a:lnTo>
                  <a:lnTo>
                    <a:pt x="0" y="280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4834095" y="3735041"/>
              <a:ext cx="87930" cy="87930"/>
            </a:xfrm>
            <a:custGeom>
              <a:avLst/>
              <a:gdLst/>
              <a:ahLst/>
              <a:cxnLst/>
              <a:rect l="0" t="0" r="0" b="0"/>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4740378" y="3641325"/>
              <a:ext cx="181646" cy="181646"/>
            </a:xfrm>
            <a:custGeom>
              <a:avLst/>
              <a:gdLst/>
              <a:ahLst/>
              <a:cxnLst/>
              <a:rect l="0" t="0" r="0" b="0"/>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4646662" y="3547609"/>
              <a:ext cx="275363" cy="275363"/>
            </a:xfrm>
            <a:custGeom>
              <a:avLst/>
              <a:gdLst/>
              <a:ahLst/>
              <a:cxnLst/>
              <a:rect l="0" t="0" r="0" b="0"/>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4614441" y="34538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4614441" y="33601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4614441" y="32664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4614441" y="31727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4614441" y="30790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4614441" y="29853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4614441" y="28915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4614441" y="27978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4614441" y="27041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4614441" y="26104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4614441" y="25167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4614441" y="24230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4614441" y="23293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4614441" y="22355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4614441" y="21418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4614441" y="20481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4614441" y="19544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4614441" y="18607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4614441" y="17670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4614441" y="16732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4614441" y="1669302"/>
              <a:ext cx="227226" cy="227226"/>
            </a:xfrm>
            <a:custGeom>
              <a:avLst/>
              <a:gdLst/>
              <a:ahLst/>
              <a:cxnLst/>
              <a:rect l="0" t="0" r="0" b="0"/>
              <a:pathLst>
                <a:path w="227226" h="227226">
                  <a:moveTo>
                    <a:pt x="217854" y="0"/>
                  </a:moveTo>
                  <a:lnTo>
                    <a:pt x="227226" y="0"/>
                  </a:lnTo>
                  <a:lnTo>
                    <a:pt x="0" y="227226"/>
                  </a:lnTo>
                  <a:lnTo>
                    <a:pt x="0" y="2178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4614441" y="1669302"/>
              <a:ext cx="133510" cy="133510"/>
            </a:xfrm>
            <a:custGeom>
              <a:avLst/>
              <a:gdLst/>
              <a:ahLst/>
              <a:cxnLst/>
              <a:rect l="0" t="0" r="0" b="0"/>
              <a:pathLst>
                <a:path w="133510" h="133510">
                  <a:moveTo>
                    <a:pt x="124138" y="0"/>
                  </a:moveTo>
                  <a:lnTo>
                    <a:pt x="133510" y="0"/>
                  </a:lnTo>
                  <a:lnTo>
                    <a:pt x="0" y="133510"/>
                  </a:lnTo>
                  <a:lnTo>
                    <a:pt x="0" y="1241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4614441" y="1669302"/>
              <a:ext cx="39794" cy="39794"/>
            </a:xfrm>
            <a:custGeom>
              <a:avLst/>
              <a:gdLst/>
              <a:ahLst/>
              <a:cxnLst/>
              <a:rect l="0" t="0" r="0" b="0"/>
              <a:pathLst>
                <a:path w="39794" h="39794">
                  <a:moveTo>
                    <a:pt x="30422" y="0"/>
                  </a:moveTo>
                  <a:lnTo>
                    <a:pt x="39794" y="0"/>
                  </a:lnTo>
                  <a:lnTo>
                    <a:pt x="0" y="39794"/>
                  </a:lnTo>
                  <a:lnTo>
                    <a:pt x="0" y="304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5208959" y="3768145"/>
              <a:ext cx="54826" cy="54826"/>
            </a:xfrm>
            <a:custGeom>
              <a:avLst/>
              <a:gdLst/>
              <a:ahLst/>
              <a:cxnLst/>
              <a:rect l="0" t="0" r="0" b="0"/>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5115243" y="3674429"/>
              <a:ext cx="148543" cy="148543"/>
            </a:xfrm>
            <a:custGeom>
              <a:avLst/>
              <a:gdLst/>
              <a:ahLst/>
              <a:cxnLst/>
              <a:rect l="0" t="0" r="0" b="0"/>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5021527" y="3580713"/>
              <a:ext cx="242259" cy="242259"/>
            </a:xfrm>
            <a:custGeom>
              <a:avLst/>
              <a:gdLst/>
              <a:ahLst/>
              <a:cxnLst/>
              <a:rect l="0" t="0" r="0" b="0"/>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4956201" y="34869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4956201" y="33932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4956201" y="32995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4956201" y="32058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4956201" y="31121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4956201" y="30184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4956201" y="29247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4956201" y="28309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4956201" y="27372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4956201" y="26435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4956201" y="25498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4956201" y="24561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4956201" y="23624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4956201" y="22686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4956201" y="21749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4956201" y="20812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4956201" y="19875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4956201" y="18938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4956201" y="18001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4956201" y="17063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4956201" y="16126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4956201" y="1579565"/>
              <a:ext cx="256350" cy="256350"/>
            </a:xfrm>
            <a:custGeom>
              <a:avLst/>
              <a:gdLst/>
              <a:ahLst/>
              <a:cxnLst/>
              <a:rect l="0" t="0" r="0" b="0"/>
              <a:pathLst>
                <a:path w="256350" h="256350">
                  <a:moveTo>
                    <a:pt x="246978" y="0"/>
                  </a:moveTo>
                  <a:lnTo>
                    <a:pt x="256350" y="0"/>
                  </a:lnTo>
                  <a:lnTo>
                    <a:pt x="0" y="256350"/>
                  </a:lnTo>
                  <a:lnTo>
                    <a:pt x="0" y="2469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4956201" y="1579565"/>
              <a:ext cx="162634" cy="162634"/>
            </a:xfrm>
            <a:custGeom>
              <a:avLst/>
              <a:gdLst/>
              <a:ahLst/>
              <a:cxnLst/>
              <a:rect l="0" t="0" r="0" b="0"/>
              <a:pathLst>
                <a:path w="162634" h="162634">
                  <a:moveTo>
                    <a:pt x="153262" y="0"/>
                  </a:moveTo>
                  <a:lnTo>
                    <a:pt x="162634" y="0"/>
                  </a:lnTo>
                  <a:lnTo>
                    <a:pt x="0" y="162634"/>
                  </a:lnTo>
                  <a:lnTo>
                    <a:pt x="0" y="1532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4956201" y="1579565"/>
              <a:ext cx="68918" cy="68918"/>
            </a:xfrm>
            <a:custGeom>
              <a:avLst/>
              <a:gdLst/>
              <a:ahLst/>
              <a:cxnLst/>
              <a:rect l="0" t="0" r="0" b="0"/>
              <a:pathLst>
                <a:path w="68918" h="68918">
                  <a:moveTo>
                    <a:pt x="59546" y="0"/>
                  </a:moveTo>
                  <a:lnTo>
                    <a:pt x="68918" y="0"/>
                  </a:lnTo>
                  <a:lnTo>
                    <a:pt x="0" y="68918"/>
                  </a:lnTo>
                  <a:lnTo>
                    <a:pt x="0" y="595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5583823" y="3801249"/>
              <a:ext cx="21723" cy="21723"/>
            </a:xfrm>
            <a:custGeom>
              <a:avLst/>
              <a:gdLst/>
              <a:ahLst/>
              <a:cxnLst/>
              <a:rect l="0" t="0" r="0" b="0"/>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5490107" y="3707533"/>
              <a:ext cx="115439" cy="115439"/>
            </a:xfrm>
            <a:custGeom>
              <a:avLst/>
              <a:gdLst/>
              <a:ahLst/>
              <a:cxnLst/>
              <a:rect l="0" t="0" r="0" b="0"/>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5396391" y="3613816"/>
              <a:ext cx="209155" cy="209155"/>
            </a:xfrm>
            <a:custGeom>
              <a:avLst/>
              <a:gdLst/>
              <a:ahLst/>
              <a:cxnLst/>
              <a:rect l="0" t="0" r="0" b="0"/>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5302675" y="3520100"/>
              <a:ext cx="302871" cy="302871"/>
            </a:xfrm>
            <a:custGeom>
              <a:avLst/>
              <a:gdLst/>
              <a:ahLst/>
              <a:cxnLst/>
              <a:rect l="0" t="0" r="0" b="0"/>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5297962" y="34263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5297962" y="33326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5297962" y="32389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5297962" y="31452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5297962" y="30515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5297962" y="29578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5297962" y="28640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5297962" y="27703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5297962" y="26766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5297962" y="25829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5297962" y="24892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5297962" y="23955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5297962" y="23017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5297962" y="22080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5297962" y="21143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5297962" y="20206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5297962" y="19269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5297962" y="18332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5297962" y="17394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5297962" y="16457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5297962" y="15520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5297962" y="14583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5297962" y="1400093"/>
              <a:ext cx="281495" cy="281495"/>
            </a:xfrm>
            <a:custGeom>
              <a:avLst/>
              <a:gdLst/>
              <a:ahLst/>
              <a:cxnLst/>
              <a:rect l="0" t="0" r="0" b="0"/>
              <a:pathLst>
                <a:path w="281495" h="281495">
                  <a:moveTo>
                    <a:pt x="272123" y="0"/>
                  </a:moveTo>
                  <a:lnTo>
                    <a:pt x="281495" y="0"/>
                  </a:lnTo>
                  <a:lnTo>
                    <a:pt x="0" y="281495"/>
                  </a:lnTo>
                  <a:lnTo>
                    <a:pt x="0" y="2721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5297962" y="1400093"/>
              <a:ext cx="187779" cy="187779"/>
            </a:xfrm>
            <a:custGeom>
              <a:avLst/>
              <a:gdLst/>
              <a:ahLst/>
              <a:cxnLst/>
              <a:rect l="0" t="0" r="0" b="0"/>
              <a:pathLst>
                <a:path w="187779" h="187779">
                  <a:moveTo>
                    <a:pt x="178407" y="0"/>
                  </a:moveTo>
                  <a:lnTo>
                    <a:pt x="187779" y="0"/>
                  </a:lnTo>
                  <a:lnTo>
                    <a:pt x="0" y="187779"/>
                  </a:lnTo>
                  <a:lnTo>
                    <a:pt x="0" y="1784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5297962" y="1400093"/>
              <a:ext cx="94062" cy="94062"/>
            </a:xfrm>
            <a:custGeom>
              <a:avLst/>
              <a:gdLst/>
              <a:ahLst/>
              <a:cxnLst/>
              <a:rect l="0" t="0" r="0" b="0"/>
              <a:pathLst>
                <a:path w="94062" h="94062">
                  <a:moveTo>
                    <a:pt x="84691" y="0"/>
                  </a:moveTo>
                  <a:lnTo>
                    <a:pt x="94062" y="0"/>
                  </a:lnTo>
                  <a:lnTo>
                    <a:pt x="0" y="94062"/>
                  </a:lnTo>
                  <a:lnTo>
                    <a:pt x="0" y="846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5297962" y="1400093"/>
              <a:ext cx="346" cy="346"/>
            </a:xfrm>
            <a:custGeom>
              <a:avLst/>
              <a:gdLst/>
              <a:ahLst/>
              <a:cxnLst/>
              <a:rect l="0" t="0" r="0" b="0"/>
              <a:pathLst>
                <a:path w="346" h="346">
                  <a:moveTo>
                    <a:pt x="0" y="346"/>
                  </a:moveTo>
                  <a:lnTo>
                    <a:pt x="0" y="0"/>
                  </a:lnTo>
                  <a:lnTo>
                    <a:pt x="346"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rc278"/>
            <p:cNvSpPr/>
            <p:nvPr/>
          </p:nvSpPr>
          <p:spPr>
            <a:xfrm>
              <a:off x="855081" y="2596576"/>
              <a:ext cx="307584" cy="1226395"/>
            </a:xfrm>
            <a:prstGeom prst="rect">
              <a:avLst/>
            </a:prstGeom>
            <a:ln w="1355" cap="flat">
              <a:solidFill>
                <a:srgbClr val="000000">
                  <a:alpha val="100000"/>
                </a:srgbClr>
              </a:solidFill>
              <a:prstDash val="solid"/>
              <a:miter/>
            </a:ln>
          </p:spPr>
          <p:txBody>
            <a:bodyPr/>
            <a:lstStyle/>
            <a:p>
              <a:endParaRPr/>
            </a:p>
          </p:txBody>
        </p:sp>
        <p:sp>
          <p:nvSpPr>
            <p:cNvPr id="279" name="rc279"/>
            <p:cNvSpPr/>
            <p:nvPr/>
          </p:nvSpPr>
          <p:spPr>
            <a:xfrm>
              <a:off x="1196841" y="2506840"/>
              <a:ext cx="307584" cy="1316131"/>
            </a:xfrm>
            <a:prstGeom prst="rect">
              <a:avLst/>
            </a:prstGeom>
            <a:ln w="1355" cap="flat">
              <a:solidFill>
                <a:srgbClr val="000000">
                  <a:alpha val="100000"/>
                </a:srgbClr>
              </a:solidFill>
              <a:prstDash val="solid"/>
              <a:miter/>
            </a:ln>
          </p:spPr>
          <p:txBody>
            <a:bodyPr/>
            <a:lstStyle/>
            <a:p>
              <a:endParaRPr/>
            </a:p>
          </p:txBody>
        </p:sp>
        <p:sp>
          <p:nvSpPr>
            <p:cNvPr id="280" name="rc280"/>
            <p:cNvSpPr/>
            <p:nvPr/>
          </p:nvSpPr>
          <p:spPr>
            <a:xfrm>
              <a:off x="1880361" y="2177807"/>
              <a:ext cx="307584" cy="1645164"/>
            </a:xfrm>
            <a:prstGeom prst="rect">
              <a:avLst/>
            </a:prstGeom>
            <a:ln w="1355" cap="flat">
              <a:solidFill>
                <a:srgbClr val="000000">
                  <a:alpha val="100000"/>
                </a:srgbClr>
              </a:solidFill>
              <a:prstDash val="solid"/>
              <a:miter/>
            </a:ln>
          </p:spPr>
          <p:txBody>
            <a:bodyPr/>
            <a:lstStyle/>
            <a:p>
              <a:endParaRPr/>
            </a:p>
          </p:txBody>
        </p:sp>
        <p:sp>
          <p:nvSpPr>
            <p:cNvPr id="281" name="rc281"/>
            <p:cNvSpPr/>
            <p:nvPr/>
          </p:nvSpPr>
          <p:spPr>
            <a:xfrm>
              <a:off x="2563881" y="2117983"/>
              <a:ext cx="307584" cy="1704988"/>
            </a:xfrm>
            <a:prstGeom prst="rect">
              <a:avLst/>
            </a:prstGeom>
            <a:ln w="1355" cap="flat">
              <a:solidFill>
                <a:srgbClr val="000000">
                  <a:alpha val="100000"/>
                </a:srgbClr>
              </a:solidFill>
              <a:prstDash val="solid"/>
              <a:miter/>
            </a:ln>
          </p:spPr>
          <p:txBody>
            <a:bodyPr/>
            <a:lstStyle/>
            <a:p>
              <a:endParaRPr/>
            </a:p>
          </p:txBody>
        </p:sp>
        <p:sp>
          <p:nvSpPr>
            <p:cNvPr id="282" name="rc282"/>
            <p:cNvSpPr/>
            <p:nvPr/>
          </p:nvSpPr>
          <p:spPr>
            <a:xfrm>
              <a:off x="2905641" y="2028247"/>
              <a:ext cx="307584" cy="1794724"/>
            </a:xfrm>
            <a:prstGeom prst="rect">
              <a:avLst/>
            </a:prstGeom>
            <a:ln w="1355" cap="flat">
              <a:solidFill>
                <a:srgbClr val="000000">
                  <a:alpha val="100000"/>
                </a:srgbClr>
              </a:solidFill>
              <a:prstDash val="solid"/>
              <a:miter/>
            </a:ln>
          </p:spPr>
          <p:txBody>
            <a:bodyPr/>
            <a:lstStyle/>
            <a:p>
              <a:endParaRPr/>
            </a:p>
          </p:txBody>
        </p:sp>
        <p:sp>
          <p:nvSpPr>
            <p:cNvPr id="283" name="rc283"/>
            <p:cNvSpPr/>
            <p:nvPr/>
          </p:nvSpPr>
          <p:spPr>
            <a:xfrm>
              <a:off x="3589161" y="1848774"/>
              <a:ext cx="307584" cy="1974197"/>
            </a:xfrm>
            <a:prstGeom prst="rect">
              <a:avLst/>
            </a:prstGeom>
            <a:ln w="1355" cap="flat">
              <a:solidFill>
                <a:srgbClr val="000000">
                  <a:alpha val="100000"/>
                </a:srgbClr>
              </a:solidFill>
              <a:prstDash val="solid"/>
              <a:miter/>
            </a:ln>
          </p:spPr>
          <p:txBody>
            <a:bodyPr/>
            <a:lstStyle/>
            <a:p>
              <a:endParaRPr/>
            </a:p>
          </p:txBody>
        </p:sp>
        <p:sp>
          <p:nvSpPr>
            <p:cNvPr id="284" name="rc284"/>
            <p:cNvSpPr/>
            <p:nvPr/>
          </p:nvSpPr>
          <p:spPr>
            <a:xfrm>
              <a:off x="3930921" y="1699214"/>
              <a:ext cx="307584" cy="2123757"/>
            </a:xfrm>
            <a:prstGeom prst="rect">
              <a:avLst/>
            </a:prstGeom>
            <a:ln w="1355" cap="flat">
              <a:solidFill>
                <a:srgbClr val="000000">
                  <a:alpha val="100000"/>
                </a:srgbClr>
              </a:solidFill>
              <a:prstDash val="solid"/>
              <a:miter/>
            </a:ln>
          </p:spPr>
          <p:txBody>
            <a:bodyPr/>
            <a:lstStyle/>
            <a:p>
              <a:endParaRPr/>
            </a:p>
          </p:txBody>
        </p:sp>
        <p:sp>
          <p:nvSpPr>
            <p:cNvPr id="285" name="rc285"/>
            <p:cNvSpPr/>
            <p:nvPr/>
          </p:nvSpPr>
          <p:spPr>
            <a:xfrm>
              <a:off x="4614441" y="1669302"/>
              <a:ext cx="307584" cy="2153669"/>
            </a:xfrm>
            <a:prstGeom prst="rect">
              <a:avLst/>
            </a:prstGeom>
            <a:ln w="1355" cap="flat">
              <a:solidFill>
                <a:srgbClr val="000000">
                  <a:alpha val="100000"/>
                </a:srgbClr>
              </a:solidFill>
              <a:prstDash val="solid"/>
              <a:miter/>
            </a:ln>
          </p:spPr>
          <p:txBody>
            <a:bodyPr/>
            <a:lstStyle/>
            <a:p>
              <a:endParaRPr/>
            </a:p>
          </p:txBody>
        </p:sp>
        <p:sp>
          <p:nvSpPr>
            <p:cNvPr id="286" name="rc286"/>
            <p:cNvSpPr/>
            <p:nvPr/>
          </p:nvSpPr>
          <p:spPr>
            <a:xfrm>
              <a:off x="4956201" y="1579565"/>
              <a:ext cx="307584" cy="2243406"/>
            </a:xfrm>
            <a:prstGeom prst="rect">
              <a:avLst/>
            </a:prstGeom>
            <a:ln w="1355" cap="flat">
              <a:solidFill>
                <a:srgbClr val="000000">
                  <a:alpha val="100000"/>
                </a:srgbClr>
              </a:solidFill>
              <a:prstDash val="solid"/>
              <a:miter/>
            </a:ln>
          </p:spPr>
          <p:txBody>
            <a:bodyPr/>
            <a:lstStyle/>
            <a:p>
              <a:endParaRPr/>
            </a:p>
          </p:txBody>
        </p:sp>
        <p:sp>
          <p:nvSpPr>
            <p:cNvPr id="287" name="rc287"/>
            <p:cNvSpPr/>
            <p:nvPr/>
          </p:nvSpPr>
          <p:spPr>
            <a:xfrm>
              <a:off x="5297962" y="1400093"/>
              <a:ext cx="307584" cy="2422878"/>
            </a:xfrm>
            <a:prstGeom prst="rect">
              <a:avLst/>
            </a:prstGeom>
            <a:ln w="1355" cap="flat">
              <a:solidFill>
                <a:srgbClr val="000000">
                  <a:alpha val="100000"/>
                </a:srgbClr>
              </a:solidFill>
              <a:prstDash val="solid"/>
              <a:miter/>
            </a:ln>
          </p:spPr>
          <p:txBody>
            <a:bodyPr/>
            <a:lstStyle/>
            <a:p>
              <a:endParaRPr/>
            </a:p>
          </p:txBody>
        </p:sp>
        <p:sp>
          <p:nvSpPr>
            <p:cNvPr id="288" name="tx288"/>
            <p:cNvSpPr/>
            <p:nvPr/>
          </p:nvSpPr>
          <p:spPr>
            <a:xfrm>
              <a:off x="928486" y="2470837"/>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41</a:t>
              </a:r>
            </a:p>
          </p:txBody>
        </p:sp>
        <p:sp>
          <p:nvSpPr>
            <p:cNvPr id="289" name="tx289"/>
            <p:cNvSpPr/>
            <p:nvPr/>
          </p:nvSpPr>
          <p:spPr>
            <a:xfrm>
              <a:off x="1270246" y="2376140"/>
              <a:ext cx="160772"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44</a:t>
              </a:r>
            </a:p>
          </p:txBody>
        </p:sp>
        <p:sp>
          <p:nvSpPr>
            <p:cNvPr id="290" name="tx290"/>
            <p:cNvSpPr/>
            <p:nvPr/>
          </p:nvSpPr>
          <p:spPr>
            <a:xfrm>
              <a:off x="1612006" y="2088520"/>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53</a:t>
              </a:r>
            </a:p>
          </p:txBody>
        </p:sp>
        <p:sp>
          <p:nvSpPr>
            <p:cNvPr id="291" name="tx291"/>
            <p:cNvSpPr/>
            <p:nvPr/>
          </p:nvSpPr>
          <p:spPr>
            <a:xfrm>
              <a:off x="1953767" y="2027012"/>
              <a:ext cx="160772" cy="10381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55</a:t>
              </a:r>
            </a:p>
          </p:txBody>
        </p:sp>
        <p:sp>
          <p:nvSpPr>
            <p:cNvPr id="292" name="tx292"/>
            <p:cNvSpPr/>
            <p:nvPr/>
          </p:nvSpPr>
          <p:spPr>
            <a:xfrm>
              <a:off x="2637287" y="1963528"/>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57</a:t>
              </a:r>
            </a:p>
          </p:txBody>
        </p:sp>
        <p:sp>
          <p:nvSpPr>
            <p:cNvPr id="293" name="tx293"/>
            <p:cNvSpPr/>
            <p:nvPr/>
          </p:nvSpPr>
          <p:spPr>
            <a:xfrm>
              <a:off x="2295527" y="1963528"/>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57</a:t>
              </a:r>
            </a:p>
          </p:txBody>
        </p:sp>
        <p:sp>
          <p:nvSpPr>
            <p:cNvPr id="294" name="tx294"/>
            <p:cNvSpPr/>
            <p:nvPr/>
          </p:nvSpPr>
          <p:spPr>
            <a:xfrm>
              <a:off x="2979047" y="186664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60</a:t>
              </a:r>
            </a:p>
          </p:txBody>
        </p:sp>
        <p:sp>
          <p:nvSpPr>
            <p:cNvPr id="295" name="tx295"/>
            <p:cNvSpPr/>
            <p:nvPr/>
          </p:nvSpPr>
          <p:spPr>
            <a:xfrm>
              <a:off x="3320807" y="170810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65</a:t>
              </a:r>
            </a:p>
          </p:txBody>
        </p:sp>
        <p:sp>
          <p:nvSpPr>
            <p:cNvPr id="296" name="tx296"/>
            <p:cNvSpPr/>
            <p:nvPr/>
          </p:nvSpPr>
          <p:spPr>
            <a:xfrm>
              <a:off x="3662567" y="167640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66</a:t>
              </a:r>
            </a:p>
          </p:txBody>
        </p:sp>
        <p:sp>
          <p:nvSpPr>
            <p:cNvPr id="297" name="tx297"/>
            <p:cNvSpPr/>
            <p:nvPr/>
          </p:nvSpPr>
          <p:spPr>
            <a:xfrm>
              <a:off x="4004327" y="151963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71</a:t>
              </a:r>
            </a:p>
          </p:txBody>
        </p:sp>
        <p:sp>
          <p:nvSpPr>
            <p:cNvPr id="298" name="tx298"/>
            <p:cNvSpPr/>
            <p:nvPr/>
          </p:nvSpPr>
          <p:spPr>
            <a:xfrm>
              <a:off x="4687847" y="1487926"/>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299" name="tx299"/>
            <p:cNvSpPr/>
            <p:nvPr/>
          </p:nvSpPr>
          <p:spPr>
            <a:xfrm>
              <a:off x="4346087" y="1487926"/>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300" name="tx300"/>
            <p:cNvSpPr/>
            <p:nvPr/>
          </p:nvSpPr>
          <p:spPr>
            <a:xfrm>
              <a:off x="5029607" y="1392805"/>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301" name="tx301"/>
            <p:cNvSpPr/>
            <p:nvPr/>
          </p:nvSpPr>
          <p:spPr>
            <a:xfrm>
              <a:off x="5371367" y="120080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a:t>
              </a:r>
            </a:p>
          </p:txBody>
        </p:sp>
        <p:sp>
          <p:nvSpPr>
            <p:cNvPr id="302" name="tx302"/>
            <p:cNvSpPr/>
            <p:nvPr/>
          </p:nvSpPr>
          <p:spPr>
            <a:xfrm>
              <a:off x="5713127" y="120080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a:t>
              </a:r>
            </a:p>
          </p:txBody>
        </p:sp>
        <p:sp>
          <p:nvSpPr>
            <p:cNvPr id="303" name="tx303"/>
            <p:cNvSpPr/>
            <p:nvPr/>
          </p:nvSpPr>
          <p:spPr>
            <a:xfrm>
              <a:off x="6054888" y="116909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04" name="tx304"/>
            <p:cNvSpPr/>
            <p:nvPr/>
          </p:nvSpPr>
          <p:spPr>
            <a:xfrm>
              <a:off x="6396648" y="113731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305" name="tx305"/>
            <p:cNvSpPr/>
            <p:nvPr/>
          </p:nvSpPr>
          <p:spPr>
            <a:xfrm>
              <a:off x="7080168" y="101055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06" name="tx306"/>
            <p:cNvSpPr/>
            <p:nvPr/>
          </p:nvSpPr>
          <p:spPr>
            <a:xfrm>
              <a:off x="6738408" y="101055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07" name="tx307"/>
            <p:cNvSpPr/>
            <p:nvPr/>
          </p:nvSpPr>
          <p:spPr>
            <a:xfrm>
              <a:off x="7421928" y="97885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308" name="tx308"/>
            <p:cNvSpPr/>
            <p:nvPr/>
          </p:nvSpPr>
          <p:spPr>
            <a:xfrm>
              <a:off x="7763688" y="91543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09" name="tx309"/>
            <p:cNvSpPr/>
            <p:nvPr/>
          </p:nvSpPr>
          <p:spPr>
            <a:xfrm>
              <a:off x="8105448" y="91543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10" name="tx310"/>
            <p:cNvSpPr/>
            <p:nvPr/>
          </p:nvSpPr>
          <p:spPr>
            <a:xfrm>
              <a:off x="8447208" y="820248"/>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11" name="tx311"/>
            <p:cNvSpPr/>
            <p:nvPr/>
          </p:nvSpPr>
          <p:spPr>
            <a:xfrm>
              <a:off x="8788968" y="75690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12" name="pg312"/>
            <p:cNvSpPr/>
            <p:nvPr/>
          </p:nvSpPr>
          <p:spPr>
            <a:xfrm>
              <a:off x="916061" y="3108541"/>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13" name="tx313"/>
            <p:cNvSpPr/>
            <p:nvPr/>
          </p:nvSpPr>
          <p:spPr>
            <a:xfrm>
              <a:off x="948583" y="31394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14" name="pg314"/>
            <p:cNvSpPr/>
            <p:nvPr/>
          </p:nvSpPr>
          <p:spPr>
            <a:xfrm>
              <a:off x="1287966" y="306367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15" name="tx315"/>
            <p:cNvSpPr/>
            <p:nvPr/>
          </p:nvSpPr>
          <p:spPr>
            <a:xfrm>
              <a:off x="1320488" y="309593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16" name="pg316"/>
            <p:cNvSpPr/>
            <p:nvPr/>
          </p:nvSpPr>
          <p:spPr>
            <a:xfrm>
              <a:off x="1971486" y="289915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17" name="tx317"/>
            <p:cNvSpPr/>
            <p:nvPr/>
          </p:nvSpPr>
          <p:spPr>
            <a:xfrm>
              <a:off x="2004008" y="293136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8" name="pg318"/>
            <p:cNvSpPr/>
            <p:nvPr/>
          </p:nvSpPr>
          <p:spPr>
            <a:xfrm>
              <a:off x="2655007" y="286924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19" name="tx319"/>
            <p:cNvSpPr/>
            <p:nvPr/>
          </p:nvSpPr>
          <p:spPr>
            <a:xfrm>
              <a:off x="2687528" y="290144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20" name="pg320"/>
            <p:cNvSpPr/>
            <p:nvPr/>
          </p:nvSpPr>
          <p:spPr>
            <a:xfrm>
              <a:off x="2996767" y="282437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1" name="tx321"/>
            <p:cNvSpPr/>
            <p:nvPr/>
          </p:nvSpPr>
          <p:spPr>
            <a:xfrm>
              <a:off x="3029288" y="28552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22" name="pg322"/>
            <p:cNvSpPr/>
            <p:nvPr/>
          </p:nvSpPr>
          <p:spPr>
            <a:xfrm>
              <a:off x="3680287" y="273464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3" name="tx323"/>
            <p:cNvSpPr/>
            <p:nvPr/>
          </p:nvSpPr>
          <p:spPr>
            <a:xfrm>
              <a:off x="3712808" y="276546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24" name="pg324"/>
            <p:cNvSpPr/>
            <p:nvPr/>
          </p:nvSpPr>
          <p:spPr>
            <a:xfrm>
              <a:off x="4022047" y="265986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5" name="tx325"/>
            <p:cNvSpPr/>
            <p:nvPr/>
          </p:nvSpPr>
          <p:spPr>
            <a:xfrm>
              <a:off x="4054568" y="269238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26" name="pg326"/>
            <p:cNvSpPr/>
            <p:nvPr/>
          </p:nvSpPr>
          <p:spPr>
            <a:xfrm>
              <a:off x="4705567" y="264490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7" name="tx327"/>
            <p:cNvSpPr/>
            <p:nvPr/>
          </p:nvSpPr>
          <p:spPr>
            <a:xfrm>
              <a:off x="4738089" y="267578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28" name="pg328"/>
            <p:cNvSpPr/>
            <p:nvPr/>
          </p:nvSpPr>
          <p:spPr>
            <a:xfrm>
              <a:off x="5047327" y="260003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9" name="tx329"/>
            <p:cNvSpPr/>
            <p:nvPr/>
          </p:nvSpPr>
          <p:spPr>
            <a:xfrm>
              <a:off x="5079849" y="263356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30" name="pg330"/>
            <p:cNvSpPr/>
            <p:nvPr/>
          </p:nvSpPr>
          <p:spPr>
            <a:xfrm>
              <a:off x="5389087" y="251029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1" name="tx331"/>
            <p:cNvSpPr/>
            <p:nvPr/>
          </p:nvSpPr>
          <p:spPr>
            <a:xfrm>
              <a:off x="5421609" y="25411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32" name="tx332"/>
            <p:cNvSpPr/>
            <p:nvPr/>
          </p:nvSpPr>
          <p:spPr>
            <a:xfrm>
              <a:off x="663492" y="37708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33" name="tx333"/>
            <p:cNvSpPr/>
            <p:nvPr/>
          </p:nvSpPr>
          <p:spPr>
            <a:xfrm>
              <a:off x="585797" y="302305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34" name="tx334"/>
            <p:cNvSpPr/>
            <p:nvPr/>
          </p:nvSpPr>
          <p:spPr>
            <a:xfrm>
              <a:off x="585797" y="227525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35" name="tx335"/>
            <p:cNvSpPr/>
            <p:nvPr/>
          </p:nvSpPr>
          <p:spPr>
            <a:xfrm>
              <a:off x="585797" y="1529156"/>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36" name="tx336"/>
            <p:cNvSpPr/>
            <p:nvPr/>
          </p:nvSpPr>
          <p:spPr>
            <a:xfrm>
              <a:off x="508103" y="77964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37" name="tx337"/>
            <p:cNvSpPr/>
            <p:nvPr/>
          </p:nvSpPr>
          <p:spPr>
            <a:xfrm rot="-5400000">
              <a:off x="202016" y="4763597"/>
              <a:ext cx="1584244"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38" name="tx338"/>
            <p:cNvSpPr/>
            <p:nvPr/>
          </p:nvSpPr>
          <p:spPr>
            <a:xfrm rot="-5400000">
              <a:off x="1170892" y="4163767"/>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Bénin</a:t>
              </a:r>
            </a:p>
          </p:txBody>
        </p:sp>
        <p:sp>
          <p:nvSpPr>
            <p:cNvPr id="339" name="tx339"/>
            <p:cNvSpPr/>
            <p:nvPr/>
          </p:nvSpPr>
          <p:spPr>
            <a:xfrm rot="-5400000">
              <a:off x="1087378" y="4561755"/>
              <a:ext cx="118056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40" name="tx340"/>
            <p:cNvSpPr/>
            <p:nvPr/>
          </p:nvSpPr>
          <p:spPr>
            <a:xfrm rot="-5400000">
              <a:off x="1881117" y="4135834"/>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RDC</a:t>
              </a:r>
            </a:p>
          </p:txBody>
        </p:sp>
        <p:sp>
          <p:nvSpPr>
            <p:cNvPr id="341" name="tx341"/>
            <p:cNvSpPr/>
            <p:nvPr/>
          </p:nvSpPr>
          <p:spPr>
            <a:xfrm rot="-5400000">
              <a:off x="2164487"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342" name="tx342"/>
            <p:cNvSpPr/>
            <p:nvPr/>
          </p:nvSpPr>
          <p:spPr>
            <a:xfrm rot="-5400000">
              <a:off x="2481418" y="4192519"/>
              <a:ext cx="442565" cy="12994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Nigéria</a:t>
              </a:r>
            </a:p>
          </p:txBody>
        </p:sp>
        <p:sp>
          <p:nvSpPr>
            <p:cNvPr id="343" name="tx343"/>
            <p:cNvSpPr/>
            <p:nvPr/>
          </p:nvSpPr>
          <p:spPr>
            <a:xfrm rot="-5400000">
              <a:off x="2832489" y="4209743"/>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344" name="tx344"/>
            <p:cNvSpPr/>
            <p:nvPr/>
          </p:nvSpPr>
          <p:spPr>
            <a:xfrm rot="-5400000">
              <a:off x="2941336" y="4442656"/>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Guinée-Bissau</a:t>
              </a:r>
            </a:p>
          </p:txBody>
        </p:sp>
        <p:sp>
          <p:nvSpPr>
            <p:cNvPr id="345" name="tx345"/>
            <p:cNvSpPr/>
            <p:nvPr/>
          </p:nvSpPr>
          <p:spPr>
            <a:xfrm rot="-5400000">
              <a:off x="3548001" y="4179524"/>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Tchad</a:t>
              </a:r>
            </a:p>
          </p:txBody>
        </p:sp>
        <p:sp>
          <p:nvSpPr>
            <p:cNvPr id="346" name="tx346"/>
            <p:cNvSpPr/>
            <p:nvPr/>
          </p:nvSpPr>
          <p:spPr>
            <a:xfrm rot="-5400000">
              <a:off x="3756882" y="4310629"/>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Cameroun</a:t>
              </a:r>
            </a:p>
          </p:txBody>
        </p:sp>
        <p:sp>
          <p:nvSpPr>
            <p:cNvPr id="347" name="tx347"/>
            <p:cNvSpPr/>
            <p:nvPr/>
          </p:nvSpPr>
          <p:spPr>
            <a:xfrm rot="-5400000">
              <a:off x="4205088" y="4176489"/>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348" name="tx348"/>
            <p:cNvSpPr/>
            <p:nvPr/>
          </p:nvSpPr>
          <p:spPr>
            <a:xfrm rot="-5400000">
              <a:off x="4639345" y="4113460"/>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349" name="tx349"/>
            <p:cNvSpPr/>
            <p:nvPr/>
          </p:nvSpPr>
          <p:spPr>
            <a:xfrm rot="-5400000">
              <a:off x="4718349" y="4374443"/>
              <a:ext cx="7798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 d'Ivoire</a:t>
              </a:r>
            </a:p>
          </p:txBody>
        </p:sp>
        <p:sp>
          <p:nvSpPr>
            <p:cNvPr id="350" name="tx350"/>
            <p:cNvSpPr/>
            <p:nvPr/>
          </p:nvSpPr>
          <p:spPr>
            <a:xfrm rot="-5400000">
              <a:off x="5270137" y="4138426"/>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351" name="tx351"/>
            <p:cNvSpPr/>
            <p:nvPr/>
          </p:nvSpPr>
          <p:spPr>
            <a:xfrm rot="-5400000">
              <a:off x="5619605" y="4130718"/>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352" name="tx352"/>
            <p:cNvSpPr/>
            <p:nvPr/>
          </p:nvSpPr>
          <p:spPr>
            <a:xfrm rot="-5400000">
              <a:off x="5924496" y="4194804"/>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Libéria</a:t>
              </a:r>
            </a:p>
          </p:txBody>
        </p:sp>
        <p:sp>
          <p:nvSpPr>
            <p:cNvPr id="353" name="tx353"/>
            <p:cNvSpPr/>
            <p:nvPr/>
          </p:nvSpPr>
          <p:spPr>
            <a:xfrm rot="-5400000">
              <a:off x="6230751" y="4229081"/>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Gambie</a:t>
              </a:r>
            </a:p>
          </p:txBody>
        </p:sp>
        <p:sp>
          <p:nvSpPr>
            <p:cNvPr id="354" name="tx354"/>
            <p:cNvSpPr/>
            <p:nvPr/>
          </p:nvSpPr>
          <p:spPr>
            <a:xfrm rot="-5400000">
              <a:off x="6124694" y="4650841"/>
              <a:ext cx="1358732"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55" name="tx355"/>
            <p:cNvSpPr/>
            <p:nvPr/>
          </p:nvSpPr>
          <p:spPr>
            <a:xfrm rot="-5400000">
              <a:off x="6888657" y="4227000"/>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Sénégal</a:t>
              </a:r>
            </a:p>
          </p:txBody>
        </p:sp>
        <p:sp>
          <p:nvSpPr>
            <p:cNvPr id="356" name="tx356"/>
            <p:cNvSpPr/>
            <p:nvPr/>
          </p:nvSpPr>
          <p:spPr>
            <a:xfrm rot="-5400000">
              <a:off x="7089967" y="4396919"/>
              <a:ext cx="82305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 Faso</a:t>
              </a:r>
            </a:p>
          </p:txBody>
        </p:sp>
        <p:sp>
          <p:nvSpPr>
            <p:cNvPr id="357" name="tx357"/>
            <p:cNvSpPr/>
            <p:nvPr/>
          </p:nvSpPr>
          <p:spPr>
            <a:xfrm rot="-5400000">
              <a:off x="7632648"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358" name="tx358"/>
            <p:cNvSpPr/>
            <p:nvPr/>
          </p:nvSpPr>
          <p:spPr>
            <a:xfrm rot="-5400000">
              <a:off x="7784163" y="4384470"/>
              <a:ext cx="79993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 Leone</a:t>
              </a:r>
            </a:p>
          </p:txBody>
        </p:sp>
        <p:sp>
          <p:nvSpPr>
            <p:cNvPr id="359" name="tx359"/>
            <p:cNvSpPr/>
            <p:nvPr/>
          </p:nvSpPr>
          <p:spPr>
            <a:xfrm rot="-5400000">
              <a:off x="8200650" y="4311516"/>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Mauritanie</a:t>
              </a:r>
            </a:p>
          </p:txBody>
        </p:sp>
        <p:sp>
          <p:nvSpPr>
            <p:cNvPr id="360" name="tx360"/>
            <p:cNvSpPr/>
            <p:nvPr/>
          </p:nvSpPr>
          <p:spPr>
            <a:xfrm rot="-5400000">
              <a:off x="8494866" y="4357287"/>
              <a:ext cx="74556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 Verde</a:t>
              </a:r>
            </a:p>
          </p:txBody>
        </p:sp>
        <p:sp>
          <p:nvSpPr>
            <p:cNvPr id="361" name="tx361"/>
            <p:cNvSpPr/>
            <p:nvPr/>
          </p:nvSpPr>
          <p:spPr>
            <a:xfrm rot="-5400000">
              <a:off x="-95211" y="2251346"/>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62" name="rc362"/>
            <p:cNvSpPr/>
            <p:nvPr/>
          </p:nvSpPr>
          <p:spPr>
            <a:xfrm>
              <a:off x="4184938" y="5993415"/>
              <a:ext cx="219455" cy="219455"/>
            </a:xfrm>
            <a:prstGeom prst="rect">
              <a:avLst/>
            </a:prstGeom>
            <a:solidFill>
              <a:srgbClr val="FFFFFF">
                <a:alpha val="100000"/>
              </a:srgbClr>
            </a:solidFill>
          </p:spPr>
          <p:txBody>
            <a:bodyPr/>
            <a:lstStyle/>
            <a:p>
              <a:endParaRPr/>
            </a:p>
          </p:txBody>
        </p:sp>
        <p:sp>
          <p:nvSpPr>
            <p:cNvPr id="363" name="pg363"/>
            <p:cNvSpPr/>
            <p:nvPr/>
          </p:nvSpPr>
          <p:spPr>
            <a:xfrm>
              <a:off x="4369489" y="6177966"/>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4" name="pg364"/>
            <p:cNvSpPr/>
            <p:nvPr/>
          </p:nvSpPr>
          <p:spPr>
            <a:xfrm>
              <a:off x="4274879" y="6083356"/>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5" name="pg365"/>
            <p:cNvSpPr/>
            <p:nvPr/>
          </p:nvSpPr>
          <p:spPr>
            <a:xfrm>
              <a:off x="4185000" y="5993477"/>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6" name="pg366"/>
            <p:cNvSpPr/>
            <p:nvPr/>
          </p:nvSpPr>
          <p:spPr>
            <a:xfrm>
              <a:off x="4185000" y="5993477"/>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7" name="pg367"/>
            <p:cNvSpPr/>
            <p:nvPr/>
          </p:nvSpPr>
          <p:spPr>
            <a:xfrm>
              <a:off x="4185000" y="5993477"/>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8" name="rc368"/>
            <p:cNvSpPr/>
            <p:nvPr/>
          </p:nvSpPr>
          <p:spPr>
            <a:xfrm>
              <a:off x="4184938" y="5993415"/>
              <a:ext cx="219455" cy="219455"/>
            </a:xfrm>
            <a:prstGeom prst="rect">
              <a:avLst/>
            </a:prstGeom>
            <a:ln w="476" cap="sq">
              <a:solidFill>
                <a:srgbClr val="000000">
                  <a:alpha val="100000"/>
                </a:srgbClr>
              </a:solidFill>
              <a:prstDash val="solid"/>
              <a:miter/>
            </a:ln>
          </p:spPr>
          <p:txBody>
            <a:bodyPr/>
            <a:lstStyle/>
            <a:p>
              <a:endParaRPr/>
            </a:p>
          </p:txBody>
        </p:sp>
        <p:sp>
          <p:nvSpPr>
            <p:cNvPr id="369" name="tx369"/>
            <p:cNvSpPr/>
            <p:nvPr/>
          </p:nvSpPr>
          <p:spPr>
            <a:xfrm>
              <a:off x="4473983" y="6024834"/>
              <a:ext cx="1219305"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370" name="tx370"/>
            <p:cNvSpPr/>
            <p:nvPr/>
          </p:nvSpPr>
          <p:spPr>
            <a:xfrm>
              <a:off x="803816" y="398022"/>
              <a:ext cx="598199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WCAR, 2024</a:t>
              </a:r>
            </a:p>
          </p:txBody>
        </p:sp>
        <p:sp>
          <p:nvSpPr>
            <p:cNvPr id="371" name="tx371"/>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72" name="tx372"/>
            <p:cNvSpPr/>
            <p:nvPr/>
          </p:nvSpPr>
          <p:spPr>
            <a:xfrm>
              <a:off x="1725263" y="6449175"/>
              <a:ext cx="7349147"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73" name="tx373"/>
            <p:cNvSpPr/>
            <p:nvPr/>
          </p:nvSpPr>
          <p:spPr>
            <a:xfrm>
              <a:off x="7195391" y="6590777"/>
              <a:ext cx="1879019" cy="826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37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contre la MCV1 dans les pays de WCAR, classés du plus faible au plus élevé, ainsi que le classement des 10 pays comptant le plus grand nombre d'enfants non vaccinés, en chiffres absolus.
En 2024, la RDC se classera au quatrième rang sur 24 pays pour la plus faible couverture en MCV1 (sur la base des rangs ex æquo).
La RDC était dans le top 10 des pays ayant le plus grand nombre d'enfants non vaccinés (rang=2).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9779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888001"/>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78204"/>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6840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10269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29290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48310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7330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21035"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807273"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19351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57975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68874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6598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43236"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20483"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79773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497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296273" y="3952676"/>
              <a:ext cx="249522" cy="150021"/>
            </a:xfrm>
            <a:prstGeom prst="rect">
              <a:avLst/>
            </a:prstGeom>
            <a:solidFill>
              <a:srgbClr val="80BD41">
                <a:alpha val="100000"/>
              </a:srgbClr>
            </a:solidFill>
          </p:spPr>
          <p:txBody>
            <a:bodyPr/>
            <a:lstStyle/>
            <a:p>
              <a:endParaRPr/>
            </a:p>
          </p:txBody>
        </p:sp>
        <p:sp>
          <p:nvSpPr>
            <p:cNvPr id="24" name="rc24"/>
            <p:cNvSpPr/>
            <p:nvPr/>
          </p:nvSpPr>
          <p:spPr>
            <a:xfrm>
              <a:off x="1296273" y="3525693"/>
              <a:ext cx="249522" cy="426982"/>
            </a:xfrm>
            <a:prstGeom prst="rect">
              <a:avLst/>
            </a:prstGeom>
            <a:solidFill>
              <a:srgbClr val="E2231A">
                <a:alpha val="100000"/>
              </a:srgbClr>
            </a:solidFill>
          </p:spPr>
          <p:txBody>
            <a:bodyPr/>
            <a:lstStyle/>
            <a:p>
              <a:endParaRPr/>
            </a:p>
          </p:txBody>
        </p:sp>
        <p:sp>
          <p:nvSpPr>
            <p:cNvPr id="25" name="rc25"/>
            <p:cNvSpPr/>
            <p:nvPr/>
          </p:nvSpPr>
          <p:spPr>
            <a:xfrm>
              <a:off x="1573521" y="3901444"/>
              <a:ext cx="249522" cy="201252"/>
            </a:xfrm>
            <a:prstGeom prst="rect">
              <a:avLst/>
            </a:prstGeom>
            <a:solidFill>
              <a:srgbClr val="80BD41">
                <a:alpha val="100000"/>
              </a:srgbClr>
            </a:solidFill>
          </p:spPr>
          <p:txBody>
            <a:bodyPr/>
            <a:lstStyle/>
            <a:p>
              <a:endParaRPr/>
            </a:p>
          </p:txBody>
        </p:sp>
        <p:sp>
          <p:nvSpPr>
            <p:cNvPr id="26" name="rc26"/>
            <p:cNvSpPr/>
            <p:nvPr/>
          </p:nvSpPr>
          <p:spPr>
            <a:xfrm>
              <a:off x="1573521" y="3510778"/>
              <a:ext cx="249522" cy="390666"/>
            </a:xfrm>
            <a:prstGeom prst="rect">
              <a:avLst/>
            </a:prstGeom>
            <a:solidFill>
              <a:srgbClr val="E2231A">
                <a:alpha val="100000"/>
              </a:srgbClr>
            </a:solidFill>
          </p:spPr>
          <p:txBody>
            <a:bodyPr/>
            <a:lstStyle/>
            <a:p>
              <a:endParaRPr/>
            </a:p>
          </p:txBody>
        </p:sp>
        <p:sp>
          <p:nvSpPr>
            <p:cNvPr id="27" name="rc27"/>
            <p:cNvSpPr/>
            <p:nvPr/>
          </p:nvSpPr>
          <p:spPr>
            <a:xfrm>
              <a:off x="1850769" y="3854549"/>
              <a:ext cx="249522" cy="248147"/>
            </a:xfrm>
            <a:prstGeom prst="rect">
              <a:avLst/>
            </a:prstGeom>
            <a:solidFill>
              <a:srgbClr val="80BD41">
                <a:alpha val="100000"/>
              </a:srgbClr>
            </a:solidFill>
          </p:spPr>
          <p:txBody>
            <a:bodyPr/>
            <a:lstStyle/>
            <a:p>
              <a:endParaRPr/>
            </a:p>
          </p:txBody>
        </p:sp>
        <p:sp>
          <p:nvSpPr>
            <p:cNvPr id="28" name="rc28"/>
            <p:cNvSpPr/>
            <p:nvPr/>
          </p:nvSpPr>
          <p:spPr>
            <a:xfrm>
              <a:off x="1850769" y="3497459"/>
              <a:ext cx="249522" cy="357090"/>
            </a:xfrm>
            <a:prstGeom prst="rect">
              <a:avLst/>
            </a:prstGeom>
            <a:solidFill>
              <a:srgbClr val="E2231A">
                <a:alpha val="100000"/>
              </a:srgbClr>
            </a:solidFill>
          </p:spPr>
          <p:txBody>
            <a:bodyPr/>
            <a:lstStyle/>
            <a:p>
              <a:endParaRPr/>
            </a:p>
          </p:txBody>
        </p:sp>
        <p:sp>
          <p:nvSpPr>
            <p:cNvPr id="29" name="rc29"/>
            <p:cNvSpPr/>
            <p:nvPr/>
          </p:nvSpPr>
          <p:spPr>
            <a:xfrm>
              <a:off x="2128016" y="3805927"/>
              <a:ext cx="249522" cy="296770"/>
            </a:xfrm>
            <a:prstGeom prst="rect">
              <a:avLst/>
            </a:prstGeom>
            <a:solidFill>
              <a:srgbClr val="80BD41">
                <a:alpha val="100000"/>
              </a:srgbClr>
            </a:solidFill>
          </p:spPr>
          <p:txBody>
            <a:bodyPr/>
            <a:lstStyle/>
            <a:p>
              <a:endParaRPr/>
            </a:p>
          </p:txBody>
        </p:sp>
        <p:sp>
          <p:nvSpPr>
            <p:cNvPr id="30" name="rc30"/>
            <p:cNvSpPr/>
            <p:nvPr/>
          </p:nvSpPr>
          <p:spPr>
            <a:xfrm>
              <a:off x="2128016" y="3484426"/>
              <a:ext cx="249522" cy="321500"/>
            </a:xfrm>
            <a:prstGeom prst="rect">
              <a:avLst/>
            </a:prstGeom>
            <a:solidFill>
              <a:srgbClr val="E2231A">
                <a:alpha val="100000"/>
              </a:srgbClr>
            </a:solidFill>
          </p:spPr>
          <p:txBody>
            <a:bodyPr/>
            <a:lstStyle/>
            <a:p>
              <a:endParaRPr/>
            </a:p>
          </p:txBody>
        </p:sp>
        <p:sp>
          <p:nvSpPr>
            <p:cNvPr id="31" name="rc31"/>
            <p:cNvSpPr/>
            <p:nvPr/>
          </p:nvSpPr>
          <p:spPr>
            <a:xfrm>
              <a:off x="2405264" y="3742375"/>
              <a:ext cx="249522" cy="360321"/>
            </a:xfrm>
            <a:prstGeom prst="rect">
              <a:avLst/>
            </a:prstGeom>
            <a:solidFill>
              <a:srgbClr val="80BD41">
                <a:alpha val="100000"/>
              </a:srgbClr>
            </a:solidFill>
          </p:spPr>
          <p:txBody>
            <a:bodyPr/>
            <a:lstStyle/>
            <a:p>
              <a:endParaRPr/>
            </a:p>
          </p:txBody>
        </p:sp>
        <p:sp>
          <p:nvSpPr>
            <p:cNvPr id="32" name="rc32"/>
            <p:cNvSpPr/>
            <p:nvPr/>
          </p:nvSpPr>
          <p:spPr>
            <a:xfrm>
              <a:off x="2405264" y="3470554"/>
              <a:ext cx="249522" cy="271821"/>
            </a:xfrm>
            <a:prstGeom prst="rect">
              <a:avLst/>
            </a:prstGeom>
            <a:solidFill>
              <a:srgbClr val="E2231A">
                <a:alpha val="100000"/>
              </a:srgbClr>
            </a:solidFill>
          </p:spPr>
          <p:txBody>
            <a:bodyPr/>
            <a:lstStyle/>
            <a:p>
              <a:endParaRPr/>
            </a:p>
          </p:txBody>
        </p:sp>
        <p:sp>
          <p:nvSpPr>
            <p:cNvPr id="33" name="rc33"/>
            <p:cNvSpPr/>
            <p:nvPr/>
          </p:nvSpPr>
          <p:spPr>
            <a:xfrm>
              <a:off x="2682512" y="3705047"/>
              <a:ext cx="249522" cy="397649"/>
            </a:xfrm>
            <a:prstGeom prst="rect">
              <a:avLst/>
            </a:prstGeom>
            <a:solidFill>
              <a:srgbClr val="80BD41">
                <a:alpha val="100000"/>
              </a:srgbClr>
            </a:solidFill>
          </p:spPr>
          <p:txBody>
            <a:bodyPr/>
            <a:lstStyle/>
            <a:p>
              <a:endParaRPr/>
            </a:p>
          </p:txBody>
        </p:sp>
        <p:sp>
          <p:nvSpPr>
            <p:cNvPr id="34" name="rc34"/>
            <p:cNvSpPr/>
            <p:nvPr/>
          </p:nvSpPr>
          <p:spPr>
            <a:xfrm>
              <a:off x="2682512" y="3450812"/>
              <a:ext cx="249522" cy="254235"/>
            </a:xfrm>
            <a:prstGeom prst="rect">
              <a:avLst/>
            </a:prstGeom>
            <a:solidFill>
              <a:srgbClr val="E2231A">
                <a:alpha val="100000"/>
              </a:srgbClr>
            </a:solidFill>
          </p:spPr>
          <p:txBody>
            <a:bodyPr/>
            <a:lstStyle/>
            <a:p>
              <a:endParaRPr/>
            </a:p>
          </p:txBody>
        </p:sp>
        <p:sp>
          <p:nvSpPr>
            <p:cNvPr id="35" name="rc35"/>
            <p:cNvSpPr/>
            <p:nvPr/>
          </p:nvSpPr>
          <p:spPr>
            <a:xfrm>
              <a:off x="2959759" y="3676222"/>
              <a:ext cx="249522" cy="426475"/>
            </a:xfrm>
            <a:prstGeom prst="rect">
              <a:avLst/>
            </a:prstGeom>
            <a:solidFill>
              <a:srgbClr val="80BD41">
                <a:alpha val="100000"/>
              </a:srgbClr>
            </a:solidFill>
          </p:spPr>
          <p:txBody>
            <a:bodyPr/>
            <a:lstStyle/>
            <a:p>
              <a:endParaRPr/>
            </a:p>
          </p:txBody>
        </p:sp>
        <p:sp>
          <p:nvSpPr>
            <p:cNvPr id="36" name="rc36"/>
            <p:cNvSpPr/>
            <p:nvPr/>
          </p:nvSpPr>
          <p:spPr>
            <a:xfrm>
              <a:off x="2959759" y="3425752"/>
              <a:ext cx="249522" cy="250469"/>
            </a:xfrm>
            <a:prstGeom prst="rect">
              <a:avLst/>
            </a:prstGeom>
            <a:solidFill>
              <a:srgbClr val="E2231A">
                <a:alpha val="100000"/>
              </a:srgbClr>
            </a:solidFill>
          </p:spPr>
          <p:txBody>
            <a:bodyPr/>
            <a:lstStyle/>
            <a:p>
              <a:endParaRPr/>
            </a:p>
          </p:txBody>
        </p:sp>
        <p:sp>
          <p:nvSpPr>
            <p:cNvPr id="37" name="rc37"/>
            <p:cNvSpPr/>
            <p:nvPr/>
          </p:nvSpPr>
          <p:spPr>
            <a:xfrm>
              <a:off x="3237007" y="3655683"/>
              <a:ext cx="249522" cy="447013"/>
            </a:xfrm>
            <a:prstGeom prst="rect">
              <a:avLst/>
            </a:prstGeom>
            <a:solidFill>
              <a:srgbClr val="80BD41">
                <a:alpha val="100000"/>
              </a:srgbClr>
            </a:solidFill>
          </p:spPr>
          <p:txBody>
            <a:bodyPr/>
            <a:lstStyle/>
            <a:p>
              <a:endParaRPr/>
            </a:p>
          </p:txBody>
        </p:sp>
        <p:sp>
          <p:nvSpPr>
            <p:cNvPr id="38" name="rc38"/>
            <p:cNvSpPr/>
            <p:nvPr/>
          </p:nvSpPr>
          <p:spPr>
            <a:xfrm>
              <a:off x="3237007" y="3404238"/>
              <a:ext cx="249522" cy="251445"/>
            </a:xfrm>
            <a:prstGeom prst="rect">
              <a:avLst/>
            </a:prstGeom>
            <a:solidFill>
              <a:srgbClr val="E2231A">
                <a:alpha val="100000"/>
              </a:srgbClr>
            </a:solidFill>
          </p:spPr>
          <p:txBody>
            <a:bodyPr/>
            <a:lstStyle/>
            <a:p>
              <a:endParaRPr/>
            </a:p>
          </p:txBody>
        </p:sp>
        <p:sp>
          <p:nvSpPr>
            <p:cNvPr id="39" name="rc39"/>
            <p:cNvSpPr/>
            <p:nvPr/>
          </p:nvSpPr>
          <p:spPr>
            <a:xfrm>
              <a:off x="3514255" y="3640882"/>
              <a:ext cx="249522" cy="461814"/>
            </a:xfrm>
            <a:prstGeom prst="rect">
              <a:avLst/>
            </a:prstGeom>
            <a:solidFill>
              <a:srgbClr val="80BD41">
                <a:alpha val="100000"/>
              </a:srgbClr>
            </a:solidFill>
          </p:spPr>
          <p:txBody>
            <a:bodyPr/>
            <a:lstStyle/>
            <a:p>
              <a:endParaRPr/>
            </a:p>
          </p:txBody>
        </p:sp>
        <p:sp>
          <p:nvSpPr>
            <p:cNvPr id="40" name="rc40"/>
            <p:cNvSpPr/>
            <p:nvPr/>
          </p:nvSpPr>
          <p:spPr>
            <a:xfrm>
              <a:off x="3514255" y="3381111"/>
              <a:ext cx="249522" cy="259770"/>
            </a:xfrm>
            <a:prstGeom prst="rect">
              <a:avLst/>
            </a:prstGeom>
            <a:solidFill>
              <a:srgbClr val="E2231A">
                <a:alpha val="100000"/>
              </a:srgbClr>
            </a:solidFill>
          </p:spPr>
          <p:txBody>
            <a:bodyPr/>
            <a:lstStyle/>
            <a:p>
              <a:endParaRPr/>
            </a:p>
          </p:txBody>
        </p:sp>
        <p:sp>
          <p:nvSpPr>
            <p:cNvPr id="41" name="rc41"/>
            <p:cNvSpPr/>
            <p:nvPr/>
          </p:nvSpPr>
          <p:spPr>
            <a:xfrm>
              <a:off x="3791502" y="3618055"/>
              <a:ext cx="249522" cy="484641"/>
            </a:xfrm>
            <a:prstGeom prst="rect">
              <a:avLst/>
            </a:prstGeom>
            <a:solidFill>
              <a:srgbClr val="80BD41">
                <a:alpha val="100000"/>
              </a:srgbClr>
            </a:solidFill>
          </p:spPr>
          <p:txBody>
            <a:bodyPr/>
            <a:lstStyle/>
            <a:p>
              <a:endParaRPr/>
            </a:p>
          </p:txBody>
        </p:sp>
        <p:sp>
          <p:nvSpPr>
            <p:cNvPr id="42" name="rc42"/>
            <p:cNvSpPr/>
            <p:nvPr/>
          </p:nvSpPr>
          <p:spPr>
            <a:xfrm>
              <a:off x="3791502" y="3357094"/>
              <a:ext cx="249522" cy="260960"/>
            </a:xfrm>
            <a:prstGeom prst="rect">
              <a:avLst/>
            </a:prstGeom>
            <a:solidFill>
              <a:srgbClr val="E2231A">
                <a:alpha val="100000"/>
              </a:srgbClr>
            </a:solidFill>
          </p:spPr>
          <p:txBody>
            <a:bodyPr/>
            <a:lstStyle/>
            <a:p>
              <a:endParaRPr/>
            </a:p>
          </p:txBody>
        </p:sp>
        <p:sp>
          <p:nvSpPr>
            <p:cNvPr id="43" name="rc43"/>
            <p:cNvSpPr/>
            <p:nvPr/>
          </p:nvSpPr>
          <p:spPr>
            <a:xfrm>
              <a:off x="4068750" y="3595280"/>
              <a:ext cx="249522" cy="507416"/>
            </a:xfrm>
            <a:prstGeom prst="rect">
              <a:avLst/>
            </a:prstGeom>
            <a:solidFill>
              <a:srgbClr val="80BD41">
                <a:alpha val="100000"/>
              </a:srgbClr>
            </a:solidFill>
          </p:spPr>
          <p:txBody>
            <a:bodyPr/>
            <a:lstStyle/>
            <a:p>
              <a:endParaRPr/>
            </a:p>
          </p:txBody>
        </p:sp>
        <p:sp>
          <p:nvSpPr>
            <p:cNvPr id="44" name="rc44"/>
            <p:cNvSpPr/>
            <p:nvPr/>
          </p:nvSpPr>
          <p:spPr>
            <a:xfrm>
              <a:off x="4068750" y="3333884"/>
              <a:ext cx="249522" cy="261396"/>
            </a:xfrm>
            <a:prstGeom prst="rect">
              <a:avLst/>
            </a:prstGeom>
            <a:solidFill>
              <a:srgbClr val="E2231A">
                <a:alpha val="100000"/>
              </a:srgbClr>
            </a:solidFill>
          </p:spPr>
          <p:txBody>
            <a:bodyPr/>
            <a:lstStyle/>
            <a:p>
              <a:endParaRPr/>
            </a:p>
          </p:txBody>
        </p:sp>
        <p:sp>
          <p:nvSpPr>
            <p:cNvPr id="45" name="rc45"/>
            <p:cNvSpPr/>
            <p:nvPr/>
          </p:nvSpPr>
          <p:spPr>
            <a:xfrm>
              <a:off x="4345998" y="3576944"/>
              <a:ext cx="249522" cy="525752"/>
            </a:xfrm>
            <a:prstGeom prst="rect">
              <a:avLst/>
            </a:prstGeom>
            <a:solidFill>
              <a:srgbClr val="80BD41">
                <a:alpha val="100000"/>
              </a:srgbClr>
            </a:solidFill>
          </p:spPr>
          <p:txBody>
            <a:bodyPr/>
            <a:lstStyle/>
            <a:p>
              <a:endParaRPr/>
            </a:p>
          </p:txBody>
        </p:sp>
        <p:sp>
          <p:nvSpPr>
            <p:cNvPr id="46" name="rc46"/>
            <p:cNvSpPr/>
            <p:nvPr/>
          </p:nvSpPr>
          <p:spPr>
            <a:xfrm>
              <a:off x="4345998" y="3306102"/>
              <a:ext cx="249522" cy="270842"/>
            </a:xfrm>
            <a:prstGeom prst="rect">
              <a:avLst/>
            </a:prstGeom>
            <a:solidFill>
              <a:srgbClr val="E2231A">
                <a:alpha val="100000"/>
              </a:srgbClr>
            </a:solidFill>
          </p:spPr>
          <p:txBody>
            <a:bodyPr/>
            <a:lstStyle/>
            <a:p>
              <a:endParaRPr/>
            </a:p>
          </p:txBody>
        </p:sp>
        <p:sp>
          <p:nvSpPr>
            <p:cNvPr id="47" name="rc47"/>
            <p:cNvSpPr/>
            <p:nvPr/>
          </p:nvSpPr>
          <p:spPr>
            <a:xfrm>
              <a:off x="4623245" y="3534086"/>
              <a:ext cx="249522" cy="568610"/>
            </a:xfrm>
            <a:prstGeom prst="rect">
              <a:avLst/>
            </a:prstGeom>
            <a:solidFill>
              <a:srgbClr val="80BD41">
                <a:alpha val="100000"/>
              </a:srgbClr>
            </a:solidFill>
          </p:spPr>
          <p:txBody>
            <a:bodyPr/>
            <a:lstStyle/>
            <a:p>
              <a:endParaRPr/>
            </a:p>
          </p:txBody>
        </p:sp>
        <p:sp>
          <p:nvSpPr>
            <p:cNvPr id="48" name="rc48"/>
            <p:cNvSpPr/>
            <p:nvPr/>
          </p:nvSpPr>
          <p:spPr>
            <a:xfrm>
              <a:off x="4623245" y="3278623"/>
              <a:ext cx="249522" cy="255462"/>
            </a:xfrm>
            <a:prstGeom prst="rect">
              <a:avLst/>
            </a:prstGeom>
            <a:solidFill>
              <a:srgbClr val="E2231A">
                <a:alpha val="100000"/>
              </a:srgbClr>
            </a:solidFill>
          </p:spPr>
          <p:txBody>
            <a:bodyPr/>
            <a:lstStyle/>
            <a:p>
              <a:endParaRPr/>
            </a:p>
          </p:txBody>
        </p:sp>
        <p:sp>
          <p:nvSpPr>
            <p:cNvPr id="49" name="rc49"/>
            <p:cNvSpPr/>
            <p:nvPr/>
          </p:nvSpPr>
          <p:spPr>
            <a:xfrm>
              <a:off x="4900493" y="3525634"/>
              <a:ext cx="249522" cy="577062"/>
            </a:xfrm>
            <a:prstGeom prst="rect">
              <a:avLst/>
            </a:prstGeom>
            <a:solidFill>
              <a:srgbClr val="80BD41">
                <a:alpha val="100000"/>
              </a:srgbClr>
            </a:solidFill>
          </p:spPr>
          <p:txBody>
            <a:bodyPr/>
            <a:lstStyle/>
            <a:p>
              <a:endParaRPr/>
            </a:p>
          </p:txBody>
        </p:sp>
        <p:sp>
          <p:nvSpPr>
            <p:cNvPr id="50" name="rc50"/>
            <p:cNvSpPr/>
            <p:nvPr/>
          </p:nvSpPr>
          <p:spPr>
            <a:xfrm>
              <a:off x="4900493" y="3254075"/>
              <a:ext cx="249522" cy="271558"/>
            </a:xfrm>
            <a:prstGeom prst="rect">
              <a:avLst/>
            </a:prstGeom>
            <a:solidFill>
              <a:srgbClr val="E2231A">
                <a:alpha val="100000"/>
              </a:srgbClr>
            </a:solidFill>
          </p:spPr>
          <p:txBody>
            <a:bodyPr/>
            <a:lstStyle/>
            <a:p>
              <a:endParaRPr/>
            </a:p>
          </p:txBody>
        </p:sp>
        <p:sp>
          <p:nvSpPr>
            <p:cNvPr id="51" name="rc51"/>
            <p:cNvSpPr/>
            <p:nvPr/>
          </p:nvSpPr>
          <p:spPr>
            <a:xfrm>
              <a:off x="5177741" y="3498800"/>
              <a:ext cx="249522" cy="603897"/>
            </a:xfrm>
            <a:prstGeom prst="rect">
              <a:avLst/>
            </a:prstGeom>
            <a:solidFill>
              <a:srgbClr val="80BD41">
                <a:alpha val="100000"/>
              </a:srgbClr>
            </a:solidFill>
          </p:spPr>
          <p:txBody>
            <a:bodyPr/>
            <a:lstStyle/>
            <a:p>
              <a:endParaRPr/>
            </a:p>
          </p:txBody>
        </p:sp>
        <p:sp>
          <p:nvSpPr>
            <p:cNvPr id="52" name="rc52"/>
            <p:cNvSpPr/>
            <p:nvPr/>
          </p:nvSpPr>
          <p:spPr>
            <a:xfrm>
              <a:off x="5177741" y="3227484"/>
              <a:ext cx="249522" cy="271315"/>
            </a:xfrm>
            <a:prstGeom prst="rect">
              <a:avLst/>
            </a:prstGeom>
            <a:solidFill>
              <a:srgbClr val="E2231A">
                <a:alpha val="100000"/>
              </a:srgbClr>
            </a:solidFill>
          </p:spPr>
          <p:txBody>
            <a:bodyPr/>
            <a:lstStyle/>
            <a:p>
              <a:endParaRPr/>
            </a:p>
          </p:txBody>
        </p:sp>
        <p:sp>
          <p:nvSpPr>
            <p:cNvPr id="53" name="rc53"/>
            <p:cNvSpPr/>
            <p:nvPr/>
          </p:nvSpPr>
          <p:spPr>
            <a:xfrm>
              <a:off x="5454988" y="3517654"/>
              <a:ext cx="249522" cy="585042"/>
            </a:xfrm>
            <a:prstGeom prst="rect">
              <a:avLst/>
            </a:prstGeom>
            <a:solidFill>
              <a:srgbClr val="80BD41">
                <a:alpha val="100000"/>
              </a:srgbClr>
            </a:solidFill>
          </p:spPr>
          <p:txBody>
            <a:bodyPr/>
            <a:lstStyle/>
            <a:p>
              <a:endParaRPr/>
            </a:p>
          </p:txBody>
        </p:sp>
        <p:sp>
          <p:nvSpPr>
            <p:cNvPr id="54" name="rc54"/>
            <p:cNvSpPr/>
            <p:nvPr/>
          </p:nvSpPr>
          <p:spPr>
            <a:xfrm>
              <a:off x="5454988" y="3202632"/>
              <a:ext cx="249522" cy="315022"/>
            </a:xfrm>
            <a:prstGeom prst="rect">
              <a:avLst/>
            </a:prstGeom>
            <a:solidFill>
              <a:srgbClr val="E2231A">
                <a:alpha val="100000"/>
              </a:srgbClr>
            </a:solidFill>
          </p:spPr>
          <p:txBody>
            <a:bodyPr/>
            <a:lstStyle/>
            <a:p>
              <a:endParaRPr/>
            </a:p>
          </p:txBody>
        </p:sp>
        <p:sp>
          <p:nvSpPr>
            <p:cNvPr id="55" name="rc55"/>
            <p:cNvSpPr/>
            <p:nvPr/>
          </p:nvSpPr>
          <p:spPr>
            <a:xfrm>
              <a:off x="5732236" y="3519474"/>
              <a:ext cx="249522" cy="583223"/>
            </a:xfrm>
            <a:prstGeom prst="rect">
              <a:avLst/>
            </a:prstGeom>
            <a:solidFill>
              <a:srgbClr val="80BD41">
                <a:alpha val="100000"/>
              </a:srgbClr>
            </a:solidFill>
          </p:spPr>
          <p:txBody>
            <a:bodyPr/>
            <a:lstStyle/>
            <a:p>
              <a:endParaRPr/>
            </a:p>
          </p:txBody>
        </p:sp>
        <p:sp>
          <p:nvSpPr>
            <p:cNvPr id="56" name="rc56"/>
            <p:cNvSpPr/>
            <p:nvPr/>
          </p:nvSpPr>
          <p:spPr>
            <a:xfrm>
              <a:off x="5732236" y="3176946"/>
              <a:ext cx="249522" cy="342527"/>
            </a:xfrm>
            <a:prstGeom prst="rect">
              <a:avLst/>
            </a:prstGeom>
            <a:solidFill>
              <a:srgbClr val="E2231A">
                <a:alpha val="100000"/>
              </a:srgbClr>
            </a:solidFill>
          </p:spPr>
          <p:txBody>
            <a:bodyPr/>
            <a:lstStyle/>
            <a:p>
              <a:endParaRPr/>
            </a:p>
          </p:txBody>
        </p:sp>
        <p:sp>
          <p:nvSpPr>
            <p:cNvPr id="57" name="rc57"/>
            <p:cNvSpPr/>
            <p:nvPr/>
          </p:nvSpPr>
          <p:spPr>
            <a:xfrm>
              <a:off x="6009484" y="3476386"/>
              <a:ext cx="249522" cy="626310"/>
            </a:xfrm>
            <a:prstGeom prst="rect">
              <a:avLst/>
            </a:prstGeom>
            <a:solidFill>
              <a:srgbClr val="80BD41">
                <a:alpha val="100000"/>
              </a:srgbClr>
            </a:solidFill>
          </p:spPr>
          <p:txBody>
            <a:bodyPr/>
            <a:lstStyle/>
            <a:p>
              <a:endParaRPr/>
            </a:p>
          </p:txBody>
        </p:sp>
        <p:sp>
          <p:nvSpPr>
            <p:cNvPr id="58" name="rc58"/>
            <p:cNvSpPr/>
            <p:nvPr/>
          </p:nvSpPr>
          <p:spPr>
            <a:xfrm>
              <a:off x="6009484" y="3139142"/>
              <a:ext cx="249522" cy="337244"/>
            </a:xfrm>
            <a:prstGeom prst="rect">
              <a:avLst/>
            </a:prstGeom>
            <a:solidFill>
              <a:srgbClr val="E2231A">
                <a:alpha val="100000"/>
              </a:srgbClr>
            </a:solidFill>
          </p:spPr>
          <p:txBody>
            <a:bodyPr/>
            <a:lstStyle/>
            <a:p>
              <a:endParaRPr/>
            </a:p>
          </p:txBody>
        </p:sp>
        <p:sp>
          <p:nvSpPr>
            <p:cNvPr id="59" name="rc59"/>
            <p:cNvSpPr/>
            <p:nvPr/>
          </p:nvSpPr>
          <p:spPr>
            <a:xfrm>
              <a:off x="6286731" y="3465616"/>
              <a:ext cx="249522" cy="637080"/>
            </a:xfrm>
            <a:prstGeom prst="rect">
              <a:avLst/>
            </a:prstGeom>
            <a:solidFill>
              <a:srgbClr val="80BD41">
                <a:alpha val="100000"/>
              </a:srgbClr>
            </a:solidFill>
          </p:spPr>
          <p:txBody>
            <a:bodyPr/>
            <a:lstStyle/>
            <a:p>
              <a:endParaRPr/>
            </a:p>
          </p:txBody>
        </p:sp>
        <p:sp>
          <p:nvSpPr>
            <p:cNvPr id="60" name="rc60"/>
            <p:cNvSpPr/>
            <p:nvPr/>
          </p:nvSpPr>
          <p:spPr>
            <a:xfrm>
              <a:off x="6286731" y="3107259"/>
              <a:ext cx="249522" cy="358357"/>
            </a:xfrm>
            <a:prstGeom prst="rect">
              <a:avLst/>
            </a:prstGeom>
            <a:solidFill>
              <a:srgbClr val="E2231A">
                <a:alpha val="100000"/>
              </a:srgbClr>
            </a:solidFill>
          </p:spPr>
          <p:txBody>
            <a:bodyPr/>
            <a:lstStyle/>
            <a:p>
              <a:endParaRPr/>
            </a:p>
          </p:txBody>
        </p:sp>
        <p:sp>
          <p:nvSpPr>
            <p:cNvPr id="61" name="rc61"/>
            <p:cNvSpPr/>
            <p:nvPr/>
          </p:nvSpPr>
          <p:spPr>
            <a:xfrm>
              <a:off x="6563979" y="3439449"/>
              <a:ext cx="249522" cy="663247"/>
            </a:xfrm>
            <a:prstGeom prst="rect">
              <a:avLst/>
            </a:prstGeom>
            <a:solidFill>
              <a:srgbClr val="80BD41">
                <a:alpha val="100000"/>
              </a:srgbClr>
            </a:solidFill>
          </p:spPr>
          <p:txBody>
            <a:bodyPr/>
            <a:lstStyle/>
            <a:p>
              <a:endParaRPr/>
            </a:p>
          </p:txBody>
        </p:sp>
        <p:sp>
          <p:nvSpPr>
            <p:cNvPr id="62" name="rc62"/>
            <p:cNvSpPr/>
            <p:nvPr/>
          </p:nvSpPr>
          <p:spPr>
            <a:xfrm>
              <a:off x="6563979" y="3082316"/>
              <a:ext cx="249522" cy="357133"/>
            </a:xfrm>
            <a:prstGeom prst="rect">
              <a:avLst/>
            </a:prstGeom>
            <a:solidFill>
              <a:srgbClr val="E2231A">
                <a:alpha val="100000"/>
              </a:srgbClr>
            </a:solidFill>
          </p:spPr>
          <p:txBody>
            <a:bodyPr/>
            <a:lstStyle/>
            <a:p>
              <a:endParaRPr/>
            </a:p>
          </p:txBody>
        </p:sp>
        <p:sp>
          <p:nvSpPr>
            <p:cNvPr id="63" name="rc63"/>
            <p:cNvSpPr/>
            <p:nvPr/>
          </p:nvSpPr>
          <p:spPr>
            <a:xfrm>
              <a:off x="6841227" y="3454105"/>
              <a:ext cx="249522" cy="648592"/>
            </a:xfrm>
            <a:prstGeom prst="rect">
              <a:avLst/>
            </a:prstGeom>
            <a:solidFill>
              <a:srgbClr val="80BD41">
                <a:alpha val="100000"/>
              </a:srgbClr>
            </a:solidFill>
          </p:spPr>
          <p:txBody>
            <a:bodyPr/>
            <a:lstStyle/>
            <a:p>
              <a:endParaRPr/>
            </a:p>
          </p:txBody>
        </p:sp>
        <p:sp>
          <p:nvSpPr>
            <p:cNvPr id="64" name="rc64"/>
            <p:cNvSpPr/>
            <p:nvPr/>
          </p:nvSpPr>
          <p:spPr>
            <a:xfrm>
              <a:off x="6841227" y="3056580"/>
              <a:ext cx="249522" cy="397524"/>
            </a:xfrm>
            <a:prstGeom prst="rect">
              <a:avLst/>
            </a:prstGeom>
            <a:solidFill>
              <a:srgbClr val="E2231A">
                <a:alpha val="100000"/>
              </a:srgbClr>
            </a:solidFill>
          </p:spPr>
          <p:txBody>
            <a:bodyPr/>
            <a:lstStyle/>
            <a:p>
              <a:endParaRPr/>
            </a:p>
          </p:txBody>
        </p:sp>
        <p:sp>
          <p:nvSpPr>
            <p:cNvPr id="65" name="rc65"/>
            <p:cNvSpPr/>
            <p:nvPr/>
          </p:nvSpPr>
          <p:spPr>
            <a:xfrm>
              <a:off x="7118474" y="3511323"/>
              <a:ext cx="249522" cy="591373"/>
            </a:xfrm>
            <a:prstGeom prst="rect">
              <a:avLst/>
            </a:prstGeom>
            <a:solidFill>
              <a:srgbClr val="80BD41">
                <a:alpha val="100000"/>
              </a:srgbClr>
            </a:solidFill>
          </p:spPr>
          <p:txBody>
            <a:bodyPr/>
            <a:lstStyle/>
            <a:p>
              <a:endParaRPr/>
            </a:p>
          </p:txBody>
        </p:sp>
        <p:sp>
          <p:nvSpPr>
            <p:cNvPr id="66" name="rc66"/>
            <p:cNvSpPr/>
            <p:nvPr/>
          </p:nvSpPr>
          <p:spPr>
            <a:xfrm>
              <a:off x="7118474" y="3027472"/>
              <a:ext cx="249522" cy="483850"/>
            </a:xfrm>
            <a:prstGeom prst="rect">
              <a:avLst/>
            </a:prstGeom>
            <a:solidFill>
              <a:srgbClr val="E2231A">
                <a:alpha val="100000"/>
              </a:srgbClr>
            </a:solidFill>
          </p:spPr>
          <p:txBody>
            <a:bodyPr/>
            <a:lstStyle/>
            <a:p>
              <a:endParaRPr/>
            </a:p>
          </p:txBody>
        </p:sp>
        <p:sp>
          <p:nvSpPr>
            <p:cNvPr id="67" name="rc67"/>
            <p:cNvSpPr/>
            <p:nvPr/>
          </p:nvSpPr>
          <p:spPr>
            <a:xfrm>
              <a:off x="7395722" y="3484882"/>
              <a:ext cx="249522" cy="617815"/>
            </a:xfrm>
            <a:prstGeom prst="rect">
              <a:avLst/>
            </a:prstGeom>
            <a:solidFill>
              <a:srgbClr val="80BD41">
                <a:alpha val="100000"/>
              </a:srgbClr>
            </a:solidFill>
          </p:spPr>
          <p:txBody>
            <a:bodyPr/>
            <a:lstStyle/>
            <a:p>
              <a:endParaRPr/>
            </a:p>
          </p:txBody>
        </p:sp>
        <p:sp>
          <p:nvSpPr>
            <p:cNvPr id="68" name="rc68"/>
            <p:cNvSpPr/>
            <p:nvPr/>
          </p:nvSpPr>
          <p:spPr>
            <a:xfrm>
              <a:off x="7395722" y="2999456"/>
              <a:ext cx="249522" cy="485426"/>
            </a:xfrm>
            <a:prstGeom prst="rect">
              <a:avLst/>
            </a:prstGeom>
            <a:solidFill>
              <a:srgbClr val="E2231A">
                <a:alpha val="100000"/>
              </a:srgbClr>
            </a:solidFill>
          </p:spPr>
          <p:txBody>
            <a:bodyPr/>
            <a:lstStyle/>
            <a:p>
              <a:endParaRPr/>
            </a:p>
          </p:txBody>
        </p:sp>
        <p:sp>
          <p:nvSpPr>
            <p:cNvPr id="69" name="rc69"/>
            <p:cNvSpPr/>
            <p:nvPr/>
          </p:nvSpPr>
          <p:spPr>
            <a:xfrm>
              <a:off x="7672970" y="3514027"/>
              <a:ext cx="249522" cy="588670"/>
            </a:xfrm>
            <a:prstGeom prst="rect">
              <a:avLst/>
            </a:prstGeom>
            <a:solidFill>
              <a:srgbClr val="80BD41">
                <a:alpha val="100000"/>
              </a:srgbClr>
            </a:solidFill>
          </p:spPr>
          <p:txBody>
            <a:bodyPr/>
            <a:lstStyle/>
            <a:p>
              <a:endParaRPr/>
            </a:p>
          </p:txBody>
        </p:sp>
        <p:sp>
          <p:nvSpPr>
            <p:cNvPr id="70" name="rc70"/>
            <p:cNvSpPr/>
            <p:nvPr/>
          </p:nvSpPr>
          <p:spPr>
            <a:xfrm>
              <a:off x="7672970" y="2970639"/>
              <a:ext cx="249522" cy="543387"/>
            </a:xfrm>
            <a:prstGeom prst="rect">
              <a:avLst/>
            </a:prstGeom>
            <a:solidFill>
              <a:srgbClr val="E2231A">
                <a:alpha val="100000"/>
              </a:srgbClr>
            </a:solidFill>
          </p:spPr>
          <p:txBody>
            <a:bodyPr/>
            <a:lstStyle/>
            <a:p>
              <a:endParaRPr/>
            </a:p>
          </p:txBody>
        </p:sp>
        <p:sp>
          <p:nvSpPr>
            <p:cNvPr id="71" name="rc71"/>
            <p:cNvSpPr/>
            <p:nvPr/>
          </p:nvSpPr>
          <p:spPr>
            <a:xfrm>
              <a:off x="7950217" y="3465776"/>
              <a:ext cx="249522" cy="636920"/>
            </a:xfrm>
            <a:prstGeom prst="rect">
              <a:avLst/>
            </a:prstGeom>
            <a:solidFill>
              <a:srgbClr val="80BD41">
                <a:alpha val="100000"/>
              </a:srgbClr>
            </a:solidFill>
          </p:spPr>
          <p:txBody>
            <a:bodyPr/>
            <a:lstStyle/>
            <a:p>
              <a:endParaRPr/>
            </a:p>
          </p:txBody>
        </p:sp>
        <p:sp>
          <p:nvSpPr>
            <p:cNvPr id="72" name="rc72"/>
            <p:cNvSpPr/>
            <p:nvPr/>
          </p:nvSpPr>
          <p:spPr>
            <a:xfrm>
              <a:off x="7950217" y="2944660"/>
              <a:ext cx="249522" cy="521116"/>
            </a:xfrm>
            <a:prstGeom prst="rect">
              <a:avLst/>
            </a:prstGeom>
            <a:solidFill>
              <a:srgbClr val="E2231A">
                <a:alpha val="100000"/>
              </a:srgbClr>
            </a:solidFill>
          </p:spPr>
          <p:txBody>
            <a:bodyPr/>
            <a:lstStyle/>
            <a:p>
              <a:endParaRPr/>
            </a:p>
          </p:txBody>
        </p:sp>
        <p:sp>
          <p:nvSpPr>
            <p:cNvPr id="73" name="pl73"/>
            <p:cNvSpPr/>
            <p:nvPr/>
          </p:nvSpPr>
          <p:spPr>
            <a:xfrm>
              <a:off x="1421035" y="2105083"/>
              <a:ext cx="6653943" cy="1244889"/>
            </a:xfrm>
            <a:custGeom>
              <a:avLst/>
              <a:gdLst/>
              <a:ahLst/>
              <a:cxnLst/>
              <a:rect l="0" t="0" r="0" b="0"/>
              <a:pathLst>
                <a:path w="6653943" h="1244889">
                  <a:moveTo>
                    <a:pt x="0" y="1244889"/>
                  </a:moveTo>
                  <a:lnTo>
                    <a:pt x="277247" y="1013282"/>
                  </a:lnTo>
                  <a:lnTo>
                    <a:pt x="554495" y="810625"/>
                  </a:lnTo>
                  <a:lnTo>
                    <a:pt x="831742" y="607969"/>
                  </a:lnTo>
                  <a:lnTo>
                    <a:pt x="1108990" y="347411"/>
                  </a:lnTo>
                  <a:lnTo>
                    <a:pt x="1386238" y="231607"/>
                  </a:lnTo>
                  <a:lnTo>
                    <a:pt x="1663485" y="173705"/>
                  </a:lnTo>
                  <a:lnTo>
                    <a:pt x="1940733" y="144754"/>
                  </a:lnTo>
                  <a:lnTo>
                    <a:pt x="2217981" y="144754"/>
                  </a:lnTo>
                  <a:lnTo>
                    <a:pt x="2495228" y="115803"/>
                  </a:lnTo>
                  <a:lnTo>
                    <a:pt x="2772476" y="86852"/>
                  </a:lnTo>
                  <a:lnTo>
                    <a:pt x="3049724" y="86852"/>
                  </a:lnTo>
                  <a:lnTo>
                    <a:pt x="3326971" y="0"/>
                  </a:lnTo>
                  <a:lnTo>
                    <a:pt x="3604219" y="28950"/>
                  </a:lnTo>
                  <a:lnTo>
                    <a:pt x="3881467" y="0"/>
                  </a:lnTo>
                  <a:lnTo>
                    <a:pt x="4158714" y="115803"/>
                  </a:lnTo>
                  <a:lnTo>
                    <a:pt x="4435962" y="173705"/>
                  </a:lnTo>
                  <a:lnTo>
                    <a:pt x="4713210" y="115803"/>
                  </a:lnTo>
                  <a:lnTo>
                    <a:pt x="4990457" y="144754"/>
                  </a:lnTo>
                  <a:lnTo>
                    <a:pt x="5267705" y="115803"/>
                  </a:lnTo>
                  <a:lnTo>
                    <a:pt x="5544953" y="202656"/>
                  </a:lnTo>
                  <a:lnTo>
                    <a:pt x="5822200" y="405312"/>
                  </a:lnTo>
                  <a:lnTo>
                    <a:pt x="6099448" y="376361"/>
                  </a:lnTo>
                  <a:lnTo>
                    <a:pt x="6376696" y="492165"/>
                  </a:lnTo>
                  <a:lnTo>
                    <a:pt x="6653943" y="405312"/>
                  </a:lnTo>
                </a:path>
              </a:pathLst>
            </a:custGeom>
            <a:ln w="27101" cap="flat">
              <a:solidFill>
                <a:srgbClr val="0058AB">
                  <a:alpha val="100000"/>
                </a:srgbClr>
              </a:solidFill>
              <a:prstDash val="solid"/>
              <a:round/>
            </a:ln>
          </p:spPr>
          <p:txBody>
            <a:bodyPr/>
            <a:lstStyle/>
            <a:p>
              <a:endParaRPr/>
            </a:p>
          </p:txBody>
        </p:sp>
        <p:sp>
          <p:nvSpPr>
            <p:cNvPr id="74" name="tx74"/>
            <p:cNvSpPr/>
            <p:nvPr/>
          </p:nvSpPr>
          <p:spPr>
            <a:xfrm>
              <a:off x="1360745"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26</a:t>
              </a:r>
            </a:p>
          </p:txBody>
        </p:sp>
        <p:sp>
          <p:nvSpPr>
            <p:cNvPr id="75" name="tx75"/>
            <p:cNvSpPr/>
            <p:nvPr/>
          </p:nvSpPr>
          <p:spPr>
            <a:xfrm>
              <a:off x="2746983"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61</a:t>
              </a:r>
            </a:p>
          </p:txBody>
        </p:sp>
        <p:sp>
          <p:nvSpPr>
            <p:cNvPr id="76" name="tx76"/>
            <p:cNvSpPr/>
            <p:nvPr/>
          </p:nvSpPr>
          <p:spPr>
            <a:xfrm>
              <a:off x="4133222"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66</a:t>
              </a:r>
            </a:p>
          </p:txBody>
        </p:sp>
        <p:sp>
          <p:nvSpPr>
            <p:cNvPr id="77" name="tx77"/>
            <p:cNvSpPr/>
            <p:nvPr/>
          </p:nvSpPr>
          <p:spPr>
            <a:xfrm>
              <a:off x="5519460"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78" name="tx78"/>
            <p:cNvSpPr/>
            <p:nvPr/>
          </p:nvSpPr>
          <p:spPr>
            <a:xfrm>
              <a:off x="6628451"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79" name="tx79"/>
            <p:cNvSpPr/>
            <p:nvPr/>
          </p:nvSpPr>
          <p:spPr>
            <a:xfrm>
              <a:off x="6905698"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62</a:t>
              </a:r>
            </a:p>
          </p:txBody>
        </p:sp>
        <p:sp>
          <p:nvSpPr>
            <p:cNvPr id="80" name="tx80"/>
            <p:cNvSpPr/>
            <p:nvPr/>
          </p:nvSpPr>
          <p:spPr>
            <a:xfrm>
              <a:off x="7182946" y="107184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55</a:t>
              </a:r>
            </a:p>
          </p:txBody>
        </p:sp>
        <p:sp>
          <p:nvSpPr>
            <p:cNvPr id="81" name="tx81"/>
            <p:cNvSpPr/>
            <p:nvPr/>
          </p:nvSpPr>
          <p:spPr>
            <a:xfrm>
              <a:off x="7460194"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56</a:t>
              </a:r>
            </a:p>
          </p:txBody>
        </p:sp>
        <p:sp>
          <p:nvSpPr>
            <p:cNvPr id="82" name="tx82"/>
            <p:cNvSpPr/>
            <p:nvPr/>
          </p:nvSpPr>
          <p:spPr>
            <a:xfrm>
              <a:off x="7737441"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52</a:t>
              </a:r>
            </a:p>
          </p:txBody>
        </p:sp>
        <p:sp>
          <p:nvSpPr>
            <p:cNvPr id="83" name="tx83"/>
            <p:cNvSpPr/>
            <p:nvPr/>
          </p:nvSpPr>
          <p:spPr>
            <a:xfrm>
              <a:off x="8014689" y="107184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55</a:t>
              </a:r>
            </a:p>
          </p:txBody>
        </p:sp>
        <p:sp>
          <p:nvSpPr>
            <p:cNvPr id="84" name="tx84"/>
            <p:cNvSpPr/>
            <p:nvPr/>
          </p:nvSpPr>
          <p:spPr>
            <a:xfrm>
              <a:off x="1329607" y="3390914"/>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2.14</a:t>
              </a:r>
            </a:p>
          </p:txBody>
        </p:sp>
        <p:sp>
          <p:nvSpPr>
            <p:cNvPr id="85" name="tx85"/>
            <p:cNvSpPr/>
            <p:nvPr/>
          </p:nvSpPr>
          <p:spPr>
            <a:xfrm>
              <a:off x="2715845" y="3316032"/>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2.41</a:t>
              </a:r>
            </a:p>
          </p:txBody>
        </p:sp>
        <p:sp>
          <p:nvSpPr>
            <p:cNvPr id="86" name="tx86"/>
            <p:cNvSpPr/>
            <p:nvPr/>
          </p:nvSpPr>
          <p:spPr>
            <a:xfrm>
              <a:off x="4102084" y="319795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2.85</a:t>
              </a:r>
            </a:p>
          </p:txBody>
        </p:sp>
        <p:sp>
          <p:nvSpPr>
            <p:cNvPr id="87" name="tx87"/>
            <p:cNvSpPr/>
            <p:nvPr/>
          </p:nvSpPr>
          <p:spPr>
            <a:xfrm>
              <a:off x="5488322" y="3066660"/>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3.33</a:t>
              </a:r>
            </a:p>
          </p:txBody>
        </p:sp>
        <p:sp>
          <p:nvSpPr>
            <p:cNvPr id="88" name="tx88"/>
            <p:cNvSpPr/>
            <p:nvPr/>
          </p:nvSpPr>
          <p:spPr>
            <a:xfrm>
              <a:off x="6597312" y="2946344"/>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3.78</a:t>
              </a:r>
            </a:p>
          </p:txBody>
        </p:sp>
        <p:sp>
          <p:nvSpPr>
            <p:cNvPr id="89" name="tx89"/>
            <p:cNvSpPr/>
            <p:nvPr/>
          </p:nvSpPr>
          <p:spPr>
            <a:xfrm>
              <a:off x="6874560" y="2920608"/>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3.88</a:t>
              </a:r>
            </a:p>
          </p:txBody>
        </p:sp>
        <p:sp>
          <p:nvSpPr>
            <p:cNvPr id="90" name="tx90"/>
            <p:cNvSpPr/>
            <p:nvPr/>
          </p:nvSpPr>
          <p:spPr>
            <a:xfrm>
              <a:off x="7151808" y="2891500"/>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3.98</a:t>
              </a:r>
            </a:p>
          </p:txBody>
        </p:sp>
        <p:sp>
          <p:nvSpPr>
            <p:cNvPr id="91" name="tx91"/>
            <p:cNvSpPr/>
            <p:nvPr/>
          </p:nvSpPr>
          <p:spPr>
            <a:xfrm>
              <a:off x="7429055" y="286352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4.09</a:t>
              </a:r>
            </a:p>
          </p:txBody>
        </p:sp>
        <p:sp>
          <p:nvSpPr>
            <p:cNvPr id="92" name="tx92"/>
            <p:cNvSpPr/>
            <p:nvPr/>
          </p:nvSpPr>
          <p:spPr>
            <a:xfrm>
              <a:off x="7706303" y="283471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4.19</a:t>
              </a:r>
            </a:p>
          </p:txBody>
        </p:sp>
        <p:sp>
          <p:nvSpPr>
            <p:cNvPr id="93" name="tx93"/>
            <p:cNvSpPr/>
            <p:nvPr/>
          </p:nvSpPr>
          <p:spPr>
            <a:xfrm>
              <a:off x="7983551" y="280873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4.29</a:t>
              </a:r>
            </a:p>
          </p:txBody>
        </p:sp>
        <p:sp>
          <p:nvSpPr>
            <p:cNvPr id="94" name="pl94"/>
            <p:cNvSpPr/>
            <p:nvPr/>
          </p:nvSpPr>
          <p:spPr>
            <a:xfrm>
              <a:off x="1421035" y="1207605"/>
              <a:ext cx="0" cy="2142368"/>
            </a:xfrm>
            <a:custGeom>
              <a:avLst/>
              <a:gdLst/>
              <a:ahLst/>
              <a:cxnLst/>
              <a:rect l="0" t="0" r="0" b="0"/>
              <a:pathLst>
                <a:path h="2142368">
                  <a:moveTo>
                    <a:pt x="0" y="2142368"/>
                  </a:moveTo>
                  <a:lnTo>
                    <a:pt x="0" y="0"/>
                  </a:lnTo>
                </a:path>
              </a:pathLst>
            </a:custGeom>
            <a:ln w="13550" cap="flat">
              <a:solidFill>
                <a:srgbClr val="0058AB">
                  <a:alpha val="100000"/>
                </a:srgbClr>
              </a:solidFill>
              <a:prstDash val="dot"/>
              <a:round/>
            </a:ln>
          </p:spPr>
          <p:txBody>
            <a:bodyPr/>
            <a:lstStyle/>
            <a:p>
              <a:endParaRPr/>
            </a:p>
          </p:txBody>
        </p:sp>
        <p:sp>
          <p:nvSpPr>
            <p:cNvPr id="95" name="pl95"/>
            <p:cNvSpPr/>
            <p:nvPr/>
          </p:nvSpPr>
          <p:spPr>
            <a:xfrm>
              <a:off x="2807273" y="1207605"/>
              <a:ext cx="0" cy="1129085"/>
            </a:xfrm>
            <a:custGeom>
              <a:avLst/>
              <a:gdLst/>
              <a:ahLst/>
              <a:cxnLst/>
              <a:rect l="0" t="0" r="0" b="0"/>
              <a:pathLst>
                <a:path h="1129085">
                  <a:moveTo>
                    <a:pt x="0" y="1129085"/>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4193511" y="1207605"/>
              <a:ext cx="0" cy="984331"/>
            </a:xfrm>
            <a:custGeom>
              <a:avLst/>
              <a:gdLst/>
              <a:ahLst/>
              <a:cxnLst/>
              <a:rect l="0" t="0" r="0" b="0"/>
              <a:pathLst>
                <a:path h="984331">
                  <a:moveTo>
                    <a:pt x="0" y="984331"/>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5579750" y="1207605"/>
              <a:ext cx="0" cy="1013282"/>
            </a:xfrm>
            <a:custGeom>
              <a:avLst/>
              <a:gdLst/>
              <a:ahLst/>
              <a:cxnLst/>
              <a:rect l="0" t="0" r="0" b="0"/>
              <a:pathLst>
                <a:path h="1013282">
                  <a:moveTo>
                    <a:pt x="0" y="1013282"/>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6688740" y="1207605"/>
              <a:ext cx="0" cy="1013282"/>
            </a:xfrm>
            <a:custGeom>
              <a:avLst/>
              <a:gdLst/>
              <a:ahLst/>
              <a:cxnLst/>
              <a:rect l="0" t="0" r="0" b="0"/>
              <a:pathLst>
                <a:path h="1013282">
                  <a:moveTo>
                    <a:pt x="0" y="1013282"/>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6965988" y="1207605"/>
              <a:ext cx="0" cy="1100135"/>
            </a:xfrm>
            <a:custGeom>
              <a:avLst/>
              <a:gdLst/>
              <a:ahLst/>
              <a:cxnLst/>
              <a:rect l="0" t="0" r="0" b="0"/>
              <a:pathLst>
                <a:path h="1100135">
                  <a:moveTo>
                    <a:pt x="0" y="1100135"/>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7243236" y="1207605"/>
              <a:ext cx="0" cy="1302791"/>
            </a:xfrm>
            <a:custGeom>
              <a:avLst/>
              <a:gdLst/>
              <a:ahLst/>
              <a:cxnLst/>
              <a:rect l="0" t="0" r="0" b="0"/>
              <a:pathLst>
                <a:path h="1302791">
                  <a:moveTo>
                    <a:pt x="0" y="1302791"/>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7520483" y="1207605"/>
              <a:ext cx="0" cy="1273840"/>
            </a:xfrm>
            <a:custGeom>
              <a:avLst/>
              <a:gdLst/>
              <a:ahLst/>
              <a:cxnLst/>
              <a:rect l="0" t="0" r="0" b="0"/>
              <a:pathLst>
                <a:path h="1273840">
                  <a:moveTo>
                    <a:pt x="0" y="1273840"/>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7797731" y="1207605"/>
              <a:ext cx="0" cy="1389644"/>
            </a:xfrm>
            <a:custGeom>
              <a:avLst/>
              <a:gdLst/>
              <a:ahLst/>
              <a:cxnLst/>
              <a:rect l="0" t="0" r="0" b="0"/>
              <a:pathLst>
                <a:path h="1389644">
                  <a:moveTo>
                    <a:pt x="0" y="1389644"/>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8074979" y="1207605"/>
              <a:ext cx="0" cy="1302791"/>
            </a:xfrm>
            <a:custGeom>
              <a:avLst/>
              <a:gdLst/>
              <a:ahLst/>
              <a:cxnLst/>
              <a:rect l="0" t="0" r="0" b="0"/>
              <a:pathLst>
                <a:path h="1302791">
                  <a:moveTo>
                    <a:pt x="0" y="1302791"/>
                  </a:moveTo>
                  <a:lnTo>
                    <a:pt x="0" y="0"/>
                  </a:lnTo>
                </a:path>
              </a:pathLst>
            </a:custGeom>
            <a:ln w="13550" cap="flat">
              <a:solidFill>
                <a:srgbClr val="0058AB">
                  <a:alpha val="100000"/>
                </a:srgbClr>
              </a:solidFill>
              <a:prstDash val="dot"/>
              <a:round/>
            </a:ln>
          </p:spPr>
          <p:txBody>
            <a:bodyPr/>
            <a:lstStyle/>
            <a:p>
              <a:endParaRPr/>
            </a:p>
          </p:txBody>
        </p:sp>
        <p:sp>
          <p:nvSpPr>
            <p:cNvPr id="104" name="tx104"/>
            <p:cNvSpPr/>
            <p:nvPr/>
          </p:nvSpPr>
          <p:spPr>
            <a:xfrm>
              <a:off x="1329607" y="399263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0.56</a:t>
              </a:r>
            </a:p>
          </p:txBody>
        </p:sp>
        <p:sp>
          <p:nvSpPr>
            <p:cNvPr id="105" name="tx105"/>
            <p:cNvSpPr/>
            <p:nvPr/>
          </p:nvSpPr>
          <p:spPr>
            <a:xfrm>
              <a:off x="1329607" y="370413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1.58</a:t>
              </a:r>
            </a:p>
          </p:txBody>
        </p:sp>
        <p:sp>
          <p:nvSpPr>
            <p:cNvPr id="106" name="tx106"/>
            <p:cNvSpPr/>
            <p:nvPr/>
          </p:nvSpPr>
          <p:spPr>
            <a:xfrm>
              <a:off x="2715845" y="3869971"/>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1.47</a:t>
              </a:r>
            </a:p>
          </p:txBody>
        </p:sp>
        <p:sp>
          <p:nvSpPr>
            <p:cNvPr id="107" name="tx107"/>
            <p:cNvSpPr/>
            <p:nvPr/>
          </p:nvSpPr>
          <p:spPr>
            <a:xfrm>
              <a:off x="2715845" y="354288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0.94</a:t>
              </a:r>
            </a:p>
          </p:txBody>
        </p:sp>
        <p:sp>
          <p:nvSpPr>
            <p:cNvPr id="108" name="tx108"/>
            <p:cNvSpPr/>
            <p:nvPr/>
          </p:nvSpPr>
          <p:spPr>
            <a:xfrm>
              <a:off x="4102084" y="381394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1.88</a:t>
              </a:r>
            </a:p>
          </p:txBody>
        </p:sp>
        <p:sp>
          <p:nvSpPr>
            <p:cNvPr id="109" name="tx109"/>
            <p:cNvSpPr/>
            <p:nvPr/>
          </p:nvSpPr>
          <p:spPr>
            <a:xfrm>
              <a:off x="4102084" y="342953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0.97</a:t>
              </a:r>
            </a:p>
          </p:txBody>
        </p:sp>
        <p:sp>
          <p:nvSpPr>
            <p:cNvPr id="110" name="tx110"/>
            <p:cNvSpPr/>
            <p:nvPr/>
          </p:nvSpPr>
          <p:spPr>
            <a:xfrm>
              <a:off x="5488322" y="3776274"/>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2.17</a:t>
              </a:r>
            </a:p>
          </p:txBody>
        </p:sp>
        <p:sp>
          <p:nvSpPr>
            <p:cNvPr id="111" name="tx111"/>
            <p:cNvSpPr/>
            <p:nvPr/>
          </p:nvSpPr>
          <p:spPr>
            <a:xfrm>
              <a:off x="5488322" y="3326242"/>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1.17</a:t>
              </a:r>
            </a:p>
          </p:txBody>
        </p:sp>
        <p:sp>
          <p:nvSpPr>
            <p:cNvPr id="112" name="tx112"/>
            <p:cNvSpPr/>
            <p:nvPr/>
          </p:nvSpPr>
          <p:spPr>
            <a:xfrm>
              <a:off x="6597312" y="373602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2.46</a:t>
              </a:r>
            </a:p>
          </p:txBody>
        </p:sp>
        <p:sp>
          <p:nvSpPr>
            <p:cNvPr id="113" name="tx113"/>
            <p:cNvSpPr/>
            <p:nvPr/>
          </p:nvSpPr>
          <p:spPr>
            <a:xfrm>
              <a:off x="6597312" y="322578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1.32</a:t>
              </a:r>
            </a:p>
          </p:txBody>
        </p:sp>
        <p:sp>
          <p:nvSpPr>
            <p:cNvPr id="114" name="tx114"/>
            <p:cNvSpPr/>
            <p:nvPr/>
          </p:nvSpPr>
          <p:spPr>
            <a:xfrm>
              <a:off x="6900686" y="3744499"/>
              <a:ext cx="130604"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2.4</a:t>
              </a:r>
            </a:p>
          </p:txBody>
        </p:sp>
        <p:sp>
          <p:nvSpPr>
            <p:cNvPr id="115" name="tx115"/>
            <p:cNvSpPr/>
            <p:nvPr/>
          </p:nvSpPr>
          <p:spPr>
            <a:xfrm>
              <a:off x="6874560" y="3221441"/>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1.47</a:t>
              </a:r>
            </a:p>
          </p:txBody>
        </p:sp>
        <p:sp>
          <p:nvSpPr>
            <p:cNvPr id="116" name="tx116"/>
            <p:cNvSpPr/>
            <p:nvPr/>
          </p:nvSpPr>
          <p:spPr>
            <a:xfrm>
              <a:off x="7151808" y="377196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2.19</a:t>
              </a:r>
            </a:p>
          </p:txBody>
        </p:sp>
        <p:sp>
          <p:nvSpPr>
            <p:cNvPr id="117" name="tx117"/>
            <p:cNvSpPr/>
            <p:nvPr/>
          </p:nvSpPr>
          <p:spPr>
            <a:xfrm>
              <a:off x="7151808" y="323435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1.79</a:t>
              </a:r>
            </a:p>
          </p:txBody>
        </p:sp>
        <p:sp>
          <p:nvSpPr>
            <p:cNvPr id="118" name="tx118"/>
            <p:cNvSpPr/>
            <p:nvPr/>
          </p:nvSpPr>
          <p:spPr>
            <a:xfrm>
              <a:off x="7429055" y="375874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2.29</a:t>
              </a:r>
            </a:p>
          </p:txBody>
        </p:sp>
        <p:sp>
          <p:nvSpPr>
            <p:cNvPr id="119" name="tx119"/>
            <p:cNvSpPr/>
            <p:nvPr/>
          </p:nvSpPr>
          <p:spPr>
            <a:xfrm>
              <a:off x="7455181" y="3207121"/>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1.8</a:t>
              </a:r>
            </a:p>
          </p:txBody>
        </p:sp>
        <p:sp>
          <p:nvSpPr>
            <p:cNvPr id="120" name="tx120"/>
            <p:cNvSpPr/>
            <p:nvPr/>
          </p:nvSpPr>
          <p:spPr>
            <a:xfrm>
              <a:off x="7706303" y="377331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2.18</a:t>
              </a:r>
            </a:p>
          </p:txBody>
        </p:sp>
        <p:sp>
          <p:nvSpPr>
            <p:cNvPr id="121" name="tx121"/>
            <p:cNvSpPr/>
            <p:nvPr/>
          </p:nvSpPr>
          <p:spPr>
            <a:xfrm>
              <a:off x="7706303" y="320728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2.01</a:t>
              </a:r>
            </a:p>
          </p:txBody>
        </p:sp>
        <p:sp>
          <p:nvSpPr>
            <p:cNvPr id="122" name="tx122"/>
            <p:cNvSpPr/>
            <p:nvPr/>
          </p:nvSpPr>
          <p:spPr>
            <a:xfrm>
              <a:off x="7983551" y="3749143"/>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2.36</a:t>
              </a:r>
            </a:p>
          </p:txBody>
        </p:sp>
        <p:sp>
          <p:nvSpPr>
            <p:cNvPr id="123" name="tx123"/>
            <p:cNvSpPr/>
            <p:nvPr/>
          </p:nvSpPr>
          <p:spPr>
            <a:xfrm>
              <a:off x="7983551" y="3170124"/>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1.93</a:t>
              </a:r>
            </a:p>
          </p:txBody>
        </p:sp>
        <p:sp>
          <p:nvSpPr>
            <p:cNvPr id="124" name="tx124"/>
            <p:cNvSpPr/>
            <p:nvPr/>
          </p:nvSpPr>
          <p:spPr>
            <a:xfrm>
              <a:off x="694404" y="4050582"/>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240717"/>
              <a:ext cx="19406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3M</a:t>
              </a:r>
            </a:p>
          </p:txBody>
        </p:sp>
        <p:sp>
          <p:nvSpPr>
            <p:cNvPr id="126" name="tx126"/>
            <p:cNvSpPr/>
            <p:nvPr/>
          </p:nvSpPr>
          <p:spPr>
            <a:xfrm>
              <a:off x="694404" y="2430988"/>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6M</a:t>
              </a:r>
            </a:p>
          </p:txBody>
        </p:sp>
        <p:sp>
          <p:nvSpPr>
            <p:cNvPr id="127" name="tx127"/>
            <p:cNvSpPr/>
            <p:nvPr/>
          </p:nvSpPr>
          <p:spPr>
            <a:xfrm>
              <a:off x="694404" y="1621191"/>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9M</a:t>
              </a:r>
            </a:p>
          </p:txBody>
        </p:sp>
        <p:sp>
          <p:nvSpPr>
            <p:cNvPr id="128" name="tx128"/>
            <p:cNvSpPr/>
            <p:nvPr/>
          </p:nvSpPr>
          <p:spPr>
            <a:xfrm>
              <a:off x="8607544"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309081" y="2517221"/>
              <a:ext cx="151405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44" name="tx144"/>
            <p:cNvSpPr/>
            <p:nvPr/>
          </p:nvSpPr>
          <p:spPr>
            <a:xfrm rot="5400000">
              <a:off x="8496806" y="251722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45" name="pl145"/>
            <p:cNvSpPr/>
            <p:nvPr/>
          </p:nvSpPr>
          <p:spPr>
            <a:xfrm>
              <a:off x="2904532" y="511078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6" name="tx146"/>
            <p:cNvSpPr/>
            <p:nvPr/>
          </p:nvSpPr>
          <p:spPr>
            <a:xfrm>
              <a:off x="3171632" y="5057376"/>
              <a:ext cx="108697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47" name="rc147"/>
            <p:cNvSpPr/>
            <p:nvPr/>
          </p:nvSpPr>
          <p:spPr>
            <a:xfrm>
              <a:off x="4545960" y="5010059"/>
              <a:ext cx="201456" cy="201456"/>
            </a:xfrm>
            <a:prstGeom prst="rect">
              <a:avLst/>
            </a:prstGeom>
            <a:solidFill>
              <a:srgbClr val="E2231A">
                <a:alpha val="100000"/>
              </a:srgbClr>
            </a:solidFill>
          </p:spPr>
          <p:txBody>
            <a:bodyPr/>
            <a:lstStyle/>
            <a:p>
              <a:endParaRPr/>
            </a:p>
          </p:txBody>
        </p:sp>
        <p:sp>
          <p:nvSpPr>
            <p:cNvPr id="148" name="rc148"/>
            <p:cNvSpPr/>
            <p:nvPr/>
          </p:nvSpPr>
          <p:spPr>
            <a:xfrm>
              <a:off x="5766533" y="5010059"/>
              <a:ext cx="201456" cy="201456"/>
            </a:xfrm>
            <a:prstGeom prst="rect">
              <a:avLst/>
            </a:prstGeom>
            <a:solidFill>
              <a:srgbClr val="80BD41">
                <a:alpha val="100000"/>
              </a:srgbClr>
            </a:solidFill>
          </p:spPr>
          <p:txBody>
            <a:bodyPr/>
            <a:lstStyle/>
            <a:p>
              <a:endParaRPr/>
            </a:p>
          </p:txBody>
        </p:sp>
        <p:sp>
          <p:nvSpPr>
            <p:cNvPr id="149" name="tx149"/>
            <p:cNvSpPr/>
            <p:nvPr/>
          </p:nvSpPr>
          <p:spPr>
            <a:xfrm>
              <a:off x="4826005" y="5058604"/>
              <a:ext cx="86193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a:t>
              </a:r>
            </a:p>
          </p:txBody>
        </p:sp>
        <p:sp>
          <p:nvSpPr>
            <p:cNvPr id="150" name="tx150"/>
            <p:cNvSpPr/>
            <p:nvPr/>
          </p:nvSpPr>
          <p:spPr>
            <a:xfrm>
              <a:off x="6046578" y="5058604"/>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51" name="tx151"/>
            <p:cNvSpPr/>
            <p:nvPr/>
          </p:nvSpPr>
          <p:spPr>
            <a:xfrm>
              <a:off x="951100" y="479153"/>
              <a:ext cx="5455094"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2" name="tx152"/>
            <p:cNvSpPr/>
            <p:nvPr/>
          </p:nvSpPr>
          <p:spPr>
            <a:xfrm>
              <a:off x="951100" y="660204"/>
              <a:ext cx="1258036"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RDC, 2000-2024</a:t>
              </a:r>
            </a:p>
          </p:txBody>
        </p:sp>
        <p:sp>
          <p:nvSpPr>
            <p:cNvPr id="153" name="pl153"/>
            <p:cNvSpPr/>
            <p:nvPr/>
          </p:nvSpPr>
          <p:spPr>
            <a:xfrm>
              <a:off x="2062541"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3595076"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5127611"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6660146"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8192681"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951100" y="597265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951100" y="576366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951100" y="555467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1296273"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2828808"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4361344"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5893879"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7426414"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rc166"/>
            <p:cNvSpPr/>
            <p:nvPr/>
          </p:nvSpPr>
          <p:spPr>
            <a:xfrm>
              <a:off x="1296273" y="5889059"/>
              <a:ext cx="3765573" cy="167191"/>
            </a:xfrm>
            <a:prstGeom prst="rect">
              <a:avLst/>
            </a:prstGeom>
            <a:solidFill>
              <a:srgbClr val="80BD41">
                <a:alpha val="100000"/>
              </a:srgbClr>
            </a:solidFill>
          </p:spPr>
          <p:txBody>
            <a:bodyPr/>
            <a:lstStyle/>
            <a:p>
              <a:endParaRPr/>
            </a:p>
          </p:txBody>
        </p:sp>
        <p:sp>
          <p:nvSpPr>
            <p:cNvPr id="167" name="rc167"/>
            <p:cNvSpPr/>
            <p:nvPr/>
          </p:nvSpPr>
          <p:spPr>
            <a:xfrm>
              <a:off x="5061847" y="5889059"/>
              <a:ext cx="2027617" cy="167191"/>
            </a:xfrm>
            <a:prstGeom prst="rect">
              <a:avLst/>
            </a:prstGeom>
            <a:solidFill>
              <a:srgbClr val="E2231A">
                <a:alpha val="100000"/>
              </a:srgbClr>
            </a:solidFill>
          </p:spPr>
          <p:txBody>
            <a:bodyPr/>
            <a:lstStyle/>
            <a:p>
              <a:endParaRPr/>
            </a:p>
          </p:txBody>
        </p:sp>
        <p:sp>
          <p:nvSpPr>
            <p:cNvPr id="168" name="rc168"/>
            <p:cNvSpPr/>
            <p:nvPr/>
          </p:nvSpPr>
          <p:spPr>
            <a:xfrm>
              <a:off x="1296273" y="5680069"/>
              <a:ext cx="3342163" cy="167191"/>
            </a:xfrm>
            <a:prstGeom prst="rect">
              <a:avLst/>
            </a:prstGeom>
            <a:solidFill>
              <a:srgbClr val="80BD41">
                <a:alpha val="100000"/>
              </a:srgbClr>
            </a:solidFill>
          </p:spPr>
          <p:txBody>
            <a:bodyPr/>
            <a:lstStyle/>
            <a:p>
              <a:endParaRPr/>
            </a:p>
          </p:txBody>
        </p:sp>
        <p:sp>
          <p:nvSpPr>
            <p:cNvPr id="169" name="rc169"/>
            <p:cNvSpPr/>
            <p:nvPr/>
          </p:nvSpPr>
          <p:spPr>
            <a:xfrm>
              <a:off x="4638437" y="5680069"/>
              <a:ext cx="3085072" cy="167191"/>
            </a:xfrm>
            <a:prstGeom prst="rect">
              <a:avLst/>
            </a:prstGeom>
            <a:solidFill>
              <a:srgbClr val="E2231A">
                <a:alpha val="100000"/>
              </a:srgbClr>
            </a:solidFill>
          </p:spPr>
          <p:txBody>
            <a:bodyPr/>
            <a:lstStyle/>
            <a:p>
              <a:endParaRPr/>
            </a:p>
          </p:txBody>
        </p:sp>
        <p:sp>
          <p:nvSpPr>
            <p:cNvPr id="170" name="rc170"/>
            <p:cNvSpPr/>
            <p:nvPr/>
          </p:nvSpPr>
          <p:spPr>
            <a:xfrm>
              <a:off x="1296273" y="5471080"/>
              <a:ext cx="3616102" cy="167191"/>
            </a:xfrm>
            <a:prstGeom prst="rect">
              <a:avLst/>
            </a:prstGeom>
            <a:solidFill>
              <a:srgbClr val="80BD41">
                <a:alpha val="100000"/>
              </a:srgbClr>
            </a:solidFill>
          </p:spPr>
          <p:txBody>
            <a:bodyPr/>
            <a:lstStyle/>
            <a:p>
              <a:endParaRPr/>
            </a:p>
          </p:txBody>
        </p:sp>
        <p:sp>
          <p:nvSpPr>
            <p:cNvPr id="171" name="rc171"/>
            <p:cNvSpPr/>
            <p:nvPr/>
          </p:nvSpPr>
          <p:spPr>
            <a:xfrm>
              <a:off x="4912376" y="5471080"/>
              <a:ext cx="2958627" cy="167191"/>
            </a:xfrm>
            <a:prstGeom prst="rect">
              <a:avLst/>
            </a:prstGeom>
            <a:solidFill>
              <a:srgbClr val="E2231A">
                <a:alpha val="100000"/>
              </a:srgbClr>
            </a:solidFill>
          </p:spPr>
          <p:txBody>
            <a:bodyPr/>
            <a:lstStyle/>
            <a:p>
              <a:endParaRPr/>
            </a:p>
          </p:txBody>
        </p:sp>
        <p:sp>
          <p:nvSpPr>
            <p:cNvPr id="172" name="tx172"/>
            <p:cNvSpPr/>
            <p:nvPr/>
          </p:nvSpPr>
          <p:spPr>
            <a:xfrm>
              <a:off x="7266597" y="5929462"/>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3.78</a:t>
              </a:r>
            </a:p>
          </p:txBody>
        </p:sp>
        <p:sp>
          <p:nvSpPr>
            <p:cNvPr id="173" name="tx173"/>
            <p:cNvSpPr/>
            <p:nvPr/>
          </p:nvSpPr>
          <p:spPr>
            <a:xfrm>
              <a:off x="7932345" y="5720529"/>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4.19</a:t>
              </a:r>
            </a:p>
          </p:txBody>
        </p:sp>
        <p:sp>
          <p:nvSpPr>
            <p:cNvPr id="174" name="tx174"/>
            <p:cNvSpPr/>
            <p:nvPr/>
          </p:nvSpPr>
          <p:spPr>
            <a:xfrm>
              <a:off x="8087213" y="5511539"/>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4.29</a:t>
              </a:r>
            </a:p>
          </p:txBody>
        </p:sp>
        <p:sp>
          <p:nvSpPr>
            <p:cNvPr id="175" name="tx175"/>
            <p:cNvSpPr/>
            <p:nvPr/>
          </p:nvSpPr>
          <p:spPr>
            <a:xfrm>
              <a:off x="3073566" y="593221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2.46</a:t>
              </a:r>
            </a:p>
          </p:txBody>
        </p:sp>
        <p:sp>
          <p:nvSpPr>
            <p:cNvPr id="176" name="tx176"/>
            <p:cNvSpPr/>
            <p:nvPr/>
          </p:nvSpPr>
          <p:spPr>
            <a:xfrm>
              <a:off x="5970162" y="593216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1.32</a:t>
              </a:r>
            </a:p>
          </p:txBody>
        </p:sp>
        <p:sp>
          <p:nvSpPr>
            <p:cNvPr id="177" name="tx177"/>
            <p:cNvSpPr/>
            <p:nvPr/>
          </p:nvSpPr>
          <p:spPr>
            <a:xfrm>
              <a:off x="2861861" y="572322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2.18</a:t>
              </a:r>
            </a:p>
          </p:txBody>
        </p:sp>
        <p:sp>
          <p:nvSpPr>
            <p:cNvPr id="178" name="tx178"/>
            <p:cNvSpPr/>
            <p:nvPr/>
          </p:nvSpPr>
          <p:spPr>
            <a:xfrm>
              <a:off x="6075479" y="572322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2.01</a:t>
              </a:r>
            </a:p>
          </p:txBody>
        </p:sp>
        <p:sp>
          <p:nvSpPr>
            <p:cNvPr id="179" name="tx179"/>
            <p:cNvSpPr/>
            <p:nvPr/>
          </p:nvSpPr>
          <p:spPr>
            <a:xfrm>
              <a:off x="2998831" y="551418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2.36</a:t>
              </a:r>
            </a:p>
          </p:txBody>
        </p:sp>
        <p:sp>
          <p:nvSpPr>
            <p:cNvPr id="180" name="tx180"/>
            <p:cNvSpPr/>
            <p:nvPr/>
          </p:nvSpPr>
          <p:spPr>
            <a:xfrm>
              <a:off x="6286196" y="551418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1.93</a:t>
              </a:r>
            </a:p>
          </p:txBody>
        </p:sp>
        <p:sp>
          <p:nvSpPr>
            <p:cNvPr id="181" name="tx181"/>
            <p:cNvSpPr/>
            <p:nvPr/>
          </p:nvSpPr>
          <p:spPr>
            <a:xfrm>
              <a:off x="577692" y="59205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179834" y="6158564"/>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5" name="tx185"/>
            <p:cNvSpPr/>
            <p:nvPr/>
          </p:nvSpPr>
          <p:spPr>
            <a:xfrm>
              <a:off x="2712369" y="6160269"/>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M</a:t>
              </a:r>
            </a:p>
          </p:txBody>
        </p:sp>
        <p:sp>
          <p:nvSpPr>
            <p:cNvPr id="186" name="tx186"/>
            <p:cNvSpPr/>
            <p:nvPr/>
          </p:nvSpPr>
          <p:spPr>
            <a:xfrm>
              <a:off x="4244904" y="6160269"/>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87" name="tx187"/>
            <p:cNvSpPr/>
            <p:nvPr/>
          </p:nvSpPr>
          <p:spPr>
            <a:xfrm>
              <a:off x="5777439" y="6158495"/>
              <a:ext cx="23287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 M</a:t>
              </a:r>
            </a:p>
          </p:txBody>
        </p:sp>
        <p:sp>
          <p:nvSpPr>
            <p:cNvPr id="188" name="tx188"/>
            <p:cNvSpPr/>
            <p:nvPr/>
          </p:nvSpPr>
          <p:spPr>
            <a:xfrm>
              <a:off x="7309974" y="6160678"/>
              <a:ext cx="232878"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 M</a:t>
              </a:r>
            </a:p>
          </p:txBody>
        </p:sp>
        <p:sp>
          <p:nvSpPr>
            <p:cNvPr id="189" name="tx189"/>
            <p:cNvSpPr/>
            <p:nvPr/>
          </p:nvSpPr>
          <p:spPr>
            <a:xfrm>
              <a:off x="3990980" y="6293768"/>
              <a:ext cx="151405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millions)</a:t>
              </a:r>
            </a:p>
          </p:txBody>
        </p:sp>
        <p:sp>
          <p:nvSpPr>
            <p:cNvPr id="190" name="tx190"/>
            <p:cNvSpPr/>
            <p:nvPr/>
          </p:nvSpPr>
          <p:spPr>
            <a:xfrm>
              <a:off x="4246355" y="65066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par le MCV1 en 2024 (55 %) était plus faible qu'en 2019 (65 %).
Le nombre d'enfants vaccinés avec le MCV1 a diminué de 4% par rapport à 2019.
Le nombre de nourrissons survivants a augmenté d'environ 13 % par rapport à 2019.
En 2024, 100 000 enfants de moins qu'en 2019 ont été vaccinés.
En 2024, il y avait 500 000 nourrissons survivants (population cible) de plus qu'en 2019.
Pour que la couverture vaccinale augmente, le nombre d'enfants vaccinés doit augmenter plus rapidement que la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59174" y="4520696"/>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59174" y="3150941"/>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9174" y="1781186"/>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9174" y="5205574"/>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959174" y="3835819"/>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9174" y="2466063"/>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9174" y="1096308"/>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281266"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818086"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354905"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891724"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428544"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965363"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502183"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039002"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575821"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112641"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649460"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186280"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723099"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1039697" y="5030314"/>
              <a:ext cx="483137" cy="175260"/>
            </a:xfrm>
            <a:prstGeom prst="rect">
              <a:avLst/>
            </a:prstGeom>
            <a:solidFill>
              <a:srgbClr val="1CABE2">
                <a:alpha val="100000"/>
              </a:srgbClr>
            </a:solidFill>
          </p:spPr>
          <p:txBody>
            <a:bodyPr/>
            <a:lstStyle/>
            <a:p>
              <a:endParaRPr/>
            </a:p>
          </p:txBody>
        </p:sp>
        <p:sp>
          <p:nvSpPr>
            <p:cNvPr id="25" name="rc25"/>
            <p:cNvSpPr/>
            <p:nvPr/>
          </p:nvSpPr>
          <p:spPr>
            <a:xfrm>
              <a:off x="1576517" y="5032232"/>
              <a:ext cx="483137" cy="173342"/>
            </a:xfrm>
            <a:prstGeom prst="rect">
              <a:avLst/>
            </a:prstGeom>
            <a:solidFill>
              <a:srgbClr val="1CABE2">
                <a:alpha val="100000"/>
              </a:srgbClr>
            </a:solidFill>
          </p:spPr>
          <p:txBody>
            <a:bodyPr/>
            <a:lstStyle/>
            <a:p>
              <a:endParaRPr/>
            </a:p>
          </p:txBody>
        </p:sp>
        <p:sp>
          <p:nvSpPr>
            <p:cNvPr id="26" name="rc26"/>
            <p:cNvSpPr/>
            <p:nvPr/>
          </p:nvSpPr>
          <p:spPr>
            <a:xfrm>
              <a:off x="2113336" y="5089076"/>
              <a:ext cx="483137" cy="116497"/>
            </a:xfrm>
            <a:prstGeom prst="rect">
              <a:avLst/>
            </a:prstGeom>
            <a:solidFill>
              <a:srgbClr val="1CABE2">
                <a:alpha val="100000"/>
              </a:srgbClr>
            </a:solidFill>
          </p:spPr>
          <p:txBody>
            <a:bodyPr/>
            <a:lstStyle/>
            <a:p>
              <a:endParaRPr/>
            </a:p>
          </p:txBody>
        </p:sp>
        <p:sp>
          <p:nvSpPr>
            <p:cNvPr id="27" name="rc27"/>
            <p:cNvSpPr/>
            <p:nvPr/>
          </p:nvSpPr>
          <p:spPr>
            <a:xfrm>
              <a:off x="2650156" y="4861218"/>
              <a:ext cx="483137" cy="344356"/>
            </a:xfrm>
            <a:prstGeom prst="rect">
              <a:avLst/>
            </a:prstGeom>
            <a:solidFill>
              <a:srgbClr val="1CABE2">
                <a:alpha val="100000"/>
              </a:srgbClr>
            </a:solidFill>
          </p:spPr>
          <p:txBody>
            <a:bodyPr/>
            <a:lstStyle/>
            <a:p>
              <a:endParaRPr/>
            </a:p>
          </p:txBody>
        </p:sp>
        <p:sp>
          <p:nvSpPr>
            <p:cNvPr id="28" name="rc28"/>
            <p:cNvSpPr/>
            <p:nvPr/>
          </p:nvSpPr>
          <p:spPr>
            <a:xfrm>
              <a:off x="3186975" y="4856903"/>
              <a:ext cx="483137" cy="348671"/>
            </a:xfrm>
            <a:prstGeom prst="rect">
              <a:avLst/>
            </a:prstGeom>
            <a:solidFill>
              <a:srgbClr val="1CABE2">
                <a:alpha val="100000"/>
              </a:srgbClr>
            </a:solidFill>
          </p:spPr>
          <p:txBody>
            <a:bodyPr/>
            <a:lstStyle/>
            <a:p>
              <a:endParaRPr/>
            </a:p>
          </p:txBody>
        </p:sp>
        <p:sp>
          <p:nvSpPr>
            <p:cNvPr id="29" name="rc29"/>
            <p:cNvSpPr/>
            <p:nvPr/>
          </p:nvSpPr>
          <p:spPr>
            <a:xfrm>
              <a:off x="3723794" y="4957648"/>
              <a:ext cx="483137" cy="247925"/>
            </a:xfrm>
            <a:prstGeom prst="rect">
              <a:avLst/>
            </a:prstGeom>
            <a:solidFill>
              <a:srgbClr val="1CABE2">
                <a:alpha val="100000"/>
              </a:srgbClr>
            </a:solidFill>
          </p:spPr>
          <p:txBody>
            <a:bodyPr/>
            <a:lstStyle/>
            <a:p>
              <a:endParaRPr/>
            </a:p>
          </p:txBody>
        </p:sp>
        <p:sp>
          <p:nvSpPr>
            <p:cNvPr id="30" name="rc30"/>
            <p:cNvSpPr/>
            <p:nvPr/>
          </p:nvSpPr>
          <p:spPr>
            <a:xfrm>
              <a:off x="4260614" y="4829439"/>
              <a:ext cx="483137" cy="376134"/>
            </a:xfrm>
            <a:prstGeom prst="rect">
              <a:avLst/>
            </a:prstGeom>
            <a:solidFill>
              <a:srgbClr val="1CABE2">
                <a:alpha val="100000"/>
              </a:srgbClr>
            </a:solidFill>
          </p:spPr>
          <p:txBody>
            <a:bodyPr/>
            <a:lstStyle/>
            <a:p>
              <a:endParaRPr/>
            </a:p>
          </p:txBody>
        </p:sp>
        <p:sp>
          <p:nvSpPr>
            <p:cNvPr id="31" name="rc31"/>
            <p:cNvSpPr/>
            <p:nvPr/>
          </p:nvSpPr>
          <p:spPr>
            <a:xfrm>
              <a:off x="4797433" y="3940810"/>
              <a:ext cx="483137" cy="1264763"/>
            </a:xfrm>
            <a:prstGeom prst="rect">
              <a:avLst/>
            </a:prstGeom>
            <a:solidFill>
              <a:srgbClr val="1CABE2">
                <a:alpha val="100000"/>
              </a:srgbClr>
            </a:solidFill>
          </p:spPr>
          <p:txBody>
            <a:bodyPr/>
            <a:lstStyle/>
            <a:p>
              <a:endParaRPr/>
            </a:p>
          </p:txBody>
        </p:sp>
        <p:sp>
          <p:nvSpPr>
            <p:cNvPr id="32" name="rc32"/>
            <p:cNvSpPr/>
            <p:nvPr/>
          </p:nvSpPr>
          <p:spPr>
            <a:xfrm>
              <a:off x="5334253" y="4207228"/>
              <a:ext cx="483137" cy="998346"/>
            </a:xfrm>
            <a:prstGeom prst="rect">
              <a:avLst/>
            </a:prstGeom>
            <a:solidFill>
              <a:srgbClr val="1CABE2">
                <a:alpha val="100000"/>
              </a:srgbClr>
            </a:solidFill>
          </p:spPr>
          <p:txBody>
            <a:bodyPr/>
            <a:lstStyle/>
            <a:p>
              <a:endParaRPr/>
            </a:p>
          </p:txBody>
        </p:sp>
        <p:sp>
          <p:nvSpPr>
            <p:cNvPr id="33" name="rc33"/>
            <p:cNvSpPr/>
            <p:nvPr/>
          </p:nvSpPr>
          <p:spPr>
            <a:xfrm>
              <a:off x="5871072" y="4969771"/>
              <a:ext cx="483137" cy="235803"/>
            </a:xfrm>
            <a:prstGeom prst="rect">
              <a:avLst/>
            </a:prstGeom>
            <a:solidFill>
              <a:srgbClr val="1CABE2">
                <a:alpha val="100000"/>
              </a:srgbClr>
            </a:solidFill>
          </p:spPr>
          <p:txBody>
            <a:bodyPr/>
            <a:lstStyle/>
            <a:p>
              <a:endParaRPr/>
            </a:p>
          </p:txBody>
        </p:sp>
        <p:sp>
          <p:nvSpPr>
            <p:cNvPr id="34" name="rc34"/>
            <p:cNvSpPr/>
            <p:nvPr/>
          </p:nvSpPr>
          <p:spPr>
            <a:xfrm>
              <a:off x="6407891" y="4906625"/>
              <a:ext cx="483137" cy="298949"/>
            </a:xfrm>
            <a:prstGeom prst="rect">
              <a:avLst/>
            </a:prstGeom>
            <a:solidFill>
              <a:srgbClr val="1CABE2">
                <a:alpha val="100000"/>
              </a:srgbClr>
            </a:solidFill>
          </p:spPr>
          <p:txBody>
            <a:bodyPr/>
            <a:lstStyle/>
            <a:p>
              <a:endParaRPr/>
            </a:p>
          </p:txBody>
        </p:sp>
        <p:sp>
          <p:nvSpPr>
            <p:cNvPr id="35" name="rc35"/>
            <p:cNvSpPr/>
            <p:nvPr/>
          </p:nvSpPr>
          <p:spPr>
            <a:xfrm>
              <a:off x="6944711" y="4472686"/>
              <a:ext cx="483137" cy="732887"/>
            </a:xfrm>
            <a:prstGeom prst="rect">
              <a:avLst/>
            </a:prstGeom>
            <a:solidFill>
              <a:srgbClr val="1CABE2">
                <a:alpha val="100000"/>
              </a:srgbClr>
            </a:solidFill>
          </p:spPr>
          <p:txBody>
            <a:bodyPr/>
            <a:lstStyle/>
            <a:p>
              <a:endParaRPr/>
            </a:p>
          </p:txBody>
        </p:sp>
        <p:sp>
          <p:nvSpPr>
            <p:cNvPr id="36" name="rc36"/>
            <p:cNvSpPr/>
            <p:nvPr/>
          </p:nvSpPr>
          <p:spPr>
            <a:xfrm>
              <a:off x="7481530" y="4857245"/>
              <a:ext cx="483137" cy="348328"/>
            </a:xfrm>
            <a:prstGeom prst="rect">
              <a:avLst/>
            </a:prstGeom>
            <a:solidFill>
              <a:srgbClr val="1CABE2">
                <a:alpha val="100000"/>
              </a:srgbClr>
            </a:solidFill>
          </p:spPr>
          <p:txBody>
            <a:bodyPr/>
            <a:lstStyle/>
            <a:p>
              <a:endParaRPr/>
            </a:p>
          </p:txBody>
        </p:sp>
        <p:sp>
          <p:nvSpPr>
            <p:cNvPr id="37" name="pl37"/>
            <p:cNvSpPr/>
            <p:nvPr/>
          </p:nvSpPr>
          <p:spPr>
            <a:xfrm>
              <a:off x="1281266" y="2296618"/>
              <a:ext cx="6441832" cy="716699"/>
            </a:xfrm>
            <a:custGeom>
              <a:avLst/>
              <a:gdLst/>
              <a:ahLst/>
              <a:cxnLst/>
              <a:rect l="0" t="0" r="0" b="0"/>
              <a:pathLst>
                <a:path w="6441832" h="716699">
                  <a:moveTo>
                    <a:pt x="0" y="0"/>
                  </a:moveTo>
                  <a:lnTo>
                    <a:pt x="536819" y="42158"/>
                  </a:lnTo>
                  <a:lnTo>
                    <a:pt x="1073638" y="0"/>
                  </a:lnTo>
                  <a:lnTo>
                    <a:pt x="1610458" y="168635"/>
                  </a:lnTo>
                  <a:lnTo>
                    <a:pt x="2147277" y="252952"/>
                  </a:lnTo>
                  <a:lnTo>
                    <a:pt x="2684097" y="168635"/>
                  </a:lnTo>
                  <a:lnTo>
                    <a:pt x="3220916" y="210793"/>
                  </a:lnTo>
                  <a:lnTo>
                    <a:pt x="3757735" y="168635"/>
                  </a:lnTo>
                  <a:lnTo>
                    <a:pt x="4294555" y="295111"/>
                  </a:lnTo>
                  <a:lnTo>
                    <a:pt x="4831374" y="590223"/>
                  </a:lnTo>
                  <a:lnTo>
                    <a:pt x="5368194" y="548064"/>
                  </a:lnTo>
                  <a:lnTo>
                    <a:pt x="5905013" y="716699"/>
                  </a:lnTo>
                  <a:lnTo>
                    <a:pt x="6441832" y="590223"/>
                  </a:lnTo>
                </a:path>
              </a:pathLst>
            </a:custGeom>
            <a:ln w="27101" cap="flat">
              <a:solidFill>
                <a:srgbClr val="00833D">
                  <a:alpha val="100000"/>
                </a:srgbClr>
              </a:solidFill>
              <a:prstDash val="solid"/>
              <a:round/>
            </a:ln>
          </p:spPr>
          <p:txBody>
            <a:bodyPr/>
            <a:lstStyle/>
            <a:p>
              <a:endParaRPr/>
            </a:p>
          </p:txBody>
        </p:sp>
        <p:sp>
          <p:nvSpPr>
            <p:cNvPr id="38" name="pl38"/>
            <p:cNvSpPr/>
            <p:nvPr/>
          </p:nvSpPr>
          <p:spPr>
            <a:xfrm>
              <a:off x="7186280" y="3055476"/>
              <a:ext cx="536819" cy="1391240"/>
            </a:xfrm>
            <a:custGeom>
              <a:avLst/>
              <a:gdLst/>
              <a:ahLst/>
              <a:cxnLst/>
              <a:rect l="0" t="0" r="0" b="0"/>
              <a:pathLst>
                <a:path w="536819" h="1391240">
                  <a:moveTo>
                    <a:pt x="0" y="1391240"/>
                  </a:moveTo>
                  <a:lnTo>
                    <a:pt x="536819" y="0"/>
                  </a:lnTo>
                </a:path>
              </a:pathLst>
            </a:custGeom>
            <a:ln w="27101" cap="flat">
              <a:solidFill>
                <a:srgbClr val="002759">
                  <a:alpha val="100000"/>
                </a:srgbClr>
              </a:solidFill>
              <a:prstDash val="solid"/>
              <a:round/>
            </a:ln>
          </p:spPr>
          <p:txBody>
            <a:bodyPr/>
            <a:lstStyle/>
            <a:p>
              <a:endParaRPr/>
            </a:p>
          </p:txBody>
        </p:sp>
        <p:sp>
          <p:nvSpPr>
            <p:cNvPr id="39" name="pt39"/>
            <p:cNvSpPr/>
            <p:nvPr/>
          </p:nvSpPr>
          <p:spPr>
            <a:xfrm>
              <a:off x="1249665" y="22650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0" name="pt40"/>
            <p:cNvSpPr/>
            <p:nvPr/>
          </p:nvSpPr>
          <p:spPr>
            <a:xfrm>
              <a:off x="1786484" y="23071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1" name="pt41"/>
            <p:cNvSpPr/>
            <p:nvPr/>
          </p:nvSpPr>
          <p:spPr>
            <a:xfrm>
              <a:off x="2323304" y="22650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2" name="pt42"/>
            <p:cNvSpPr/>
            <p:nvPr/>
          </p:nvSpPr>
          <p:spPr>
            <a:xfrm>
              <a:off x="2860123" y="2433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3" name="pt43"/>
            <p:cNvSpPr/>
            <p:nvPr/>
          </p:nvSpPr>
          <p:spPr>
            <a:xfrm>
              <a:off x="3396942" y="25179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4" name="pt44"/>
            <p:cNvSpPr/>
            <p:nvPr/>
          </p:nvSpPr>
          <p:spPr>
            <a:xfrm>
              <a:off x="3933762" y="2433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5" name="pt45"/>
            <p:cNvSpPr/>
            <p:nvPr/>
          </p:nvSpPr>
          <p:spPr>
            <a:xfrm>
              <a:off x="4470581" y="24758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6" name="pt46"/>
            <p:cNvSpPr/>
            <p:nvPr/>
          </p:nvSpPr>
          <p:spPr>
            <a:xfrm>
              <a:off x="5007401" y="2433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7" name="pt47"/>
            <p:cNvSpPr/>
            <p:nvPr/>
          </p:nvSpPr>
          <p:spPr>
            <a:xfrm>
              <a:off x="5544220" y="25601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8" name="pt48"/>
            <p:cNvSpPr/>
            <p:nvPr/>
          </p:nvSpPr>
          <p:spPr>
            <a:xfrm>
              <a:off x="6081039" y="28552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9" name="pt49"/>
            <p:cNvSpPr/>
            <p:nvPr/>
          </p:nvSpPr>
          <p:spPr>
            <a:xfrm>
              <a:off x="6617859" y="28130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0" name="pt50"/>
            <p:cNvSpPr/>
            <p:nvPr/>
          </p:nvSpPr>
          <p:spPr>
            <a:xfrm>
              <a:off x="7154678" y="29817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1" name="pt51"/>
            <p:cNvSpPr/>
            <p:nvPr/>
          </p:nvSpPr>
          <p:spPr>
            <a:xfrm>
              <a:off x="7691498" y="28552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2" name="pt52"/>
            <p:cNvSpPr/>
            <p:nvPr/>
          </p:nvSpPr>
          <p:spPr>
            <a:xfrm>
              <a:off x="7154678" y="44151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3" name="pt53"/>
            <p:cNvSpPr/>
            <p:nvPr/>
          </p:nvSpPr>
          <p:spPr>
            <a:xfrm>
              <a:off x="7691498" y="30238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tx54"/>
            <p:cNvSpPr/>
            <p:nvPr/>
          </p:nvSpPr>
          <p:spPr>
            <a:xfrm>
              <a:off x="1132064" y="4885042"/>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2,559</a:t>
              </a:r>
            </a:p>
          </p:txBody>
        </p:sp>
        <p:sp>
          <p:nvSpPr>
            <p:cNvPr id="55" name="tx55"/>
            <p:cNvSpPr/>
            <p:nvPr/>
          </p:nvSpPr>
          <p:spPr>
            <a:xfrm>
              <a:off x="1668883" y="4886959"/>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2,531</a:t>
              </a:r>
            </a:p>
          </p:txBody>
        </p:sp>
        <p:sp>
          <p:nvSpPr>
            <p:cNvPr id="56" name="tx56"/>
            <p:cNvSpPr/>
            <p:nvPr/>
          </p:nvSpPr>
          <p:spPr>
            <a:xfrm>
              <a:off x="2205702" y="4943804"/>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1,701</a:t>
              </a:r>
            </a:p>
          </p:txBody>
        </p:sp>
        <p:sp>
          <p:nvSpPr>
            <p:cNvPr id="57" name="tx57"/>
            <p:cNvSpPr/>
            <p:nvPr/>
          </p:nvSpPr>
          <p:spPr>
            <a:xfrm>
              <a:off x="2742522" y="4715945"/>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5,028</a:t>
              </a:r>
            </a:p>
          </p:txBody>
        </p:sp>
        <p:sp>
          <p:nvSpPr>
            <p:cNvPr id="58" name="tx58"/>
            <p:cNvSpPr/>
            <p:nvPr/>
          </p:nvSpPr>
          <p:spPr>
            <a:xfrm>
              <a:off x="3279341" y="4711631"/>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5,091</a:t>
              </a:r>
            </a:p>
          </p:txBody>
        </p:sp>
        <p:sp>
          <p:nvSpPr>
            <p:cNvPr id="59" name="tx59"/>
            <p:cNvSpPr/>
            <p:nvPr/>
          </p:nvSpPr>
          <p:spPr>
            <a:xfrm>
              <a:off x="3816161" y="4812376"/>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3,620</a:t>
              </a:r>
            </a:p>
          </p:txBody>
        </p:sp>
        <p:sp>
          <p:nvSpPr>
            <p:cNvPr id="60" name="tx60"/>
            <p:cNvSpPr/>
            <p:nvPr/>
          </p:nvSpPr>
          <p:spPr>
            <a:xfrm>
              <a:off x="4352980" y="4684167"/>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5,492</a:t>
              </a:r>
            </a:p>
          </p:txBody>
        </p:sp>
        <p:sp>
          <p:nvSpPr>
            <p:cNvPr id="61" name="tx61"/>
            <p:cNvSpPr/>
            <p:nvPr/>
          </p:nvSpPr>
          <p:spPr>
            <a:xfrm>
              <a:off x="4856640" y="3795538"/>
              <a:ext cx="364723"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18,467</a:t>
              </a:r>
            </a:p>
          </p:txBody>
        </p:sp>
        <p:sp>
          <p:nvSpPr>
            <p:cNvPr id="62" name="tx62"/>
            <p:cNvSpPr/>
            <p:nvPr/>
          </p:nvSpPr>
          <p:spPr>
            <a:xfrm>
              <a:off x="5393460" y="4061956"/>
              <a:ext cx="364723"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14,577</a:t>
              </a:r>
            </a:p>
          </p:txBody>
        </p:sp>
        <p:sp>
          <p:nvSpPr>
            <p:cNvPr id="63" name="tx63"/>
            <p:cNvSpPr/>
            <p:nvPr/>
          </p:nvSpPr>
          <p:spPr>
            <a:xfrm>
              <a:off x="5963438" y="4824498"/>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3,443</a:t>
              </a:r>
            </a:p>
          </p:txBody>
        </p:sp>
        <p:sp>
          <p:nvSpPr>
            <p:cNvPr id="64" name="tx64"/>
            <p:cNvSpPr/>
            <p:nvPr/>
          </p:nvSpPr>
          <p:spPr>
            <a:xfrm>
              <a:off x="6500258" y="4761353"/>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4,365</a:t>
              </a:r>
            </a:p>
          </p:txBody>
        </p:sp>
        <p:sp>
          <p:nvSpPr>
            <p:cNvPr id="65" name="tx65"/>
            <p:cNvSpPr/>
            <p:nvPr/>
          </p:nvSpPr>
          <p:spPr>
            <a:xfrm>
              <a:off x="7003918" y="4327414"/>
              <a:ext cx="364723"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10,701</a:t>
              </a:r>
            </a:p>
          </p:txBody>
        </p:sp>
        <p:sp>
          <p:nvSpPr>
            <p:cNvPr id="66" name="tx66"/>
            <p:cNvSpPr/>
            <p:nvPr/>
          </p:nvSpPr>
          <p:spPr>
            <a:xfrm>
              <a:off x="7573896" y="4711973"/>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5,086</a:t>
              </a:r>
            </a:p>
          </p:txBody>
        </p:sp>
        <p:sp>
          <p:nvSpPr>
            <p:cNvPr id="67" name="pl67"/>
            <p:cNvSpPr/>
            <p:nvPr/>
          </p:nvSpPr>
          <p:spPr>
            <a:xfrm>
              <a:off x="7739095" y="2840005"/>
              <a:ext cx="123208" cy="41454"/>
            </a:xfrm>
            <a:custGeom>
              <a:avLst/>
              <a:gdLst/>
              <a:ahLst/>
              <a:cxnLst/>
              <a:rect l="0" t="0" r="0" b="0"/>
              <a:pathLst>
                <a:path w="123208" h="41454">
                  <a:moveTo>
                    <a:pt x="123208" y="0"/>
                  </a:moveTo>
                  <a:lnTo>
                    <a:pt x="0" y="41454"/>
                  </a:lnTo>
                </a:path>
              </a:pathLst>
            </a:custGeom>
          </p:spPr>
          <p:txBody>
            <a:bodyPr/>
            <a:lstStyle/>
            <a:p>
              <a:endParaRPr/>
            </a:p>
          </p:txBody>
        </p:sp>
        <p:sp>
          <p:nvSpPr>
            <p:cNvPr id="68" name="pl68"/>
            <p:cNvSpPr/>
            <p:nvPr/>
          </p:nvSpPr>
          <p:spPr>
            <a:xfrm>
              <a:off x="7739677" y="3060126"/>
              <a:ext cx="122626" cy="34393"/>
            </a:xfrm>
            <a:custGeom>
              <a:avLst/>
              <a:gdLst/>
              <a:ahLst/>
              <a:cxnLst/>
              <a:rect l="0" t="0" r="0" b="0"/>
              <a:pathLst>
                <a:path w="122626" h="34393">
                  <a:moveTo>
                    <a:pt x="122626" y="34393"/>
                  </a:moveTo>
                  <a:lnTo>
                    <a:pt x="0" y="0"/>
                  </a:lnTo>
                </a:path>
              </a:pathLst>
            </a:custGeom>
          </p:spPr>
          <p:txBody>
            <a:bodyPr/>
            <a:lstStyle/>
            <a:p>
              <a:endParaRPr/>
            </a:p>
          </p:txBody>
        </p:sp>
        <p:sp>
          <p:nvSpPr>
            <p:cNvPr id="69" name="pg69"/>
            <p:cNvSpPr/>
            <p:nvPr/>
          </p:nvSpPr>
          <p:spPr>
            <a:xfrm>
              <a:off x="7793724" y="2742764"/>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a:endParaRPr/>
            </a:p>
          </p:txBody>
        </p:sp>
        <p:sp>
          <p:nvSpPr>
            <p:cNvPr id="70" name="tx70"/>
            <p:cNvSpPr/>
            <p:nvPr/>
          </p:nvSpPr>
          <p:spPr>
            <a:xfrm>
              <a:off x="7816584" y="2783884"/>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MCV1: 55%</a:t>
              </a:r>
            </a:p>
          </p:txBody>
        </p:sp>
        <p:sp>
          <p:nvSpPr>
            <p:cNvPr id="71" name="pg71"/>
            <p:cNvSpPr/>
            <p:nvPr/>
          </p:nvSpPr>
          <p:spPr>
            <a:xfrm>
              <a:off x="7793724" y="3010815"/>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72" name="tx72"/>
            <p:cNvSpPr/>
            <p:nvPr/>
          </p:nvSpPr>
          <p:spPr>
            <a:xfrm>
              <a:off x="7816584" y="3051935"/>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MCV2: 51%</a:t>
              </a:r>
            </a:p>
          </p:txBody>
        </p:sp>
        <p:sp>
          <p:nvSpPr>
            <p:cNvPr id="73" name="rc73"/>
            <p:cNvSpPr/>
            <p:nvPr/>
          </p:nvSpPr>
          <p:spPr>
            <a:xfrm>
              <a:off x="959174" y="646101"/>
              <a:ext cx="7676517" cy="4776590"/>
            </a:xfrm>
            <a:prstGeom prst="rect">
              <a:avLst/>
            </a:prstGeom>
            <a:ln w="13550" cap="rnd">
              <a:solidFill>
                <a:srgbClr val="BEBEBE">
                  <a:alpha val="100000"/>
                </a:srgbClr>
              </a:solidFill>
              <a:prstDash val="solid"/>
              <a:round/>
            </a:ln>
          </p:spPr>
          <p:txBody>
            <a:bodyPr/>
            <a:lstStyle/>
            <a:p>
              <a:endParaRPr/>
            </a:p>
          </p:txBody>
        </p:sp>
        <p:sp>
          <p:nvSpPr>
            <p:cNvPr id="74" name="tx74"/>
            <p:cNvSpPr/>
            <p:nvPr/>
          </p:nvSpPr>
          <p:spPr>
            <a:xfrm>
              <a:off x="825913" y="5158197"/>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75" name="tx75"/>
            <p:cNvSpPr/>
            <p:nvPr/>
          </p:nvSpPr>
          <p:spPr>
            <a:xfrm>
              <a:off x="508103" y="3772009"/>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20,000</a:t>
              </a:r>
            </a:p>
          </p:txBody>
        </p:sp>
        <p:sp>
          <p:nvSpPr>
            <p:cNvPr id="76" name="tx76"/>
            <p:cNvSpPr/>
            <p:nvPr/>
          </p:nvSpPr>
          <p:spPr>
            <a:xfrm>
              <a:off x="508103" y="2402253"/>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40,000</a:t>
              </a:r>
            </a:p>
          </p:txBody>
        </p:sp>
        <p:sp>
          <p:nvSpPr>
            <p:cNvPr id="77" name="tx77"/>
            <p:cNvSpPr/>
            <p:nvPr/>
          </p:nvSpPr>
          <p:spPr>
            <a:xfrm>
              <a:off x="508103" y="1032498"/>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60,000</a:t>
              </a:r>
            </a:p>
          </p:txBody>
        </p:sp>
        <p:sp>
          <p:nvSpPr>
            <p:cNvPr id="78" name="tx78"/>
            <p:cNvSpPr/>
            <p:nvPr/>
          </p:nvSpPr>
          <p:spPr>
            <a:xfrm>
              <a:off x="8698322" y="5158197"/>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79" name="tx79"/>
            <p:cNvSpPr/>
            <p:nvPr/>
          </p:nvSpPr>
          <p:spPr>
            <a:xfrm>
              <a:off x="8698322" y="473660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80" name="tx80"/>
            <p:cNvSpPr/>
            <p:nvPr/>
          </p:nvSpPr>
          <p:spPr>
            <a:xfrm>
              <a:off x="8698322" y="431502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81" name="tx81"/>
            <p:cNvSpPr/>
            <p:nvPr/>
          </p:nvSpPr>
          <p:spPr>
            <a:xfrm>
              <a:off x="8698322" y="3893371"/>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82" name="tx82"/>
            <p:cNvSpPr/>
            <p:nvPr/>
          </p:nvSpPr>
          <p:spPr>
            <a:xfrm>
              <a:off x="8698322" y="347184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83" name="tx83"/>
            <p:cNvSpPr/>
            <p:nvPr/>
          </p:nvSpPr>
          <p:spPr>
            <a:xfrm>
              <a:off x="8698322" y="305025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84" name="tx84"/>
            <p:cNvSpPr/>
            <p:nvPr/>
          </p:nvSpPr>
          <p:spPr>
            <a:xfrm>
              <a:off x="8698322" y="262867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85" name="tx85"/>
            <p:cNvSpPr/>
            <p:nvPr/>
          </p:nvSpPr>
          <p:spPr>
            <a:xfrm>
              <a:off x="8698322" y="220708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86" name="tx86"/>
            <p:cNvSpPr/>
            <p:nvPr/>
          </p:nvSpPr>
          <p:spPr>
            <a:xfrm>
              <a:off x="8698322" y="178549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87" name="tx87"/>
            <p:cNvSpPr/>
            <p:nvPr/>
          </p:nvSpPr>
          <p:spPr>
            <a:xfrm>
              <a:off x="8698322" y="136390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88" name="tx88"/>
            <p:cNvSpPr/>
            <p:nvPr/>
          </p:nvSpPr>
          <p:spPr>
            <a:xfrm>
              <a:off x="8698322" y="942318"/>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89" name="tx89"/>
            <p:cNvSpPr/>
            <p:nvPr/>
          </p:nvSpPr>
          <p:spPr>
            <a:xfrm rot="-5400000">
              <a:off x="1113741" y="5604291"/>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90" name="tx90"/>
            <p:cNvSpPr/>
            <p:nvPr/>
          </p:nvSpPr>
          <p:spPr>
            <a:xfrm rot="-5400000">
              <a:off x="1650530" y="5604260"/>
              <a:ext cx="331948"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91" name="tx91"/>
            <p:cNvSpPr/>
            <p:nvPr/>
          </p:nvSpPr>
          <p:spPr>
            <a:xfrm rot="-5400000">
              <a:off x="2187380" y="5604291"/>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92" name="tx92"/>
            <p:cNvSpPr/>
            <p:nvPr/>
          </p:nvSpPr>
          <p:spPr>
            <a:xfrm rot="-5400000">
              <a:off x="2749500"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93" name="tx93"/>
            <p:cNvSpPr/>
            <p:nvPr/>
          </p:nvSpPr>
          <p:spPr>
            <a:xfrm rot="-5400000">
              <a:off x="3261019" y="5604291"/>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94" name="tx94"/>
            <p:cNvSpPr/>
            <p:nvPr/>
          </p:nvSpPr>
          <p:spPr>
            <a:xfrm rot="-5400000">
              <a:off x="3823139"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95" name="tx95"/>
            <p:cNvSpPr/>
            <p:nvPr/>
          </p:nvSpPr>
          <p:spPr>
            <a:xfrm rot="-5400000">
              <a:off x="4334658" y="5604291"/>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6" name="tx96"/>
            <p:cNvSpPr/>
            <p:nvPr/>
          </p:nvSpPr>
          <p:spPr>
            <a:xfrm rot="-5400000">
              <a:off x="4896778"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97" name="tx97"/>
            <p:cNvSpPr/>
            <p:nvPr/>
          </p:nvSpPr>
          <p:spPr>
            <a:xfrm rot="-5400000">
              <a:off x="5403212" y="5609376"/>
              <a:ext cx="34211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8" name="tx98"/>
            <p:cNvSpPr/>
            <p:nvPr/>
          </p:nvSpPr>
          <p:spPr>
            <a:xfrm rot="-5400000">
              <a:off x="5945116" y="5604291"/>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99" name="tx99"/>
            <p:cNvSpPr/>
            <p:nvPr/>
          </p:nvSpPr>
          <p:spPr>
            <a:xfrm rot="-5400000">
              <a:off x="6476850" y="5609376"/>
              <a:ext cx="34211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100" name="tx100"/>
            <p:cNvSpPr/>
            <p:nvPr/>
          </p:nvSpPr>
          <p:spPr>
            <a:xfrm rot="-5400000">
              <a:off x="6988927" y="5634057"/>
              <a:ext cx="391541"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101" name="tx101"/>
            <p:cNvSpPr/>
            <p:nvPr/>
          </p:nvSpPr>
          <p:spPr>
            <a:xfrm rot="-5400000">
              <a:off x="7555574" y="5604291"/>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02" name="tx102"/>
            <p:cNvSpPr/>
            <p:nvPr/>
          </p:nvSpPr>
          <p:spPr>
            <a:xfrm rot="-5400000">
              <a:off x="-482797" y="2969697"/>
              <a:ext cx="17240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03" name="tx103"/>
            <p:cNvSpPr/>
            <p:nvPr/>
          </p:nvSpPr>
          <p:spPr>
            <a:xfrm rot="5400000">
              <a:off x="8255788" y="2968844"/>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04" name="tx104"/>
            <p:cNvSpPr/>
            <p:nvPr/>
          </p:nvSpPr>
          <p:spPr>
            <a:xfrm>
              <a:off x="1569760" y="401416"/>
              <a:ext cx="64553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RDC, 2012-2024</a:t>
              </a:r>
            </a:p>
          </p:txBody>
        </p:sp>
        <p:sp>
          <p:nvSpPr>
            <p:cNvPr id="105" name="tx105"/>
            <p:cNvSpPr/>
            <p:nvPr/>
          </p:nvSpPr>
          <p:spPr>
            <a:xfrm>
              <a:off x="4306083" y="6093403"/>
              <a:ext cx="432960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06" name="tx106"/>
            <p:cNvSpPr/>
            <p:nvPr/>
          </p:nvSpPr>
          <p:spPr>
            <a:xfrm>
              <a:off x="3225427" y="6187637"/>
              <a:ext cx="5410264" cy="1237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07" name="tx107"/>
            <p:cNvSpPr/>
            <p:nvPr/>
          </p:nvSpPr>
          <p:spPr>
            <a:xfrm>
              <a:off x="3346410" y="6327110"/>
              <a:ext cx="528928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08" name="tx108"/>
            <p:cNvSpPr/>
            <p:nvPr/>
          </p:nvSpPr>
          <p:spPr>
            <a:xfrm>
              <a:off x="2408346" y="6447866"/>
              <a:ext cx="62273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09" name="tx109"/>
            <p:cNvSpPr/>
            <p:nvPr/>
          </p:nvSpPr>
          <p:spPr>
            <a:xfrm>
              <a:off x="2323162" y="6568567"/>
              <a:ext cx="63125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il y avait un total de 5 086 cas de rougeole confirmés en RDC. La même année, la couverture par le MCV1 était de 55% et la couverture par le MCV2 de 51%.
Le nombre de cas en 2024 était inférieur de 52% à celui de 2023 (n=10 701).
Le nombre le plus élevé de cas de rougeole a été signalé en 2019 (n=18 467). Cette année-là, la couverture par le MCV1 était de 65 %.
La RDC a signalé des ruptures de stock de vaccins contre la rougeole en 2004, 2005, 2006, 2007, 2008, 2009, 2010, 2011, 2012, 2013, 2014, 2016, 2018, 2021, 2023 et 2024.
Des activités/campagnes de vaccination supplémentaires avec des vaccins contenant la rougeole ont eu lieu en 2020, 2022 et 2023.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67459" y="4938392"/>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7459" y="4129933"/>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7459" y="3321473"/>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7459" y="2513013"/>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7459" y="1704553"/>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7459" y="4534163"/>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7459" y="3725703"/>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7459" y="2917243"/>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7459" y="2108783"/>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7459" y="1300324"/>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43464"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76818"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410173"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143527"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730211"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316894"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463565"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943464" y="2189629"/>
              <a:ext cx="3520101" cy="2425379"/>
            </a:xfrm>
            <a:custGeom>
              <a:avLst/>
              <a:gdLst/>
              <a:ahLst/>
              <a:cxnLst/>
              <a:rect l="0" t="0" r="0" b="0"/>
              <a:pathLst>
                <a:path w="3520101" h="2425379">
                  <a:moveTo>
                    <a:pt x="0" y="0"/>
                  </a:moveTo>
                  <a:lnTo>
                    <a:pt x="146670" y="0"/>
                  </a:lnTo>
                  <a:lnTo>
                    <a:pt x="293341" y="1616919"/>
                  </a:lnTo>
                  <a:lnTo>
                    <a:pt x="440012" y="1455227"/>
                  </a:lnTo>
                  <a:lnTo>
                    <a:pt x="586683" y="1697765"/>
                  </a:lnTo>
                  <a:lnTo>
                    <a:pt x="733354" y="2344533"/>
                  </a:lnTo>
                  <a:lnTo>
                    <a:pt x="880025" y="2101995"/>
                  </a:lnTo>
                  <a:lnTo>
                    <a:pt x="1026696" y="2263687"/>
                  </a:lnTo>
                  <a:lnTo>
                    <a:pt x="1173367" y="2263687"/>
                  </a:lnTo>
                  <a:lnTo>
                    <a:pt x="1320038" y="2425379"/>
                  </a:lnTo>
                  <a:lnTo>
                    <a:pt x="1466709" y="2182841"/>
                  </a:lnTo>
                  <a:lnTo>
                    <a:pt x="1613379" y="2344533"/>
                  </a:lnTo>
                  <a:lnTo>
                    <a:pt x="1760050" y="2425379"/>
                  </a:lnTo>
                  <a:lnTo>
                    <a:pt x="1906721" y="2425379"/>
                  </a:lnTo>
                  <a:lnTo>
                    <a:pt x="2053392" y="2344533"/>
                  </a:lnTo>
                  <a:lnTo>
                    <a:pt x="2200063" y="2021149"/>
                  </a:lnTo>
                  <a:lnTo>
                    <a:pt x="2346734" y="2021149"/>
                  </a:lnTo>
                  <a:lnTo>
                    <a:pt x="2493405" y="2101995"/>
                  </a:lnTo>
                  <a:lnTo>
                    <a:pt x="2640076" y="2101995"/>
                  </a:lnTo>
                  <a:lnTo>
                    <a:pt x="2786747" y="2101995"/>
                  </a:lnTo>
                  <a:lnTo>
                    <a:pt x="2933418" y="1859457"/>
                  </a:lnTo>
                  <a:lnTo>
                    <a:pt x="3080089" y="1536073"/>
                  </a:lnTo>
                  <a:lnTo>
                    <a:pt x="3226759" y="1536073"/>
                  </a:lnTo>
                  <a:lnTo>
                    <a:pt x="3373430" y="1131843"/>
                  </a:lnTo>
                  <a:lnTo>
                    <a:pt x="3520101" y="1455227"/>
                  </a:lnTo>
                </a:path>
              </a:pathLst>
            </a:custGeom>
            <a:ln w="27101" cap="flat">
              <a:solidFill>
                <a:srgbClr val="0058AB">
                  <a:alpha val="80000"/>
                </a:srgbClr>
              </a:solidFill>
              <a:prstDash val="solid"/>
              <a:round/>
            </a:ln>
          </p:spPr>
          <p:txBody>
            <a:bodyPr/>
            <a:lstStyle/>
            <a:p>
              <a:endParaRPr/>
            </a:p>
          </p:txBody>
        </p:sp>
        <p:sp>
          <p:nvSpPr>
            <p:cNvPr id="23" name="pl23"/>
            <p:cNvSpPr/>
            <p:nvPr/>
          </p:nvSpPr>
          <p:spPr>
            <a:xfrm>
              <a:off x="943464" y="4291625"/>
              <a:ext cx="3520101" cy="646767"/>
            </a:xfrm>
            <a:custGeom>
              <a:avLst/>
              <a:gdLst/>
              <a:ahLst/>
              <a:cxnLst/>
              <a:rect l="0" t="0" r="0" b="0"/>
              <a:pathLst>
                <a:path w="3520101" h="646767">
                  <a:moveTo>
                    <a:pt x="0" y="0"/>
                  </a:moveTo>
                  <a:lnTo>
                    <a:pt x="146670" y="80845"/>
                  </a:lnTo>
                  <a:lnTo>
                    <a:pt x="293341" y="0"/>
                  </a:lnTo>
                  <a:lnTo>
                    <a:pt x="440012" y="161691"/>
                  </a:lnTo>
                  <a:lnTo>
                    <a:pt x="586683" y="242537"/>
                  </a:lnTo>
                  <a:lnTo>
                    <a:pt x="733354" y="161691"/>
                  </a:lnTo>
                  <a:lnTo>
                    <a:pt x="880025" y="242537"/>
                  </a:lnTo>
                  <a:lnTo>
                    <a:pt x="1026696" y="242537"/>
                  </a:lnTo>
                  <a:lnTo>
                    <a:pt x="1173367" y="404229"/>
                  </a:lnTo>
                  <a:lnTo>
                    <a:pt x="1320038" y="485075"/>
                  </a:lnTo>
                  <a:lnTo>
                    <a:pt x="1466709" y="565921"/>
                  </a:lnTo>
                  <a:lnTo>
                    <a:pt x="1613379" y="565921"/>
                  </a:lnTo>
                  <a:lnTo>
                    <a:pt x="1760050" y="565921"/>
                  </a:lnTo>
                  <a:lnTo>
                    <a:pt x="1906721" y="565921"/>
                  </a:lnTo>
                  <a:lnTo>
                    <a:pt x="2053392" y="646767"/>
                  </a:lnTo>
                  <a:lnTo>
                    <a:pt x="2200063" y="646767"/>
                  </a:lnTo>
                  <a:lnTo>
                    <a:pt x="2346734" y="646767"/>
                  </a:lnTo>
                  <a:lnTo>
                    <a:pt x="2493405" y="646767"/>
                  </a:lnTo>
                  <a:lnTo>
                    <a:pt x="2640076" y="646767"/>
                  </a:lnTo>
                  <a:lnTo>
                    <a:pt x="2786747" y="646767"/>
                  </a:lnTo>
                  <a:lnTo>
                    <a:pt x="2933418" y="646767"/>
                  </a:lnTo>
                  <a:lnTo>
                    <a:pt x="3080089" y="565921"/>
                  </a:lnTo>
                  <a:lnTo>
                    <a:pt x="3226759" y="646767"/>
                  </a:lnTo>
                  <a:lnTo>
                    <a:pt x="3373430" y="646767"/>
                  </a:lnTo>
                  <a:lnTo>
                    <a:pt x="3520101" y="646767"/>
                  </a:lnTo>
                </a:path>
              </a:pathLst>
            </a:custGeom>
            <a:ln w="27101" cap="flat">
              <a:solidFill>
                <a:srgbClr val="1CABE2">
                  <a:alpha val="80000"/>
                </a:srgbClr>
              </a:solidFill>
              <a:prstDash val="solid"/>
              <a:round/>
            </a:ln>
          </p:spPr>
          <p:txBody>
            <a:bodyPr/>
            <a:lstStyle/>
            <a:p>
              <a:endParaRPr/>
            </a:p>
          </p:txBody>
        </p:sp>
        <p:sp>
          <p:nvSpPr>
            <p:cNvPr id="24" name="pl24"/>
            <p:cNvSpPr/>
            <p:nvPr/>
          </p:nvSpPr>
          <p:spPr>
            <a:xfrm>
              <a:off x="943464" y="2998089"/>
              <a:ext cx="3520101" cy="1697765"/>
            </a:xfrm>
            <a:custGeom>
              <a:avLst/>
              <a:gdLst/>
              <a:ahLst/>
              <a:cxnLst/>
              <a:rect l="0" t="0" r="0" b="0"/>
              <a:pathLst>
                <a:path w="3520101" h="1697765">
                  <a:moveTo>
                    <a:pt x="0" y="80845"/>
                  </a:moveTo>
                  <a:lnTo>
                    <a:pt x="146670" y="0"/>
                  </a:lnTo>
                  <a:lnTo>
                    <a:pt x="293341" y="242537"/>
                  </a:lnTo>
                  <a:lnTo>
                    <a:pt x="440012" y="485075"/>
                  </a:lnTo>
                  <a:lnTo>
                    <a:pt x="586683" y="727613"/>
                  </a:lnTo>
                  <a:lnTo>
                    <a:pt x="733354" y="1050997"/>
                  </a:lnTo>
                  <a:lnTo>
                    <a:pt x="880025" y="1131843"/>
                  </a:lnTo>
                  <a:lnTo>
                    <a:pt x="1026696" y="1212689"/>
                  </a:lnTo>
                  <a:lnTo>
                    <a:pt x="1173367" y="1293535"/>
                  </a:lnTo>
                  <a:lnTo>
                    <a:pt x="1320038" y="1374381"/>
                  </a:lnTo>
                  <a:lnTo>
                    <a:pt x="1466709" y="1536073"/>
                  </a:lnTo>
                  <a:lnTo>
                    <a:pt x="1613379" y="1697765"/>
                  </a:lnTo>
                  <a:lnTo>
                    <a:pt x="1760050" y="1536073"/>
                  </a:lnTo>
                  <a:lnTo>
                    <a:pt x="1906721" y="1616919"/>
                  </a:lnTo>
                  <a:lnTo>
                    <a:pt x="2053392" y="1536073"/>
                  </a:lnTo>
                  <a:lnTo>
                    <a:pt x="2200063" y="1293535"/>
                  </a:lnTo>
                  <a:lnTo>
                    <a:pt x="2346734" y="1374381"/>
                  </a:lnTo>
                  <a:lnTo>
                    <a:pt x="2493405" y="1374381"/>
                  </a:lnTo>
                  <a:lnTo>
                    <a:pt x="2640076" y="1455227"/>
                  </a:lnTo>
                  <a:lnTo>
                    <a:pt x="2786747" y="1616919"/>
                  </a:lnTo>
                  <a:lnTo>
                    <a:pt x="2933418" y="1455227"/>
                  </a:lnTo>
                  <a:lnTo>
                    <a:pt x="3080089" y="1455227"/>
                  </a:lnTo>
                  <a:lnTo>
                    <a:pt x="3226759" y="1536073"/>
                  </a:lnTo>
                  <a:lnTo>
                    <a:pt x="3373430" y="1455227"/>
                  </a:lnTo>
                  <a:lnTo>
                    <a:pt x="3520101" y="1536073"/>
                  </a:lnTo>
                </a:path>
              </a:pathLst>
            </a:custGeom>
            <a:ln w="27101" cap="flat">
              <a:solidFill>
                <a:srgbClr val="00833D">
                  <a:alpha val="80000"/>
                </a:srgbClr>
              </a:solidFill>
              <a:prstDash val="solid"/>
              <a:round/>
            </a:ln>
          </p:spPr>
          <p:txBody>
            <a:bodyPr/>
            <a:lstStyle/>
            <a:p>
              <a:endParaRPr/>
            </a:p>
          </p:txBody>
        </p:sp>
        <p:sp>
          <p:nvSpPr>
            <p:cNvPr id="25" name="pl25"/>
            <p:cNvSpPr/>
            <p:nvPr/>
          </p:nvSpPr>
          <p:spPr>
            <a:xfrm>
              <a:off x="943464" y="2189629"/>
              <a:ext cx="3520101" cy="2425379"/>
            </a:xfrm>
            <a:custGeom>
              <a:avLst/>
              <a:gdLst/>
              <a:ahLst/>
              <a:cxnLst/>
              <a:rect l="0" t="0" r="0" b="0"/>
              <a:pathLst>
                <a:path w="3520101" h="2425379">
                  <a:moveTo>
                    <a:pt x="0" y="0"/>
                  </a:moveTo>
                  <a:lnTo>
                    <a:pt x="146670" y="0"/>
                  </a:lnTo>
                  <a:lnTo>
                    <a:pt x="293341" y="1616919"/>
                  </a:lnTo>
                  <a:lnTo>
                    <a:pt x="440012" y="1455227"/>
                  </a:lnTo>
                  <a:lnTo>
                    <a:pt x="586683" y="1697765"/>
                  </a:lnTo>
                  <a:lnTo>
                    <a:pt x="733354" y="2344533"/>
                  </a:lnTo>
                  <a:lnTo>
                    <a:pt x="880025" y="2101995"/>
                  </a:lnTo>
                  <a:lnTo>
                    <a:pt x="1026696" y="2263687"/>
                  </a:lnTo>
                  <a:lnTo>
                    <a:pt x="1173367" y="2263687"/>
                  </a:lnTo>
                  <a:lnTo>
                    <a:pt x="1320038" y="2425379"/>
                  </a:lnTo>
                  <a:lnTo>
                    <a:pt x="1466709" y="2182841"/>
                  </a:lnTo>
                  <a:lnTo>
                    <a:pt x="1613379" y="2344533"/>
                  </a:lnTo>
                  <a:lnTo>
                    <a:pt x="1760050" y="2425379"/>
                  </a:lnTo>
                  <a:lnTo>
                    <a:pt x="1906721" y="2425379"/>
                  </a:lnTo>
                  <a:lnTo>
                    <a:pt x="2053392" y="2344533"/>
                  </a:lnTo>
                  <a:lnTo>
                    <a:pt x="2200063" y="2021149"/>
                  </a:lnTo>
                  <a:lnTo>
                    <a:pt x="2346734" y="2021149"/>
                  </a:lnTo>
                  <a:lnTo>
                    <a:pt x="2493405" y="2101995"/>
                  </a:lnTo>
                  <a:lnTo>
                    <a:pt x="2640076" y="2101995"/>
                  </a:lnTo>
                  <a:lnTo>
                    <a:pt x="2786747" y="2101995"/>
                  </a:lnTo>
                  <a:lnTo>
                    <a:pt x="2933418" y="1859457"/>
                  </a:lnTo>
                  <a:lnTo>
                    <a:pt x="3080089" y="1536073"/>
                  </a:lnTo>
                  <a:lnTo>
                    <a:pt x="3226759" y="1536073"/>
                  </a:lnTo>
                  <a:lnTo>
                    <a:pt x="3373430" y="1131843"/>
                  </a:lnTo>
                  <a:lnTo>
                    <a:pt x="3520101" y="1455227"/>
                  </a:lnTo>
                </a:path>
              </a:pathLst>
            </a:custGeom>
            <a:ln w="43362" cap="flat">
              <a:solidFill>
                <a:srgbClr val="000000">
                  <a:alpha val="100000"/>
                </a:srgbClr>
              </a:solidFill>
              <a:prstDash val="solid"/>
              <a:round/>
            </a:ln>
          </p:spPr>
          <p:txBody>
            <a:bodyPr/>
            <a:lstStyle/>
            <a:p>
              <a:endParaRPr/>
            </a:p>
          </p:txBody>
        </p:sp>
        <p:sp>
          <p:nvSpPr>
            <p:cNvPr id="26" name="pl26"/>
            <p:cNvSpPr/>
            <p:nvPr/>
          </p:nvSpPr>
          <p:spPr>
            <a:xfrm>
              <a:off x="943464" y="2189629"/>
              <a:ext cx="3520101" cy="2425379"/>
            </a:xfrm>
            <a:custGeom>
              <a:avLst/>
              <a:gdLst/>
              <a:ahLst/>
              <a:cxnLst/>
              <a:rect l="0" t="0" r="0" b="0"/>
              <a:pathLst>
                <a:path w="3520101" h="2425379">
                  <a:moveTo>
                    <a:pt x="0" y="0"/>
                  </a:moveTo>
                  <a:lnTo>
                    <a:pt x="146670" y="0"/>
                  </a:lnTo>
                  <a:lnTo>
                    <a:pt x="293341" y="1616919"/>
                  </a:lnTo>
                  <a:lnTo>
                    <a:pt x="440012" y="1455227"/>
                  </a:lnTo>
                  <a:lnTo>
                    <a:pt x="586683" y="1697765"/>
                  </a:lnTo>
                  <a:lnTo>
                    <a:pt x="733354" y="2344533"/>
                  </a:lnTo>
                  <a:lnTo>
                    <a:pt x="880025" y="2101995"/>
                  </a:lnTo>
                  <a:lnTo>
                    <a:pt x="1026696" y="2263687"/>
                  </a:lnTo>
                  <a:lnTo>
                    <a:pt x="1173367" y="2263687"/>
                  </a:lnTo>
                  <a:lnTo>
                    <a:pt x="1320038" y="2425379"/>
                  </a:lnTo>
                  <a:lnTo>
                    <a:pt x="1466709" y="2182841"/>
                  </a:lnTo>
                  <a:lnTo>
                    <a:pt x="1613379" y="2344533"/>
                  </a:lnTo>
                  <a:lnTo>
                    <a:pt x="1760050" y="2425379"/>
                  </a:lnTo>
                  <a:lnTo>
                    <a:pt x="1906721" y="2425379"/>
                  </a:lnTo>
                  <a:lnTo>
                    <a:pt x="2053392" y="2344533"/>
                  </a:lnTo>
                  <a:lnTo>
                    <a:pt x="2200063" y="2021149"/>
                  </a:lnTo>
                  <a:lnTo>
                    <a:pt x="2346734" y="2021149"/>
                  </a:lnTo>
                  <a:lnTo>
                    <a:pt x="2493405" y="2101995"/>
                  </a:lnTo>
                  <a:lnTo>
                    <a:pt x="2640076" y="2101995"/>
                  </a:lnTo>
                  <a:lnTo>
                    <a:pt x="2786747" y="2101995"/>
                  </a:lnTo>
                  <a:lnTo>
                    <a:pt x="2933418" y="1859457"/>
                  </a:lnTo>
                  <a:lnTo>
                    <a:pt x="3080089" y="1536073"/>
                  </a:lnTo>
                  <a:lnTo>
                    <a:pt x="3226759" y="1536073"/>
                  </a:lnTo>
                  <a:lnTo>
                    <a:pt x="3373430" y="1131843"/>
                  </a:lnTo>
                  <a:lnTo>
                    <a:pt x="3520101" y="1455227"/>
                  </a:lnTo>
                </a:path>
              </a:pathLst>
            </a:custGeom>
            <a:ln w="27101" cap="flat">
              <a:solidFill>
                <a:srgbClr val="0058AB">
                  <a:alpha val="100000"/>
                </a:srgbClr>
              </a:solidFill>
              <a:prstDash val="solid"/>
              <a:round/>
            </a:ln>
          </p:spPr>
          <p:txBody>
            <a:bodyPr/>
            <a:lstStyle/>
            <a:p>
              <a:endParaRPr/>
            </a:p>
          </p:txBody>
        </p:sp>
        <p:sp>
          <p:nvSpPr>
            <p:cNvPr id="27" name="pl27"/>
            <p:cNvSpPr/>
            <p:nvPr/>
          </p:nvSpPr>
          <p:spPr>
            <a:xfrm>
              <a:off x="943464" y="1947091"/>
              <a:ext cx="0" cy="242537"/>
            </a:xfrm>
            <a:custGeom>
              <a:avLst/>
              <a:gdLst/>
              <a:ahLst/>
              <a:cxnLst/>
              <a:rect l="0" t="0" r="0" b="0"/>
              <a:pathLst>
                <a:path h="242537">
                  <a:moveTo>
                    <a:pt x="0" y="242537"/>
                  </a:moveTo>
                  <a:lnTo>
                    <a:pt x="0" y="0"/>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1676818" y="4291625"/>
              <a:ext cx="0" cy="242537"/>
            </a:xfrm>
            <a:custGeom>
              <a:avLst/>
              <a:gdLst/>
              <a:ahLst/>
              <a:cxnLst/>
              <a:rect l="0" t="0" r="0" b="0"/>
              <a:pathLst>
                <a:path h="242537">
                  <a:moveTo>
                    <a:pt x="0" y="242537"/>
                  </a:moveTo>
                  <a:lnTo>
                    <a:pt x="0" y="0"/>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2410173" y="4129933"/>
              <a:ext cx="0" cy="242537"/>
            </a:xfrm>
            <a:custGeom>
              <a:avLst/>
              <a:gdLst/>
              <a:ahLst/>
              <a:cxnLst/>
              <a:rect l="0" t="0" r="0" b="0"/>
              <a:pathLst>
                <a:path h="242537">
                  <a:moveTo>
                    <a:pt x="0" y="242537"/>
                  </a:moveTo>
                  <a:lnTo>
                    <a:pt x="0" y="0"/>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3143527" y="3968241"/>
              <a:ext cx="0" cy="242537"/>
            </a:xfrm>
            <a:custGeom>
              <a:avLst/>
              <a:gdLst/>
              <a:ahLst/>
              <a:cxnLst/>
              <a:rect l="0" t="0" r="0" b="0"/>
              <a:pathLst>
                <a:path h="242537">
                  <a:moveTo>
                    <a:pt x="0" y="242537"/>
                  </a:moveTo>
                  <a:lnTo>
                    <a:pt x="0" y="0"/>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3730211" y="4049087"/>
              <a:ext cx="0" cy="242537"/>
            </a:xfrm>
            <a:custGeom>
              <a:avLst/>
              <a:gdLst/>
              <a:ahLst/>
              <a:cxnLst/>
              <a:rect l="0" t="0" r="0" b="0"/>
              <a:pathLst>
                <a:path h="242537">
                  <a:moveTo>
                    <a:pt x="0" y="242537"/>
                  </a:moveTo>
                  <a:lnTo>
                    <a:pt x="0" y="0"/>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4316894" y="3078935"/>
              <a:ext cx="0" cy="242537"/>
            </a:xfrm>
            <a:custGeom>
              <a:avLst/>
              <a:gdLst/>
              <a:ahLst/>
              <a:cxnLst/>
              <a:rect l="0" t="0" r="0" b="0"/>
              <a:pathLst>
                <a:path h="242537">
                  <a:moveTo>
                    <a:pt x="0" y="242537"/>
                  </a:moveTo>
                  <a:lnTo>
                    <a:pt x="0" y="0"/>
                  </a:lnTo>
                </a:path>
              </a:pathLst>
            </a:custGeom>
            <a:ln w="13550" cap="flat">
              <a:solidFill>
                <a:srgbClr val="0058AB">
                  <a:alpha val="100000"/>
                </a:srgbClr>
              </a:solidFill>
              <a:prstDash val="dot"/>
              <a:round/>
            </a:ln>
          </p:spPr>
          <p:txBody>
            <a:bodyPr/>
            <a:lstStyle/>
            <a:p>
              <a:endParaRPr/>
            </a:p>
          </p:txBody>
        </p:sp>
        <p:sp>
          <p:nvSpPr>
            <p:cNvPr id="33" name="pl33"/>
            <p:cNvSpPr/>
            <p:nvPr/>
          </p:nvSpPr>
          <p:spPr>
            <a:xfrm>
              <a:off x="4463565" y="3402319"/>
              <a:ext cx="0" cy="242537"/>
            </a:xfrm>
            <a:custGeom>
              <a:avLst/>
              <a:gdLst/>
              <a:ahLst/>
              <a:cxnLst/>
              <a:rect l="0" t="0" r="0" b="0"/>
              <a:pathLst>
                <a:path h="242537">
                  <a:moveTo>
                    <a:pt x="0" y="242537"/>
                  </a:moveTo>
                  <a:lnTo>
                    <a:pt x="0" y="0"/>
                  </a:lnTo>
                </a:path>
              </a:pathLst>
            </a:custGeom>
            <a:ln w="13550" cap="flat">
              <a:solidFill>
                <a:srgbClr val="0058AB">
                  <a:alpha val="100000"/>
                </a:srgbClr>
              </a:solidFill>
              <a:prstDash val="dot"/>
              <a:round/>
            </a:ln>
          </p:spPr>
          <p:txBody>
            <a:bodyPr/>
            <a:lstStyle/>
            <a:p>
              <a:endParaRPr/>
            </a:p>
          </p:txBody>
        </p:sp>
        <p:sp>
          <p:nvSpPr>
            <p:cNvPr id="34" name="pg34"/>
            <p:cNvSpPr/>
            <p:nvPr/>
          </p:nvSpPr>
          <p:spPr>
            <a:xfrm>
              <a:off x="856840" y="1880525"/>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 name="tx35"/>
            <p:cNvSpPr/>
            <p:nvPr/>
          </p:nvSpPr>
          <p:spPr>
            <a:xfrm>
              <a:off x="887193" y="1909298"/>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39</a:t>
              </a:r>
            </a:p>
          </p:txBody>
        </p:sp>
        <p:sp>
          <p:nvSpPr>
            <p:cNvPr id="36" name="pg36"/>
            <p:cNvSpPr/>
            <p:nvPr/>
          </p:nvSpPr>
          <p:spPr>
            <a:xfrm>
              <a:off x="1590194" y="422505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 name="tx37"/>
            <p:cNvSpPr/>
            <p:nvPr/>
          </p:nvSpPr>
          <p:spPr>
            <a:xfrm>
              <a:off x="1620548" y="4253881"/>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10</a:t>
              </a:r>
            </a:p>
          </p:txBody>
        </p:sp>
        <p:sp>
          <p:nvSpPr>
            <p:cNvPr id="38" name="pg38"/>
            <p:cNvSpPr/>
            <p:nvPr/>
          </p:nvSpPr>
          <p:spPr>
            <a:xfrm>
              <a:off x="2323549" y="4063367"/>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9" name="tx39"/>
            <p:cNvSpPr/>
            <p:nvPr/>
          </p:nvSpPr>
          <p:spPr>
            <a:xfrm>
              <a:off x="2353902" y="4093424"/>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12</a:t>
              </a:r>
            </a:p>
          </p:txBody>
        </p:sp>
        <p:sp>
          <p:nvSpPr>
            <p:cNvPr id="40" name="pg40"/>
            <p:cNvSpPr/>
            <p:nvPr/>
          </p:nvSpPr>
          <p:spPr>
            <a:xfrm>
              <a:off x="3056903" y="3901675"/>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1" name="tx41"/>
            <p:cNvSpPr/>
            <p:nvPr/>
          </p:nvSpPr>
          <p:spPr>
            <a:xfrm>
              <a:off x="3087257" y="3931732"/>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14</a:t>
              </a:r>
            </a:p>
          </p:txBody>
        </p:sp>
        <p:sp>
          <p:nvSpPr>
            <p:cNvPr id="42" name="pg42"/>
            <p:cNvSpPr/>
            <p:nvPr/>
          </p:nvSpPr>
          <p:spPr>
            <a:xfrm>
              <a:off x="3643587" y="398252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3" name="tx43"/>
            <p:cNvSpPr/>
            <p:nvPr/>
          </p:nvSpPr>
          <p:spPr>
            <a:xfrm>
              <a:off x="3673940" y="4011293"/>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13</a:t>
              </a:r>
            </a:p>
          </p:txBody>
        </p:sp>
        <p:sp>
          <p:nvSpPr>
            <p:cNvPr id="44" name="pg44"/>
            <p:cNvSpPr/>
            <p:nvPr/>
          </p:nvSpPr>
          <p:spPr>
            <a:xfrm>
              <a:off x="4230271" y="301236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5" name="tx45"/>
            <p:cNvSpPr/>
            <p:nvPr/>
          </p:nvSpPr>
          <p:spPr>
            <a:xfrm>
              <a:off x="4260624" y="3041191"/>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25</a:t>
              </a:r>
            </a:p>
          </p:txBody>
        </p:sp>
        <p:sp>
          <p:nvSpPr>
            <p:cNvPr id="46" name="pg46"/>
            <p:cNvSpPr/>
            <p:nvPr/>
          </p:nvSpPr>
          <p:spPr>
            <a:xfrm>
              <a:off x="4376942" y="3335753"/>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7" name="tx47"/>
            <p:cNvSpPr/>
            <p:nvPr/>
          </p:nvSpPr>
          <p:spPr>
            <a:xfrm>
              <a:off x="4407295" y="3365810"/>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21</a:t>
              </a:r>
            </a:p>
          </p:txBody>
        </p:sp>
        <p:sp>
          <p:nvSpPr>
            <p:cNvPr id="48" name="tx48"/>
            <p:cNvSpPr/>
            <p:nvPr/>
          </p:nvSpPr>
          <p:spPr>
            <a:xfrm>
              <a:off x="4523855" y="489932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84145" y="44937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10</a:t>
              </a:r>
            </a:p>
          </p:txBody>
        </p:sp>
        <p:sp>
          <p:nvSpPr>
            <p:cNvPr id="50" name="tx50"/>
            <p:cNvSpPr/>
            <p:nvPr/>
          </p:nvSpPr>
          <p:spPr>
            <a:xfrm>
              <a:off x="577692" y="449152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68306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874548"/>
              <a:ext cx="127136"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a:off x="577692" y="206614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54" name="tx54"/>
            <p:cNvSpPr/>
            <p:nvPr/>
          </p:nvSpPr>
          <p:spPr>
            <a:xfrm>
              <a:off x="577692" y="125768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55" name="tx55"/>
            <p:cNvSpPr/>
            <p:nvPr/>
          </p:nvSpPr>
          <p:spPr>
            <a:xfrm rot="-5400000">
              <a:off x="787017"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178896" y="3053805"/>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63" name="pl63"/>
            <p:cNvSpPr/>
            <p:nvPr/>
          </p:nvSpPr>
          <p:spPr>
            <a:xfrm>
              <a:off x="1655659" y="615425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64" name="pl64"/>
            <p:cNvSpPr/>
            <p:nvPr/>
          </p:nvSpPr>
          <p:spPr>
            <a:xfrm>
              <a:off x="1655659" y="615425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65" name="pl65"/>
            <p:cNvSpPr/>
            <p:nvPr/>
          </p:nvSpPr>
          <p:spPr>
            <a:xfrm>
              <a:off x="2316954" y="6154255"/>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66" name="pl66"/>
            <p:cNvSpPr/>
            <p:nvPr/>
          </p:nvSpPr>
          <p:spPr>
            <a:xfrm>
              <a:off x="3079408" y="6154255"/>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67" name="tx67"/>
            <p:cNvSpPr/>
            <p:nvPr/>
          </p:nvSpPr>
          <p:spPr>
            <a:xfrm>
              <a:off x="1922758" y="6100844"/>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RDC</a:t>
              </a:r>
            </a:p>
          </p:txBody>
        </p:sp>
        <p:sp>
          <p:nvSpPr>
            <p:cNvPr id="68" name="tx68"/>
            <p:cNvSpPr/>
            <p:nvPr/>
          </p:nvSpPr>
          <p:spPr>
            <a:xfrm>
              <a:off x="2584053"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346508"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70" name="tx70"/>
            <p:cNvSpPr/>
            <p:nvPr/>
          </p:nvSpPr>
          <p:spPr>
            <a:xfrm>
              <a:off x="2199657" y="726011"/>
              <a:ext cx="1007715" cy="11288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DTC3</a:t>
              </a:r>
            </a:p>
          </p:txBody>
        </p:sp>
        <p:sp>
          <p:nvSpPr>
            <p:cNvPr id="71" name="pl71"/>
            <p:cNvSpPr/>
            <p:nvPr/>
          </p:nvSpPr>
          <p:spPr>
            <a:xfrm>
              <a:off x="5132709" y="4938392"/>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5132709" y="4129933"/>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132709" y="3321473"/>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5132709" y="2513013"/>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5" name="pl75"/>
            <p:cNvSpPr/>
            <p:nvPr/>
          </p:nvSpPr>
          <p:spPr>
            <a:xfrm>
              <a:off x="5132709" y="1704553"/>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6" name="pl76"/>
            <p:cNvSpPr/>
            <p:nvPr/>
          </p:nvSpPr>
          <p:spPr>
            <a:xfrm>
              <a:off x="5132709" y="4534163"/>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132709" y="3725703"/>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132709" y="2917243"/>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5132709" y="2108783"/>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5132709" y="1300324"/>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308715"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6042069"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6775424"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7508778"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8095462"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8682145"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8828816"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5308715" y="1542861"/>
              <a:ext cx="3520101" cy="3557222"/>
            </a:xfrm>
            <a:custGeom>
              <a:avLst/>
              <a:gdLst/>
              <a:ahLst/>
              <a:cxnLst/>
              <a:rect l="0" t="0" r="0" b="0"/>
              <a:pathLst>
                <a:path w="3520101" h="3557222">
                  <a:moveTo>
                    <a:pt x="0" y="0"/>
                  </a:moveTo>
                  <a:lnTo>
                    <a:pt x="146670" y="1293535"/>
                  </a:lnTo>
                  <a:lnTo>
                    <a:pt x="293341" y="2748763"/>
                  </a:lnTo>
                  <a:lnTo>
                    <a:pt x="440012" y="3072147"/>
                  </a:lnTo>
                  <a:lnTo>
                    <a:pt x="586683" y="2667917"/>
                  </a:lnTo>
                  <a:lnTo>
                    <a:pt x="733354" y="2991301"/>
                  </a:lnTo>
                  <a:lnTo>
                    <a:pt x="880025" y="2910455"/>
                  </a:lnTo>
                  <a:lnTo>
                    <a:pt x="1026696" y="2829609"/>
                  </a:lnTo>
                  <a:lnTo>
                    <a:pt x="1173367" y="2506225"/>
                  </a:lnTo>
                  <a:lnTo>
                    <a:pt x="1320038" y="2425379"/>
                  </a:lnTo>
                  <a:lnTo>
                    <a:pt x="1466709" y="3557222"/>
                  </a:lnTo>
                  <a:lnTo>
                    <a:pt x="1613379" y="2587071"/>
                  </a:lnTo>
                  <a:lnTo>
                    <a:pt x="1760050" y="2829609"/>
                  </a:lnTo>
                  <a:lnTo>
                    <a:pt x="1906721" y="2748763"/>
                  </a:lnTo>
                  <a:lnTo>
                    <a:pt x="2053392" y="2587071"/>
                  </a:lnTo>
                  <a:lnTo>
                    <a:pt x="2200063" y="2182841"/>
                  </a:lnTo>
                  <a:lnTo>
                    <a:pt x="2346734" y="2021149"/>
                  </a:lnTo>
                  <a:lnTo>
                    <a:pt x="2493405" y="2101995"/>
                  </a:lnTo>
                  <a:lnTo>
                    <a:pt x="2640076" y="2021149"/>
                  </a:lnTo>
                  <a:lnTo>
                    <a:pt x="2786747" y="1940303"/>
                  </a:lnTo>
                  <a:lnTo>
                    <a:pt x="2933418" y="1778611"/>
                  </a:lnTo>
                  <a:lnTo>
                    <a:pt x="3080089" y="1212689"/>
                  </a:lnTo>
                  <a:lnTo>
                    <a:pt x="3226759" y="1293535"/>
                  </a:lnTo>
                  <a:lnTo>
                    <a:pt x="3373430" y="970151"/>
                  </a:lnTo>
                  <a:lnTo>
                    <a:pt x="3520101" y="1131843"/>
                  </a:lnTo>
                </a:path>
              </a:pathLst>
            </a:custGeom>
            <a:ln w="27101" cap="flat">
              <a:solidFill>
                <a:srgbClr val="0058AB">
                  <a:alpha val="80000"/>
                </a:srgbClr>
              </a:solidFill>
              <a:prstDash val="solid"/>
              <a:round/>
            </a:ln>
          </p:spPr>
          <p:txBody>
            <a:bodyPr/>
            <a:lstStyle/>
            <a:p>
              <a:endParaRPr/>
            </a:p>
          </p:txBody>
        </p:sp>
        <p:sp>
          <p:nvSpPr>
            <p:cNvPr id="89" name="pl89"/>
            <p:cNvSpPr/>
            <p:nvPr/>
          </p:nvSpPr>
          <p:spPr>
            <a:xfrm>
              <a:off x="5308715" y="4210779"/>
              <a:ext cx="3520101" cy="727613"/>
            </a:xfrm>
            <a:custGeom>
              <a:avLst/>
              <a:gdLst/>
              <a:ahLst/>
              <a:cxnLst/>
              <a:rect l="0" t="0" r="0" b="0"/>
              <a:pathLst>
                <a:path w="3520101" h="727613">
                  <a:moveTo>
                    <a:pt x="0" y="0"/>
                  </a:moveTo>
                  <a:lnTo>
                    <a:pt x="146670" y="80845"/>
                  </a:lnTo>
                  <a:lnTo>
                    <a:pt x="293341" y="80845"/>
                  </a:lnTo>
                  <a:lnTo>
                    <a:pt x="440012" y="161691"/>
                  </a:lnTo>
                  <a:lnTo>
                    <a:pt x="586683" y="242537"/>
                  </a:lnTo>
                  <a:lnTo>
                    <a:pt x="733354" y="242537"/>
                  </a:lnTo>
                  <a:lnTo>
                    <a:pt x="880025" y="323383"/>
                  </a:lnTo>
                  <a:lnTo>
                    <a:pt x="1026696" y="404229"/>
                  </a:lnTo>
                  <a:lnTo>
                    <a:pt x="1173367" y="485075"/>
                  </a:lnTo>
                  <a:lnTo>
                    <a:pt x="1320038" y="565921"/>
                  </a:lnTo>
                  <a:lnTo>
                    <a:pt x="1466709" y="646767"/>
                  </a:lnTo>
                  <a:lnTo>
                    <a:pt x="1613379" y="646767"/>
                  </a:lnTo>
                  <a:lnTo>
                    <a:pt x="1760050" y="646767"/>
                  </a:lnTo>
                  <a:lnTo>
                    <a:pt x="1906721" y="727613"/>
                  </a:lnTo>
                  <a:lnTo>
                    <a:pt x="2053392" y="646767"/>
                  </a:lnTo>
                  <a:lnTo>
                    <a:pt x="2200063" y="727613"/>
                  </a:lnTo>
                  <a:lnTo>
                    <a:pt x="2346734" y="646767"/>
                  </a:lnTo>
                  <a:lnTo>
                    <a:pt x="2493405" y="646767"/>
                  </a:lnTo>
                  <a:lnTo>
                    <a:pt x="2640076" y="727613"/>
                  </a:lnTo>
                  <a:lnTo>
                    <a:pt x="2786747" y="727613"/>
                  </a:lnTo>
                  <a:lnTo>
                    <a:pt x="2933418" y="727613"/>
                  </a:lnTo>
                  <a:lnTo>
                    <a:pt x="3080089" y="646767"/>
                  </a:lnTo>
                  <a:lnTo>
                    <a:pt x="3226759" y="565921"/>
                  </a:lnTo>
                  <a:lnTo>
                    <a:pt x="3373430" y="565921"/>
                  </a:lnTo>
                  <a:lnTo>
                    <a:pt x="3520101" y="646767"/>
                  </a:lnTo>
                </a:path>
              </a:pathLst>
            </a:custGeom>
            <a:ln w="27101" cap="flat">
              <a:solidFill>
                <a:srgbClr val="1CABE2">
                  <a:alpha val="80000"/>
                </a:srgbClr>
              </a:solidFill>
              <a:prstDash val="solid"/>
              <a:round/>
            </a:ln>
          </p:spPr>
          <p:txBody>
            <a:bodyPr/>
            <a:lstStyle/>
            <a:p>
              <a:endParaRPr/>
            </a:p>
          </p:txBody>
        </p:sp>
        <p:sp>
          <p:nvSpPr>
            <p:cNvPr id="90" name="pl90"/>
            <p:cNvSpPr/>
            <p:nvPr/>
          </p:nvSpPr>
          <p:spPr>
            <a:xfrm>
              <a:off x="5308715" y="3159781"/>
              <a:ext cx="3520101" cy="1536073"/>
            </a:xfrm>
            <a:custGeom>
              <a:avLst/>
              <a:gdLst/>
              <a:ahLst/>
              <a:cxnLst/>
              <a:rect l="0" t="0" r="0" b="0"/>
              <a:pathLst>
                <a:path w="3520101" h="1536073">
                  <a:moveTo>
                    <a:pt x="0" y="0"/>
                  </a:moveTo>
                  <a:lnTo>
                    <a:pt x="146670" y="161691"/>
                  </a:lnTo>
                  <a:lnTo>
                    <a:pt x="293341" y="242537"/>
                  </a:lnTo>
                  <a:lnTo>
                    <a:pt x="440012" y="565921"/>
                  </a:lnTo>
                  <a:lnTo>
                    <a:pt x="586683" y="727613"/>
                  </a:lnTo>
                  <a:lnTo>
                    <a:pt x="733354" y="970151"/>
                  </a:lnTo>
                  <a:lnTo>
                    <a:pt x="880025" y="1050997"/>
                  </a:lnTo>
                  <a:lnTo>
                    <a:pt x="1026696" y="727613"/>
                  </a:lnTo>
                  <a:lnTo>
                    <a:pt x="1173367" y="808459"/>
                  </a:lnTo>
                  <a:lnTo>
                    <a:pt x="1320038" y="970151"/>
                  </a:lnTo>
                  <a:lnTo>
                    <a:pt x="1466709" y="1293535"/>
                  </a:lnTo>
                  <a:lnTo>
                    <a:pt x="1613379" y="1374381"/>
                  </a:lnTo>
                  <a:lnTo>
                    <a:pt x="1760050" y="1536073"/>
                  </a:lnTo>
                  <a:lnTo>
                    <a:pt x="1906721" y="1455227"/>
                  </a:lnTo>
                  <a:lnTo>
                    <a:pt x="2053392" y="970151"/>
                  </a:lnTo>
                  <a:lnTo>
                    <a:pt x="2200063" y="889305"/>
                  </a:lnTo>
                  <a:lnTo>
                    <a:pt x="2346734" y="646767"/>
                  </a:lnTo>
                  <a:lnTo>
                    <a:pt x="2493405" y="808459"/>
                  </a:lnTo>
                  <a:lnTo>
                    <a:pt x="2640076" y="727613"/>
                  </a:lnTo>
                  <a:lnTo>
                    <a:pt x="2786747" y="727613"/>
                  </a:lnTo>
                  <a:lnTo>
                    <a:pt x="2933418" y="727613"/>
                  </a:lnTo>
                  <a:lnTo>
                    <a:pt x="3080089" y="646767"/>
                  </a:lnTo>
                  <a:lnTo>
                    <a:pt x="3226759" y="485075"/>
                  </a:lnTo>
                  <a:lnTo>
                    <a:pt x="3373430" y="404229"/>
                  </a:lnTo>
                  <a:lnTo>
                    <a:pt x="3520101" y="565921"/>
                  </a:lnTo>
                </a:path>
              </a:pathLst>
            </a:custGeom>
            <a:ln w="27101" cap="flat">
              <a:solidFill>
                <a:srgbClr val="00833D">
                  <a:alpha val="80000"/>
                </a:srgbClr>
              </a:solidFill>
              <a:prstDash val="solid"/>
              <a:round/>
            </a:ln>
          </p:spPr>
          <p:txBody>
            <a:bodyPr/>
            <a:lstStyle/>
            <a:p>
              <a:endParaRPr/>
            </a:p>
          </p:txBody>
        </p:sp>
        <p:sp>
          <p:nvSpPr>
            <p:cNvPr id="91" name="pl91"/>
            <p:cNvSpPr/>
            <p:nvPr/>
          </p:nvSpPr>
          <p:spPr>
            <a:xfrm>
              <a:off x="5308715" y="1542861"/>
              <a:ext cx="3520101" cy="3557222"/>
            </a:xfrm>
            <a:custGeom>
              <a:avLst/>
              <a:gdLst/>
              <a:ahLst/>
              <a:cxnLst/>
              <a:rect l="0" t="0" r="0" b="0"/>
              <a:pathLst>
                <a:path w="3520101" h="3557222">
                  <a:moveTo>
                    <a:pt x="0" y="0"/>
                  </a:moveTo>
                  <a:lnTo>
                    <a:pt x="146670" y="1293535"/>
                  </a:lnTo>
                  <a:lnTo>
                    <a:pt x="293341" y="2748763"/>
                  </a:lnTo>
                  <a:lnTo>
                    <a:pt x="440012" y="3072147"/>
                  </a:lnTo>
                  <a:lnTo>
                    <a:pt x="586683" y="2667917"/>
                  </a:lnTo>
                  <a:lnTo>
                    <a:pt x="733354" y="2991301"/>
                  </a:lnTo>
                  <a:lnTo>
                    <a:pt x="880025" y="2910455"/>
                  </a:lnTo>
                  <a:lnTo>
                    <a:pt x="1026696" y="2829609"/>
                  </a:lnTo>
                  <a:lnTo>
                    <a:pt x="1173367" y="2506225"/>
                  </a:lnTo>
                  <a:lnTo>
                    <a:pt x="1320038" y="2425379"/>
                  </a:lnTo>
                  <a:lnTo>
                    <a:pt x="1466709" y="3557222"/>
                  </a:lnTo>
                  <a:lnTo>
                    <a:pt x="1613379" y="2587071"/>
                  </a:lnTo>
                  <a:lnTo>
                    <a:pt x="1760050" y="2829609"/>
                  </a:lnTo>
                  <a:lnTo>
                    <a:pt x="1906721" y="2748763"/>
                  </a:lnTo>
                  <a:lnTo>
                    <a:pt x="2053392" y="2587071"/>
                  </a:lnTo>
                  <a:lnTo>
                    <a:pt x="2200063" y="2182841"/>
                  </a:lnTo>
                  <a:lnTo>
                    <a:pt x="2346734" y="2021149"/>
                  </a:lnTo>
                  <a:lnTo>
                    <a:pt x="2493405" y="2101995"/>
                  </a:lnTo>
                  <a:lnTo>
                    <a:pt x="2640076" y="2021149"/>
                  </a:lnTo>
                  <a:lnTo>
                    <a:pt x="2786747" y="1940303"/>
                  </a:lnTo>
                  <a:lnTo>
                    <a:pt x="2933418" y="1778611"/>
                  </a:lnTo>
                  <a:lnTo>
                    <a:pt x="3080089" y="1212689"/>
                  </a:lnTo>
                  <a:lnTo>
                    <a:pt x="3226759" y="1293535"/>
                  </a:lnTo>
                  <a:lnTo>
                    <a:pt x="3373430" y="970151"/>
                  </a:lnTo>
                  <a:lnTo>
                    <a:pt x="3520101" y="1131843"/>
                  </a:lnTo>
                </a:path>
              </a:pathLst>
            </a:custGeom>
            <a:ln w="43362" cap="flat">
              <a:solidFill>
                <a:srgbClr val="000000">
                  <a:alpha val="100000"/>
                </a:srgbClr>
              </a:solidFill>
              <a:prstDash val="solid"/>
              <a:round/>
            </a:ln>
          </p:spPr>
          <p:txBody>
            <a:bodyPr/>
            <a:lstStyle/>
            <a:p>
              <a:endParaRPr/>
            </a:p>
          </p:txBody>
        </p:sp>
        <p:sp>
          <p:nvSpPr>
            <p:cNvPr id="92" name="pl92"/>
            <p:cNvSpPr/>
            <p:nvPr/>
          </p:nvSpPr>
          <p:spPr>
            <a:xfrm>
              <a:off x="5308715" y="1542861"/>
              <a:ext cx="3520101" cy="3557222"/>
            </a:xfrm>
            <a:custGeom>
              <a:avLst/>
              <a:gdLst/>
              <a:ahLst/>
              <a:cxnLst/>
              <a:rect l="0" t="0" r="0" b="0"/>
              <a:pathLst>
                <a:path w="3520101" h="3557222">
                  <a:moveTo>
                    <a:pt x="0" y="0"/>
                  </a:moveTo>
                  <a:lnTo>
                    <a:pt x="146670" y="1293535"/>
                  </a:lnTo>
                  <a:lnTo>
                    <a:pt x="293341" y="2748763"/>
                  </a:lnTo>
                  <a:lnTo>
                    <a:pt x="440012" y="3072147"/>
                  </a:lnTo>
                  <a:lnTo>
                    <a:pt x="586683" y="2667917"/>
                  </a:lnTo>
                  <a:lnTo>
                    <a:pt x="733354" y="2991301"/>
                  </a:lnTo>
                  <a:lnTo>
                    <a:pt x="880025" y="2910455"/>
                  </a:lnTo>
                  <a:lnTo>
                    <a:pt x="1026696" y="2829609"/>
                  </a:lnTo>
                  <a:lnTo>
                    <a:pt x="1173367" y="2506225"/>
                  </a:lnTo>
                  <a:lnTo>
                    <a:pt x="1320038" y="2425379"/>
                  </a:lnTo>
                  <a:lnTo>
                    <a:pt x="1466709" y="3557222"/>
                  </a:lnTo>
                  <a:lnTo>
                    <a:pt x="1613379" y="2587071"/>
                  </a:lnTo>
                  <a:lnTo>
                    <a:pt x="1760050" y="2829609"/>
                  </a:lnTo>
                  <a:lnTo>
                    <a:pt x="1906721" y="2748763"/>
                  </a:lnTo>
                  <a:lnTo>
                    <a:pt x="2053392" y="2587071"/>
                  </a:lnTo>
                  <a:lnTo>
                    <a:pt x="2200063" y="2182841"/>
                  </a:lnTo>
                  <a:lnTo>
                    <a:pt x="2346734" y="2021149"/>
                  </a:lnTo>
                  <a:lnTo>
                    <a:pt x="2493405" y="2101995"/>
                  </a:lnTo>
                  <a:lnTo>
                    <a:pt x="2640076" y="2021149"/>
                  </a:lnTo>
                  <a:lnTo>
                    <a:pt x="2786747" y="1940303"/>
                  </a:lnTo>
                  <a:lnTo>
                    <a:pt x="2933418" y="1778611"/>
                  </a:lnTo>
                  <a:lnTo>
                    <a:pt x="3080089" y="1212689"/>
                  </a:lnTo>
                  <a:lnTo>
                    <a:pt x="3226759" y="1293535"/>
                  </a:lnTo>
                  <a:lnTo>
                    <a:pt x="3373430" y="970151"/>
                  </a:lnTo>
                  <a:lnTo>
                    <a:pt x="3520101" y="1131843"/>
                  </a:lnTo>
                </a:path>
              </a:pathLst>
            </a:custGeom>
            <a:ln w="27101" cap="flat">
              <a:solidFill>
                <a:srgbClr val="0058AB">
                  <a:alpha val="100000"/>
                </a:srgbClr>
              </a:solidFill>
              <a:prstDash val="solid"/>
              <a:round/>
            </a:ln>
          </p:spPr>
          <p:txBody>
            <a:bodyPr/>
            <a:lstStyle/>
            <a:p>
              <a:endParaRPr/>
            </a:p>
          </p:txBody>
        </p:sp>
        <p:sp>
          <p:nvSpPr>
            <p:cNvPr id="93" name="pl93"/>
            <p:cNvSpPr/>
            <p:nvPr/>
          </p:nvSpPr>
          <p:spPr>
            <a:xfrm>
              <a:off x="5308715" y="1300324"/>
              <a:ext cx="0" cy="242537"/>
            </a:xfrm>
            <a:custGeom>
              <a:avLst/>
              <a:gdLst/>
              <a:ahLst/>
              <a:cxnLst/>
              <a:rect l="0" t="0" r="0" b="0"/>
              <a:pathLst>
                <a:path h="242537">
                  <a:moveTo>
                    <a:pt x="0" y="242537"/>
                  </a:moveTo>
                  <a:lnTo>
                    <a:pt x="0" y="0"/>
                  </a:lnTo>
                </a:path>
              </a:pathLst>
            </a:custGeom>
            <a:ln w="13550" cap="flat">
              <a:solidFill>
                <a:srgbClr val="0058AB">
                  <a:alpha val="100000"/>
                </a:srgbClr>
              </a:solidFill>
              <a:prstDash val="dot"/>
              <a:round/>
            </a:ln>
          </p:spPr>
          <p:txBody>
            <a:bodyPr/>
            <a:lstStyle/>
            <a:p>
              <a:endParaRPr/>
            </a:p>
          </p:txBody>
        </p:sp>
        <p:sp>
          <p:nvSpPr>
            <p:cNvPr id="94" name="pl94"/>
            <p:cNvSpPr/>
            <p:nvPr/>
          </p:nvSpPr>
          <p:spPr>
            <a:xfrm>
              <a:off x="6042069" y="4291625"/>
              <a:ext cx="0" cy="242537"/>
            </a:xfrm>
            <a:custGeom>
              <a:avLst/>
              <a:gdLst/>
              <a:ahLst/>
              <a:cxnLst/>
              <a:rect l="0" t="0" r="0" b="0"/>
              <a:pathLst>
                <a:path h="242537">
                  <a:moveTo>
                    <a:pt x="0" y="242537"/>
                  </a:moveTo>
                  <a:lnTo>
                    <a:pt x="0" y="0"/>
                  </a:lnTo>
                </a:path>
              </a:pathLst>
            </a:custGeom>
            <a:ln w="13550" cap="flat">
              <a:solidFill>
                <a:srgbClr val="0058AB">
                  <a:alpha val="100000"/>
                </a:srgbClr>
              </a:solidFill>
              <a:prstDash val="dot"/>
              <a:round/>
            </a:ln>
          </p:spPr>
          <p:txBody>
            <a:bodyPr/>
            <a:lstStyle/>
            <a:p>
              <a:endParaRPr/>
            </a:p>
          </p:txBody>
        </p:sp>
        <p:sp>
          <p:nvSpPr>
            <p:cNvPr id="95" name="pl95"/>
            <p:cNvSpPr/>
            <p:nvPr/>
          </p:nvSpPr>
          <p:spPr>
            <a:xfrm>
              <a:off x="6775424" y="4857547"/>
              <a:ext cx="0" cy="242537"/>
            </a:xfrm>
            <a:custGeom>
              <a:avLst/>
              <a:gdLst/>
              <a:ahLst/>
              <a:cxnLst/>
              <a:rect l="0" t="0" r="0" b="0"/>
              <a:pathLst>
                <a:path h="242537">
                  <a:moveTo>
                    <a:pt x="0" y="242537"/>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7508778" y="3483165"/>
              <a:ext cx="0" cy="242537"/>
            </a:xfrm>
            <a:custGeom>
              <a:avLst/>
              <a:gdLst/>
              <a:ahLst/>
              <a:cxnLst/>
              <a:rect l="0" t="0" r="0" b="0"/>
              <a:pathLst>
                <a:path h="242537">
                  <a:moveTo>
                    <a:pt x="0" y="242537"/>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8095462" y="3240627"/>
              <a:ext cx="0" cy="242537"/>
            </a:xfrm>
            <a:custGeom>
              <a:avLst/>
              <a:gdLst/>
              <a:ahLst/>
              <a:cxnLst/>
              <a:rect l="0" t="0" r="0" b="0"/>
              <a:pathLst>
                <a:path h="242537">
                  <a:moveTo>
                    <a:pt x="0" y="242537"/>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8682145" y="2270475"/>
              <a:ext cx="0" cy="242537"/>
            </a:xfrm>
            <a:custGeom>
              <a:avLst/>
              <a:gdLst/>
              <a:ahLst/>
              <a:cxnLst/>
              <a:rect l="0" t="0" r="0" b="0"/>
              <a:pathLst>
                <a:path h="242537">
                  <a:moveTo>
                    <a:pt x="0" y="242537"/>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8828816" y="2432167"/>
              <a:ext cx="0" cy="242537"/>
            </a:xfrm>
            <a:custGeom>
              <a:avLst/>
              <a:gdLst/>
              <a:ahLst/>
              <a:cxnLst/>
              <a:rect l="0" t="0" r="0" b="0"/>
              <a:pathLst>
                <a:path h="242537">
                  <a:moveTo>
                    <a:pt x="0" y="242537"/>
                  </a:moveTo>
                  <a:lnTo>
                    <a:pt x="0" y="0"/>
                  </a:lnTo>
                </a:path>
              </a:pathLst>
            </a:custGeom>
            <a:ln w="13550" cap="flat">
              <a:solidFill>
                <a:srgbClr val="0058AB">
                  <a:alpha val="100000"/>
                </a:srgbClr>
              </a:solidFill>
              <a:prstDash val="dot"/>
              <a:round/>
            </a:ln>
          </p:spPr>
          <p:txBody>
            <a:bodyPr/>
            <a:lstStyle/>
            <a:p>
              <a:endParaRPr/>
            </a:p>
          </p:txBody>
        </p:sp>
        <p:sp>
          <p:nvSpPr>
            <p:cNvPr id="100" name="pg100"/>
            <p:cNvSpPr/>
            <p:nvPr/>
          </p:nvSpPr>
          <p:spPr>
            <a:xfrm>
              <a:off x="5222091" y="1233758"/>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1" name="tx101"/>
            <p:cNvSpPr/>
            <p:nvPr/>
          </p:nvSpPr>
          <p:spPr>
            <a:xfrm>
              <a:off x="5252444" y="1264111"/>
              <a:ext cx="112540" cy="72425"/>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47</a:t>
              </a:r>
            </a:p>
          </p:txBody>
        </p:sp>
        <p:sp>
          <p:nvSpPr>
            <p:cNvPr id="102" name="pg102"/>
            <p:cNvSpPr/>
            <p:nvPr/>
          </p:nvSpPr>
          <p:spPr>
            <a:xfrm>
              <a:off x="5955445" y="422505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3" name="tx103"/>
            <p:cNvSpPr/>
            <p:nvPr/>
          </p:nvSpPr>
          <p:spPr>
            <a:xfrm>
              <a:off x="5985799" y="4253881"/>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10</a:t>
              </a:r>
            </a:p>
          </p:txBody>
        </p:sp>
        <p:sp>
          <p:nvSpPr>
            <p:cNvPr id="104" name="pg104"/>
            <p:cNvSpPr/>
            <p:nvPr/>
          </p:nvSpPr>
          <p:spPr>
            <a:xfrm>
              <a:off x="6716935" y="4790980"/>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5" name="tx105"/>
            <p:cNvSpPr/>
            <p:nvPr/>
          </p:nvSpPr>
          <p:spPr>
            <a:xfrm>
              <a:off x="6747288" y="4819753"/>
              <a:ext cx="5627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a:t>
              </a:r>
            </a:p>
          </p:txBody>
        </p:sp>
        <p:sp>
          <p:nvSpPr>
            <p:cNvPr id="106" name="pg106"/>
            <p:cNvSpPr/>
            <p:nvPr/>
          </p:nvSpPr>
          <p:spPr>
            <a:xfrm>
              <a:off x="7422154" y="341659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7" name="tx107"/>
            <p:cNvSpPr/>
            <p:nvPr/>
          </p:nvSpPr>
          <p:spPr>
            <a:xfrm>
              <a:off x="7452508" y="3445421"/>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20</a:t>
              </a:r>
            </a:p>
          </p:txBody>
        </p:sp>
        <p:sp>
          <p:nvSpPr>
            <p:cNvPr id="108" name="pg108"/>
            <p:cNvSpPr/>
            <p:nvPr/>
          </p:nvSpPr>
          <p:spPr>
            <a:xfrm>
              <a:off x="8008838" y="317406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9" name="tx109"/>
            <p:cNvSpPr/>
            <p:nvPr/>
          </p:nvSpPr>
          <p:spPr>
            <a:xfrm>
              <a:off x="8039191" y="3202833"/>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23</a:t>
              </a:r>
            </a:p>
          </p:txBody>
        </p:sp>
        <p:sp>
          <p:nvSpPr>
            <p:cNvPr id="110" name="pg110"/>
            <p:cNvSpPr/>
            <p:nvPr/>
          </p:nvSpPr>
          <p:spPr>
            <a:xfrm>
              <a:off x="8595522" y="220390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11" name="tx111"/>
            <p:cNvSpPr/>
            <p:nvPr/>
          </p:nvSpPr>
          <p:spPr>
            <a:xfrm>
              <a:off x="8625875" y="2232682"/>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35</a:t>
              </a:r>
            </a:p>
          </p:txBody>
        </p:sp>
        <p:sp>
          <p:nvSpPr>
            <p:cNvPr id="112" name="pg112"/>
            <p:cNvSpPr/>
            <p:nvPr/>
          </p:nvSpPr>
          <p:spPr>
            <a:xfrm>
              <a:off x="8742193" y="236560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13" name="tx113"/>
            <p:cNvSpPr/>
            <p:nvPr/>
          </p:nvSpPr>
          <p:spPr>
            <a:xfrm>
              <a:off x="8772546" y="2394374"/>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33</a:t>
              </a:r>
            </a:p>
          </p:txBody>
        </p:sp>
        <p:sp>
          <p:nvSpPr>
            <p:cNvPr id="114" name="tx114"/>
            <p:cNvSpPr/>
            <p:nvPr/>
          </p:nvSpPr>
          <p:spPr>
            <a:xfrm>
              <a:off x="8889106" y="481710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949396" y="36852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20</a:t>
              </a:r>
            </a:p>
          </p:txBody>
        </p:sp>
        <p:sp>
          <p:nvSpPr>
            <p:cNvPr id="116" name="tx116"/>
            <p:cNvSpPr/>
            <p:nvPr/>
          </p:nvSpPr>
          <p:spPr>
            <a:xfrm>
              <a:off x="4942943" y="449152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117" name="tx117"/>
            <p:cNvSpPr/>
            <p:nvPr/>
          </p:nvSpPr>
          <p:spPr>
            <a:xfrm>
              <a:off x="4942943" y="368306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118" name="tx118"/>
            <p:cNvSpPr/>
            <p:nvPr/>
          </p:nvSpPr>
          <p:spPr>
            <a:xfrm>
              <a:off x="4942943" y="2874548"/>
              <a:ext cx="127136"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a:t>
              </a:r>
            </a:p>
          </p:txBody>
        </p:sp>
        <p:sp>
          <p:nvSpPr>
            <p:cNvPr id="119" name="tx119"/>
            <p:cNvSpPr/>
            <p:nvPr/>
          </p:nvSpPr>
          <p:spPr>
            <a:xfrm>
              <a:off x="4942943" y="206614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120" name="tx120"/>
            <p:cNvSpPr/>
            <p:nvPr/>
          </p:nvSpPr>
          <p:spPr>
            <a:xfrm>
              <a:off x="4942943" y="125768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21" name="tx121"/>
            <p:cNvSpPr/>
            <p:nvPr/>
          </p:nvSpPr>
          <p:spPr>
            <a:xfrm rot="-5400000">
              <a:off x="5152268"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186354" y="3053805"/>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9" name="pl129"/>
            <p:cNvSpPr/>
            <p:nvPr/>
          </p:nvSpPr>
          <p:spPr>
            <a:xfrm>
              <a:off x="6020910" y="615425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30" name="pl130"/>
            <p:cNvSpPr/>
            <p:nvPr/>
          </p:nvSpPr>
          <p:spPr>
            <a:xfrm>
              <a:off x="6020910" y="615425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31" name="pl131"/>
            <p:cNvSpPr/>
            <p:nvPr/>
          </p:nvSpPr>
          <p:spPr>
            <a:xfrm>
              <a:off x="6682205" y="6154255"/>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132" name="pl132"/>
            <p:cNvSpPr/>
            <p:nvPr/>
          </p:nvSpPr>
          <p:spPr>
            <a:xfrm>
              <a:off x="7444659" y="6154255"/>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133" name="tx133"/>
            <p:cNvSpPr/>
            <p:nvPr/>
          </p:nvSpPr>
          <p:spPr>
            <a:xfrm>
              <a:off x="6288009" y="6100844"/>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RDC</a:t>
              </a:r>
            </a:p>
          </p:txBody>
        </p:sp>
        <p:sp>
          <p:nvSpPr>
            <p:cNvPr id="134" name="tx134"/>
            <p:cNvSpPr/>
            <p:nvPr/>
          </p:nvSpPr>
          <p:spPr>
            <a:xfrm>
              <a:off x="6949304"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711758"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36" name="tx136"/>
            <p:cNvSpPr/>
            <p:nvPr/>
          </p:nvSpPr>
          <p:spPr>
            <a:xfrm>
              <a:off x="6552183" y="726086"/>
              <a:ext cx="1033164"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MCV1</a:t>
              </a:r>
            </a:p>
          </p:txBody>
        </p:sp>
        <p:sp>
          <p:nvSpPr>
            <p:cNvPr id="137" name="tx137"/>
            <p:cNvSpPr/>
            <p:nvPr/>
          </p:nvSpPr>
          <p:spPr>
            <a:xfrm>
              <a:off x="4706263" y="63859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8" name="tx138"/>
            <p:cNvSpPr/>
            <p:nvPr/>
          </p:nvSpPr>
          <p:spPr>
            <a:xfrm>
              <a:off x="5149865" y="6498977"/>
              <a:ext cx="385495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9" name="tx139"/>
            <p:cNvSpPr/>
            <p:nvPr/>
          </p:nvSpPr>
          <p:spPr>
            <a:xfrm>
              <a:off x="3050277" y="409564"/>
              <a:ext cx="3317765"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Abandon de la vaccination, RDC, 2000-2024</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21% des enfants ayant reçu le DTC1 n'ont pas reçu le DTC3 (à gauche), et 33% des enfants ayant reçu le DTC1 n'ont pas reçu le MCV1 (à droite).
Les taux élevés d'abandon du DTC impliquent une faible capacité à fournir une série complète de vaccins au début de la vie. Les taux élevés d'abandon du DTC-MCV impliquent une faible rétention dans les programmes de vaccination et une faible capacité à fournir une série complète de vaccins au cours de la petite enfance (jusqu'à l'âge d'un an).
En 2024, les taux d'abandon du DTC en RDC et du DTC-MCV étaient respectivement plus élevés que les taux d'abandon mondiaux.</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61438" y="218066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3316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68565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3815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0648"/>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314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1438" y="230441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1438" y="205691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1438" y="180940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1438" y="1561905"/>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1438" y="131440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61438" y="106689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8509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31399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642902"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971806"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234930"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49805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56383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985093" y="1240149"/>
              <a:ext cx="1578741" cy="618761"/>
            </a:xfrm>
            <a:custGeom>
              <a:avLst/>
              <a:gdLst/>
              <a:ahLst/>
              <a:cxnLst/>
              <a:rect l="0" t="0" r="0" b="0"/>
              <a:pathLst>
                <a:path w="1578741" h="618761">
                  <a:moveTo>
                    <a:pt x="0" y="618761"/>
                  </a:moveTo>
                  <a:lnTo>
                    <a:pt x="65780" y="556885"/>
                  </a:lnTo>
                  <a:lnTo>
                    <a:pt x="131561" y="457883"/>
                  </a:lnTo>
                  <a:lnTo>
                    <a:pt x="197342" y="334131"/>
                  </a:lnTo>
                  <a:lnTo>
                    <a:pt x="263123" y="235129"/>
                  </a:lnTo>
                  <a:lnTo>
                    <a:pt x="328904" y="185628"/>
                  </a:lnTo>
                  <a:lnTo>
                    <a:pt x="394685" y="173253"/>
                  </a:lnTo>
                  <a:lnTo>
                    <a:pt x="460466" y="123752"/>
                  </a:lnTo>
                  <a:lnTo>
                    <a:pt x="526247" y="86626"/>
                  </a:lnTo>
                  <a:lnTo>
                    <a:pt x="592028" y="37125"/>
                  </a:lnTo>
                  <a:lnTo>
                    <a:pt x="657808" y="37125"/>
                  </a:lnTo>
                  <a:lnTo>
                    <a:pt x="723589" y="259879"/>
                  </a:lnTo>
                  <a:lnTo>
                    <a:pt x="789370" y="37125"/>
                  </a:lnTo>
                  <a:lnTo>
                    <a:pt x="855151" y="12375"/>
                  </a:lnTo>
                  <a:lnTo>
                    <a:pt x="920932" y="74251"/>
                  </a:lnTo>
                  <a:lnTo>
                    <a:pt x="986713" y="86626"/>
                  </a:lnTo>
                  <a:lnTo>
                    <a:pt x="1052494" y="37125"/>
                  </a:lnTo>
                  <a:lnTo>
                    <a:pt x="1118275" y="12375"/>
                  </a:lnTo>
                  <a:lnTo>
                    <a:pt x="1184056" y="0"/>
                  </a:lnTo>
                  <a:lnTo>
                    <a:pt x="1249836" y="24750"/>
                  </a:lnTo>
                  <a:lnTo>
                    <a:pt x="1315617" y="37125"/>
                  </a:lnTo>
                  <a:lnTo>
                    <a:pt x="1381398" y="235129"/>
                  </a:lnTo>
                  <a:lnTo>
                    <a:pt x="1447179" y="111377"/>
                  </a:lnTo>
                  <a:lnTo>
                    <a:pt x="1512960" y="111377"/>
                  </a:lnTo>
                  <a:lnTo>
                    <a:pt x="1578741" y="111377"/>
                  </a:lnTo>
                </a:path>
              </a:pathLst>
            </a:custGeom>
            <a:ln w="27101" cap="flat">
              <a:solidFill>
                <a:srgbClr val="1CABE2">
                  <a:alpha val="100000"/>
                </a:srgbClr>
              </a:solidFill>
              <a:prstDash val="solid"/>
              <a:round/>
            </a:ln>
          </p:spPr>
          <p:txBody>
            <a:bodyPr/>
            <a:lstStyle/>
            <a:p>
              <a:endParaRPr/>
            </a:p>
          </p:txBody>
        </p:sp>
        <p:sp>
          <p:nvSpPr>
            <p:cNvPr id="24" name="tx24"/>
            <p:cNvSpPr/>
            <p:nvPr/>
          </p:nvSpPr>
          <p:spPr>
            <a:xfrm>
              <a:off x="833163" y="176659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36</a:t>
              </a:r>
            </a:p>
          </p:txBody>
        </p:sp>
        <p:sp>
          <p:nvSpPr>
            <p:cNvPr id="25" name="tx25"/>
            <p:cNvSpPr/>
            <p:nvPr/>
          </p:nvSpPr>
          <p:spPr>
            <a:xfrm>
              <a:off x="2596391" y="1261641"/>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26" name="tx26"/>
            <p:cNvSpPr/>
            <p:nvPr/>
          </p:nvSpPr>
          <p:spPr>
            <a:xfrm>
              <a:off x="2180669" y="112374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27" name="tx27"/>
            <p:cNvSpPr/>
            <p:nvPr/>
          </p:nvSpPr>
          <p:spPr>
            <a:xfrm>
              <a:off x="2443792" y="1212754"/>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28" name="pl28"/>
            <p:cNvSpPr/>
            <p:nvPr/>
          </p:nvSpPr>
          <p:spPr>
            <a:xfrm>
              <a:off x="761438" y="396252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9" name="pl29"/>
            <p:cNvSpPr/>
            <p:nvPr/>
          </p:nvSpPr>
          <p:spPr>
            <a:xfrm>
              <a:off x="761438" y="371501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0" name="pl30"/>
            <p:cNvSpPr/>
            <p:nvPr/>
          </p:nvSpPr>
          <p:spPr>
            <a:xfrm>
              <a:off x="761438" y="346751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1" name="pl31"/>
            <p:cNvSpPr/>
            <p:nvPr/>
          </p:nvSpPr>
          <p:spPr>
            <a:xfrm>
              <a:off x="761438" y="322000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2" name="pl32"/>
            <p:cNvSpPr/>
            <p:nvPr/>
          </p:nvSpPr>
          <p:spPr>
            <a:xfrm>
              <a:off x="761438" y="297250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3" name="pl33"/>
            <p:cNvSpPr/>
            <p:nvPr/>
          </p:nvSpPr>
          <p:spPr>
            <a:xfrm>
              <a:off x="761438" y="272499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408627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61438" y="383876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61438" y="359126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1438" y="334375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61438" y="309625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61438" y="284875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98509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131399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1642902"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1971806"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2234930"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249805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256383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985093" y="3232382"/>
              <a:ext cx="1578741" cy="532134"/>
            </a:xfrm>
            <a:custGeom>
              <a:avLst/>
              <a:gdLst/>
              <a:ahLst/>
              <a:cxnLst/>
              <a:rect l="0" t="0" r="0" b="0"/>
              <a:pathLst>
                <a:path w="1578741" h="532134">
                  <a:moveTo>
                    <a:pt x="0" y="532134"/>
                  </a:moveTo>
                  <a:lnTo>
                    <a:pt x="65780" y="433132"/>
                  </a:lnTo>
                  <a:lnTo>
                    <a:pt x="131561" y="346506"/>
                  </a:lnTo>
                  <a:lnTo>
                    <a:pt x="197342" y="259879"/>
                  </a:lnTo>
                  <a:lnTo>
                    <a:pt x="263123" y="148502"/>
                  </a:lnTo>
                  <a:lnTo>
                    <a:pt x="328904" y="99001"/>
                  </a:lnTo>
                  <a:lnTo>
                    <a:pt x="394685" y="74251"/>
                  </a:lnTo>
                  <a:lnTo>
                    <a:pt x="460466" y="61876"/>
                  </a:lnTo>
                  <a:lnTo>
                    <a:pt x="526247" y="61876"/>
                  </a:lnTo>
                  <a:lnTo>
                    <a:pt x="592028" y="49500"/>
                  </a:lnTo>
                  <a:lnTo>
                    <a:pt x="657808" y="37125"/>
                  </a:lnTo>
                  <a:lnTo>
                    <a:pt x="723589" y="37125"/>
                  </a:lnTo>
                  <a:lnTo>
                    <a:pt x="789370" y="0"/>
                  </a:lnTo>
                  <a:lnTo>
                    <a:pt x="855151" y="12375"/>
                  </a:lnTo>
                  <a:lnTo>
                    <a:pt x="920932" y="0"/>
                  </a:lnTo>
                  <a:lnTo>
                    <a:pt x="986713" y="49500"/>
                  </a:lnTo>
                  <a:lnTo>
                    <a:pt x="1052494" y="74251"/>
                  </a:lnTo>
                  <a:lnTo>
                    <a:pt x="1118275" y="49500"/>
                  </a:lnTo>
                  <a:lnTo>
                    <a:pt x="1184056" y="61876"/>
                  </a:lnTo>
                  <a:lnTo>
                    <a:pt x="1249836" y="49500"/>
                  </a:lnTo>
                  <a:lnTo>
                    <a:pt x="1315617" y="86626"/>
                  </a:lnTo>
                  <a:lnTo>
                    <a:pt x="1381398" y="173253"/>
                  </a:lnTo>
                  <a:lnTo>
                    <a:pt x="1447179" y="160877"/>
                  </a:lnTo>
                  <a:lnTo>
                    <a:pt x="1512960" y="210378"/>
                  </a:lnTo>
                  <a:lnTo>
                    <a:pt x="1578741" y="173253"/>
                  </a:lnTo>
                </a:path>
              </a:pathLst>
            </a:custGeom>
            <a:ln w="27101" cap="flat">
              <a:solidFill>
                <a:srgbClr val="1CABE2">
                  <a:alpha val="100000"/>
                </a:srgbClr>
              </a:solidFill>
              <a:prstDash val="solid"/>
              <a:round/>
            </a:ln>
          </p:spPr>
          <p:txBody>
            <a:bodyPr/>
            <a:lstStyle/>
            <a:p>
              <a:endParaRPr/>
            </a:p>
          </p:txBody>
        </p:sp>
        <p:sp>
          <p:nvSpPr>
            <p:cNvPr id="48" name="tx48"/>
            <p:cNvSpPr/>
            <p:nvPr/>
          </p:nvSpPr>
          <p:spPr>
            <a:xfrm>
              <a:off x="833163" y="367224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26</a:t>
              </a:r>
            </a:p>
          </p:txBody>
        </p:sp>
        <p:sp>
          <p:nvSpPr>
            <p:cNvPr id="49" name="tx49"/>
            <p:cNvSpPr/>
            <p:nvPr/>
          </p:nvSpPr>
          <p:spPr>
            <a:xfrm>
              <a:off x="2596391" y="3314606"/>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55</a:t>
              </a:r>
            </a:p>
          </p:txBody>
        </p:sp>
        <p:sp>
          <p:nvSpPr>
            <p:cNvPr id="50" name="tx50"/>
            <p:cNvSpPr/>
            <p:nvPr/>
          </p:nvSpPr>
          <p:spPr>
            <a:xfrm>
              <a:off x="2180669" y="314072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51" name="tx51"/>
            <p:cNvSpPr/>
            <p:nvPr/>
          </p:nvSpPr>
          <p:spPr>
            <a:xfrm>
              <a:off x="2443792" y="330160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52</a:t>
              </a:r>
            </a:p>
          </p:txBody>
        </p:sp>
        <p:sp>
          <p:nvSpPr>
            <p:cNvPr id="52" name="pl52"/>
            <p:cNvSpPr/>
            <p:nvPr/>
          </p:nvSpPr>
          <p:spPr>
            <a:xfrm>
              <a:off x="761438" y="5744374"/>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761438" y="5496869"/>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761438" y="524936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761438" y="500186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61438" y="475435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61438" y="450685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761438" y="586812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761438" y="5620621"/>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761438" y="5373117"/>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761438" y="512561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61438" y="487810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1438" y="463060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985093"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1313997"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1642902"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1971806"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2234930"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2498053"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2563834"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2234930" y="5088487"/>
              <a:ext cx="328904" cy="730138"/>
            </a:xfrm>
            <a:custGeom>
              <a:avLst/>
              <a:gdLst/>
              <a:ahLst/>
              <a:cxnLst/>
              <a:rect l="0" t="0" r="0" b="0"/>
              <a:pathLst>
                <a:path w="328904" h="730138">
                  <a:moveTo>
                    <a:pt x="0" y="730138"/>
                  </a:moveTo>
                  <a:lnTo>
                    <a:pt x="65780" y="445508"/>
                  </a:lnTo>
                  <a:lnTo>
                    <a:pt x="131561" y="136127"/>
                  </a:lnTo>
                  <a:lnTo>
                    <a:pt x="197342" y="49500"/>
                  </a:lnTo>
                  <a:lnTo>
                    <a:pt x="263123" y="136127"/>
                  </a:lnTo>
                  <a:lnTo>
                    <a:pt x="328904" y="0"/>
                  </a:lnTo>
                </a:path>
              </a:pathLst>
            </a:custGeom>
            <a:ln w="27101" cap="flat">
              <a:solidFill>
                <a:srgbClr val="1CABE2">
                  <a:alpha val="100000"/>
                </a:srgbClr>
              </a:solidFill>
              <a:prstDash val="solid"/>
              <a:round/>
            </a:ln>
          </p:spPr>
          <p:txBody>
            <a:bodyPr/>
            <a:lstStyle/>
            <a:p>
              <a:endParaRPr/>
            </a:p>
          </p:txBody>
        </p:sp>
        <p:sp>
          <p:nvSpPr>
            <p:cNvPr id="72" name="tx72"/>
            <p:cNvSpPr/>
            <p:nvPr/>
          </p:nvSpPr>
          <p:spPr>
            <a:xfrm>
              <a:off x="2158965" y="5727835"/>
              <a:ext cx="54260"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a:t>
              </a:r>
            </a:p>
          </p:txBody>
        </p:sp>
        <p:sp>
          <p:nvSpPr>
            <p:cNvPr id="73" name="tx73"/>
            <p:cNvSpPr/>
            <p:nvPr/>
          </p:nvSpPr>
          <p:spPr>
            <a:xfrm>
              <a:off x="2596391" y="4996172"/>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74" name="tx74"/>
            <p:cNvSpPr/>
            <p:nvPr/>
          </p:nvSpPr>
          <p:spPr>
            <a:xfrm>
              <a:off x="2207799" y="5678948"/>
              <a:ext cx="54260"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a:t>
              </a:r>
            </a:p>
          </p:txBody>
        </p:sp>
        <p:sp>
          <p:nvSpPr>
            <p:cNvPr id="75" name="tx75"/>
            <p:cNvSpPr/>
            <p:nvPr/>
          </p:nvSpPr>
          <p:spPr>
            <a:xfrm>
              <a:off x="2443792" y="508346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52</a:t>
              </a:r>
            </a:p>
          </p:txBody>
        </p:sp>
        <p:sp>
          <p:nvSpPr>
            <p:cNvPr id="76" name="pl76"/>
            <p:cNvSpPr/>
            <p:nvPr/>
          </p:nvSpPr>
          <p:spPr>
            <a:xfrm>
              <a:off x="2857078" y="218066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77" name="pl77"/>
            <p:cNvSpPr/>
            <p:nvPr/>
          </p:nvSpPr>
          <p:spPr>
            <a:xfrm>
              <a:off x="2857078" y="193316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78" name="pl78"/>
            <p:cNvSpPr/>
            <p:nvPr/>
          </p:nvSpPr>
          <p:spPr>
            <a:xfrm>
              <a:off x="2857078" y="168565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79" name="pl79"/>
            <p:cNvSpPr/>
            <p:nvPr/>
          </p:nvSpPr>
          <p:spPr>
            <a:xfrm>
              <a:off x="2857078" y="143815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80" name="pl80"/>
            <p:cNvSpPr/>
            <p:nvPr/>
          </p:nvSpPr>
          <p:spPr>
            <a:xfrm>
              <a:off x="2857078" y="1190648"/>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81" name="pl81"/>
            <p:cNvSpPr/>
            <p:nvPr/>
          </p:nvSpPr>
          <p:spPr>
            <a:xfrm>
              <a:off x="2857078" y="94314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82" name="pl82"/>
            <p:cNvSpPr/>
            <p:nvPr/>
          </p:nvSpPr>
          <p:spPr>
            <a:xfrm>
              <a:off x="2857078" y="230441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2857078" y="205691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2857078" y="180940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2857078" y="1561905"/>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2857078" y="131440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2857078" y="106689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308073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3409638"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3738542"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406744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4330570"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459369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465947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3080733" y="1264899"/>
              <a:ext cx="1578741" cy="457883"/>
            </a:xfrm>
            <a:custGeom>
              <a:avLst/>
              <a:gdLst/>
              <a:ahLst/>
              <a:cxnLst/>
              <a:rect l="0" t="0" r="0" b="0"/>
              <a:pathLst>
                <a:path w="1578741" h="457883">
                  <a:moveTo>
                    <a:pt x="0" y="433132"/>
                  </a:moveTo>
                  <a:lnTo>
                    <a:pt x="65780" y="433132"/>
                  </a:lnTo>
                  <a:lnTo>
                    <a:pt x="131561" y="457883"/>
                  </a:lnTo>
                  <a:lnTo>
                    <a:pt x="197342" y="383632"/>
                  </a:lnTo>
                  <a:lnTo>
                    <a:pt x="263123" y="222754"/>
                  </a:lnTo>
                  <a:lnTo>
                    <a:pt x="328904" y="198003"/>
                  </a:lnTo>
                  <a:lnTo>
                    <a:pt x="394685" y="160877"/>
                  </a:lnTo>
                  <a:lnTo>
                    <a:pt x="460466" y="136127"/>
                  </a:lnTo>
                  <a:lnTo>
                    <a:pt x="526247" y="99001"/>
                  </a:lnTo>
                  <a:lnTo>
                    <a:pt x="592028" y="74251"/>
                  </a:lnTo>
                  <a:lnTo>
                    <a:pt x="657808" y="198003"/>
                  </a:lnTo>
                  <a:lnTo>
                    <a:pt x="723589" y="74251"/>
                  </a:lnTo>
                  <a:lnTo>
                    <a:pt x="789370" y="74251"/>
                  </a:lnTo>
                  <a:lnTo>
                    <a:pt x="855151" y="74251"/>
                  </a:lnTo>
                  <a:lnTo>
                    <a:pt x="920932" y="37125"/>
                  </a:lnTo>
                  <a:lnTo>
                    <a:pt x="986713" y="37125"/>
                  </a:lnTo>
                  <a:lnTo>
                    <a:pt x="1052494" y="37125"/>
                  </a:lnTo>
                  <a:lnTo>
                    <a:pt x="1118275" y="24750"/>
                  </a:lnTo>
                  <a:lnTo>
                    <a:pt x="1184056" y="24750"/>
                  </a:lnTo>
                  <a:lnTo>
                    <a:pt x="1249836" y="0"/>
                  </a:lnTo>
                  <a:lnTo>
                    <a:pt x="1315617" y="12375"/>
                  </a:lnTo>
                  <a:lnTo>
                    <a:pt x="1381398" y="37125"/>
                  </a:lnTo>
                  <a:lnTo>
                    <a:pt x="1447179" y="37125"/>
                  </a:lnTo>
                  <a:lnTo>
                    <a:pt x="1512960" y="49500"/>
                  </a:lnTo>
                  <a:lnTo>
                    <a:pt x="1578741" y="24750"/>
                  </a:lnTo>
                </a:path>
              </a:pathLst>
            </a:custGeom>
            <a:ln w="27101" cap="flat">
              <a:solidFill>
                <a:srgbClr val="1CABE2">
                  <a:alpha val="100000"/>
                </a:srgbClr>
              </a:solidFill>
              <a:prstDash val="solid"/>
              <a:round/>
            </a:ln>
          </p:spPr>
          <p:txBody>
            <a:bodyPr/>
            <a:lstStyle/>
            <a:p>
              <a:endParaRPr/>
            </a:p>
          </p:txBody>
        </p:sp>
        <p:sp>
          <p:nvSpPr>
            <p:cNvPr id="96" name="tx96"/>
            <p:cNvSpPr/>
            <p:nvPr/>
          </p:nvSpPr>
          <p:spPr>
            <a:xfrm>
              <a:off x="2928803" y="16057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97" name="tx97"/>
            <p:cNvSpPr/>
            <p:nvPr/>
          </p:nvSpPr>
          <p:spPr>
            <a:xfrm>
              <a:off x="4692031" y="119738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98" name="tx98"/>
            <p:cNvSpPr/>
            <p:nvPr/>
          </p:nvSpPr>
          <p:spPr>
            <a:xfrm>
              <a:off x="4276309" y="112374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99" name="tx99"/>
            <p:cNvSpPr/>
            <p:nvPr/>
          </p:nvSpPr>
          <p:spPr>
            <a:xfrm>
              <a:off x="4539433" y="117324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80</a:t>
              </a:r>
            </a:p>
          </p:txBody>
        </p:sp>
        <p:sp>
          <p:nvSpPr>
            <p:cNvPr id="100" name="pl100"/>
            <p:cNvSpPr/>
            <p:nvPr/>
          </p:nvSpPr>
          <p:spPr>
            <a:xfrm>
              <a:off x="2857078" y="396252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1" name="pl101"/>
            <p:cNvSpPr/>
            <p:nvPr/>
          </p:nvSpPr>
          <p:spPr>
            <a:xfrm>
              <a:off x="2857078" y="371501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2" name="pl102"/>
            <p:cNvSpPr/>
            <p:nvPr/>
          </p:nvSpPr>
          <p:spPr>
            <a:xfrm>
              <a:off x="2857078" y="346751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3" name="pl103"/>
            <p:cNvSpPr/>
            <p:nvPr/>
          </p:nvSpPr>
          <p:spPr>
            <a:xfrm>
              <a:off x="2857078" y="322000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2857078" y="297250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2857078" y="272499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6" name="pl106"/>
            <p:cNvSpPr/>
            <p:nvPr/>
          </p:nvSpPr>
          <p:spPr>
            <a:xfrm>
              <a:off x="2857078" y="408627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2857078" y="383876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2857078" y="359126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2857078" y="334375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2857078" y="309625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2857078" y="284875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308073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3409638"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3738542"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406744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4330570"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459369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465947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4593694" y="3455136"/>
              <a:ext cx="65780" cy="408382"/>
            </a:xfrm>
            <a:custGeom>
              <a:avLst/>
              <a:gdLst/>
              <a:ahLst/>
              <a:cxnLst/>
              <a:rect l="0" t="0" r="0" b="0"/>
              <a:pathLst>
                <a:path w="65780" h="408382">
                  <a:moveTo>
                    <a:pt x="0" y="408382"/>
                  </a:moveTo>
                  <a:lnTo>
                    <a:pt x="65780" y="0"/>
                  </a:lnTo>
                </a:path>
              </a:pathLst>
            </a:custGeom>
            <a:ln w="27101" cap="flat">
              <a:solidFill>
                <a:srgbClr val="1CABE2">
                  <a:alpha val="100000"/>
                </a:srgbClr>
              </a:solidFill>
              <a:prstDash val="solid"/>
              <a:round/>
            </a:ln>
          </p:spPr>
          <p:txBody>
            <a:bodyPr/>
            <a:lstStyle/>
            <a:p>
              <a:endParaRPr/>
            </a:p>
          </p:txBody>
        </p:sp>
        <p:sp>
          <p:nvSpPr>
            <p:cNvPr id="120" name="tx120"/>
            <p:cNvSpPr/>
            <p:nvPr/>
          </p:nvSpPr>
          <p:spPr>
            <a:xfrm>
              <a:off x="4441764" y="37712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18</a:t>
              </a:r>
            </a:p>
          </p:txBody>
        </p:sp>
        <p:sp>
          <p:nvSpPr>
            <p:cNvPr id="121" name="tx121"/>
            <p:cNvSpPr/>
            <p:nvPr/>
          </p:nvSpPr>
          <p:spPr>
            <a:xfrm>
              <a:off x="4692031" y="336286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51</a:t>
              </a:r>
            </a:p>
          </p:txBody>
        </p:sp>
        <p:sp>
          <p:nvSpPr>
            <p:cNvPr id="122" name="tx122"/>
            <p:cNvSpPr/>
            <p:nvPr/>
          </p:nvSpPr>
          <p:spPr>
            <a:xfrm>
              <a:off x="4539433" y="372236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18</a:t>
              </a:r>
            </a:p>
          </p:txBody>
        </p:sp>
        <p:sp>
          <p:nvSpPr>
            <p:cNvPr id="123" name="pl123"/>
            <p:cNvSpPr/>
            <p:nvPr/>
          </p:nvSpPr>
          <p:spPr>
            <a:xfrm>
              <a:off x="2857078" y="5744374"/>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2857078" y="5496869"/>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2857078" y="524936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2857078" y="500186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2857078" y="475435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2857078" y="450685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2857078" y="586812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2857078" y="5620621"/>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2857078" y="5373117"/>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2857078" y="512561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2857078" y="487810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2857078" y="463060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3080733"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3409638"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3738542"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4067447"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4330570"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4593694"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4659475"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3278076" y="5063736"/>
              <a:ext cx="1381398" cy="742513"/>
            </a:xfrm>
            <a:custGeom>
              <a:avLst/>
              <a:gdLst/>
              <a:ahLst/>
              <a:cxnLst/>
              <a:rect l="0" t="0" r="0" b="0"/>
              <a:pathLst>
                <a:path w="1381398" h="742513">
                  <a:moveTo>
                    <a:pt x="0" y="742513"/>
                  </a:moveTo>
                  <a:lnTo>
                    <a:pt x="65780" y="495009"/>
                  </a:lnTo>
                  <a:lnTo>
                    <a:pt x="131561" y="284630"/>
                  </a:lnTo>
                  <a:lnTo>
                    <a:pt x="197342" y="185628"/>
                  </a:lnTo>
                  <a:lnTo>
                    <a:pt x="263123" y="136127"/>
                  </a:lnTo>
                  <a:lnTo>
                    <a:pt x="328904" y="74251"/>
                  </a:lnTo>
                  <a:lnTo>
                    <a:pt x="394685" y="24750"/>
                  </a:lnTo>
                  <a:lnTo>
                    <a:pt x="460466" y="61876"/>
                  </a:lnTo>
                  <a:lnTo>
                    <a:pt x="526247" y="259879"/>
                  </a:lnTo>
                  <a:lnTo>
                    <a:pt x="592028" y="24750"/>
                  </a:lnTo>
                  <a:lnTo>
                    <a:pt x="657808" y="136127"/>
                  </a:lnTo>
                  <a:lnTo>
                    <a:pt x="723589" y="111377"/>
                  </a:lnTo>
                  <a:lnTo>
                    <a:pt x="789370" y="12375"/>
                  </a:lnTo>
                  <a:lnTo>
                    <a:pt x="855151" y="111377"/>
                  </a:lnTo>
                  <a:lnTo>
                    <a:pt x="920932" y="37125"/>
                  </a:lnTo>
                  <a:lnTo>
                    <a:pt x="986713" y="0"/>
                  </a:lnTo>
                  <a:lnTo>
                    <a:pt x="1052494" y="0"/>
                  </a:lnTo>
                  <a:lnTo>
                    <a:pt x="1118275" y="24750"/>
                  </a:lnTo>
                  <a:lnTo>
                    <a:pt x="1184056" y="111377"/>
                  </a:lnTo>
                  <a:lnTo>
                    <a:pt x="1249836" y="123752"/>
                  </a:lnTo>
                  <a:lnTo>
                    <a:pt x="1315617" y="185628"/>
                  </a:lnTo>
                  <a:lnTo>
                    <a:pt x="1381398" y="123752"/>
                  </a:lnTo>
                </a:path>
              </a:pathLst>
            </a:custGeom>
            <a:ln w="27101" cap="flat">
              <a:solidFill>
                <a:srgbClr val="1CABE2">
                  <a:alpha val="100000"/>
                </a:srgbClr>
              </a:solidFill>
              <a:prstDash val="solid"/>
              <a:round/>
            </a:ln>
          </p:spPr>
          <p:txBody>
            <a:bodyPr/>
            <a:lstStyle/>
            <a:p>
              <a:endParaRPr/>
            </a:p>
          </p:txBody>
        </p:sp>
        <p:sp>
          <p:nvSpPr>
            <p:cNvPr id="143" name="tx143"/>
            <p:cNvSpPr/>
            <p:nvPr/>
          </p:nvSpPr>
          <p:spPr>
            <a:xfrm>
              <a:off x="3202111" y="5715221"/>
              <a:ext cx="54260"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a:t>
              </a:r>
            </a:p>
          </p:txBody>
        </p:sp>
        <p:sp>
          <p:nvSpPr>
            <p:cNvPr id="144" name="tx144"/>
            <p:cNvSpPr/>
            <p:nvPr/>
          </p:nvSpPr>
          <p:spPr>
            <a:xfrm>
              <a:off x="4692031" y="5096460"/>
              <a:ext cx="108521" cy="70076"/>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55</a:t>
              </a:r>
            </a:p>
          </p:txBody>
        </p:sp>
        <p:sp>
          <p:nvSpPr>
            <p:cNvPr id="145" name="tx145"/>
            <p:cNvSpPr/>
            <p:nvPr/>
          </p:nvSpPr>
          <p:spPr>
            <a:xfrm>
              <a:off x="4276309" y="492258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146" name="tx146"/>
            <p:cNvSpPr/>
            <p:nvPr/>
          </p:nvSpPr>
          <p:spPr>
            <a:xfrm>
              <a:off x="4539433" y="510821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50</a:t>
              </a:r>
            </a:p>
          </p:txBody>
        </p:sp>
        <p:sp>
          <p:nvSpPr>
            <p:cNvPr id="147" name="pl147"/>
            <p:cNvSpPr/>
            <p:nvPr/>
          </p:nvSpPr>
          <p:spPr>
            <a:xfrm>
              <a:off x="4952719" y="218066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48" name="pl148"/>
            <p:cNvSpPr/>
            <p:nvPr/>
          </p:nvSpPr>
          <p:spPr>
            <a:xfrm>
              <a:off x="4952719" y="193316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4952719" y="168565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4952719" y="143815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4952719" y="1190648"/>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4952719" y="94314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4952719" y="230441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4952719" y="205691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4952719" y="180940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4952719" y="1561905"/>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4952719" y="131440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4952719" y="106689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517637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5505278"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583418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616308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6426211"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668933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675511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5176374" y="1401027"/>
              <a:ext cx="1578741" cy="532134"/>
            </a:xfrm>
            <a:custGeom>
              <a:avLst/>
              <a:gdLst/>
              <a:ahLst/>
              <a:cxnLst/>
              <a:rect l="0" t="0" r="0" b="0"/>
              <a:pathLst>
                <a:path w="1578741" h="532134">
                  <a:moveTo>
                    <a:pt x="0" y="532134"/>
                  </a:moveTo>
                  <a:lnTo>
                    <a:pt x="65780" y="532134"/>
                  </a:lnTo>
                  <a:lnTo>
                    <a:pt x="131561" y="433132"/>
                  </a:lnTo>
                  <a:lnTo>
                    <a:pt x="197342" y="383632"/>
                  </a:lnTo>
                  <a:lnTo>
                    <a:pt x="263123" y="235129"/>
                  </a:lnTo>
                  <a:lnTo>
                    <a:pt x="328904" y="148502"/>
                  </a:lnTo>
                  <a:lnTo>
                    <a:pt x="394685" y="136127"/>
                  </a:lnTo>
                  <a:lnTo>
                    <a:pt x="460466" y="99001"/>
                  </a:lnTo>
                  <a:lnTo>
                    <a:pt x="526247" y="61876"/>
                  </a:lnTo>
                  <a:lnTo>
                    <a:pt x="592028" y="24750"/>
                  </a:lnTo>
                  <a:lnTo>
                    <a:pt x="657808" y="160877"/>
                  </a:lnTo>
                  <a:lnTo>
                    <a:pt x="723589" y="37125"/>
                  </a:lnTo>
                  <a:lnTo>
                    <a:pt x="789370" y="24750"/>
                  </a:lnTo>
                  <a:lnTo>
                    <a:pt x="855151" y="24750"/>
                  </a:lnTo>
                  <a:lnTo>
                    <a:pt x="920932" y="0"/>
                  </a:lnTo>
                  <a:lnTo>
                    <a:pt x="986713" y="37125"/>
                  </a:lnTo>
                  <a:lnTo>
                    <a:pt x="1052494" y="37125"/>
                  </a:lnTo>
                  <a:lnTo>
                    <a:pt x="1118275" y="24750"/>
                  </a:lnTo>
                  <a:lnTo>
                    <a:pt x="1184056" y="24750"/>
                  </a:lnTo>
                  <a:lnTo>
                    <a:pt x="1249836" y="0"/>
                  </a:lnTo>
                  <a:lnTo>
                    <a:pt x="1315617" y="37125"/>
                  </a:lnTo>
                  <a:lnTo>
                    <a:pt x="1381398" y="99001"/>
                  </a:lnTo>
                  <a:lnTo>
                    <a:pt x="1447179" y="99001"/>
                  </a:lnTo>
                  <a:lnTo>
                    <a:pt x="1512960" y="160877"/>
                  </a:lnTo>
                  <a:lnTo>
                    <a:pt x="1578741" y="99001"/>
                  </a:lnTo>
                </a:path>
              </a:pathLst>
            </a:custGeom>
            <a:ln w="27101" cap="flat">
              <a:solidFill>
                <a:srgbClr val="1CABE2">
                  <a:alpha val="100000"/>
                </a:srgbClr>
              </a:solidFill>
              <a:prstDash val="solid"/>
              <a:round/>
            </a:ln>
          </p:spPr>
          <p:txBody>
            <a:bodyPr/>
            <a:lstStyle/>
            <a:p>
              <a:endParaRPr/>
            </a:p>
          </p:txBody>
        </p:sp>
        <p:sp>
          <p:nvSpPr>
            <p:cNvPr id="167" name="tx167"/>
            <p:cNvSpPr/>
            <p:nvPr/>
          </p:nvSpPr>
          <p:spPr>
            <a:xfrm>
              <a:off x="5024444" y="184084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30</a:t>
              </a:r>
            </a:p>
          </p:txBody>
        </p:sp>
        <p:sp>
          <p:nvSpPr>
            <p:cNvPr id="168" name="tx168"/>
            <p:cNvSpPr/>
            <p:nvPr/>
          </p:nvSpPr>
          <p:spPr>
            <a:xfrm>
              <a:off x="6787671" y="14077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169" name="tx169"/>
            <p:cNvSpPr/>
            <p:nvPr/>
          </p:nvSpPr>
          <p:spPr>
            <a:xfrm>
              <a:off x="6371950" y="125982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170" name="tx170"/>
            <p:cNvSpPr/>
            <p:nvPr/>
          </p:nvSpPr>
          <p:spPr>
            <a:xfrm>
              <a:off x="6635073" y="14207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171" name="pl171"/>
            <p:cNvSpPr/>
            <p:nvPr/>
          </p:nvSpPr>
          <p:spPr>
            <a:xfrm>
              <a:off x="4952719" y="396252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2" name="pl172"/>
            <p:cNvSpPr/>
            <p:nvPr/>
          </p:nvSpPr>
          <p:spPr>
            <a:xfrm>
              <a:off x="4952719" y="371501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3" name="pl173"/>
            <p:cNvSpPr/>
            <p:nvPr/>
          </p:nvSpPr>
          <p:spPr>
            <a:xfrm>
              <a:off x="4952719" y="346751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4" name="pl174"/>
            <p:cNvSpPr/>
            <p:nvPr/>
          </p:nvSpPr>
          <p:spPr>
            <a:xfrm>
              <a:off x="4952719" y="322000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5" name="pl175"/>
            <p:cNvSpPr/>
            <p:nvPr/>
          </p:nvSpPr>
          <p:spPr>
            <a:xfrm>
              <a:off x="4952719" y="297250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6" name="pl176"/>
            <p:cNvSpPr/>
            <p:nvPr/>
          </p:nvSpPr>
          <p:spPr>
            <a:xfrm>
              <a:off x="4952719" y="272499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7" name="pl177"/>
            <p:cNvSpPr/>
            <p:nvPr/>
          </p:nvSpPr>
          <p:spPr>
            <a:xfrm>
              <a:off x="4952719" y="408627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4952719" y="383876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4952719" y="359126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4952719" y="334375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4952719" y="309625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4952719" y="284875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517637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5505278"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583418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616308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6426211"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668933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9" name="pl189"/>
            <p:cNvSpPr/>
            <p:nvPr/>
          </p:nvSpPr>
          <p:spPr>
            <a:xfrm>
              <a:off x="675511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0" name="pl190"/>
            <p:cNvSpPr/>
            <p:nvPr/>
          </p:nvSpPr>
          <p:spPr>
            <a:xfrm>
              <a:off x="5899963" y="3195256"/>
              <a:ext cx="855151" cy="853890"/>
            </a:xfrm>
            <a:custGeom>
              <a:avLst/>
              <a:gdLst/>
              <a:ahLst/>
              <a:cxnLst/>
              <a:rect l="0" t="0" r="0" b="0"/>
              <a:pathLst>
                <a:path w="855151" h="853890">
                  <a:moveTo>
                    <a:pt x="0" y="853890"/>
                  </a:moveTo>
                  <a:lnTo>
                    <a:pt x="65780" y="606386"/>
                  </a:lnTo>
                  <a:lnTo>
                    <a:pt x="131561" y="470258"/>
                  </a:lnTo>
                  <a:lnTo>
                    <a:pt x="197342" y="297005"/>
                  </a:lnTo>
                  <a:lnTo>
                    <a:pt x="263123" y="99001"/>
                  </a:lnTo>
                  <a:lnTo>
                    <a:pt x="328904" y="74251"/>
                  </a:lnTo>
                  <a:lnTo>
                    <a:pt x="394685" y="37125"/>
                  </a:lnTo>
                  <a:lnTo>
                    <a:pt x="460466" y="24750"/>
                  </a:lnTo>
                  <a:lnTo>
                    <a:pt x="526247" y="0"/>
                  </a:lnTo>
                  <a:lnTo>
                    <a:pt x="592028" y="37125"/>
                  </a:lnTo>
                  <a:lnTo>
                    <a:pt x="657808" y="111377"/>
                  </a:lnTo>
                  <a:lnTo>
                    <a:pt x="723589" y="99001"/>
                  </a:lnTo>
                  <a:lnTo>
                    <a:pt x="789370" y="160877"/>
                  </a:lnTo>
                  <a:lnTo>
                    <a:pt x="855151" y="111377"/>
                  </a:lnTo>
                </a:path>
              </a:pathLst>
            </a:custGeom>
            <a:ln w="27101" cap="flat">
              <a:solidFill>
                <a:srgbClr val="1CABE2">
                  <a:alpha val="100000"/>
                </a:srgbClr>
              </a:solidFill>
              <a:prstDash val="solid"/>
              <a:round/>
            </a:ln>
          </p:spPr>
          <p:txBody>
            <a:bodyPr/>
            <a:lstStyle/>
            <a:p>
              <a:endParaRPr/>
            </a:p>
          </p:txBody>
        </p:sp>
        <p:sp>
          <p:nvSpPr>
            <p:cNvPr id="191" name="tx191"/>
            <p:cNvSpPr/>
            <p:nvPr/>
          </p:nvSpPr>
          <p:spPr>
            <a:xfrm>
              <a:off x="5823998" y="3956832"/>
              <a:ext cx="54260"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a:t>
              </a:r>
            </a:p>
          </p:txBody>
        </p:sp>
        <p:sp>
          <p:nvSpPr>
            <p:cNvPr id="192" name="tx192"/>
            <p:cNvSpPr/>
            <p:nvPr/>
          </p:nvSpPr>
          <p:spPr>
            <a:xfrm>
              <a:off x="6787671" y="321431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193" name="tx193"/>
            <p:cNvSpPr/>
            <p:nvPr/>
          </p:nvSpPr>
          <p:spPr>
            <a:xfrm>
              <a:off x="6371950" y="305529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194" name="tx194"/>
            <p:cNvSpPr/>
            <p:nvPr/>
          </p:nvSpPr>
          <p:spPr>
            <a:xfrm>
              <a:off x="6635073" y="321498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59</a:t>
              </a:r>
            </a:p>
          </p:txBody>
        </p:sp>
        <p:sp>
          <p:nvSpPr>
            <p:cNvPr id="195" name="pl195"/>
            <p:cNvSpPr/>
            <p:nvPr/>
          </p:nvSpPr>
          <p:spPr>
            <a:xfrm>
              <a:off x="7048359" y="218066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96" name="pl196"/>
            <p:cNvSpPr/>
            <p:nvPr/>
          </p:nvSpPr>
          <p:spPr>
            <a:xfrm>
              <a:off x="7048359" y="193316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97" name="pl197"/>
            <p:cNvSpPr/>
            <p:nvPr/>
          </p:nvSpPr>
          <p:spPr>
            <a:xfrm>
              <a:off x="7048359" y="168565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98" name="pl198"/>
            <p:cNvSpPr/>
            <p:nvPr/>
          </p:nvSpPr>
          <p:spPr>
            <a:xfrm>
              <a:off x="7048359" y="143815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99" name="pl199"/>
            <p:cNvSpPr/>
            <p:nvPr/>
          </p:nvSpPr>
          <p:spPr>
            <a:xfrm>
              <a:off x="7048359" y="1190648"/>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00" name="pl200"/>
            <p:cNvSpPr/>
            <p:nvPr/>
          </p:nvSpPr>
          <p:spPr>
            <a:xfrm>
              <a:off x="7048359" y="94314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01" name="pl201"/>
            <p:cNvSpPr/>
            <p:nvPr/>
          </p:nvSpPr>
          <p:spPr>
            <a:xfrm>
              <a:off x="7048359" y="230441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2" name="pl202"/>
            <p:cNvSpPr/>
            <p:nvPr/>
          </p:nvSpPr>
          <p:spPr>
            <a:xfrm>
              <a:off x="7048359" y="205691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7048359" y="180940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4" name="pl204"/>
            <p:cNvSpPr/>
            <p:nvPr/>
          </p:nvSpPr>
          <p:spPr>
            <a:xfrm>
              <a:off x="7048359" y="1561905"/>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5" name="pl205"/>
            <p:cNvSpPr/>
            <p:nvPr/>
          </p:nvSpPr>
          <p:spPr>
            <a:xfrm>
              <a:off x="7048359" y="131440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6" name="pl206"/>
            <p:cNvSpPr/>
            <p:nvPr/>
          </p:nvSpPr>
          <p:spPr>
            <a:xfrm>
              <a:off x="7048359" y="106689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7" name="pl207"/>
            <p:cNvSpPr/>
            <p:nvPr/>
          </p:nvSpPr>
          <p:spPr>
            <a:xfrm>
              <a:off x="727201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8" name="pl208"/>
            <p:cNvSpPr/>
            <p:nvPr/>
          </p:nvSpPr>
          <p:spPr>
            <a:xfrm>
              <a:off x="7600919"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9" name="pl209"/>
            <p:cNvSpPr/>
            <p:nvPr/>
          </p:nvSpPr>
          <p:spPr>
            <a:xfrm>
              <a:off x="792982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0" name="pl210"/>
            <p:cNvSpPr/>
            <p:nvPr/>
          </p:nvSpPr>
          <p:spPr>
            <a:xfrm>
              <a:off x="825872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1" name="pl211"/>
            <p:cNvSpPr/>
            <p:nvPr/>
          </p:nvSpPr>
          <p:spPr>
            <a:xfrm>
              <a:off x="8521851"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2" name="pl212"/>
            <p:cNvSpPr/>
            <p:nvPr/>
          </p:nvSpPr>
          <p:spPr>
            <a:xfrm>
              <a:off x="878497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3" name="pl213"/>
            <p:cNvSpPr/>
            <p:nvPr/>
          </p:nvSpPr>
          <p:spPr>
            <a:xfrm>
              <a:off x="885075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4" name="pl214"/>
            <p:cNvSpPr/>
            <p:nvPr/>
          </p:nvSpPr>
          <p:spPr>
            <a:xfrm>
              <a:off x="8258727" y="1363901"/>
              <a:ext cx="592028" cy="470258"/>
            </a:xfrm>
            <a:custGeom>
              <a:avLst/>
              <a:gdLst/>
              <a:ahLst/>
              <a:cxnLst/>
              <a:rect l="0" t="0" r="0" b="0"/>
              <a:pathLst>
                <a:path w="592028" h="470258">
                  <a:moveTo>
                    <a:pt x="0" y="470258"/>
                  </a:moveTo>
                  <a:lnTo>
                    <a:pt x="65780" y="272254"/>
                  </a:lnTo>
                  <a:lnTo>
                    <a:pt x="131561" y="148502"/>
                  </a:lnTo>
                  <a:lnTo>
                    <a:pt x="197342" y="111377"/>
                  </a:lnTo>
                  <a:lnTo>
                    <a:pt x="263123" y="0"/>
                  </a:lnTo>
                  <a:lnTo>
                    <a:pt x="328904" y="24750"/>
                  </a:lnTo>
                  <a:lnTo>
                    <a:pt x="394685" y="99001"/>
                  </a:lnTo>
                  <a:lnTo>
                    <a:pt x="460466" y="99001"/>
                  </a:lnTo>
                  <a:lnTo>
                    <a:pt x="526247" y="123752"/>
                  </a:lnTo>
                  <a:lnTo>
                    <a:pt x="592028" y="86626"/>
                  </a:lnTo>
                </a:path>
              </a:pathLst>
            </a:custGeom>
            <a:ln w="27101" cap="flat">
              <a:solidFill>
                <a:srgbClr val="1CABE2">
                  <a:alpha val="100000"/>
                </a:srgbClr>
              </a:solidFill>
              <a:prstDash val="solid"/>
              <a:round/>
            </a:ln>
          </p:spPr>
          <p:txBody>
            <a:bodyPr/>
            <a:lstStyle/>
            <a:p>
              <a:endParaRPr/>
            </a:p>
          </p:txBody>
        </p:sp>
        <p:sp>
          <p:nvSpPr>
            <p:cNvPr id="215" name="tx215"/>
            <p:cNvSpPr/>
            <p:nvPr/>
          </p:nvSpPr>
          <p:spPr>
            <a:xfrm>
              <a:off x="8106797" y="174184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38</a:t>
              </a:r>
            </a:p>
          </p:txBody>
        </p:sp>
        <p:sp>
          <p:nvSpPr>
            <p:cNvPr id="216" name="tx216"/>
            <p:cNvSpPr/>
            <p:nvPr/>
          </p:nvSpPr>
          <p:spPr>
            <a:xfrm>
              <a:off x="8883312" y="135826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217" name="tx217"/>
            <p:cNvSpPr/>
            <p:nvPr/>
          </p:nvSpPr>
          <p:spPr>
            <a:xfrm>
              <a:off x="8467590" y="122274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218" name="tx218"/>
            <p:cNvSpPr/>
            <p:nvPr/>
          </p:nvSpPr>
          <p:spPr>
            <a:xfrm>
              <a:off x="8730714" y="13464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219" name="pl219"/>
            <p:cNvSpPr/>
            <p:nvPr/>
          </p:nvSpPr>
          <p:spPr>
            <a:xfrm>
              <a:off x="7048359" y="396252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0" name="pl220"/>
            <p:cNvSpPr/>
            <p:nvPr/>
          </p:nvSpPr>
          <p:spPr>
            <a:xfrm>
              <a:off x="7048359" y="371501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1" name="pl221"/>
            <p:cNvSpPr/>
            <p:nvPr/>
          </p:nvSpPr>
          <p:spPr>
            <a:xfrm>
              <a:off x="7048359" y="346751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2" name="pl222"/>
            <p:cNvSpPr/>
            <p:nvPr/>
          </p:nvSpPr>
          <p:spPr>
            <a:xfrm>
              <a:off x="7048359" y="322000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3" name="pl223"/>
            <p:cNvSpPr/>
            <p:nvPr/>
          </p:nvSpPr>
          <p:spPr>
            <a:xfrm>
              <a:off x="7048359" y="297250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4" name="pl224"/>
            <p:cNvSpPr/>
            <p:nvPr/>
          </p:nvSpPr>
          <p:spPr>
            <a:xfrm>
              <a:off x="7048359" y="272499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5" name="pl225"/>
            <p:cNvSpPr/>
            <p:nvPr/>
          </p:nvSpPr>
          <p:spPr>
            <a:xfrm>
              <a:off x="7048359" y="408627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7048359" y="383876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7048359" y="359126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7048359" y="334375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7048359" y="309625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7048359" y="284875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727201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2" name="pl232"/>
            <p:cNvSpPr/>
            <p:nvPr/>
          </p:nvSpPr>
          <p:spPr>
            <a:xfrm>
              <a:off x="7600919"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3" name="pl233"/>
            <p:cNvSpPr/>
            <p:nvPr/>
          </p:nvSpPr>
          <p:spPr>
            <a:xfrm>
              <a:off x="792982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4" name="pl234"/>
            <p:cNvSpPr/>
            <p:nvPr/>
          </p:nvSpPr>
          <p:spPr>
            <a:xfrm>
              <a:off x="825872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5" name="pl235"/>
            <p:cNvSpPr/>
            <p:nvPr/>
          </p:nvSpPr>
          <p:spPr>
            <a:xfrm>
              <a:off x="8521851"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6" name="pl236"/>
            <p:cNvSpPr/>
            <p:nvPr/>
          </p:nvSpPr>
          <p:spPr>
            <a:xfrm>
              <a:off x="878497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7" name="pl237"/>
            <p:cNvSpPr/>
            <p:nvPr/>
          </p:nvSpPr>
          <p:spPr>
            <a:xfrm>
              <a:off x="885075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8" name="pl238"/>
            <p:cNvSpPr/>
            <p:nvPr/>
          </p:nvSpPr>
          <p:spPr>
            <a:xfrm>
              <a:off x="7272014" y="3170505"/>
              <a:ext cx="1578741" cy="556885"/>
            </a:xfrm>
            <a:custGeom>
              <a:avLst/>
              <a:gdLst/>
              <a:ahLst/>
              <a:cxnLst/>
              <a:rect l="0" t="0" r="0" b="0"/>
              <a:pathLst>
                <a:path w="1578741" h="556885">
                  <a:moveTo>
                    <a:pt x="0" y="544509"/>
                  </a:moveTo>
                  <a:lnTo>
                    <a:pt x="65780" y="556885"/>
                  </a:lnTo>
                  <a:lnTo>
                    <a:pt x="131561" y="433132"/>
                  </a:lnTo>
                  <a:lnTo>
                    <a:pt x="197342" y="358881"/>
                  </a:lnTo>
                  <a:lnTo>
                    <a:pt x="263123" y="284630"/>
                  </a:lnTo>
                  <a:lnTo>
                    <a:pt x="328904" y="185628"/>
                  </a:lnTo>
                  <a:lnTo>
                    <a:pt x="394685" y="148502"/>
                  </a:lnTo>
                  <a:lnTo>
                    <a:pt x="460466" y="123752"/>
                  </a:lnTo>
                  <a:lnTo>
                    <a:pt x="526247" y="86626"/>
                  </a:lnTo>
                  <a:lnTo>
                    <a:pt x="592028" y="61876"/>
                  </a:lnTo>
                  <a:lnTo>
                    <a:pt x="657808" y="74251"/>
                  </a:lnTo>
                  <a:lnTo>
                    <a:pt x="723589" y="111377"/>
                  </a:lnTo>
                  <a:lnTo>
                    <a:pt x="789370" y="61876"/>
                  </a:lnTo>
                  <a:lnTo>
                    <a:pt x="855151" y="37125"/>
                  </a:lnTo>
                  <a:lnTo>
                    <a:pt x="920932" y="24750"/>
                  </a:lnTo>
                  <a:lnTo>
                    <a:pt x="986713" y="61876"/>
                  </a:lnTo>
                  <a:lnTo>
                    <a:pt x="1052494" y="99001"/>
                  </a:lnTo>
                  <a:lnTo>
                    <a:pt x="1118275" y="37125"/>
                  </a:lnTo>
                  <a:lnTo>
                    <a:pt x="1184056" y="24750"/>
                  </a:lnTo>
                  <a:lnTo>
                    <a:pt x="1249836" y="0"/>
                  </a:lnTo>
                  <a:lnTo>
                    <a:pt x="1315617" y="24750"/>
                  </a:lnTo>
                  <a:lnTo>
                    <a:pt x="1381398" y="111377"/>
                  </a:lnTo>
                  <a:lnTo>
                    <a:pt x="1447179" y="99001"/>
                  </a:lnTo>
                  <a:lnTo>
                    <a:pt x="1512960" y="160877"/>
                  </a:lnTo>
                  <a:lnTo>
                    <a:pt x="1578741" y="111377"/>
                  </a:lnTo>
                </a:path>
              </a:pathLst>
            </a:custGeom>
            <a:ln w="27101" cap="flat">
              <a:solidFill>
                <a:srgbClr val="1CABE2">
                  <a:alpha val="100000"/>
                </a:srgbClr>
              </a:solidFill>
              <a:prstDash val="solid"/>
              <a:round/>
            </a:ln>
          </p:spPr>
          <p:txBody>
            <a:bodyPr/>
            <a:lstStyle/>
            <a:p>
              <a:endParaRPr/>
            </a:p>
          </p:txBody>
        </p:sp>
        <p:sp>
          <p:nvSpPr>
            <p:cNvPr id="239" name="tx239"/>
            <p:cNvSpPr/>
            <p:nvPr/>
          </p:nvSpPr>
          <p:spPr>
            <a:xfrm>
              <a:off x="7120084" y="362270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30</a:t>
              </a:r>
            </a:p>
          </p:txBody>
        </p:sp>
        <p:sp>
          <p:nvSpPr>
            <p:cNvPr id="240" name="tx240"/>
            <p:cNvSpPr/>
            <p:nvPr/>
          </p:nvSpPr>
          <p:spPr>
            <a:xfrm>
              <a:off x="8883312" y="318961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65</a:t>
              </a:r>
            </a:p>
          </p:txBody>
        </p:sp>
        <p:sp>
          <p:nvSpPr>
            <p:cNvPr id="241" name="tx241"/>
            <p:cNvSpPr/>
            <p:nvPr/>
          </p:nvSpPr>
          <p:spPr>
            <a:xfrm>
              <a:off x="8467590" y="3030828"/>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242" name="tx242"/>
            <p:cNvSpPr/>
            <p:nvPr/>
          </p:nvSpPr>
          <p:spPr>
            <a:xfrm>
              <a:off x="8730714" y="319022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61</a:t>
              </a:r>
            </a:p>
          </p:txBody>
        </p:sp>
        <p:sp>
          <p:nvSpPr>
            <p:cNvPr id="243" name="tx243"/>
            <p:cNvSpPr/>
            <p:nvPr/>
          </p:nvSpPr>
          <p:spPr>
            <a:xfrm>
              <a:off x="1578883" y="4288573"/>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44" name="tx244"/>
            <p:cNvSpPr/>
            <p:nvPr/>
          </p:nvSpPr>
          <p:spPr>
            <a:xfrm>
              <a:off x="3761427" y="4291356"/>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YFV</a:t>
              </a:r>
            </a:p>
          </p:txBody>
        </p:sp>
        <p:sp>
          <p:nvSpPr>
            <p:cNvPr id="245" name="tx245"/>
            <p:cNvSpPr/>
            <p:nvPr/>
          </p:nvSpPr>
          <p:spPr>
            <a:xfrm>
              <a:off x="1619211" y="2506774"/>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a:t>
              </a:r>
            </a:p>
          </p:txBody>
        </p:sp>
        <p:sp>
          <p:nvSpPr>
            <p:cNvPr id="246" name="tx246"/>
            <p:cNvSpPr/>
            <p:nvPr/>
          </p:nvSpPr>
          <p:spPr>
            <a:xfrm>
              <a:off x="3714851" y="2506774"/>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47" name="tx247"/>
            <p:cNvSpPr/>
            <p:nvPr/>
          </p:nvSpPr>
          <p:spPr>
            <a:xfrm>
              <a:off x="5819769" y="2506719"/>
              <a:ext cx="291951"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PCV3</a:t>
              </a:r>
            </a:p>
          </p:txBody>
        </p:sp>
        <p:sp>
          <p:nvSpPr>
            <p:cNvPr id="248" name="tx248"/>
            <p:cNvSpPr/>
            <p:nvPr/>
          </p:nvSpPr>
          <p:spPr>
            <a:xfrm>
              <a:off x="7918492" y="2506665"/>
              <a:ext cx="285784" cy="828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POL3</a:t>
              </a:r>
            </a:p>
          </p:txBody>
        </p:sp>
        <p:sp>
          <p:nvSpPr>
            <p:cNvPr id="249" name="tx249"/>
            <p:cNvSpPr/>
            <p:nvPr/>
          </p:nvSpPr>
          <p:spPr>
            <a:xfrm>
              <a:off x="1653372"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50" name="tx250"/>
            <p:cNvSpPr/>
            <p:nvPr/>
          </p:nvSpPr>
          <p:spPr>
            <a:xfrm>
              <a:off x="372726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51" name="tx251"/>
            <p:cNvSpPr/>
            <p:nvPr/>
          </p:nvSpPr>
          <p:spPr>
            <a:xfrm>
              <a:off x="5822907"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52" name="tx252"/>
            <p:cNvSpPr/>
            <p:nvPr/>
          </p:nvSpPr>
          <p:spPr>
            <a:xfrm>
              <a:off x="7940239" y="727321"/>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53" name="tx253"/>
            <p:cNvSpPr/>
            <p:nvPr/>
          </p:nvSpPr>
          <p:spPr>
            <a:xfrm rot="-5400000">
              <a:off x="864202"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54" name="tx254"/>
            <p:cNvSpPr/>
            <p:nvPr/>
          </p:nvSpPr>
          <p:spPr>
            <a:xfrm rot="-5400000">
              <a:off x="1193107"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55" name="tx255"/>
            <p:cNvSpPr/>
            <p:nvPr/>
          </p:nvSpPr>
          <p:spPr>
            <a:xfrm rot="-5400000">
              <a:off x="1522011"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6" name="tx256"/>
            <p:cNvSpPr/>
            <p:nvPr/>
          </p:nvSpPr>
          <p:spPr>
            <a:xfrm rot="-5400000">
              <a:off x="1850916"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7" name="tx257"/>
            <p:cNvSpPr/>
            <p:nvPr/>
          </p:nvSpPr>
          <p:spPr>
            <a:xfrm rot="-5400000">
              <a:off x="2114039"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8" name="tx258"/>
            <p:cNvSpPr/>
            <p:nvPr/>
          </p:nvSpPr>
          <p:spPr>
            <a:xfrm rot="-5400000">
              <a:off x="2377137" y="6079413"/>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59" name="tx259"/>
            <p:cNvSpPr/>
            <p:nvPr/>
          </p:nvSpPr>
          <p:spPr>
            <a:xfrm rot="-5400000">
              <a:off x="2442944"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0" name="tx260"/>
            <p:cNvSpPr/>
            <p:nvPr/>
          </p:nvSpPr>
          <p:spPr>
            <a:xfrm rot="-5400000">
              <a:off x="2959843"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61" name="tx261"/>
            <p:cNvSpPr/>
            <p:nvPr/>
          </p:nvSpPr>
          <p:spPr>
            <a:xfrm rot="-5400000">
              <a:off x="3288747"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62" name="tx262"/>
            <p:cNvSpPr/>
            <p:nvPr/>
          </p:nvSpPr>
          <p:spPr>
            <a:xfrm rot="-5400000">
              <a:off x="3617652"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63" name="tx263"/>
            <p:cNvSpPr/>
            <p:nvPr/>
          </p:nvSpPr>
          <p:spPr>
            <a:xfrm rot="-5400000">
              <a:off x="3946556"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64" name="tx264"/>
            <p:cNvSpPr/>
            <p:nvPr/>
          </p:nvSpPr>
          <p:spPr>
            <a:xfrm rot="-5400000">
              <a:off x="4209680"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65" name="tx265"/>
            <p:cNvSpPr/>
            <p:nvPr/>
          </p:nvSpPr>
          <p:spPr>
            <a:xfrm rot="-5400000">
              <a:off x="4472777" y="6079413"/>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66" name="tx266"/>
            <p:cNvSpPr/>
            <p:nvPr/>
          </p:nvSpPr>
          <p:spPr>
            <a:xfrm rot="-5400000">
              <a:off x="4538584"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7" name="tx267"/>
            <p:cNvSpPr/>
            <p:nvPr/>
          </p:nvSpPr>
          <p:spPr>
            <a:xfrm rot="-5400000">
              <a:off x="5055483"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68" name="tx268"/>
            <p:cNvSpPr/>
            <p:nvPr/>
          </p:nvSpPr>
          <p:spPr>
            <a:xfrm rot="-5400000">
              <a:off x="5384388"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69" name="tx269"/>
            <p:cNvSpPr/>
            <p:nvPr/>
          </p:nvSpPr>
          <p:spPr>
            <a:xfrm rot="-5400000">
              <a:off x="5713292"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70" name="tx270"/>
            <p:cNvSpPr/>
            <p:nvPr/>
          </p:nvSpPr>
          <p:spPr>
            <a:xfrm rot="-5400000">
              <a:off x="6042197"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71" name="tx271"/>
            <p:cNvSpPr/>
            <p:nvPr/>
          </p:nvSpPr>
          <p:spPr>
            <a:xfrm rot="-5400000">
              <a:off x="6305320"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72" name="tx272"/>
            <p:cNvSpPr/>
            <p:nvPr/>
          </p:nvSpPr>
          <p:spPr>
            <a:xfrm rot="-5400000">
              <a:off x="6568417" y="4297560"/>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73" name="tx273"/>
            <p:cNvSpPr/>
            <p:nvPr/>
          </p:nvSpPr>
          <p:spPr>
            <a:xfrm rot="-5400000">
              <a:off x="6634225"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74" name="tx274"/>
            <p:cNvSpPr/>
            <p:nvPr/>
          </p:nvSpPr>
          <p:spPr>
            <a:xfrm rot="-5400000">
              <a:off x="7151124"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75" name="tx275"/>
            <p:cNvSpPr/>
            <p:nvPr/>
          </p:nvSpPr>
          <p:spPr>
            <a:xfrm rot="-5400000">
              <a:off x="7480028"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76" name="tx276"/>
            <p:cNvSpPr/>
            <p:nvPr/>
          </p:nvSpPr>
          <p:spPr>
            <a:xfrm rot="-5400000">
              <a:off x="7808933"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77" name="tx277"/>
            <p:cNvSpPr/>
            <p:nvPr/>
          </p:nvSpPr>
          <p:spPr>
            <a:xfrm rot="-5400000">
              <a:off x="8137837"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78" name="tx278"/>
            <p:cNvSpPr/>
            <p:nvPr/>
          </p:nvSpPr>
          <p:spPr>
            <a:xfrm rot="-5400000">
              <a:off x="8400961"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79" name="tx279"/>
            <p:cNvSpPr/>
            <p:nvPr/>
          </p:nvSpPr>
          <p:spPr>
            <a:xfrm rot="-5400000">
              <a:off x="8664058" y="4297560"/>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80" name="tx280"/>
            <p:cNvSpPr/>
            <p:nvPr/>
          </p:nvSpPr>
          <p:spPr>
            <a:xfrm rot="-5400000">
              <a:off x="8729865"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81" name="tx281"/>
            <p:cNvSpPr/>
            <p:nvPr/>
          </p:nvSpPr>
          <p:spPr>
            <a:xfrm>
              <a:off x="635239" y="226177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82" name="tx282"/>
            <p:cNvSpPr/>
            <p:nvPr/>
          </p:nvSpPr>
          <p:spPr>
            <a:xfrm>
              <a:off x="571671" y="20142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83" name="tx283"/>
            <p:cNvSpPr/>
            <p:nvPr/>
          </p:nvSpPr>
          <p:spPr>
            <a:xfrm>
              <a:off x="571671" y="176677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84" name="tx284"/>
            <p:cNvSpPr/>
            <p:nvPr/>
          </p:nvSpPr>
          <p:spPr>
            <a:xfrm>
              <a:off x="571671" y="151926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85" name="tx285"/>
            <p:cNvSpPr/>
            <p:nvPr/>
          </p:nvSpPr>
          <p:spPr>
            <a:xfrm>
              <a:off x="571671" y="1271761"/>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86" name="tx286"/>
            <p:cNvSpPr/>
            <p:nvPr/>
          </p:nvSpPr>
          <p:spPr>
            <a:xfrm>
              <a:off x="508103" y="1024257"/>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7" name="tx287"/>
            <p:cNvSpPr/>
            <p:nvPr/>
          </p:nvSpPr>
          <p:spPr>
            <a:xfrm>
              <a:off x="635239" y="4043633"/>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88" name="tx288"/>
            <p:cNvSpPr/>
            <p:nvPr/>
          </p:nvSpPr>
          <p:spPr>
            <a:xfrm>
              <a:off x="571671" y="379612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89" name="tx289"/>
            <p:cNvSpPr/>
            <p:nvPr/>
          </p:nvSpPr>
          <p:spPr>
            <a:xfrm>
              <a:off x="571671" y="354862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90" name="tx290"/>
            <p:cNvSpPr/>
            <p:nvPr/>
          </p:nvSpPr>
          <p:spPr>
            <a:xfrm>
              <a:off x="571671" y="330111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91" name="tx291"/>
            <p:cNvSpPr/>
            <p:nvPr/>
          </p:nvSpPr>
          <p:spPr>
            <a:xfrm>
              <a:off x="571671" y="305361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92" name="tx292"/>
            <p:cNvSpPr/>
            <p:nvPr/>
          </p:nvSpPr>
          <p:spPr>
            <a:xfrm>
              <a:off x="508103" y="2806110"/>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93" name="tx293"/>
            <p:cNvSpPr/>
            <p:nvPr/>
          </p:nvSpPr>
          <p:spPr>
            <a:xfrm>
              <a:off x="635239" y="5825487"/>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94" name="tx294"/>
            <p:cNvSpPr/>
            <p:nvPr/>
          </p:nvSpPr>
          <p:spPr>
            <a:xfrm>
              <a:off x="571671" y="557798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95" name="tx295"/>
            <p:cNvSpPr/>
            <p:nvPr/>
          </p:nvSpPr>
          <p:spPr>
            <a:xfrm>
              <a:off x="571671" y="533047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96" name="tx296"/>
            <p:cNvSpPr/>
            <p:nvPr/>
          </p:nvSpPr>
          <p:spPr>
            <a:xfrm>
              <a:off x="571671" y="508297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97" name="tx297"/>
            <p:cNvSpPr/>
            <p:nvPr/>
          </p:nvSpPr>
          <p:spPr>
            <a:xfrm>
              <a:off x="571671" y="483546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98" name="tx298"/>
            <p:cNvSpPr/>
            <p:nvPr/>
          </p:nvSpPr>
          <p:spPr>
            <a:xfrm>
              <a:off x="508103" y="4587964"/>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99" name="tx299"/>
            <p:cNvSpPr/>
            <p:nvPr/>
          </p:nvSpPr>
          <p:spPr>
            <a:xfrm rot="-5400000">
              <a:off x="-95211" y="334008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00" name="tx300"/>
            <p:cNvSpPr/>
            <p:nvPr/>
          </p:nvSpPr>
          <p:spPr>
            <a:xfrm>
              <a:off x="2276162" y="399987"/>
              <a:ext cx="5283524"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recommandée pour les enfants, RDC, 2000-2024</a:t>
              </a:r>
            </a:p>
          </p:txBody>
        </p:sp>
        <p:sp>
          <p:nvSpPr>
            <p:cNvPr id="301" name="tx301"/>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02" name="tx302"/>
            <p:cNvSpPr/>
            <p:nvPr/>
          </p:nvSpPr>
          <p:spPr>
            <a:xfrm>
              <a:off x="3693887" y="6568567"/>
              <a:ext cx="53805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30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en matière de couverture vaccinale pour certains vaccins de routine recommandés pendant l'enfance.
En 2024, le MCV2 avait la couverture la plus faible (51%), suivi du MCV1 et du YFV (55%).
Par rapport à 2019, la couverture de 8 vaccins a diminué (BCG, DTP1, DTP3, IPV1, MCV1, PCV3, POL3 et YFV) et celle d'un vaccin a augmenté (ROTAC).
Par rapport à 2023, la couverture d'un vaccin est restée constante (BCG) et 9 vaccins ont augmenté (DTC1, DTC3, VPI1, MCV1, MCV2, PCV3, POL3, ROTAC et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86555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539106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91656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444207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967574"/>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349307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301858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254408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57200" y="206958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57200" y="1595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57200" y="11205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57200" y="646101"/>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57200" y="515381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7200" y="467931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7200" y="4204822"/>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7200" y="373032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7200" y="325583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7200" y="278133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7200" y="2306837"/>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7200" y="183234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57200" y="1357845"/>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57200" y="88334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3525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8545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3835648"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185844"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266002"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53604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80608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707612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34615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616198"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1135255" y="2164489"/>
              <a:ext cx="6480943" cy="2040333"/>
            </a:xfrm>
            <a:custGeom>
              <a:avLst/>
              <a:gdLst/>
              <a:ahLst/>
              <a:cxnLst/>
              <a:rect l="0" t="0" r="0" b="0"/>
              <a:pathLst>
                <a:path w="6480943" h="2040333">
                  <a:moveTo>
                    <a:pt x="0" y="2040333"/>
                  </a:moveTo>
                  <a:lnTo>
                    <a:pt x="270039" y="2040333"/>
                  </a:lnTo>
                  <a:lnTo>
                    <a:pt x="540078" y="1660736"/>
                  </a:lnTo>
                  <a:lnTo>
                    <a:pt x="810117" y="1470937"/>
                  </a:lnTo>
                  <a:lnTo>
                    <a:pt x="1080157" y="901542"/>
                  </a:lnTo>
                  <a:lnTo>
                    <a:pt x="1350196" y="569395"/>
                  </a:lnTo>
                  <a:lnTo>
                    <a:pt x="1620235" y="521945"/>
                  </a:lnTo>
                  <a:lnTo>
                    <a:pt x="1890275" y="379596"/>
                  </a:lnTo>
                  <a:lnTo>
                    <a:pt x="2160314" y="237248"/>
                  </a:lnTo>
                  <a:lnTo>
                    <a:pt x="2430353" y="94899"/>
                  </a:lnTo>
                  <a:lnTo>
                    <a:pt x="2700393" y="616844"/>
                  </a:lnTo>
                  <a:lnTo>
                    <a:pt x="2970432" y="142348"/>
                  </a:lnTo>
                  <a:lnTo>
                    <a:pt x="3240471" y="94899"/>
                  </a:lnTo>
                  <a:lnTo>
                    <a:pt x="3510510" y="94899"/>
                  </a:lnTo>
                  <a:lnTo>
                    <a:pt x="3780550" y="0"/>
                  </a:lnTo>
                  <a:lnTo>
                    <a:pt x="4050589" y="142348"/>
                  </a:lnTo>
                  <a:lnTo>
                    <a:pt x="4320628" y="142348"/>
                  </a:lnTo>
                  <a:lnTo>
                    <a:pt x="4590668" y="94899"/>
                  </a:lnTo>
                  <a:lnTo>
                    <a:pt x="4860707" y="94899"/>
                  </a:lnTo>
                  <a:lnTo>
                    <a:pt x="5130746" y="0"/>
                  </a:lnTo>
                  <a:lnTo>
                    <a:pt x="5400786" y="142348"/>
                  </a:lnTo>
                  <a:lnTo>
                    <a:pt x="5670825" y="379596"/>
                  </a:lnTo>
                  <a:lnTo>
                    <a:pt x="5940864" y="379596"/>
                  </a:lnTo>
                  <a:lnTo>
                    <a:pt x="6210904" y="616844"/>
                  </a:lnTo>
                  <a:lnTo>
                    <a:pt x="6480943" y="379596"/>
                  </a:lnTo>
                </a:path>
              </a:pathLst>
            </a:custGeom>
            <a:ln w="27101" cap="flat">
              <a:solidFill>
                <a:srgbClr val="1C86EE">
                  <a:alpha val="100000"/>
                </a:srgbClr>
              </a:solidFill>
              <a:prstDash val="solid"/>
              <a:round/>
            </a:ln>
          </p:spPr>
          <p:txBody>
            <a:bodyPr/>
            <a:lstStyle/>
            <a:p>
              <a:endParaRPr/>
            </a:p>
          </p:txBody>
        </p:sp>
        <p:sp>
          <p:nvSpPr>
            <p:cNvPr id="38" name="pl38"/>
            <p:cNvSpPr/>
            <p:nvPr/>
          </p:nvSpPr>
          <p:spPr>
            <a:xfrm>
              <a:off x="3025530" y="2164489"/>
              <a:ext cx="4590668" cy="616844"/>
            </a:xfrm>
            <a:custGeom>
              <a:avLst/>
              <a:gdLst/>
              <a:ahLst/>
              <a:cxnLst/>
              <a:rect l="0" t="0" r="0" b="0"/>
              <a:pathLst>
                <a:path w="4590668" h="616844">
                  <a:moveTo>
                    <a:pt x="0" y="379596"/>
                  </a:moveTo>
                  <a:lnTo>
                    <a:pt x="270039" y="237248"/>
                  </a:lnTo>
                  <a:lnTo>
                    <a:pt x="540078" y="94899"/>
                  </a:lnTo>
                  <a:lnTo>
                    <a:pt x="810117" y="616844"/>
                  </a:lnTo>
                  <a:lnTo>
                    <a:pt x="1080157" y="142348"/>
                  </a:lnTo>
                  <a:lnTo>
                    <a:pt x="1350196" y="94899"/>
                  </a:lnTo>
                  <a:lnTo>
                    <a:pt x="1620235" y="94899"/>
                  </a:lnTo>
                  <a:lnTo>
                    <a:pt x="1890275" y="0"/>
                  </a:lnTo>
                  <a:lnTo>
                    <a:pt x="2160314" y="142348"/>
                  </a:lnTo>
                  <a:lnTo>
                    <a:pt x="2430353" y="142348"/>
                  </a:lnTo>
                  <a:lnTo>
                    <a:pt x="2700393" y="94899"/>
                  </a:lnTo>
                  <a:lnTo>
                    <a:pt x="2970432" y="94899"/>
                  </a:lnTo>
                  <a:lnTo>
                    <a:pt x="3240471" y="0"/>
                  </a:lnTo>
                  <a:lnTo>
                    <a:pt x="3510510" y="142348"/>
                  </a:lnTo>
                  <a:lnTo>
                    <a:pt x="3780550" y="379596"/>
                  </a:lnTo>
                  <a:lnTo>
                    <a:pt x="4050589" y="379596"/>
                  </a:lnTo>
                  <a:lnTo>
                    <a:pt x="4320628" y="616844"/>
                  </a:lnTo>
                  <a:lnTo>
                    <a:pt x="4590668" y="379596"/>
                  </a:lnTo>
                </a:path>
              </a:pathLst>
            </a:custGeom>
            <a:ln w="27101" cap="flat">
              <a:solidFill>
                <a:srgbClr val="80BD41">
                  <a:alpha val="100000"/>
                </a:srgbClr>
              </a:solidFill>
              <a:prstDash val="solid"/>
              <a:round/>
            </a:ln>
          </p:spPr>
          <p:txBody>
            <a:bodyPr/>
            <a:lstStyle/>
            <a:p>
              <a:endParaRPr/>
            </a:p>
          </p:txBody>
        </p:sp>
        <p:sp>
          <p:nvSpPr>
            <p:cNvPr id="39" name="pl39"/>
            <p:cNvSpPr/>
            <p:nvPr/>
          </p:nvSpPr>
          <p:spPr>
            <a:xfrm>
              <a:off x="3565609" y="2164489"/>
              <a:ext cx="4050589" cy="616844"/>
            </a:xfrm>
            <a:custGeom>
              <a:avLst/>
              <a:gdLst/>
              <a:ahLst/>
              <a:cxnLst/>
              <a:rect l="0" t="0" r="0" b="0"/>
              <a:pathLst>
                <a:path w="4050589" h="616844">
                  <a:moveTo>
                    <a:pt x="0" y="94899"/>
                  </a:moveTo>
                  <a:lnTo>
                    <a:pt x="270039" y="616844"/>
                  </a:lnTo>
                  <a:lnTo>
                    <a:pt x="540078" y="142348"/>
                  </a:lnTo>
                  <a:lnTo>
                    <a:pt x="810117" y="94899"/>
                  </a:lnTo>
                  <a:lnTo>
                    <a:pt x="1080157" y="94899"/>
                  </a:lnTo>
                  <a:lnTo>
                    <a:pt x="1350196" y="0"/>
                  </a:lnTo>
                  <a:lnTo>
                    <a:pt x="1620235" y="142348"/>
                  </a:lnTo>
                  <a:lnTo>
                    <a:pt x="1890275" y="142348"/>
                  </a:lnTo>
                  <a:lnTo>
                    <a:pt x="2160314" y="94899"/>
                  </a:lnTo>
                  <a:lnTo>
                    <a:pt x="2430353" y="94899"/>
                  </a:lnTo>
                  <a:lnTo>
                    <a:pt x="2700393" y="0"/>
                  </a:lnTo>
                  <a:lnTo>
                    <a:pt x="2970432" y="142348"/>
                  </a:lnTo>
                  <a:lnTo>
                    <a:pt x="3240471" y="379596"/>
                  </a:lnTo>
                  <a:lnTo>
                    <a:pt x="3510510" y="379596"/>
                  </a:lnTo>
                  <a:lnTo>
                    <a:pt x="3780550" y="616844"/>
                  </a:lnTo>
                  <a:lnTo>
                    <a:pt x="4050589" y="379596"/>
                  </a:lnTo>
                </a:path>
              </a:pathLst>
            </a:custGeom>
            <a:ln w="27101" cap="flat">
              <a:solidFill>
                <a:srgbClr val="EE00EE">
                  <a:alpha val="100000"/>
                </a:srgbClr>
              </a:solidFill>
              <a:prstDash val="solid"/>
              <a:round/>
            </a:ln>
          </p:spPr>
          <p:txBody>
            <a:bodyPr/>
            <a:lstStyle/>
            <a:p>
              <a:endParaRPr/>
            </a:p>
          </p:txBody>
        </p:sp>
        <p:sp>
          <p:nvSpPr>
            <p:cNvPr id="40" name="pl40"/>
            <p:cNvSpPr/>
            <p:nvPr/>
          </p:nvSpPr>
          <p:spPr>
            <a:xfrm>
              <a:off x="5185844" y="2022140"/>
              <a:ext cx="2430353" cy="1803085"/>
            </a:xfrm>
            <a:custGeom>
              <a:avLst/>
              <a:gdLst/>
              <a:ahLst/>
              <a:cxnLst/>
              <a:rect l="0" t="0" r="0" b="0"/>
              <a:pathLst>
                <a:path w="2430353" h="1803085">
                  <a:moveTo>
                    <a:pt x="0" y="1803085"/>
                  </a:moveTo>
                  <a:lnTo>
                    <a:pt x="270039" y="1043891"/>
                  </a:lnTo>
                  <a:lnTo>
                    <a:pt x="540078" y="569395"/>
                  </a:lnTo>
                  <a:lnTo>
                    <a:pt x="810117" y="427046"/>
                  </a:lnTo>
                  <a:lnTo>
                    <a:pt x="1080157" y="0"/>
                  </a:lnTo>
                  <a:lnTo>
                    <a:pt x="1350196" y="94899"/>
                  </a:lnTo>
                  <a:lnTo>
                    <a:pt x="1620235" y="379596"/>
                  </a:lnTo>
                  <a:lnTo>
                    <a:pt x="1890275" y="379596"/>
                  </a:lnTo>
                  <a:lnTo>
                    <a:pt x="2160314" y="474496"/>
                  </a:lnTo>
                  <a:lnTo>
                    <a:pt x="2430353" y="332147"/>
                  </a:lnTo>
                </a:path>
              </a:pathLst>
            </a:custGeom>
            <a:ln w="27101" cap="flat">
              <a:solidFill>
                <a:srgbClr val="6A3D9A">
                  <a:alpha val="100000"/>
                </a:srgbClr>
              </a:solidFill>
              <a:prstDash val="solid"/>
              <a:round/>
            </a:ln>
          </p:spPr>
          <p:txBody>
            <a:bodyPr/>
            <a:lstStyle/>
            <a:p>
              <a:endParaRPr/>
            </a:p>
          </p:txBody>
        </p:sp>
        <p:sp>
          <p:nvSpPr>
            <p:cNvPr id="41" name="pl41"/>
            <p:cNvSpPr/>
            <p:nvPr/>
          </p:nvSpPr>
          <p:spPr>
            <a:xfrm>
              <a:off x="1135255" y="2354287"/>
              <a:ext cx="6480943" cy="2040333"/>
            </a:xfrm>
            <a:custGeom>
              <a:avLst/>
              <a:gdLst/>
              <a:ahLst/>
              <a:cxnLst/>
              <a:rect l="0" t="0" r="0" b="0"/>
              <a:pathLst>
                <a:path w="6480943" h="2040333">
                  <a:moveTo>
                    <a:pt x="0" y="2040333"/>
                  </a:moveTo>
                  <a:lnTo>
                    <a:pt x="270039" y="1660736"/>
                  </a:lnTo>
                  <a:lnTo>
                    <a:pt x="540078" y="1328589"/>
                  </a:lnTo>
                  <a:lnTo>
                    <a:pt x="810117" y="996441"/>
                  </a:lnTo>
                  <a:lnTo>
                    <a:pt x="1080157" y="569395"/>
                  </a:lnTo>
                  <a:lnTo>
                    <a:pt x="1350196" y="379596"/>
                  </a:lnTo>
                  <a:lnTo>
                    <a:pt x="1620235" y="284697"/>
                  </a:lnTo>
                  <a:lnTo>
                    <a:pt x="1890275" y="237248"/>
                  </a:lnTo>
                  <a:lnTo>
                    <a:pt x="2160314" y="237248"/>
                  </a:lnTo>
                  <a:lnTo>
                    <a:pt x="2430353" y="189798"/>
                  </a:lnTo>
                  <a:lnTo>
                    <a:pt x="2700393" y="142348"/>
                  </a:lnTo>
                  <a:lnTo>
                    <a:pt x="2970432" y="142348"/>
                  </a:lnTo>
                  <a:lnTo>
                    <a:pt x="3240471" y="0"/>
                  </a:lnTo>
                  <a:lnTo>
                    <a:pt x="3510510" y="47449"/>
                  </a:lnTo>
                  <a:lnTo>
                    <a:pt x="3780550" y="0"/>
                  </a:lnTo>
                  <a:lnTo>
                    <a:pt x="4050589" y="189798"/>
                  </a:lnTo>
                  <a:lnTo>
                    <a:pt x="4320628" y="284697"/>
                  </a:lnTo>
                  <a:lnTo>
                    <a:pt x="4590668" y="189798"/>
                  </a:lnTo>
                  <a:lnTo>
                    <a:pt x="4860707" y="237248"/>
                  </a:lnTo>
                  <a:lnTo>
                    <a:pt x="5130746" y="189798"/>
                  </a:lnTo>
                  <a:lnTo>
                    <a:pt x="5400786" y="332147"/>
                  </a:lnTo>
                  <a:lnTo>
                    <a:pt x="5670825" y="664294"/>
                  </a:lnTo>
                  <a:lnTo>
                    <a:pt x="5940864" y="616844"/>
                  </a:lnTo>
                  <a:lnTo>
                    <a:pt x="6210904" y="806643"/>
                  </a:lnTo>
                  <a:lnTo>
                    <a:pt x="6480943" y="664294"/>
                  </a:lnTo>
                </a:path>
              </a:pathLst>
            </a:custGeom>
            <a:ln w="27101" cap="flat">
              <a:solidFill>
                <a:srgbClr val="E31A1C">
                  <a:alpha val="100000"/>
                </a:srgbClr>
              </a:solidFill>
              <a:prstDash val="solid"/>
              <a:round/>
            </a:ln>
          </p:spPr>
          <p:txBody>
            <a:bodyPr/>
            <a:lstStyle/>
            <a:p>
              <a:endParaRPr/>
            </a:p>
          </p:txBody>
        </p:sp>
        <p:sp>
          <p:nvSpPr>
            <p:cNvPr id="42" name="pl42"/>
            <p:cNvSpPr/>
            <p:nvPr/>
          </p:nvSpPr>
          <p:spPr>
            <a:xfrm>
              <a:off x="7346159" y="3208380"/>
              <a:ext cx="270039" cy="1565837"/>
            </a:xfrm>
            <a:custGeom>
              <a:avLst/>
              <a:gdLst/>
              <a:ahLst/>
              <a:cxnLst/>
              <a:rect l="0" t="0" r="0" b="0"/>
              <a:pathLst>
                <a:path w="270039" h="1565837">
                  <a:moveTo>
                    <a:pt x="0" y="1565837"/>
                  </a:moveTo>
                  <a:lnTo>
                    <a:pt x="270039" y="0"/>
                  </a:lnTo>
                </a:path>
              </a:pathLst>
            </a:custGeom>
            <a:ln w="27101" cap="flat">
              <a:solidFill>
                <a:srgbClr val="FF7F00">
                  <a:alpha val="100000"/>
                </a:srgbClr>
              </a:solidFill>
              <a:prstDash val="solid"/>
              <a:round/>
            </a:ln>
          </p:spPr>
          <p:txBody>
            <a:bodyPr/>
            <a:lstStyle/>
            <a:p>
              <a:endParaRPr/>
            </a:p>
          </p:txBody>
        </p:sp>
        <p:sp>
          <p:nvSpPr>
            <p:cNvPr id="43" name="pl43"/>
            <p:cNvSpPr/>
            <p:nvPr/>
          </p:nvSpPr>
          <p:spPr>
            <a:xfrm>
              <a:off x="4105687" y="2211938"/>
              <a:ext cx="3510510" cy="3274023"/>
            </a:xfrm>
            <a:custGeom>
              <a:avLst/>
              <a:gdLst/>
              <a:ahLst/>
              <a:cxnLst/>
              <a:rect l="0" t="0" r="0" b="0"/>
              <a:pathLst>
                <a:path w="3510510" h="3274023">
                  <a:moveTo>
                    <a:pt x="0" y="3274023"/>
                  </a:moveTo>
                  <a:lnTo>
                    <a:pt x="270039" y="2325030"/>
                  </a:lnTo>
                  <a:lnTo>
                    <a:pt x="540078" y="1803085"/>
                  </a:lnTo>
                  <a:lnTo>
                    <a:pt x="810117" y="1138790"/>
                  </a:lnTo>
                  <a:lnTo>
                    <a:pt x="1080157" y="379596"/>
                  </a:lnTo>
                  <a:lnTo>
                    <a:pt x="1350196" y="284697"/>
                  </a:lnTo>
                  <a:lnTo>
                    <a:pt x="1620235" y="142348"/>
                  </a:lnTo>
                  <a:lnTo>
                    <a:pt x="1890275" y="94899"/>
                  </a:lnTo>
                  <a:lnTo>
                    <a:pt x="2160314" y="0"/>
                  </a:lnTo>
                  <a:lnTo>
                    <a:pt x="2430353" y="142348"/>
                  </a:lnTo>
                  <a:lnTo>
                    <a:pt x="2700393" y="427046"/>
                  </a:lnTo>
                  <a:lnTo>
                    <a:pt x="2970432" y="379596"/>
                  </a:lnTo>
                  <a:lnTo>
                    <a:pt x="3240471" y="616844"/>
                  </a:lnTo>
                  <a:lnTo>
                    <a:pt x="3510510" y="427046"/>
                  </a:lnTo>
                </a:path>
              </a:pathLst>
            </a:custGeom>
            <a:ln w="27101" cap="flat">
              <a:solidFill>
                <a:srgbClr val="FFC20E">
                  <a:alpha val="100000"/>
                </a:srgbClr>
              </a:solidFill>
              <a:prstDash val="solid"/>
              <a:round/>
            </a:ln>
          </p:spPr>
          <p:txBody>
            <a:bodyPr/>
            <a:lstStyle/>
            <a:p>
              <a:endParaRPr/>
            </a:p>
          </p:txBody>
        </p:sp>
        <p:sp>
          <p:nvSpPr>
            <p:cNvPr id="44" name="pl44"/>
            <p:cNvSpPr/>
            <p:nvPr/>
          </p:nvSpPr>
          <p:spPr>
            <a:xfrm>
              <a:off x="1135255" y="2117039"/>
              <a:ext cx="6480943" cy="2135232"/>
            </a:xfrm>
            <a:custGeom>
              <a:avLst/>
              <a:gdLst/>
              <a:ahLst/>
              <a:cxnLst/>
              <a:rect l="0" t="0" r="0" b="0"/>
              <a:pathLst>
                <a:path w="6480943" h="2135232">
                  <a:moveTo>
                    <a:pt x="0" y="2087782"/>
                  </a:moveTo>
                  <a:lnTo>
                    <a:pt x="270039" y="2135232"/>
                  </a:lnTo>
                  <a:lnTo>
                    <a:pt x="540078" y="1660736"/>
                  </a:lnTo>
                  <a:lnTo>
                    <a:pt x="810117" y="1376038"/>
                  </a:lnTo>
                  <a:lnTo>
                    <a:pt x="1080157" y="1091341"/>
                  </a:lnTo>
                  <a:lnTo>
                    <a:pt x="1350196" y="711744"/>
                  </a:lnTo>
                  <a:lnTo>
                    <a:pt x="1620235" y="569395"/>
                  </a:lnTo>
                  <a:lnTo>
                    <a:pt x="1890275" y="474496"/>
                  </a:lnTo>
                  <a:lnTo>
                    <a:pt x="2160314" y="332147"/>
                  </a:lnTo>
                  <a:lnTo>
                    <a:pt x="2430353" y="237248"/>
                  </a:lnTo>
                  <a:lnTo>
                    <a:pt x="2700393" y="284697"/>
                  </a:lnTo>
                  <a:lnTo>
                    <a:pt x="2970432" y="427046"/>
                  </a:lnTo>
                  <a:lnTo>
                    <a:pt x="3240471" y="237248"/>
                  </a:lnTo>
                  <a:lnTo>
                    <a:pt x="3510510" y="142348"/>
                  </a:lnTo>
                  <a:lnTo>
                    <a:pt x="3780550" y="94899"/>
                  </a:lnTo>
                  <a:lnTo>
                    <a:pt x="4050589" y="237248"/>
                  </a:lnTo>
                  <a:lnTo>
                    <a:pt x="4320628" y="379596"/>
                  </a:lnTo>
                  <a:lnTo>
                    <a:pt x="4590668" y="142348"/>
                  </a:lnTo>
                  <a:lnTo>
                    <a:pt x="4860707" y="94899"/>
                  </a:lnTo>
                  <a:lnTo>
                    <a:pt x="5130746" y="0"/>
                  </a:lnTo>
                  <a:lnTo>
                    <a:pt x="5400786" y="94899"/>
                  </a:lnTo>
                  <a:lnTo>
                    <a:pt x="5670825" y="427046"/>
                  </a:lnTo>
                  <a:lnTo>
                    <a:pt x="5940864" y="379596"/>
                  </a:lnTo>
                  <a:lnTo>
                    <a:pt x="6210904" y="616844"/>
                  </a:lnTo>
                  <a:lnTo>
                    <a:pt x="6480943" y="427046"/>
                  </a:lnTo>
                </a:path>
              </a:pathLst>
            </a:custGeom>
            <a:ln w="27101" cap="flat">
              <a:solidFill>
                <a:srgbClr val="008B00">
                  <a:alpha val="100000"/>
                </a:srgbClr>
              </a:solidFill>
              <a:prstDash val="solid"/>
              <a:round/>
            </a:ln>
          </p:spPr>
          <p:txBody>
            <a:bodyPr/>
            <a:lstStyle/>
            <a:p>
              <a:endParaRPr/>
            </a:p>
          </p:txBody>
        </p:sp>
        <p:sp>
          <p:nvSpPr>
            <p:cNvPr id="45" name="pl45"/>
            <p:cNvSpPr/>
            <p:nvPr/>
          </p:nvSpPr>
          <p:spPr>
            <a:xfrm>
              <a:off x="6266002" y="2638985"/>
              <a:ext cx="1350196" cy="2799527"/>
            </a:xfrm>
            <a:custGeom>
              <a:avLst/>
              <a:gdLst/>
              <a:ahLst/>
              <a:cxnLst/>
              <a:rect l="0" t="0" r="0" b="0"/>
              <a:pathLst>
                <a:path w="1350196" h="2799527">
                  <a:moveTo>
                    <a:pt x="0" y="2799527"/>
                  </a:moveTo>
                  <a:lnTo>
                    <a:pt x="270039" y="1708186"/>
                  </a:lnTo>
                  <a:lnTo>
                    <a:pt x="540078" y="521945"/>
                  </a:lnTo>
                  <a:lnTo>
                    <a:pt x="810117" y="189798"/>
                  </a:lnTo>
                  <a:lnTo>
                    <a:pt x="1080157" y="521945"/>
                  </a:lnTo>
                  <a:lnTo>
                    <a:pt x="1350196" y="0"/>
                  </a:lnTo>
                </a:path>
              </a:pathLst>
            </a:custGeom>
            <a:ln w="27101" cap="flat">
              <a:solidFill>
                <a:srgbClr val="9A32CD">
                  <a:alpha val="100000"/>
                </a:srgbClr>
              </a:solidFill>
              <a:prstDash val="solid"/>
              <a:round/>
            </a:ln>
          </p:spPr>
          <p:txBody>
            <a:bodyPr/>
            <a:lstStyle/>
            <a:p>
              <a:endParaRPr/>
            </a:p>
          </p:txBody>
        </p:sp>
        <p:sp>
          <p:nvSpPr>
            <p:cNvPr id="46" name="pl46"/>
            <p:cNvSpPr/>
            <p:nvPr/>
          </p:nvSpPr>
          <p:spPr>
            <a:xfrm>
              <a:off x="7626718" y="1641260"/>
              <a:ext cx="798307" cy="703753"/>
            </a:xfrm>
            <a:custGeom>
              <a:avLst/>
              <a:gdLst/>
              <a:ahLst/>
              <a:cxnLst/>
              <a:rect l="0" t="0" r="0" b="0"/>
              <a:pathLst>
                <a:path w="798307" h="703753">
                  <a:moveTo>
                    <a:pt x="798307" y="0"/>
                  </a:moveTo>
                  <a:lnTo>
                    <a:pt x="0" y="703753"/>
                  </a:lnTo>
                </a:path>
              </a:pathLst>
            </a:custGeom>
          </p:spPr>
          <p:txBody>
            <a:bodyPr/>
            <a:lstStyle/>
            <a:p>
              <a:endParaRPr/>
            </a:p>
          </p:txBody>
        </p:sp>
        <p:sp>
          <p:nvSpPr>
            <p:cNvPr id="47" name="pl47"/>
            <p:cNvSpPr/>
            <p:nvPr/>
          </p:nvSpPr>
          <p:spPr>
            <a:xfrm>
              <a:off x="7627121" y="1906065"/>
              <a:ext cx="755824" cy="628931"/>
            </a:xfrm>
            <a:custGeom>
              <a:avLst/>
              <a:gdLst/>
              <a:ahLst/>
              <a:cxnLst/>
              <a:rect l="0" t="0" r="0" b="0"/>
              <a:pathLst>
                <a:path w="755824" h="628931">
                  <a:moveTo>
                    <a:pt x="755824" y="0"/>
                  </a:moveTo>
                  <a:lnTo>
                    <a:pt x="0" y="628931"/>
                  </a:lnTo>
                </a:path>
              </a:pathLst>
            </a:custGeom>
          </p:spPr>
          <p:txBody>
            <a:bodyPr/>
            <a:lstStyle/>
            <a:p>
              <a:endParaRPr/>
            </a:p>
          </p:txBody>
        </p:sp>
        <p:sp>
          <p:nvSpPr>
            <p:cNvPr id="48" name="pl48"/>
            <p:cNvSpPr/>
            <p:nvPr/>
          </p:nvSpPr>
          <p:spPr>
            <a:xfrm>
              <a:off x="7633719" y="2424152"/>
              <a:ext cx="694864" cy="116983"/>
            </a:xfrm>
            <a:custGeom>
              <a:avLst/>
              <a:gdLst/>
              <a:ahLst/>
              <a:cxnLst/>
              <a:rect l="0" t="0" r="0" b="0"/>
              <a:pathLst>
                <a:path w="694864" h="116983">
                  <a:moveTo>
                    <a:pt x="694864" y="0"/>
                  </a:moveTo>
                  <a:lnTo>
                    <a:pt x="0" y="116983"/>
                  </a:lnTo>
                </a:path>
              </a:pathLst>
            </a:custGeom>
          </p:spPr>
          <p:txBody>
            <a:bodyPr/>
            <a:lstStyle/>
            <a:p>
              <a:endParaRPr/>
            </a:p>
          </p:txBody>
        </p:sp>
        <p:sp>
          <p:nvSpPr>
            <p:cNvPr id="49" name="pl49"/>
            <p:cNvSpPr/>
            <p:nvPr/>
          </p:nvSpPr>
          <p:spPr>
            <a:xfrm>
              <a:off x="7630853" y="2168235"/>
              <a:ext cx="806241" cy="369140"/>
            </a:xfrm>
            <a:custGeom>
              <a:avLst/>
              <a:gdLst/>
              <a:ahLst/>
              <a:cxnLst/>
              <a:rect l="0" t="0" r="0" b="0"/>
              <a:pathLst>
                <a:path w="806241" h="369140">
                  <a:moveTo>
                    <a:pt x="806241" y="0"/>
                  </a:moveTo>
                  <a:lnTo>
                    <a:pt x="0" y="369140"/>
                  </a:lnTo>
                </a:path>
              </a:pathLst>
            </a:custGeom>
          </p:spPr>
          <p:txBody>
            <a:bodyPr/>
            <a:lstStyle/>
            <a:p>
              <a:endParaRPr/>
            </a:p>
          </p:txBody>
        </p:sp>
        <p:sp>
          <p:nvSpPr>
            <p:cNvPr id="50" name="pl50"/>
            <p:cNvSpPr/>
            <p:nvPr/>
          </p:nvSpPr>
          <p:spPr>
            <a:xfrm>
              <a:off x="7633613" y="2547272"/>
              <a:ext cx="725088" cy="132683"/>
            </a:xfrm>
            <a:custGeom>
              <a:avLst/>
              <a:gdLst/>
              <a:ahLst/>
              <a:cxnLst/>
              <a:rect l="0" t="0" r="0" b="0"/>
              <a:pathLst>
                <a:path w="725088" h="132683">
                  <a:moveTo>
                    <a:pt x="725088" y="132683"/>
                  </a:moveTo>
                  <a:lnTo>
                    <a:pt x="0" y="0"/>
                  </a:lnTo>
                </a:path>
              </a:pathLst>
            </a:custGeom>
          </p:spPr>
          <p:txBody>
            <a:bodyPr/>
            <a:lstStyle/>
            <a:p>
              <a:endParaRPr/>
            </a:p>
          </p:txBody>
        </p:sp>
        <p:sp>
          <p:nvSpPr>
            <p:cNvPr id="51" name="pl51"/>
            <p:cNvSpPr/>
            <p:nvPr/>
          </p:nvSpPr>
          <p:spPr>
            <a:xfrm>
              <a:off x="7628178" y="2647533"/>
              <a:ext cx="772764" cy="551440"/>
            </a:xfrm>
            <a:custGeom>
              <a:avLst/>
              <a:gdLst/>
              <a:ahLst/>
              <a:cxnLst/>
              <a:rect l="0" t="0" r="0" b="0"/>
              <a:pathLst>
                <a:path w="772764" h="551440">
                  <a:moveTo>
                    <a:pt x="772764" y="551440"/>
                  </a:moveTo>
                  <a:lnTo>
                    <a:pt x="0" y="0"/>
                  </a:lnTo>
                </a:path>
              </a:pathLst>
            </a:custGeom>
          </p:spPr>
          <p:txBody>
            <a:bodyPr/>
            <a:lstStyle/>
            <a:p>
              <a:endParaRPr/>
            </a:p>
          </p:txBody>
        </p:sp>
        <p:sp>
          <p:nvSpPr>
            <p:cNvPr id="52" name="pl52"/>
            <p:cNvSpPr/>
            <p:nvPr/>
          </p:nvSpPr>
          <p:spPr>
            <a:xfrm>
              <a:off x="7631451" y="2645147"/>
              <a:ext cx="721323" cy="291446"/>
            </a:xfrm>
            <a:custGeom>
              <a:avLst/>
              <a:gdLst/>
              <a:ahLst/>
              <a:cxnLst/>
              <a:rect l="0" t="0" r="0" b="0"/>
              <a:pathLst>
                <a:path w="721323" h="291446">
                  <a:moveTo>
                    <a:pt x="721323" y="291446"/>
                  </a:moveTo>
                  <a:lnTo>
                    <a:pt x="0" y="0"/>
                  </a:lnTo>
                </a:path>
              </a:pathLst>
            </a:custGeom>
          </p:spPr>
          <p:txBody>
            <a:bodyPr/>
            <a:lstStyle/>
            <a:p>
              <a:endParaRPr/>
            </a:p>
          </p:txBody>
        </p:sp>
        <p:sp>
          <p:nvSpPr>
            <p:cNvPr id="53" name="pl53"/>
            <p:cNvSpPr/>
            <p:nvPr/>
          </p:nvSpPr>
          <p:spPr>
            <a:xfrm>
              <a:off x="7629336" y="3026432"/>
              <a:ext cx="729525" cy="435921"/>
            </a:xfrm>
            <a:custGeom>
              <a:avLst/>
              <a:gdLst/>
              <a:ahLst/>
              <a:cxnLst/>
              <a:rect l="0" t="0" r="0" b="0"/>
              <a:pathLst>
                <a:path w="729525" h="435921">
                  <a:moveTo>
                    <a:pt x="729525" y="435921"/>
                  </a:moveTo>
                  <a:lnTo>
                    <a:pt x="0" y="0"/>
                  </a:lnTo>
                </a:path>
              </a:pathLst>
            </a:custGeom>
          </p:spPr>
          <p:txBody>
            <a:bodyPr/>
            <a:lstStyle/>
            <a:p>
              <a:endParaRPr/>
            </a:p>
          </p:txBody>
        </p:sp>
        <p:sp>
          <p:nvSpPr>
            <p:cNvPr id="54" name="pl54"/>
            <p:cNvSpPr/>
            <p:nvPr/>
          </p:nvSpPr>
          <p:spPr>
            <a:xfrm>
              <a:off x="7628375" y="3216818"/>
              <a:ext cx="730486" cy="506201"/>
            </a:xfrm>
            <a:custGeom>
              <a:avLst/>
              <a:gdLst/>
              <a:ahLst/>
              <a:cxnLst/>
              <a:rect l="0" t="0" r="0" b="0"/>
              <a:pathLst>
                <a:path w="730486" h="506201">
                  <a:moveTo>
                    <a:pt x="730486" y="506201"/>
                  </a:moveTo>
                  <a:lnTo>
                    <a:pt x="0" y="0"/>
                  </a:lnTo>
                </a:path>
              </a:pathLst>
            </a:custGeom>
          </p:spPr>
          <p:txBody>
            <a:bodyPr/>
            <a:lstStyle/>
            <a:p>
              <a:endParaRPr/>
            </a:p>
          </p:txBody>
        </p:sp>
        <p:sp>
          <p:nvSpPr>
            <p:cNvPr id="55" name="pg55"/>
            <p:cNvSpPr/>
            <p:nvPr/>
          </p:nvSpPr>
          <p:spPr>
            <a:xfrm>
              <a:off x="8356446" y="1550252"/>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56" name="tx56"/>
            <p:cNvSpPr/>
            <p:nvPr/>
          </p:nvSpPr>
          <p:spPr>
            <a:xfrm>
              <a:off x="8379306" y="1591790"/>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IPV1: 69%</a:t>
              </a:r>
            </a:p>
          </p:txBody>
        </p:sp>
        <p:sp>
          <p:nvSpPr>
            <p:cNvPr id="57" name="pg57"/>
            <p:cNvSpPr/>
            <p:nvPr/>
          </p:nvSpPr>
          <p:spPr>
            <a:xfrm>
              <a:off x="8314365" y="1814612"/>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58" name="tx58"/>
            <p:cNvSpPr/>
            <p:nvPr/>
          </p:nvSpPr>
          <p:spPr>
            <a:xfrm>
              <a:off x="8337225" y="1856151"/>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DTP3: 65%</a:t>
              </a:r>
            </a:p>
          </p:txBody>
        </p:sp>
        <p:sp>
          <p:nvSpPr>
            <p:cNvPr id="59" name="pg59"/>
            <p:cNvSpPr/>
            <p:nvPr/>
          </p:nvSpPr>
          <p:spPr>
            <a:xfrm>
              <a:off x="8260004" y="2336917"/>
              <a:ext cx="700106" cy="169038"/>
            </a:xfrm>
            <a:custGeom>
              <a:avLst/>
              <a:gdLst/>
              <a:ahLst/>
              <a:cxnLst/>
              <a:rect l="0" t="0" r="0" b="0"/>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60" name="tx60"/>
            <p:cNvSpPr/>
            <p:nvPr/>
          </p:nvSpPr>
          <p:spPr>
            <a:xfrm>
              <a:off x="8282864" y="2359770"/>
              <a:ext cx="608666"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HepB3: 65%</a:t>
              </a:r>
            </a:p>
          </p:txBody>
        </p:sp>
        <p:sp>
          <p:nvSpPr>
            <p:cNvPr id="61" name="pg61"/>
            <p:cNvSpPr/>
            <p:nvPr/>
          </p:nvSpPr>
          <p:spPr>
            <a:xfrm>
              <a:off x="8368515" y="2077594"/>
              <a:ext cx="591595" cy="169038"/>
            </a:xfrm>
            <a:custGeom>
              <a:avLst/>
              <a:gdLst/>
              <a:ahLst/>
              <a:cxnLst/>
              <a:rect l="0" t="0" r="0" b="0"/>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62" name="tx62"/>
            <p:cNvSpPr/>
            <p:nvPr/>
          </p:nvSpPr>
          <p:spPr>
            <a:xfrm>
              <a:off x="8391375" y="2119132"/>
              <a:ext cx="50015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Hib3: 65%</a:t>
              </a:r>
            </a:p>
          </p:txBody>
        </p:sp>
        <p:sp>
          <p:nvSpPr>
            <p:cNvPr id="63" name="pg63"/>
            <p:cNvSpPr/>
            <p:nvPr/>
          </p:nvSpPr>
          <p:spPr>
            <a:xfrm>
              <a:off x="8290122" y="2598407"/>
              <a:ext cx="669988" cy="169038"/>
            </a:xfrm>
            <a:custGeom>
              <a:avLst/>
              <a:gdLst/>
              <a:ahLst/>
              <a:cxnLst/>
              <a:rect l="0" t="0" r="0" b="0"/>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64" name="tx64"/>
            <p:cNvSpPr/>
            <p:nvPr/>
          </p:nvSpPr>
          <p:spPr>
            <a:xfrm>
              <a:off x="8312982" y="2639946"/>
              <a:ext cx="57854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Polio3: 65%</a:t>
              </a:r>
            </a:p>
          </p:txBody>
        </p:sp>
        <p:sp>
          <p:nvSpPr>
            <p:cNvPr id="65" name="pg65"/>
            <p:cNvSpPr/>
            <p:nvPr/>
          </p:nvSpPr>
          <p:spPr>
            <a:xfrm>
              <a:off x="8332362" y="3121384"/>
              <a:ext cx="627748" cy="169038"/>
            </a:xfrm>
            <a:custGeom>
              <a:avLst/>
              <a:gdLst/>
              <a:ahLst/>
              <a:cxnLst/>
              <a:rect l="0" t="0" r="0" b="0"/>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2"/>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66" name="tx66"/>
            <p:cNvSpPr/>
            <p:nvPr/>
          </p:nvSpPr>
          <p:spPr>
            <a:xfrm>
              <a:off x="8355222" y="3162923"/>
              <a:ext cx="53630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PcV3: 63%</a:t>
              </a:r>
            </a:p>
          </p:txBody>
        </p:sp>
        <p:sp>
          <p:nvSpPr>
            <p:cNvPr id="67" name="pg67"/>
            <p:cNvSpPr/>
            <p:nvPr/>
          </p:nvSpPr>
          <p:spPr>
            <a:xfrm>
              <a:off x="8284194" y="2858421"/>
              <a:ext cx="675916" cy="169038"/>
            </a:xfrm>
            <a:custGeom>
              <a:avLst/>
              <a:gdLst/>
              <a:ahLst/>
              <a:cxnLst/>
              <a:rect l="0" t="0" r="0" b="0"/>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68" name="tx68"/>
            <p:cNvSpPr/>
            <p:nvPr/>
          </p:nvSpPr>
          <p:spPr>
            <a:xfrm>
              <a:off x="8307054" y="2899959"/>
              <a:ext cx="584476"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RotaC: 63%</a:t>
              </a:r>
            </a:p>
          </p:txBody>
        </p:sp>
        <p:sp>
          <p:nvSpPr>
            <p:cNvPr id="69" name="pg69"/>
            <p:cNvSpPr/>
            <p:nvPr/>
          </p:nvSpPr>
          <p:spPr>
            <a:xfrm>
              <a:off x="8290281" y="3385088"/>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70" name="tx70"/>
            <p:cNvSpPr/>
            <p:nvPr/>
          </p:nvSpPr>
          <p:spPr>
            <a:xfrm>
              <a:off x="8313141" y="3426626"/>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MCV1: 55%</a:t>
              </a:r>
            </a:p>
          </p:txBody>
        </p:sp>
        <p:sp>
          <p:nvSpPr>
            <p:cNvPr id="71" name="pg71"/>
            <p:cNvSpPr/>
            <p:nvPr/>
          </p:nvSpPr>
          <p:spPr>
            <a:xfrm>
              <a:off x="8290281" y="3645815"/>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72" name="tx72"/>
            <p:cNvSpPr/>
            <p:nvPr/>
          </p:nvSpPr>
          <p:spPr>
            <a:xfrm>
              <a:off x="8313141" y="3687353"/>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MCV2: 51%</a:t>
              </a:r>
            </a:p>
          </p:txBody>
        </p:sp>
        <p:sp>
          <p:nvSpPr>
            <p:cNvPr id="73" name="pl73"/>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BEBEBE">
                  <a:alpha val="100000"/>
                </a:srgbClr>
              </a:solidFill>
              <a:prstDash val="dash"/>
              <a:round/>
            </a:ln>
          </p:spPr>
          <p:txBody>
            <a:bodyPr/>
            <a:lstStyle/>
            <a:p>
              <a:endParaRPr/>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a:endParaRPr/>
            </a:p>
          </p:txBody>
        </p:sp>
        <p:sp>
          <p:nvSpPr>
            <p:cNvPr id="75" name="tx75"/>
            <p:cNvSpPr/>
            <p:nvPr/>
          </p:nvSpPr>
          <p:spPr>
            <a:xfrm>
              <a:off x="632414" y="558661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95211" y="319027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97" name="tx97"/>
            <p:cNvSpPr/>
            <p:nvPr/>
          </p:nvSpPr>
          <p:spPr>
            <a:xfrm>
              <a:off x="3446165" y="401416"/>
              <a:ext cx="293928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Couverture vaccinale (%), RDC, 2000-2024</a:t>
              </a:r>
            </a:p>
          </p:txBody>
        </p:sp>
        <p:sp>
          <p:nvSpPr>
            <p:cNvPr id="98" name="tx98"/>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99" name="tx99"/>
            <p:cNvSpPr/>
            <p:nvPr/>
          </p:nvSpPr>
          <p:spPr>
            <a:xfrm>
              <a:off x="2215795" y="6569876"/>
              <a:ext cx="685861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de la couverture de 10 vaccins (série complète).
En 2024, le MCV2 aura la couverture la plus faible de tous les vaccins (51%), suivi du MCV1 et du YFV (55%).
La couverture de 7 vaccins a diminué (DTC3, HepB3, Hib3, VPI1, MCV1, PcV3 et Polio3) et 1 vaccin a augmenté (RotaC) par rapport aux couvertures respectives en 2019.
La couverture de 9 vaccins a augmenté (DTC3, HepB3, Hib3, VPI1, MCV1, MCV2, PcV3, Polio3 et RotaC) par rapport à la couverture respective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75546" y="5036482"/>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075546" y="4623627"/>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075546" y="4210772"/>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075546" y="3797917"/>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075546" y="3385062"/>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75546" y="2972206"/>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5546" y="2559351"/>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75546" y="2146496"/>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75546" y="1733641"/>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75546" y="1320786"/>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75546" y="907931"/>
              <a:ext cx="7998864" cy="0"/>
            </a:xfrm>
            <a:custGeom>
              <a:avLst/>
              <a:gdLst/>
              <a:ahLst/>
              <a:cxnLst/>
              <a:rect l="0" t="0" r="0" b="0"/>
              <a:pathLst>
                <a:path w="7998864">
                  <a:moveTo>
                    <a:pt x="0" y="0"/>
                  </a:moveTo>
                  <a:lnTo>
                    <a:pt x="7998864" y="0"/>
                  </a:lnTo>
                  <a:lnTo>
                    <a:pt x="7998864"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39130"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257054"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07497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892902"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8710826"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311166" y="907931"/>
              <a:ext cx="1236188" cy="0"/>
            </a:xfrm>
            <a:custGeom>
              <a:avLst/>
              <a:gdLst/>
              <a:ahLst/>
              <a:cxnLst/>
              <a:rect l="0" t="0" r="0" b="0"/>
              <a:pathLst>
                <a:path w="1236188">
                  <a:moveTo>
                    <a:pt x="0" y="0"/>
                  </a:moveTo>
                  <a:lnTo>
                    <a:pt x="727169" y="0"/>
                  </a:lnTo>
                  <a:lnTo>
                    <a:pt x="727169" y="0"/>
                  </a:lnTo>
                  <a:lnTo>
                    <a:pt x="727169" y="0"/>
                  </a:lnTo>
                  <a:lnTo>
                    <a:pt x="1163471" y="0"/>
                  </a:lnTo>
                  <a:lnTo>
                    <a:pt x="1236188" y="0"/>
                  </a:lnTo>
                </a:path>
              </a:pathLst>
            </a:custGeom>
            <a:ln w="116535" cap="flat">
              <a:solidFill>
                <a:srgbClr val="E8E8E8">
                  <a:alpha val="100000"/>
                </a:srgbClr>
              </a:solidFill>
              <a:prstDash val="solid"/>
              <a:round/>
            </a:ln>
          </p:spPr>
          <p:txBody>
            <a:bodyPr/>
            <a:lstStyle/>
            <a:p>
              <a:endParaRPr/>
            </a:p>
          </p:txBody>
        </p:sp>
        <p:sp>
          <p:nvSpPr>
            <p:cNvPr id="21" name="pl21"/>
            <p:cNvSpPr/>
            <p:nvPr/>
          </p:nvSpPr>
          <p:spPr>
            <a:xfrm>
              <a:off x="7256487" y="1320786"/>
              <a:ext cx="290867" cy="0"/>
            </a:xfrm>
            <a:custGeom>
              <a:avLst/>
              <a:gdLst/>
              <a:ahLst/>
              <a:cxnLst/>
              <a:rect l="0" t="0" r="0" b="0"/>
              <a:pathLst>
                <a:path w="290867">
                  <a:moveTo>
                    <a:pt x="0" y="0"/>
                  </a:moveTo>
                  <a:lnTo>
                    <a:pt x="72716" y="0"/>
                  </a:lnTo>
                  <a:lnTo>
                    <a:pt x="72716" y="0"/>
                  </a:lnTo>
                  <a:lnTo>
                    <a:pt x="145433" y="0"/>
                  </a:lnTo>
                  <a:lnTo>
                    <a:pt x="218150" y="0"/>
                  </a:lnTo>
                  <a:lnTo>
                    <a:pt x="290867" y="0"/>
                  </a:lnTo>
                </a:path>
              </a:pathLst>
            </a:custGeom>
            <a:ln w="116535" cap="flat">
              <a:solidFill>
                <a:srgbClr val="E8E8E8">
                  <a:alpha val="100000"/>
                </a:srgbClr>
              </a:solidFill>
              <a:prstDash val="solid"/>
              <a:round/>
            </a:ln>
          </p:spPr>
          <p:txBody>
            <a:bodyPr/>
            <a:lstStyle/>
            <a:p>
              <a:endParaRPr/>
            </a:p>
          </p:txBody>
        </p:sp>
        <p:sp>
          <p:nvSpPr>
            <p:cNvPr id="22" name="pl22"/>
            <p:cNvSpPr/>
            <p:nvPr/>
          </p:nvSpPr>
          <p:spPr>
            <a:xfrm>
              <a:off x="5802148" y="1733641"/>
              <a:ext cx="945320" cy="0"/>
            </a:xfrm>
            <a:custGeom>
              <a:avLst/>
              <a:gdLst/>
              <a:ahLst/>
              <a:cxnLst/>
              <a:rect l="0" t="0" r="0" b="0"/>
              <a:pathLst>
                <a:path w="945320">
                  <a:moveTo>
                    <a:pt x="0" y="0"/>
                  </a:moveTo>
                  <a:lnTo>
                    <a:pt x="363584" y="0"/>
                  </a:lnTo>
                  <a:lnTo>
                    <a:pt x="363584" y="0"/>
                  </a:lnTo>
                  <a:lnTo>
                    <a:pt x="363584" y="0"/>
                  </a:lnTo>
                  <a:lnTo>
                    <a:pt x="727169" y="0"/>
                  </a:lnTo>
                  <a:lnTo>
                    <a:pt x="945320" y="0"/>
                  </a:lnTo>
                </a:path>
              </a:pathLst>
            </a:custGeom>
            <a:ln w="116535" cap="flat">
              <a:solidFill>
                <a:srgbClr val="E8E8E8">
                  <a:alpha val="100000"/>
                </a:srgbClr>
              </a:solidFill>
              <a:prstDash val="solid"/>
              <a:round/>
            </a:ln>
          </p:spPr>
          <p:txBody>
            <a:bodyPr/>
            <a:lstStyle/>
            <a:p>
              <a:endParaRPr/>
            </a:p>
          </p:txBody>
        </p:sp>
        <p:sp>
          <p:nvSpPr>
            <p:cNvPr id="23" name="pl23"/>
            <p:cNvSpPr/>
            <p:nvPr/>
          </p:nvSpPr>
          <p:spPr>
            <a:xfrm>
              <a:off x="5802148" y="2146496"/>
              <a:ext cx="945320" cy="0"/>
            </a:xfrm>
            <a:custGeom>
              <a:avLst/>
              <a:gdLst/>
              <a:ahLst/>
              <a:cxnLst/>
              <a:rect l="0" t="0" r="0" b="0"/>
              <a:pathLst>
                <a:path w="945320">
                  <a:moveTo>
                    <a:pt x="0" y="0"/>
                  </a:moveTo>
                  <a:lnTo>
                    <a:pt x="363584" y="0"/>
                  </a:lnTo>
                  <a:lnTo>
                    <a:pt x="363584" y="0"/>
                  </a:lnTo>
                  <a:lnTo>
                    <a:pt x="363584" y="0"/>
                  </a:lnTo>
                  <a:lnTo>
                    <a:pt x="727169" y="0"/>
                  </a:lnTo>
                  <a:lnTo>
                    <a:pt x="945320" y="0"/>
                  </a:lnTo>
                </a:path>
              </a:pathLst>
            </a:custGeom>
            <a:ln w="116535" cap="flat">
              <a:solidFill>
                <a:srgbClr val="E8E8E8">
                  <a:alpha val="100000"/>
                </a:srgbClr>
              </a:solidFill>
              <a:prstDash val="solid"/>
              <a:round/>
            </a:ln>
          </p:spPr>
          <p:txBody>
            <a:bodyPr/>
            <a:lstStyle/>
            <a:p>
              <a:endParaRPr/>
            </a:p>
          </p:txBody>
        </p:sp>
        <p:sp>
          <p:nvSpPr>
            <p:cNvPr id="24" name="pl24"/>
            <p:cNvSpPr/>
            <p:nvPr/>
          </p:nvSpPr>
          <p:spPr>
            <a:xfrm>
              <a:off x="5802148" y="2559351"/>
              <a:ext cx="945320" cy="0"/>
            </a:xfrm>
            <a:custGeom>
              <a:avLst/>
              <a:gdLst/>
              <a:ahLst/>
              <a:cxnLst/>
              <a:rect l="0" t="0" r="0" b="0"/>
              <a:pathLst>
                <a:path w="945320">
                  <a:moveTo>
                    <a:pt x="0" y="0"/>
                  </a:moveTo>
                  <a:lnTo>
                    <a:pt x="363584" y="0"/>
                  </a:lnTo>
                  <a:lnTo>
                    <a:pt x="363584" y="0"/>
                  </a:lnTo>
                  <a:lnTo>
                    <a:pt x="363584" y="0"/>
                  </a:lnTo>
                  <a:lnTo>
                    <a:pt x="727169" y="0"/>
                  </a:lnTo>
                  <a:lnTo>
                    <a:pt x="945320" y="0"/>
                  </a:lnTo>
                </a:path>
              </a:pathLst>
            </a:custGeom>
            <a:ln w="116535" cap="flat">
              <a:solidFill>
                <a:srgbClr val="E8E8E8">
                  <a:alpha val="100000"/>
                </a:srgbClr>
              </a:solidFill>
              <a:prstDash val="solid"/>
              <a:round/>
            </a:ln>
          </p:spPr>
          <p:txBody>
            <a:bodyPr/>
            <a:lstStyle/>
            <a:p>
              <a:endParaRPr/>
            </a:p>
          </p:txBody>
        </p:sp>
        <p:sp>
          <p:nvSpPr>
            <p:cNvPr id="25" name="pl25"/>
            <p:cNvSpPr/>
            <p:nvPr/>
          </p:nvSpPr>
          <p:spPr>
            <a:xfrm>
              <a:off x="6238449" y="2972206"/>
              <a:ext cx="727169" cy="0"/>
            </a:xfrm>
            <a:custGeom>
              <a:avLst/>
              <a:gdLst/>
              <a:ahLst/>
              <a:cxnLst/>
              <a:rect l="0" t="0" r="0" b="0"/>
              <a:pathLst>
                <a:path w="727169">
                  <a:moveTo>
                    <a:pt x="0" y="0"/>
                  </a:moveTo>
                  <a:lnTo>
                    <a:pt x="145433" y="0"/>
                  </a:lnTo>
                  <a:lnTo>
                    <a:pt x="145433" y="0"/>
                  </a:lnTo>
                  <a:lnTo>
                    <a:pt x="218150" y="0"/>
                  </a:lnTo>
                  <a:lnTo>
                    <a:pt x="581735" y="0"/>
                  </a:lnTo>
                  <a:lnTo>
                    <a:pt x="727169" y="0"/>
                  </a:lnTo>
                </a:path>
              </a:pathLst>
            </a:custGeom>
            <a:ln w="116535" cap="flat">
              <a:solidFill>
                <a:srgbClr val="E8E8E8">
                  <a:alpha val="100000"/>
                </a:srgbClr>
              </a:solidFill>
              <a:prstDash val="solid"/>
              <a:round/>
            </a:ln>
          </p:spPr>
          <p:txBody>
            <a:bodyPr/>
            <a:lstStyle/>
            <a:p>
              <a:endParaRPr/>
            </a:p>
          </p:txBody>
        </p:sp>
        <p:sp>
          <p:nvSpPr>
            <p:cNvPr id="26" name="pl26"/>
            <p:cNvSpPr/>
            <p:nvPr/>
          </p:nvSpPr>
          <p:spPr>
            <a:xfrm>
              <a:off x="5220412" y="3385062"/>
              <a:ext cx="945320" cy="0"/>
            </a:xfrm>
            <a:custGeom>
              <a:avLst/>
              <a:gdLst/>
              <a:ahLst/>
              <a:cxnLst/>
              <a:rect l="0" t="0" r="0" b="0"/>
              <a:pathLst>
                <a:path w="945320">
                  <a:moveTo>
                    <a:pt x="0" y="0"/>
                  </a:moveTo>
                  <a:lnTo>
                    <a:pt x="218150" y="0"/>
                  </a:lnTo>
                  <a:lnTo>
                    <a:pt x="218150" y="0"/>
                  </a:lnTo>
                  <a:lnTo>
                    <a:pt x="290867" y="0"/>
                  </a:lnTo>
                  <a:lnTo>
                    <a:pt x="727169" y="0"/>
                  </a:lnTo>
                  <a:lnTo>
                    <a:pt x="945320" y="0"/>
                  </a:lnTo>
                </a:path>
              </a:pathLst>
            </a:custGeom>
            <a:ln w="116535" cap="flat">
              <a:solidFill>
                <a:srgbClr val="E8E8E8">
                  <a:alpha val="100000"/>
                </a:srgbClr>
              </a:solidFill>
              <a:prstDash val="solid"/>
              <a:round/>
            </a:ln>
          </p:spPr>
          <p:txBody>
            <a:bodyPr/>
            <a:lstStyle/>
            <a:p>
              <a:endParaRPr/>
            </a:p>
          </p:txBody>
        </p:sp>
        <p:sp>
          <p:nvSpPr>
            <p:cNvPr id="27" name="pl27"/>
            <p:cNvSpPr/>
            <p:nvPr/>
          </p:nvSpPr>
          <p:spPr>
            <a:xfrm>
              <a:off x="5729431" y="3797917"/>
              <a:ext cx="945320" cy="0"/>
            </a:xfrm>
            <a:custGeom>
              <a:avLst/>
              <a:gdLst/>
              <a:ahLst/>
              <a:cxnLst/>
              <a:rect l="0" t="0" r="0" b="0"/>
              <a:pathLst>
                <a:path w="945320">
                  <a:moveTo>
                    <a:pt x="0" y="0"/>
                  </a:moveTo>
                  <a:lnTo>
                    <a:pt x="290867" y="0"/>
                  </a:lnTo>
                  <a:lnTo>
                    <a:pt x="290867" y="0"/>
                  </a:lnTo>
                  <a:lnTo>
                    <a:pt x="363584" y="0"/>
                  </a:lnTo>
                  <a:lnTo>
                    <a:pt x="727169" y="0"/>
                  </a:lnTo>
                  <a:lnTo>
                    <a:pt x="945320" y="0"/>
                  </a:lnTo>
                </a:path>
              </a:pathLst>
            </a:custGeom>
            <a:ln w="116535" cap="flat">
              <a:solidFill>
                <a:srgbClr val="E8E8E8">
                  <a:alpha val="100000"/>
                </a:srgbClr>
              </a:solidFill>
              <a:prstDash val="solid"/>
              <a:round/>
            </a:ln>
          </p:spPr>
          <p:txBody>
            <a:bodyPr/>
            <a:lstStyle/>
            <a:p>
              <a:endParaRPr/>
            </a:p>
          </p:txBody>
        </p:sp>
        <p:sp>
          <p:nvSpPr>
            <p:cNvPr id="28" name="pl28"/>
            <p:cNvSpPr/>
            <p:nvPr/>
          </p:nvSpPr>
          <p:spPr>
            <a:xfrm>
              <a:off x="5874865" y="4210772"/>
              <a:ext cx="945320" cy="0"/>
            </a:xfrm>
            <a:custGeom>
              <a:avLst/>
              <a:gdLst/>
              <a:ahLst/>
              <a:cxnLst/>
              <a:rect l="0" t="0" r="0" b="0"/>
              <a:pathLst>
                <a:path w="945320">
                  <a:moveTo>
                    <a:pt x="0" y="0"/>
                  </a:moveTo>
                  <a:lnTo>
                    <a:pt x="290867" y="0"/>
                  </a:lnTo>
                  <a:lnTo>
                    <a:pt x="290867" y="0"/>
                  </a:lnTo>
                  <a:lnTo>
                    <a:pt x="363584" y="0"/>
                  </a:lnTo>
                  <a:lnTo>
                    <a:pt x="799886" y="0"/>
                  </a:lnTo>
                  <a:lnTo>
                    <a:pt x="945320" y="0"/>
                  </a:lnTo>
                </a:path>
              </a:pathLst>
            </a:custGeom>
            <a:ln w="116535" cap="flat">
              <a:solidFill>
                <a:srgbClr val="E8E8E8">
                  <a:alpha val="100000"/>
                </a:srgbClr>
              </a:solidFill>
              <a:prstDash val="solid"/>
              <a:round/>
            </a:ln>
          </p:spPr>
          <p:txBody>
            <a:bodyPr/>
            <a:lstStyle/>
            <a:p>
              <a:endParaRPr/>
            </a:p>
          </p:txBody>
        </p:sp>
        <p:sp>
          <p:nvSpPr>
            <p:cNvPr id="29" name="pl29"/>
            <p:cNvSpPr/>
            <p:nvPr/>
          </p:nvSpPr>
          <p:spPr>
            <a:xfrm>
              <a:off x="1729998" y="4623627"/>
              <a:ext cx="4290300" cy="0"/>
            </a:xfrm>
            <a:custGeom>
              <a:avLst/>
              <a:gdLst/>
              <a:ahLst/>
              <a:cxnLst/>
              <a:rect l="0" t="0" r="0" b="0"/>
              <a:pathLst>
                <a:path w="4290300">
                  <a:moveTo>
                    <a:pt x="0" y="0"/>
                  </a:moveTo>
                  <a:lnTo>
                    <a:pt x="1672489" y="0"/>
                  </a:lnTo>
                  <a:lnTo>
                    <a:pt x="3490413" y="0"/>
                  </a:lnTo>
                  <a:lnTo>
                    <a:pt x="3490413" y="0"/>
                  </a:lnTo>
                  <a:lnTo>
                    <a:pt x="3999432" y="0"/>
                  </a:lnTo>
                  <a:lnTo>
                    <a:pt x="4290300" y="0"/>
                  </a:lnTo>
                </a:path>
              </a:pathLst>
            </a:custGeom>
            <a:ln w="116535" cap="flat">
              <a:solidFill>
                <a:srgbClr val="E8E8E8">
                  <a:alpha val="100000"/>
                </a:srgbClr>
              </a:solidFill>
              <a:prstDash val="solid"/>
              <a:round/>
            </a:ln>
          </p:spPr>
          <p:txBody>
            <a:bodyPr/>
            <a:lstStyle/>
            <a:p>
              <a:endParaRPr/>
            </a:p>
          </p:txBody>
        </p:sp>
        <p:sp>
          <p:nvSpPr>
            <p:cNvPr id="30" name="pl30"/>
            <p:cNvSpPr/>
            <p:nvPr/>
          </p:nvSpPr>
          <p:spPr>
            <a:xfrm>
              <a:off x="5074978" y="5036482"/>
              <a:ext cx="1090754" cy="0"/>
            </a:xfrm>
            <a:custGeom>
              <a:avLst/>
              <a:gdLst/>
              <a:ahLst/>
              <a:cxnLst/>
              <a:rect l="0" t="0" r="0" b="0"/>
              <a:pathLst>
                <a:path w="1090754">
                  <a:moveTo>
                    <a:pt x="0" y="0"/>
                  </a:moveTo>
                  <a:lnTo>
                    <a:pt x="363584" y="0"/>
                  </a:lnTo>
                  <a:lnTo>
                    <a:pt x="363584" y="0"/>
                  </a:lnTo>
                  <a:lnTo>
                    <a:pt x="436301" y="0"/>
                  </a:lnTo>
                  <a:lnTo>
                    <a:pt x="945320" y="0"/>
                  </a:lnTo>
                  <a:lnTo>
                    <a:pt x="1090754" y="0"/>
                  </a:lnTo>
                </a:path>
              </a:pathLst>
            </a:custGeom>
            <a:ln w="116535" cap="flat">
              <a:solidFill>
                <a:srgbClr val="E8E8E8">
                  <a:alpha val="100000"/>
                </a:srgbClr>
              </a:solidFill>
              <a:prstDash val="solid"/>
              <a:round/>
            </a:ln>
          </p:spPr>
          <p:txBody>
            <a:bodyPr/>
            <a:lstStyle/>
            <a:p>
              <a:endParaRPr/>
            </a:p>
          </p:txBody>
        </p:sp>
        <p:sp>
          <p:nvSpPr>
            <p:cNvPr id="31" name="pt31"/>
            <p:cNvSpPr/>
            <p:nvPr/>
          </p:nvSpPr>
          <p:spPr>
            <a:xfrm>
              <a:off x="754285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747013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630666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703383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703383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703383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754285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747013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732470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732470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725198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739742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674296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652481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616123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616123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57976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616123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674296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652481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616123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616123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57976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616123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674296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652481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616123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616123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57976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616123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696111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681568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637938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37938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623394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64521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616123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594308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54340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550678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52159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54340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667025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64521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601579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608851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572493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601579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681568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667025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6161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623394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587036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6161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172549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339798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52159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572493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52159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601579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616123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601579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550678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54340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507047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54340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7484587"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8" name="pt98"/>
            <p:cNvSpPr/>
            <p:nvPr/>
          </p:nvSpPr>
          <p:spPr>
            <a:xfrm>
              <a:off x="6975568"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9" name="pt99"/>
            <p:cNvSpPr/>
            <p:nvPr/>
          </p:nvSpPr>
          <p:spPr>
            <a:xfrm>
              <a:off x="6975568"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0" name="pt100"/>
            <p:cNvSpPr/>
            <p:nvPr/>
          </p:nvSpPr>
          <p:spPr>
            <a:xfrm>
              <a:off x="7484587"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1" name="pt101"/>
            <p:cNvSpPr/>
            <p:nvPr/>
          </p:nvSpPr>
          <p:spPr>
            <a:xfrm>
              <a:off x="7193719"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2" name="pt102"/>
            <p:cNvSpPr/>
            <p:nvPr/>
          </p:nvSpPr>
          <p:spPr>
            <a:xfrm>
              <a:off x="7339153"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3" name="pt103"/>
            <p:cNvSpPr/>
            <p:nvPr/>
          </p:nvSpPr>
          <p:spPr>
            <a:xfrm>
              <a:off x="6684700"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4" name="pt104"/>
            <p:cNvSpPr/>
            <p:nvPr/>
          </p:nvSpPr>
          <p:spPr>
            <a:xfrm>
              <a:off x="5739380"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5" name="pt105"/>
            <p:cNvSpPr/>
            <p:nvPr/>
          </p:nvSpPr>
          <p:spPr>
            <a:xfrm>
              <a:off x="6102965"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6" name="pt106"/>
            <p:cNvSpPr/>
            <p:nvPr/>
          </p:nvSpPr>
          <p:spPr>
            <a:xfrm>
              <a:off x="6684700"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7" name="pt107"/>
            <p:cNvSpPr/>
            <p:nvPr/>
          </p:nvSpPr>
          <p:spPr>
            <a:xfrm>
              <a:off x="5739380"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8" name="pt108"/>
            <p:cNvSpPr/>
            <p:nvPr/>
          </p:nvSpPr>
          <p:spPr>
            <a:xfrm>
              <a:off x="6102965"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9" name="pt109"/>
            <p:cNvSpPr/>
            <p:nvPr/>
          </p:nvSpPr>
          <p:spPr>
            <a:xfrm>
              <a:off x="6684700"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0" name="pt110"/>
            <p:cNvSpPr/>
            <p:nvPr/>
          </p:nvSpPr>
          <p:spPr>
            <a:xfrm>
              <a:off x="5739380"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1" name="pt111"/>
            <p:cNvSpPr/>
            <p:nvPr/>
          </p:nvSpPr>
          <p:spPr>
            <a:xfrm>
              <a:off x="6102965"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2" name="pt112"/>
            <p:cNvSpPr/>
            <p:nvPr/>
          </p:nvSpPr>
          <p:spPr>
            <a:xfrm>
              <a:off x="6902851"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3" name="pt113"/>
            <p:cNvSpPr/>
            <p:nvPr/>
          </p:nvSpPr>
          <p:spPr>
            <a:xfrm>
              <a:off x="617568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4" name="pt114"/>
            <p:cNvSpPr/>
            <p:nvPr/>
          </p:nvSpPr>
          <p:spPr>
            <a:xfrm>
              <a:off x="639383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5" name="pt115"/>
            <p:cNvSpPr/>
            <p:nvPr/>
          </p:nvSpPr>
          <p:spPr>
            <a:xfrm>
              <a:off x="6102965"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6" name="pt116"/>
            <p:cNvSpPr/>
            <p:nvPr/>
          </p:nvSpPr>
          <p:spPr>
            <a:xfrm>
              <a:off x="5157644"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7" name="pt117"/>
            <p:cNvSpPr/>
            <p:nvPr/>
          </p:nvSpPr>
          <p:spPr>
            <a:xfrm>
              <a:off x="5375795"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8" name="pt118"/>
            <p:cNvSpPr/>
            <p:nvPr/>
          </p:nvSpPr>
          <p:spPr>
            <a:xfrm>
              <a:off x="6611983"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9" name="pt119"/>
            <p:cNvSpPr/>
            <p:nvPr/>
          </p:nvSpPr>
          <p:spPr>
            <a:xfrm>
              <a:off x="5666663"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0" name="pt120"/>
            <p:cNvSpPr/>
            <p:nvPr/>
          </p:nvSpPr>
          <p:spPr>
            <a:xfrm>
              <a:off x="5957531"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1" name="pt121"/>
            <p:cNvSpPr/>
            <p:nvPr/>
          </p:nvSpPr>
          <p:spPr>
            <a:xfrm>
              <a:off x="6757417"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2" name="pt122"/>
            <p:cNvSpPr/>
            <p:nvPr/>
          </p:nvSpPr>
          <p:spPr>
            <a:xfrm>
              <a:off x="5812097"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3" name="pt123"/>
            <p:cNvSpPr/>
            <p:nvPr/>
          </p:nvSpPr>
          <p:spPr>
            <a:xfrm>
              <a:off x="6102965"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4" name="pt124"/>
            <p:cNvSpPr/>
            <p:nvPr/>
          </p:nvSpPr>
          <p:spPr>
            <a:xfrm>
              <a:off x="1667231"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5" name="pt125"/>
            <p:cNvSpPr/>
            <p:nvPr/>
          </p:nvSpPr>
          <p:spPr>
            <a:xfrm>
              <a:off x="5157644"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6" name="pt126"/>
            <p:cNvSpPr/>
            <p:nvPr/>
          </p:nvSpPr>
          <p:spPr>
            <a:xfrm>
              <a:off x="5957531"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7" name="pt127"/>
            <p:cNvSpPr/>
            <p:nvPr/>
          </p:nvSpPr>
          <p:spPr>
            <a:xfrm>
              <a:off x="6102965"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8" name="pt128"/>
            <p:cNvSpPr/>
            <p:nvPr/>
          </p:nvSpPr>
          <p:spPr>
            <a:xfrm>
              <a:off x="5012210"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9" name="pt129"/>
            <p:cNvSpPr/>
            <p:nvPr/>
          </p:nvSpPr>
          <p:spPr>
            <a:xfrm>
              <a:off x="5375795"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0" name="tx130"/>
            <p:cNvSpPr/>
            <p:nvPr/>
          </p:nvSpPr>
          <p:spPr>
            <a:xfrm>
              <a:off x="691825" y="4960019"/>
              <a:ext cx="321090" cy="1181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YFV</a:t>
              </a:r>
            </a:p>
          </p:txBody>
        </p:sp>
        <p:sp>
          <p:nvSpPr>
            <p:cNvPr id="131" name="tx131"/>
            <p:cNvSpPr/>
            <p:nvPr/>
          </p:nvSpPr>
          <p:spPr>
            <a:xfrm>
              <a:off x="544944" y="4543133"/>
              <a:ext cx="467971"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RotaC</a:t>
              </a:r>
            </a:p>
          </p:txBody>
        </p:sp>
        <p:sp>
          <p:nvSpPr>
            <p:cNvPr id="132" name="tx132"/>
            <p:cNvSpPr/>
            <p:nvPr/>
          </p:nvSpPr>
          <p:spPr>
            <a:xfrm>
              <a:off x="553973" y="4131729"/>
              <a:ext cx="458942"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Polio3</a:t>
              </a:r>
            </a:p>
          </p:txBody>
        </p:sp>
        <p:sp>
          <p:nvSpPr>
            <p:cNvPr id="133" name="tx133"/>
            <p:cNvSpPr/>
            <p:nvPr/>
          </p:nvSpPr>
          <p:spPr>
            <a:xfrm>
              <a:off x="618304" y="3718873"/>
              <a:ext cx="394611"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PcV3</a:t>
              </a:r>
            </a:p>
          </p:txBody>
        </p:sp>
        <p:sp>
          <p:nvSpPr>
            <p:cNvPr id="134" name="tx134"/>
            <p:cNvSpPr/>
            <p:nvPr/>
          </p:nvSpPr>
          <p:spPr>
            <a:xfrm>
              <a:off x="554215" y="3304567"/>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MCV1</a:t>
              </a:r>
            </a:p>
          </p:txBody>
        </p:sp>
        <p:sp>
          <p:nvSpPr>
            <p:cNvPr id="135" name="tx135"/>
            <p:cNvSpPr/>
            <p:nvPr/>
          </p:nvSpPr>
          <p:spPr>
            <a:xfrm>
              <a:off x="654984" y="2895259"/>
              <a:ext cx="35793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IPV1</a:t>
              </a:r>
            </a:p>
          </p:txBody>
        </p:sp>
        <p:sp>
          <p:nvSpPr>
            <p:cNvPr id="136" name="tx136"/>
            <p:cNvSpPr/>
            <p:nvPr/>
          </p:nvSpPr>
          <p:spPr>
            <a:xfrm>
              <a:off x="673364" y="2480308"/>
              <a:ext cx="339551"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Hib3</a:t>
              </a:r>
            </a:p>
          </p:txBody>
        </p:sp>
        <p:sp>
          <p:nvSpPr>
            <p:cNvPr id="137" name="tx137"/>
            <p:cNvSpPr/>
            <p:nvPr/>
          </p:nvSpPr>
          <p:spPr>
            <a:xfrm>
              <a:off x="508103" y="2036738"/>
              <a:ext cx="504812" cy="15147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HepB3</a:t>
              </a:r>
            </a:p>
          </p:txBody>
        </p:sp>
        <p:sp>
          <p:nvSpPr>
            <p:cNvPr id="138" name="tx138"/>
            <p:cNvSpPr/>
            <p:nvPr/>
          </p:nvSpPr>
          <p:spPr>
            <a:xfrm>
              <a:off x="590895" y="1654598"/>
              <a:ext cx="422020"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DTP3</a:t>
              </a:r>
            </a:p>
          </p:txBody>
        </p:sp>
        <p:sp>
          <p:nvSpPr>
            <p:cNvPr id="139" name="tx139"/>
            <p:cNvSpPr/>
            <p:nvPr/>
          </p:nvSpPr>
          <p:spPr>
            <a:xfrm>
              <a:off x="590895" y="1243838"/>
              <a:ext cx="422020"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DTP1</a:t>
              </a:r>
            </a:p>
          </p:txBody>
        </p:sp>
        <p:sp>
          <p:nvSpPr>
            <p:cNvPr id="140" name="tx140"/>
            <p:cNvSpPr/>
            <p:nvPr/>
          </p:nvSpPr>
          <p:spPr>
            <a:xfrm>
              <a:off x="655145" y="827436"/>
              <a:ext cx="3577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BCG</a:t>
              </a:r>
            </a:p>
          </p:txBody>
        </p:sp>
        <p:sp>
          <p:nvSpPr>
            <p:cNvPr id="141" name="tx141"/>
            <p:cNvSpPr/>
            <p:nvPr/>
          </p:nvSpPr>
          <p:spPr>
            <a:xfrm>
              <a:off x="1393220" y="5344326"/>
              <a:ext cx="91820"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165233"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4983157"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01081" y="5346342"/>
              <a:ext cx="18364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3095" y="5344326"/>
              <a:ext cx="275462"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01410" y="550344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t147"/>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48" name="pt148"/>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49" name="pt149"/>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50" name="tx150"/>
            <p:cNvSpPr/>
            <p:nvPr/>
          </p:nvSpPr>
          <p:spPr>
            <a:xfrm>
              <a:off x="4344737"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70654" y="5920771"/>
              <a:ext cx="367283"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796571"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075546" y="398022"/>
              <a:ext cx="32332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 RDC, 2019-2024</a:t>
              </a:r>
            </a:p>
          </p:txBody>
        </p:sp>
        <p:sp>
          <p:nvSpPr>
            <p:cNvPr id="154" name="tx154"/>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5" name="tx155"/>
            <p:cNvSpPr/>
            <p:nvPr/>
          </p:nvSpPr>
          <p:spPr>
            <a:xfrm>
              <a:off x="1147090" y="6327165"/>
              <a:ext cx="79273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56" name="tx156"/>
            <p:cNvSpPr/>
            <p:nvPr/>
          </p:nvSpPr>
          <p:spPr>
            <a:xfrm>
              <a:off x="2935960" y="6450103"/>
              <a:ext cx="6138450" cy="1026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57" name="tx157"/>
            <p:cNvSpPr/>
            <p:nvPr/>
          </p:nvSpPr>
          <p:spPr>
            <a:xfrm>
              <a:off x="1644499" y="6568567"/>
              <a:ext cx="74299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diminué entre 2019 (84 %) et 2023 (80 %). La couverture par le DTC1 a augmenté en 2024 (82 %) par rapport à 2023, mais elle était plus faible qu'en 2019. En 2019-2024, la couverture par le DTC1 a atteint son niveau le plus bas en 2023 (80 %).
En 2023, 10 vaccins avaient une couverture inférieure à celle de 2019.
En 2024, 10 vaccins avaient une couverture inférieure à celle de 2019.
En 2024, 0 vaccin avait une couverture inférieure à celle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54201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76291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9838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20470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23082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493156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15246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37335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259425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181514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03604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42559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48278"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90907"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133536"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476165"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550268"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818794"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087320"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355845"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624371"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892897"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1448278" y="2087836"/>
              <a:ext cx="6444618" cy="1675075"/>
            </a:xfrm>
            <a:custGeom>
              <a:avLst/>
              <a:gdLst/>
              <a:ahLst/>
              <a:cxnLst/>
              <a:rect l="0" t="0" r="0" b="0"/>
              <a:pathLst>
                <a:path w="6444618" h="1675075">
                  <a:moveTo>
                    <a:pt x="0" y="1675075"/>
                  </a:moveTo>
                  <a:lnTo>
                    <a:pt x="268525" y="1675075"/>
                  </a:lnTo>
                  <a:lnTo>
                    <a:pt x="537051" y="1363433"/>
                  </a:lnTo>
                  <a:lnTo>
                    <a:pt x="805577" y="1207612"/>
                  </a:lnTo>
                  <a:lnTo>
                    <a:pt x="1074103" y="740149"/>
                  </a:lnTo>
                  <a:lnTo>
                    <a:pt x="1342628" y="467462"/>
                  </a:lnTo>
                  <a:lnTo>
                    <a:pt x="1611154" y="428507"/>
                  </a:lnTo>
                  <a:lnTo>
                    <a:pt x="1879680" y="311641"/>
                  </a:lnTo>
                  <a:lnTo>
                    <a:pt x="2148206" y="194776"/>
                  </a:lnTo>
                  <a:lnTo>
                    <a:pt x="2416732" y="77910"/>
                  </a:lnTo>
                  <a:lnTo>
                    <a:pt x="2685257" y="506418"/>
                  </a:lnTo>
                  <a:lnTo>
                    <a:pt x="2953783" y="116865"/>
                  </a:lnTo>
                  <a:lnTo>
                    <a:pt x="3222309" y="77910"/>
                  </a:lnTo>
                  <a:lnTo>
                    <a:pt x="3490835" y="77910"/>
                  </a:lnTo>
                  <a:lnTo>
                    <a:pt x="3759360" y="0"/>
                  </a:lnTo>
                  <a:lnTo>
                    <a:pt x="4027886" y="116865"/>
                  </a:lnTo>
                  <a:lnTo>
                    <a:pt x="4296412" y="116865"/>
                  </a:lnTo>
                  <a:lnTo>
                    <a:pt x="4564938" y="77910"/>
                  </a:lnTo>
                  <a:lnTo>
                    <a:pt x="4833464" y="77910"/>
                  </a:lnTo>
                  <a:lnTo>
                    <a:pt x="5101989" y="0"/>
                  </a:lnTo>
                  <a:lnTo>
                    <a:pt x="5370515" y="116865"/>
                  </a:lnTo>
                  <a:lnTo>
                    <a:pt x="5639041" y="311641"/>
                  </a:lnTo>
                  <a:lnTo>
                    <a:pt x="5907567" y="311641"/>
                  </a:lnTo>
                  <a:lnTo>
                    <a:pt x="6176092" y="506418"/>
                  </a:lnTo>
                  <a:lnTo>
                    <a:pt x="6444618" y="311641"/>
                  </a:lnTo>
                </a:path>
              </a:pathLst>
            </a:custGeom>
            <a:ln w="27101" cap="flat">
              <a:solidFill>
                <a:srgbClr val="F8766D">
                  <a:alpha val="100000"/>
                </a:srgbClr>
              </a:solidFill>
              <a:prstDash val="solid"/>
              <a:round/>
            </a:ln>
          </p:spPr>
          <p:txBody>
            <a:bodyPr/>
            <a:lstStyle/>
            <a:p>
              <a:endParaRPr/>
            </a:p>
          </p:txBody>
        </p:sp>
        <p:sp>
          <p:nvSpPr>
            <p:cNvPr id="27" name="pl27"/>
            <p:cNvSpPr/>
            <p:nvPr/>
          </p:nvSpPr>
          <p:spPr>
            <a:xfrm>
              <a:off x="7624371" y="2944851"/>
              <a:ext cx="268525" cy="1285522"/>
            </a:xfrm>
            <a:custGeom>
              <a:avLst/>
              <a:gdLst/>
              <a:ahLst/>
              <a:cxnLst/>
              <a:rect l="0" t="0" r="0" b="0"/>
              <a:pathLst>
                <a:path w="268525" h="1285522">
                  <a:moveTo>
                    <a:pt x="0" y="1285522"/>
                  </a:moveTo>
                  <a:lnTo>
                    <a:pt x="268525" y="0"/>
                  </a:lnTo>
                </a:path>
              </a:pathLst>
            </a:custGeom>
            <a:ln w="27101" cap="flat">
              <a:solidFill>
                <a:srgbClr val="00BA38">
                  <a:alpha val="100000"/>
                </a:srgbClr>
              </a:solidFill>
              <a:prstDash val="solid"/>
              <a:round/>
            </a:ln>
          </p:spPr>
          <p:txBody>
            <a:bodyPr/>
            <a:lstStyle/>
            <a:p>
              <a:endParaRPr/>
            </a:p>
          </p:txBody>
        </p:sp>
        <p:sp>
          <p:nvSpPr>
            <p:cNvPr id="28" name="pl28"/>
            <p:cNvSpPr/>
            <p:nvPr/>
          </p:nvSpPr>
          <p:spPr>
            <a:xfrm>
              <a:off x="4402062" y="2126791"/>
              <a:ext cx="3490835" cy="2687911"/>
            </a:xfrm>
            <a:custGeom>
              <a:avLst/>
              <a:gdLst/>
              <a:ahLst/>
              <a:cxnLst/>
              <a:rect l="0" t="0" r="0" b="0"/>
              <a:pathLst>
                <a:path w="3490835" h="2687911">
                  <a:moveTo>
                    <a:pt x="0" y="2687911"/>
                  </a:moveTo>
                  <a:lnTo>
                    <a:pt x="268525" y="1908806"/>
                  </a:lnTo>
                  <a:lnTo>
                    <a:pt x="537051" y="1480298"/>
                  </a:lnTo>
                  <a:lnTo>
                    <a:pt x="805577" y="934925"/>
                  </a:lnTo>
                  <a:lnTo>
                    <a:pt x="1074103" y="311641"/>
                  </a:lnTo>
                  <a:lnTo>
                    <a:pt x="1342628" y="233731"/>
                  </a:lnTo>
                  <a:lnTo>
                    <a:pt x="1611154" y="116865"/>
                  </a:lnTo>
                  <a:lnTo>
                    <a:pt x="1879680" y="77910"/>
                  </a:lnTo>
                  <a:lnTo>
                    <a:pt x="2148206" y="0"/>
                  </a:lnTo>
                  <a:lnTo>
                    <a:pt x="2416732" y="116865"/>
                  </a:lnTo>
                  <a:lnTo>
                    <a:pt x="2685257" y="350597"/>
                  </a:lnTo>
                  <a:lnTo>
                    <a:pt x="2953783" y="311641"/>
                  </a:lnTo>
                  <a:lnTo>
                    <a:pt x="3222309" y="506418"/>
                  </a:lnTo>
                  <a:lnTo>
                    <a:pt x="3490835" y="350597"/>
                  </a:lnTo>
                </a:path>
              </a:pathLst>
            </a:custGeom>
            <a:ln w="27101" cap="flat">
              <a:solidFill>
                <a:srgbClr val="619CFF">
                  <a:alpha val="100000"/>
                </a:srgbClr>
              </a:solidFill>
              <a:prstDash val="solid"/>
              <a:round/>
            </a:ln>
          </p:spPr>
          <p:txBody>
            <a:bodyPr/>
            <a:lstStyle/>
            <a:p>
              <a:endParaRPr/>
            </a:p>
          </p:txBody>
        </p:sp>
        <p:sp>
          <p:nvSpPr>
            <p:cNvPr id="29" name="pl29"/>
            <p:cNvSpPr/>
            <p:nvPr/>
          </p:nvSpPr>
          <p:spPr>
            <a:xfrm>
              <a:off x="803816" y="1425597"/>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0" name="pt30"/>
            <p:cNvSpPr/>
            <p:nvPr/>
          </p:nvSpPr>
          <p:spPr>
            <a:xfrm>
              <a:off x="7854520" y="236110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1" name="pt31"/>
            <p:cNvSpPr/>
            <p:nvPr/>
          </p:nvSpPr>
          <p:spPr>
            <a:xfrm>
              <a:off x="7854520" y="290647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32" name="pt32"/>
            <p:cNvSpPr/>
            <p:nvPr/>
          </p:nvSpPr>
          <p:spPr>
            <a:xfrm>
              <a:off x="7854520" y="243901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33" name="pt33"/>
            <p:cNvSpPr/>
            <p:nvPr/>
          </p:nvSpPr>
          <p:spPr>
            <a:xfrm>
              <a:off x="1409902" y="372453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4" name="pt34"/>
            <p:cNvSpPr/>
            <p:nvPr/>
          </p:nvSpPr>
          <p:spPr>
            <a:xfrm>
              <a:off x="7585995" y="4191998"/>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a:endParaRPr/>
            </a:p>
          </p:txBody>
        </p:sp>
        <p:sp>
          <p:nvSpPr>
            <p:cNvPr id="35" name="pt35"/>
            <p:cNvSpPr/>
            <p:nvPr/>
          </p:nvSpPr>
          <p:spPr>
            <a:xfrm>
              <a:off x="4363685" y="477632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a:endParaRPr/>
            </a:p>
          </p:txBody>
        </p:sp>
        <p:sp>
          <p:nvSpPr>
            <p:cNvPr id="36" name="pl36"/>
            <p:cNvSpPr/>
            <p:nvPr/>
          </p:nvSpPr>
          <p:spPr>
            <a:xfrm>
              <a:off x="7909021" y="2314089"/>
              <a:ext cx="252401" cy="80261"/>
            </a:xfrm>
            <a:custGeom>
              <a:avLst/>
              <a:gdLst/>
              <a:ahLst/>
              <a:cxnLst/>
              <a:rect l="0" t="0" r="0" b="0"/>
              <a:pathLst>
                <a:path w="252401" h="80261">
                  <a:moveTo>
                    <a:pt x="252401" y="0"/>
                  </a:moveTo>
                  <a:lnTo>
                    <a:pt x="0" y="80261"/>
                  </a:lnTo>
                </a:path>
              </a:pathLst>
            </a:custGeom>
          </p:spPr>
          <p:txBody>
            <a:bodyPr/>
            <a:lstStyle/>
            <a:p>
              <a:endParaRPr/>
            </a:p>
          </p:txBody>
        </p:sp>
        <p:sp>
          <p:nvSpPr>
            <p:cNvPr id="37" name="pl37"/>
            <p:cNvSpPr/>
            <p:nvPr/>
          </p:nvSpPr>
          <p:spPr>
            <a:xfrm>
              <a:off x="7909430" y="2482153"/>
              <a:ext cx="251992" cy="72613"/>
            </a:xfrm>
            <a:custGeom>
              <a:avLst/>
              <a:gdLst/>
              <a:ahLst/>
              <a:cxnLst/>
              <a:rect l="0" t="0" r="0" b="0"/>
              <a:pathLst>
                <a:path w="251992" h="72613">
                  <a:moveTo>
                    <a:pt x="251992" y="72613"/>
                  </a:moveTo>
                  <a:lnTo>
                    <a:pt x="0" y="0"/>
                  </a:lnTo>
                </a:path>
              </a:pathLst>
            </a:custGeom>
          </p:spPr>
          <p:txBody>
            <a:bodyPr/>
            <a:lstStyle/>
            <a:p>
              <a:endParaRPr/>
            </a:p>
          </p:txBody>
        </p:sp>
        <p:sp>
          <p:nvSpPr>
            <p:cNvPr id="38" name="pl38"/>
            <p:cNvSpPr/>
            <p:nvPr/>
          </p:nvSpPr>
          <p:spPr>
            <a:xfrm>
              <a:off x="7911816" y="2944852"/>
              <a:ext cx="249607" cy="2"/>
            </a:xfrm>
            <a:custGeom>
              <a:avLst/>
              <a:gdLst/>
              <a:ahLst/>
              <a:cxnLst/>
              <a:rect l="0" t="0" r="0" b="0"/>
              <a:pathLst>
                <a:path w="249607" h="2">
                  <a:moveTo>
                    <a:pt x="249607" y="2"/>
                  </a:moveTo>
                  <a:lnTo>
                    <a:pt x="0" y="0"/>
                  </a:lnTo>
                </a:path>
              </a:pathLst>
            </a:custGeom>
          </p:spPr>
          <p:txBody>
            <a:bodyPr/>
            <a:lstStyle/>
            <a:p>
              <a:endParaRPr/>
            </a:p>
          </p:txBody>
        </p:sp>
        <p:sp>
          <p:nvSpPr>
            <p:cNvPr id="39" name="pg39"/>
            <p:cNvSpPr/>
            <p:nvPr/>
          </p:nvSpPr>
          <p:spPr>
            <a:xfrm>
              <a:off x="8092843" y="2205522"/>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0" name="tx40"/>
            <p:cNvSpPr/>
            <p:nvPr/>
          </p:nvSpPr>
          <p:spPr>
            <a:xfrm>
              <a:off x="8115703" y="2246364"/>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DTP3 : 65%</a:t>
              </a:r>
            </a:p>
          </p:txBody>
        </p:sp>
        <p:sp>
          <p:nvSpPr>
            <p:cNvPr id="41" name="pg41"/>
            <p:cNvSpPr/>
            <p:nvPr/>
          </p:nvSpPr>
          <p:spPr>
            <a:xfrm>
              <a:off x="8092843" y="2479024"/>
              <a:ext cx="780369" cy="181971"/>
            </a:xfrm>
            <a:custGeom>
              <a:avLst/>
              <a:gdLst/>
              <a:ahLst/>
              <a:cxnLst/>
              <a:rect l="0" t="0" r="0" b="0"/>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a:endParaRPr/>
            </a:p>
          </p:txBody>
        </p:sp>
        <p:sp>
          <p:nvSpPr>
            <p:cNvPr id="42" name="tx42"/>
            <p:cNvSpPr/>
            <p:nvPr/>
          </p:nvSpPr>
          <p:spPr>
            <a:xfrm>
              <a:off x="8115703" y="2519865"/>
              <a:ext cx="68892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19CFF">
                      <a:alpha val="100000"/>
                    </a:srgbClr>
                  </a:solidFill>
                  <a:latin typeface="Arial"/>
                  <a:cs typeface="Arial"/>
                </a:rPr>
                <a:t>PCV3 : 63%</a:t>
              </a:r>
            </a:p>
          </p:txBody>
        </p:sp>
        <p:sp>
          <p:nvSpPr>
            <p:cNvPr id="43" name="pg43"/>
            <p:cNvSpPr/>
            <p:nvPr/>
          </p:nvSpPr>
          <p:spPr>
            <a:xfrm>
              <a:off x="8092843" y="2853869"/>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a:endParaRPr/>
            </a:p>
          </p:txBody>
        </p:sp>
        <p:sp>
          <p:nvSpPr>
            <p:cNvPr id="44" name="tx44"/>
            <p:cNvSpPr/>
            <p:nvPr/>
          </p:nvSpPr>
          <p:spPr>
            <a:xfrm>
              <a:off x="8115703" y="2894710"/>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A38">
                      <a:alpha val="100000"/>
                    </a:srgbClr>
                  </a:solidFill>
                  <a:latin typeface="Arial"/>
                  <a:cs typeface="Arial"/>
                </a:rPr>
                <a:t>MCV2 : 51%</a:t>
              </a:r>
            </a:p>
          </p:txBody>
        </p:sp>
        <p:sp>
          <p:nvSpPr>
            <p:cNvPr id="45" name="pg45"/>
            <p:cNvSpPr/>
            <p:nvPr/>
          </p:nvSpPr>
          <p:spPr>
            <a:xfrm>
              <a:off x="1511793" y="3579015"/>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a:endParaRPr/>
            </a:p>
          </p:txBody>
        </p:sp>
        <p:sp>
          <p:nvSpPr>
            <p:cNvPr id="46" name="tx46"/>
            <p:cNvSpPr/>
            <p:nvPr/>
          </p:nvSpPr>
          <p:spPr>
            <a:xfrm>
              <a:off x="1557513" y="362275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30</a:t>
              </a:r>
            </a:p>
          </p:txBody>
        </p:sp>
        <p:sp>
          <p:nvSpPr>
            <p:cNvPr id="47" name="pg47"/>
            <p:cNvSpPr/>
            <p:nvPr/>
          </p:nvSpPr>
          <p:spPr>
            <a:xfrm>
              <a:off x="7687964" y="4046925"/>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a:endParaRPr/>
            </a:p>
          </p:txBody>
        </p:sp>
        <p:sp>
          <p:nvSpPr>
            <p:cNvPr id="48" name="tx48"/>
            <p:cNvSpPr/>
            <p:nvPr/>
          </p:nvSpPr>
          <p:spPr>
            <a:xfrm>
              <a:off x="7733684" y="409073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A38">
                      <a:alpha val="100000"/>
                    </a:srgbClr>
                  </a:solidFill>
                  <a:latin typeface="Arial"/>
                  <a:cs typeface="Arial"/>
                </a:rPr>
                <a:t>18</a:t>
              </a:r>
            </a:p>
          </p:txBody>
        </p:sp>
        <p:sp>
          <p:nvSpPr>
            <p:cNvPr id="49" name="pg49"/>
            <p:cNvSpPr/>
            <p:nvPr/>
          </p:nvSpPr>
          <p:spPr>
            <a:xfrm>
              <a:off x="4467538" y="4648916"/>
              <a:ext cx="161777" cy="181971"/>
            </a:xfrm>
            <a:custGeom>
              <a:avLst/>
              <a:gdLst/>
              <a:ahLst/>
              <a:cxnLst/>
              <a:rect l="0" t="0" r="0" b="0"/>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a:endParaRPr/>
            </a:p>
          </p:txBody>
        </p:sp>
        <p:sp>
          <p:nvSpPr>
            <p:cNvPr id="50" name="tx50"/>
            <p:cNvSpPr/>
            <p:nvPr/>
          </p:nvSpPr>
          <p:spPr>
            <a:xfrm>
              <a:off x="4513258" y="4692660"/>
              <a:ext cx="70337"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19CFF">
                      <a:alpha val="100000"/>
                    </a:srgbClr>
                  </a:solidFill>
                  <a:latin typeface="Arial"/>
                  <a:cs typeface="Arial"/>
                </a:rPr>
                <a:t>3</a:t>
              </a:r>
            </a:p>
          </p:txBody>
        </p:sp>
        <p:sp>
          <p:nvSpPr>
            <p:cNvPr id="51" name="tx51"/>
            <p:cNvSpPr/>
            <p:nvPr/>
          </p:nvSpPr>
          <p:spPr>
            <a:xfrm>
              <a:off x="663492" y="4879454"/>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95211" y="291825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69" name="pl69"/>
            <p:cNvSpPr/>
            <p:nvPr/>
          </p:nvSpPr>
          <p:spPr>
            <a:xfrm>
              <a:off x="3902820" y="5982442"/>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0" name="pl70"/>
            <p:cNvSpPr/>
            <p:nvPr/>
          </p:nvSpPr>
          <p:spPr>
            <a:xfrm>
              <a:off x="4618549" y="5982442"/>
              <a:ext cx="175564" cy="0"/>
            </a:xfrm>
            <a:custGeom>
              <a:avLst/>
              <a:gdLst/>
              <a:ahLst/>
              <a:cxnLst/>
              <a:rect l="0" t="0" r="0" b="0"/>
              <a:pathLst>
                <a:path w="175564">
                  <a:moveTo>
                    <a:pt x="0" y="0"/>
                  </a:moveTo>
                  <a:lnTo>
                    <a:pt x="175564" y="0"/>
                  </a:lnTo>
                </a:path>
              </a:pathLst>
            </a:custGeom>
            <a:ln w="27101" cap="flat">
              <a:solidFill>
                <a:srgbClr val="00BA38">
                  <a:alpha val="100000"/>
                </a:srgbClr>
              </a:solidFill>
              <a:prstDash val="solid"/>
              <a:round/>
            </a:ln>
          </p:spPr>
          <p:txBody>
            <a:bodyPr/>
            <a:lstStyle/>
            <a:p>
              <a:endParaRPr/>
            </a:p>
          </p:txBody>
        </p:sp>
        <p:sp>
          <p:nvSpPr>
            <p:cNvPr id="71" name="pl71"/>
            <p:cNvSpPr/>
            <p:nvPr/>
          </p:nvSpPr>
          <p:spPr>
            <a:xfrm>
              <a:off x="5365314" y="5982442"/>
              <a:ext cx="175564" cy="0"/>
            </a:xfrm>
            <a:custGeom>
              <a:avLst/>
              <a:gdLst/>
              <a:ahLst/>
              <a:cxnLst/>
              <a:rect l="0" t="0" r="0" b="0"/>
              <a:pathLst>
                <a:path w="175564">
                  <a:moveTo>
                    <a:pt x="0" y="0"/>
                  </a:moveTo>
                  <a:lnTo>
                    <a:pt x="175564" y="0"/>
                  </a:lnTo>
                </a:path>
              </a:pathLst>
            </a:custGeom>
            <a:ln w="27101" cap="flat">
              <a:solidFill>
                <a:srgbClr val="619CFF">
                  <a:alpha val="100000"/>
                </a:srgbClr>
              </a:solidFill>
              <a:prstDash val="solid"/>
              <a:round/>
            </a:ln>
          </p:spPr>
          <p:txBody>
            <a:bodyPr/>
            <a:lstStyle/>
            <a:p>
              <a:endParaRPr/>
            </a:p>
          </p:txBody>
        </p:sp>
        <p:sp>
          <p:nvSpPr>
            <p:cNvPr id="72" name="tx72"/>
            <p:cNvSpPr/>
            <p:nvPr/>
          </p:nvSpPr>
          <p:spPr>
            <a:xfrm>
              <a:off x="4169920" y="5930259"/>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1933954" y="399905"/>
              <a:ext cx="6010319" cy="15544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6" name="tx76"/>
            <p:cNvSpPr/>
            <p:nvPr/>
          </p:nvSpPr>
          <p:spPr>
            <a:xfrm>
              <a:off x="3149958" y="579074"/>
              <a:ext cx="357831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dans leur programme national, RDC, 2000-2024</a:t>
              </a:r>
            </a:p>
          </p:txBody>
        </p:sp>
        <p:sp>
          <p:nvSpPr>
            <p:cNvPr id="77" name="tx77"/>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78" name="tx78"/>
            <p:cNvSpPr/>
            <p:nvPr/>
          </p:nvSpPr>
          <p:spPr>
            <a:xfrm>
              <a:off x="1872111" y="6328420"/>
              <a:ext cx="7202298" cy="10362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79" name="tx79"/>
            <p:cNvSpPr/>
            <p:nvPr/>
          </p:nvSpPr>
          <p:spPr>
            <a:xfrm>
              <a:off x="2161389" y="6447866"/>
              <a:ext cx="69130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80" name="tx80"/>
            <p:cNvSpPr/>
            <p:nvPr/>
          </p:nvSpPr>
          <p:spPr>
            <a:xfrm>
              <a:off x="2055086" y="6568567"/>
              <a:ext cx="70193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Quatre indicateurs de couverture vaccinale contribuent à l’Objectif de développement durable 3, indicateur b.1 : DTC3, PCV3, MCV2 et HPV.
L’objectif mondial IA2030 est une couverture de 90 % des quatre antigènes d’ici 2030.
La RDC dispose de 3 des 4 vaccins SDG.
En 2024, la RDC aura atteint une couverture d'au moins 90 % pour aucun des 4 vaccins.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Ressources supplémentaires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Arial"/>
                <a:cs typeface="Arial"/>
                <a:sym typeface="Arial"/>
              </a:rPr>
              <a:t>- La couverture du DTC1 a augmenté de 2 points de pourcentage, passant de 80 % en 2023 à 82 % en 2024.
- La couverture du DTC3 a augmenté de 5 points de pourcentage, passant de 60 % en 2023 à 65 % en 2024.
- Le nombre d'enfants n'ayant reçu aucune dose a diminué de 67 000 en 2024. Cela laisse 772 000 enfants sans vaccination, vulnérables aux maladies évitables par la vaccination, et 729 000 autres avec une protection incomplète.
- La RDC représentait 19,1 % des enfants n'ayant reçu aucune dose en Afrique occidentale et centrale (WCAR) et 5,4 % des enfants n'ayant reçu aucune dose au niveau mondial.
- La couverture par le MCV1 a augmenté de 3 points de pourcentage, passant de 52 % en 2023 à 55 % en 2024. 1,9 million d'enfants n'ont pas reçu la première vaccination contre la rougeole.
- La couverture par le MCV2 a augmenté de 33 points de pourcentage, passant de 18 % en 2023 à 51 % en 2024.
- Le vaccin contre le papillomavirus humain (HPV) n'a pas été introduit.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Calendrier de vaccination, 2024</a:t>
            </a:r>
          </a:p>
        </p:txBody>
      </p:sp>
      <p:graphicFrame>
        <p:nvGraphicFramePr>
          <p:cNvPr id="3" name="Table 2"/>
          <p:cNvGraphicFramePr>
            <a:graphicFrameLocks noGrp="1"/>
          </p:cNvGraphicFramePr>
          <p:nvPr/>
        </p:nvGraphicFramePr>
        <p:xfrm>
          <a:off x="548640" y="1371600"/>
          <a:ext cx="6309360" cy="4572000"/>
        </p:xfrm>
        <a:graphic>
          <a:graphicData uri="http://schemas.openxmlformats.org/drawingml/2006/table">
            <a:tbl>
              <a:tblPr/>
              <a:tblGrid>
                <a:gridCol w="914400">
                  <a:extLst>
                    <a:ext uri="{9D8B030D-6E8A-4147-A177-3AD203B41FA5}">
                      <a16:colId xmlns:a16="http://schemas.microsoft.com/office/drawing/2014/main" val="20000"/>
                    </a:ext>
                  </a:extLst>
                </a:gridCol>
                <a:gridCol w="173736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228600">
                <a:tc gridSpan="2">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gridSpan="4">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Level</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4</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BCG</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DTWPHIBHEPB</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MEASLES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15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OPV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9"/>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présente le calendrier national de vaccination 2024 pour les services de routine dans RDC,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Années d'introduction du vaccin</a:t>
            </a:r>
          </a:p>
        </p:txBody>
      </p:sp>
      <p:graphicFrame>
        <p:nvGraphicFramePr>
          <p:cNvPr id="3" name="Table 2"/>
          <p:cNvGraphicFramePr>
            <a:graphicFrameLocks noGrp="1"/>
          </p:cNvGraphicFramePr>
          <p:nvPr/>
        </p:nvGraphicFramePr>
        <p:xfrm>
          <a:off x="548640" y="1371600"/>
          <a:ext cx="9144000" cy="4572000"/>
        </p:xfrm>
        <a:graphic>
          <a:graphicData uri="http://schemas.openxmlformats.org/drawingml/2006/table">
            <a:tbl>
              <a:tblPr/>
              <a:tblGrid>
                <a:gridCol w="27432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National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Partial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 (Human Papilloma Virus) vaccine</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 birth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Hepatitis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2007</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Hib (Haemophilus influenzae type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2009</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2022</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Malaria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Measles-containing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2022</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Meningococcal meningitis vaccines (all strains)</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Mumps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 (Pneumococcal conjugate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2013</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2011</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2019</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Rubella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 (Yellow fever)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2003</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4"/>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indique l'année d'introduction de chaque vaccin dans RDC.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Rupture des stocks de vaccins</a:t>
            </a:r>
          </a:p>
        </p:txBody>
      </p:sp>
      <p:graphicFrame>
        <p:nvGraphicFramePr>
          <p:cNvPr id="3" name="Table 2"/>
          <p:cNvGraphicFramePr>
            <a:graphicFrameLocks noGrp="1"/>
          </p:cNvGraphicFramePr>
          <p:nvPr/>
        </p:nvGraphicFramePr>
        <p:xfrm>
          <a:off x="548640" y="1371600"/>
          <a:ext cx="9144000" cy="4572000"/>
        </p:xfrm>
        <a:graphic>
          <a:graphicData uri="http://schemas.openxmlformats.org/drawingml/2006/table">
            <a:tbl>
              <a:tblPr/>
              <a:tblGrid>
                <a:gridCol w="1828800">
                  <a:extLst>
                    <a:ext uri="{9D8B030D-6E8A-4147-A177-3AD203B41FA5}">
                      <a16:colId xmlns:a16="http://schemas.microsoft.com/office/drawing/2014/main" val="20000"/>
                    </a:ext>
                  </a:extLst>
                </a:gridCol>
                <a:gridCol w="1188720">
                  <a:extLst>
                    <a:ext uri="{9D8B030D-6E8A-4147-A177-3AD203B41FA5}">
                      <a16:colId xmlns:a16="http://schemas.microsoft.com/office/drawing/2014/main" val="20001"/>
                    </a:ext>
                  </a:extLst>
                </a:gridCol>
                <a:gridCol w="1188720">
                  <a:extLst>
                    <a:ext uri="{9D8B030D-6E8A-4147-A177-3AD203B41FA5}">
                      <a16:colId xmlns:a16="http://schemas.microsoft.com/office/drawing/2014/main" val="20002"/>
                    </a:ext>
                  </a:extLst>
                </a:gridCol>
                <a:gridCol w="1188720">
                  <a:extLst>
                    <a:ext uri="{9D8B030D-6E8A-4147-A177-3AD203B41FA5}">
                      <a16:colId xmlns:a16="http://schemas.microsoft.com/office/drawing/2014/main" val="20003"/>
                    </a:ext>
                  </a:extLst>
                </a:gridCol>
                <a:gridCol w="1188720">
                  <a:extLst>
                    <a:ext uri="{9D8B030D-6E8A-4147-A177-3AD203B41FA5}">
                      <a16:colId xmlns:a16="http://schemas.microsoft.com/office/drawing/2014/main" val="20004"/>
                    </a:ext>
                  </a:extLst>
                </a:gridCol>
                <a:gridCol w="1188720">
                  <a:extLst>
                    <a:ext uri="{9D8B030D-6E8A-4147-A177-3AD203B41FA5}">
                      <a16:colId xmlns:a16="http://schemas.microsoft.com/office/drawing/2014/main" val="20005"/>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Vaccines / supplies</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2020</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2024</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BCG</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(3.5m) and subnational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DTP-Hib-HepB</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(0.8m)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DTP-containing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(0.69m)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MCV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(3.2m)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(5.2m)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OPV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(0.5m)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(1.7m)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(5.8m)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(3.6m)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6"/>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Cette carte thermique montre les tendances en matière de couverture vaccinale depuis 2000, les cellules vertes indiquant une couverture de 90 % ou plus.
En 2024, aucun des 13 vaccins du calendrier n'a atteint une couverture de 90 % ou plus. La couverture vaccinale était comprise entre 51 % et 82 %.
Depuis 2003, des estimations ont été faites pour 8 nouveaux vaccins. Le VPI2 et le MCV2 sont les vaccins les plus récents déclarés (2023), qui ont atteint une couverture de 60 % et 51 % en 2024.
En 2024, la RDC a signalé des ruptures de stock de vaccins/approvisionnements (MCV) (plus d'informations sur la diapositive 8).</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DAPMHHIV-502652578-1607554</_dlc_DocId>
    <_dlc_DocIdUrl xmlns="9e17fbd9-fb4c-4d20-9ec4-18aa77a91b0d">
      <Url>https://unicef.sharepoint.com/teams/DAPM-Health-HIV/_layouts/15/DocIdRedir.aspx?ID=DAPMHHIV-502652578-1607554</Url>
      <Description>DAPMHHIV-502652578-1607554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7220</Words>
  <Application>Microsoft Office PowerPoint</Application>
  <PresentationFormat>Widescreen</PresentationFormat>
  <Paragraphs>1528</Paragraphs>
  <Slides>39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39</vt:i4>
      </vt:variant>
    </vt:vector>
  </HeadingPairs>
  <TitlesOfParts>
    <vt:vector size="48" baseType="lpstr">
      <vt:lpstr>Aptos</vt:lpstr>
      <vt:lpstr>Aptos Display</vt:lpstr>
      <vt:lpstr>Arial</vt:lpstr>
      <vt:lpstr>Calibri</vt:lpstr>
      <vt:lpstr>Helvetica</vt:lpstr>
      <vt:lpstr>Roboto</vt:lpstr>
      <vt:lpstr>Simplified Arabic</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2025-07-14T19:29:14Z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2c64987c-9983-4c08-b852-5928ab1e0ecd</vt:lpwstr>
  </property>
  <property fmtid="{D5CDD505-2E9C-101B-9397-08002B2CF9AE}" pid="4" name="MediaServiceImageTags">
    <vt:lpwstr/>
  </property>
</Properties>
</file>