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e2344a127a50721f6102e239b7fbcc4e6872d9c.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13 vaccines in the schedule achieved coverage of 90% or more. Vaccine coverage ranged from 51% to 82%.
Since 2003, estimates have been made for 8 new vaccines. IPV2 and MCV2 is the newest vaccine reported (2023), which achieved 60% and 51% coverage in 2024.
In 2024, DRC reported stockouts of vaccines/supplies (MCV)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917153"/>
              <a:ext cx="6444618" cy="1476400"/>
            </a:xfrm>
            <a:custGeom>
              <a:avLst/>
              <a:pathLst>
                <a:path w="6444618" h="1476400">
                  <a:moveTo>
                    <a:pt x="0" y="1396595"/>
                  </a:moveTo>
                  <a:lnTo>
                    <a:pt x="268525" y="1396595"/>
                  </a:lnTo>
                  <a:lnTo>
                    <a:pt x="537051" y="1476400"/>
                  </a:lnTo>
                  <a:lnTo>
                    <a:pt x="805577" y="1236984"/>
                  </a:lnTo>
                  <a:lnTo>
                    <a:pt x="1074103" y="718249"/>
                  </a:lnTo>
                  <a:lnTo>
                    <a:pt x="1342628" y="638443"/>
                  </a:lnTo>
                  <a:lnTo>
                    <a:pt x="1611154" y="518735"/>
                  </a:lnTo>
                  <a:lnTo>
                    <a:pt x="1879680" y="438929"/>
                  </a:lnTo>
                  <a:lnTo>
                    <a:pt x="2148206" y="319221"/>
                  </a:lnTo>
                  <a:lnTo>
                    <a:pt x="2416732" y="239416"/>
                  </a:lnTo>
                  <a:lnTo>
                    <a:pt x="2685257" y="638443"/>
                  </a:lnTo>
                  <a:lnTo>
                    <a:pt x="2953783" y="239416"/>
                  </a:lnTo>
                  <a:lnTo>
                    <a:pt x="3222309" y="239416"/>
                  </a:lnTo>
                  <a:lnTo>
                    <a:pt x="3490835" y="239416"/>
                  </a:lnTo>
                  <a:lnTo>
                    <a:pt x="3759360" y="119708"/>
                  </a:lnTo>
                  <a:lnTo>
                    <a:pt x="4027886" y="119708"/>
                  </a:lnTo>
                  <a:lnTo>
                    <a:pt x="4296412" y="119708"/>
                  </a:lnTo>
                  <a:lnTo>
                    <a:pt x="4564938" y="79805"/>
                  </a:lnTo>
                  <a:lnTo>
                    <a:pt x="4833464" y="79805"/>
                  </a:lnTo>
                  <a:lnTo>
                    <a:pt x="5101989" y="0"/>
                  </a:lnTo>
                  <a:lnTo>
                    <a:pt x="5370515" y="39902"/>
                  </a:lnTo>
                  <a:lnTo>
                    <a:pt x="5639041" y="119708"/>
                  </a:lnTo>
                  <a:lnTo>
                    <a:pt x="5907567" y="119708"/>
                  </a:lnTo>
                  <a:lnTo>
                    <a:pt x="6176092" y="159610"/>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2356083"/>
              <a:ext cx="6444618" cy="1715817"/>
            </a:xfrm>
            <a:custGeom>
              <a:avLst/>
              <a:pathLst>
                <a:path w="6444618" h="1715817">
                  <a:moveTo>
                    <a:pt x="0" y="1715817"/>
                  </a:moveTo>
                  <a:lnTo>
                    <a:pt x="268525" y="1715817"/>
                  </a:lnTo>
                  <a:lnTo>
                    <a:pt x="537051" y="1396595"/>
                  </a:lnTo>
                  <a:lnTo>
                    <a:pt x="805577" y="1236984"/>
                  </a:lnTo>
                  <a:lnTo>
                    <a:pt x="1074103" y="758151"/>
                  </a:lnTo>
                  <a:lnTo>
                    <a:pt x="1342628" y="478832"/>
                  </a:lnTo>
                  <a:lnTo>
                    <a:pt x="1611154" y="438929"/>
                  </a:lnTo>
                  <a:lnTo>
                    <a:pt x="1879680" y="319221"/>
                  </a:lnTo>
                  <a:lnTo>
                    <a:pt x="2148206" y="199513"/>
                  </a:lnTo>
                  <a:lnTo>
                    <a:pt x="2416732" y="79805"/>
                  </a:lnTo>
                  <a:lnTo>
                    <a:pt x="2685257" y="518735"/>
                  </a:lnTo>
                  <a:lnTo>
                    <a:pt x="2953783" y="119708"/>
                  </a:lnTo>
                  <a:lnTo>
                    <a:pt x="3222309" y="79805"/>
                  </a:lnTo>
                  <a:lnTo>
                    <a:pt x="3490835" y="79805"/>
                  </a:lnTo>
                  <a:lnTo>
                    <a:pt x="3759360" y="0"/>
                  </a:lnTo>
                  <a:lnTo>
                    <a:pt x="4027886" y="119708"/>
                  </a:lnTo>
                  <a:lnTo>
                    <a:pt x="4296412" y="119708"/>
                  </a:lnTo>
                  <a:lnTo>
                    <a:pt x="4564938" y="79805"/>
                  </a:lnTo>
                  <a:lnTo>
                    <a:pt x="4833464" y="79805"/>
                  </a:lnTo>
                  <a:lnTo>
                    <a:pt x="5101989" y="0"/>
                  </a:lnTo>
                  <a:lnTo>
                    <a:pt x="5370515" y="119708"/>
                  </a:lnTo>
                  <a:lnTo>
                    <a:pt x="5639041" y="319221"/>
                  </a:lnTo>
                  <a:lnTo>
                    <a:pt x="5907567" y="319221"/>
                  </a:lnTo>
                  <a:lnTo>
                    <a:pt x="6176092" y="518735"/>
                  </a:lnTo>
                  <a:lnTo>
                    <a:pt x="6444618" y="319221"/>
                  </a:lnTo>
                </a:path>
              </a:pathLst>
            </a:custGeom>
            <a:ln w="27101" cap="flat">
              <a:solidFill>
                <a:srgbClr val="7CAE00">
                  <a:alpha val="100000"/>
                </a:srgbClr>
              </a:solidFill>
              <a:prstDash val="solid"/>
              <a:round/>
            </a:ln>
          </p:spPr>
          <p:txBody>
            <a:bodyPr/>
            <a:lstStyle/>
            <a:p/>
          </p:txBody>
        </p:sp>
        <p:sp>
          <p:nvSpPr>
            <p:cNvPr id="29" name="pl29"/>
            <p:cNvSpPr/>
            <p:nvPr/>
          </p:nvSpPr>
          <p:spPr>
            <a:xfrm>
              <a:off x="1448278" y="2515694"/>
              <a:ext cx="6444618" cy="1715817"/>
            </a:xfrm>
            <a:custGeom>
              <a:avLst/>
              <a:pathLst>
                <a:path w="6444618" h="1715817">
                  <a:moveTo>
                    <a:pt x="0" y="1715817"/>
                  </a:moveTo>
                  <a:lnTo>
                    <a:pt x="268525" y="1396595"/>
                  </a:lnTo>
                  <a:lnTo>
                    <a:pt x="537051" y="1117276"/>
                  </a:lnTo>
                  <a:lnTo>
                    <a:pt x="805577" y="837957"/>
                  </a:lnTo>
                  <a:lnTo>
                    <a:pt x="1074103" y="478832"/>
                  </a:lnTo>
                  <a:lnTo>
                    <a:pt x="1342628" y="319221"/>
                  </a:lnTo>
                  <a:lnTo>
                    <a:pt x="1611154" y="239416"/>
                  </a:lnTo>
                  <a:lnTo>
                    <a:pt x="1879680" y="199513"/>
                  </a:lnTo>
                  <a:lnTo>
                    <a:pt x="2148206" y="199513"/>
                  </a:lnTo>
                  <a:lnTo>
                    <a:pt x="2416732" y="159610"/>
                  </a:lnTo>
                  <a:lnTo>
                    <a:pt x="2685257" y="119708"/>
                  </a:lnTo>
                  <a:lnTo>
                    <a:pt x="2953783" y="119708"/>
                  </a:lnTo>
                  <a:lnTo>
                    <a:pt x="3222309" y="0"/>
                  </a:lnTo>
                  <a:lnTo>
                    <a:pt x="3490835" y="39902"/>
                  </a:lnTo>
                  <a:lnTo>
                    <a:pt x="3759360" y="0"/>
                  </a:lnTo>
                  <a:lnTo>
                    <a:pt x="4027886" y="159610"/>
                  </a:lnTo>
                  <a:lnTo>
                    <a:pt x="4296412" y="239416"/>
                  </a:lnTo>
                  <a:lnTo>
                    <a:pt x="4564938" y="159610"/>
                  </a:lnTo>
                  <a:lnTo>
                    <a:pt x="4833464" y="199513"/>
                  </a:lnTo>
                  <a:lnTo>
                    <a:pt x="5101989" y="159610"/>
                  </a:lnTo>
                  <a:lnTo>
                    <a:pt x="5370515" y="279319"/>
                  </a:lnTo>
                  <a:lnTo>
                    <a:pt x="5639041" y="558638"/>
                  </a:lnTo>
                  <a:lnTo>
                    <a:pt x="5907567" y="518735"/>
                  </a:lnTo>
                  <a:lnTo>
                    <a:pt x="6176092" y="678346"/>
                  </a:lnTo>
                  <a:lnTo>
                    <a:pt x="6444618" y="558638"/>
                  </a:lnTo>
                </a:path>
              </a:pathLst>
            </a:custGeom>
            <a:ln w="27101" cap="flat">
              <a:solidFill>
                <a:srgbClr val="00BFC4">
                  <a:alpha val="100000"/>
                </a:srgbClr>
              </a:solidFill>
              <a:prstDash val="solid"/>
              <a:round/>
            </a:ln>
          </p:spPr>
          <p:txBody>
            <a:bodyPr/>
            <a:lstStyle/>
            <a:p/>
          </p:txBody>
        </p:sp>
        <p:sp>
          <p:nvSpPr>
            <p:cNvPr id="30" name="pl30"/>
            <p:cNvSpPr/>
            <p:nvPr/>
          </p:nvSpPr>
          <p:spPr>
            <a:xfrm>
              <a:off x="7624371" y="3233943"/>
              <a:ext cx="268525" cy="1316789"/>
            </a:xfrm>
            <a:custGeom>
              <a:avLst/>
              <a:pathLst>
                <a:path w="268525" h="1316789">
                  <a:moveTo>
                    <a:pt x="0" y="1316789"/>
                  </a:moveTo>
                  <a:lnTo>
                    <a:pt x="268525"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6369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303595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195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32753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403352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419313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585995" y="451235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996959"/>
              <a:ext cx="250038" cy="2"/>
            </a:xfrm>
            <a:custGeom>
              <a:avLst/>
              <a:pathLst>
                <a:path w="250038" h="2">
                  <a:moveTo>
                    <a:pt x="250038" y="2"/>
                  </a:moveTo>
                  <a:lnTo>
                    <a:pt x="0" y="0"/>
                  </a:lnTo>
                </a:path>
              </a:pathLst>
            </a:custGeom>
          </p:spPr>
          <p:txBody>
            <a:bodyPr/>
            <a:lstStyle/>
            <a:p/>
          </p:txBody>
        </p:sp>
        <p:sp>
          <p:nvSpPr>
            <p:cNvPr id="41" name="pl41"/>
            <p:cNvSpPr/>
            <p:nvPr/>
          </p:nvSpPr>
          <p:spPr>
            <a:xfrm>
              <a:off x="7911385" y="2675305"/>
              <a:ext cx="250038" cy="5"/>
            </a:xfrm>
            <a:custGeom>
              <a:avLst/>
              <a:pathLst>
                <a:path w="250038" h="5">
                  <a:moveTo>
                    <a:pt x="250038" y="5"/>
                  </a:moveTo>
                  <a:lnTo>
                    <a:pt x="0" y="0"/>
                  </a:lnTo>
                </a:path>
              </a:pathLst>
            </a:custGeom>
          </p:spPr>
          <p:txBody>
            <a:bodyPr/>
            <a:lstStyle/>
            <a:p/>
          </p:txBody>
        </p:sp>
        <p:sp>
          <p:nvSpPr>
            <p:cNvPr id="42" name="pl42"/>
            <p:cNvSpPr/>
            <p:nvPr/>
          </p:nvSpPr>
          <p:spPr>
            <a:xfrm>
              <a:off x="7910324" y="3018797"/>
              <a:ext cx="251099" cy="51930"/>
            </a:xfrm>
            <a:custGeom>
              <a:avLst/>
              <a:pathLst>
                <a:path w="251099" h="51930">
                  <a:moveTo>
                    <a:pt x="251099" y="0"/>
                  </a:moveTo>
                  <a:lnTo>
                    <a:pt x="0" y="51930"/>
                  </a:lnTo>
                </a:path>
              </a:pathLst>
            </a:custGeom>
          </p:spPr>
          <p:txBody>
            <a:bodyPr/>
            <a:lstStyle/>
            <a:p/>
          </p:txBody>
        </p:sp>
        <p:sp>
          <p:nvSpPr>
            <p:cNvPr id="43" name="pl43"/>
            <p:cNvSpPr/>
            <p:nvPr/>
          </p:nvSpPr>
          <p:spPr>
            <a:xfrm>
              <a:off x="7910416" y="3237392"/>
              <a:ext cx="251007" cy="49412"/>
            </a:xfrm>
            <a:custGeom>
              <a:avLst/>
              <a:pathLst>
                <a:path w="251007" h="49412">
                  <a:moveTo>
                    <a:pt x="251007" y="49412"/>
                  </a:moveTo>
                  <a:lnTo>
                    <a:pt x="0" y="0"/>
                  </a:lnTo>
                </a:path>
              </a:pathLst>
            </a:custGeom>
          </p:spPr>
          <p:txBody>
            <a:bodyPr/>
            <a:lstStyle/>
            <a:p/>
          </p:txBody>
        </p:sp>
        <p:sp>
          <p:nvSpPr>
            <p:cNvPr id="44" name="pg44"/>
            <p:cNvSpPr/>
            <p:nvPr/>
          </p:nvSpPr>
          <p:spPr>
            <a:xfrm>
              <a:off x="8092843" y="190597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94681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6" name="pg46"/>
            <p:cNvSpPr/>
            <p:nvPr/>
          </p:nvSpPr>
          <p:spPr>
            <a:xfrm>
              <a:off x="8092843" y="25843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6251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65%</a:t>
              </a:r>
            </a:p>
          </p:txBody>
        </p:sp>
        <p:sp>
          <p:nvSpPr>
            <p:cNvPr id="48" name="pg48"/>
            <p:cNvSpPr/>
            <p:nvPr/>
          </p:nvSpPr>
          <p:spPr>
            <a:xfrm>
              <a:off x="8092843" y="292396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96480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55%</a:t>
              </a:r>
            </a:p>
          </p:txBody>
        </p:sp>
        <p:sp>
          <p:nvSpPr>
            <p:cNvPr id="50" name="pg50"/>
            <p:cNvSpPr/>
            <p:nvPr/>
          </p:nvSpPr>
          <p:spPr>
            <a:xfrm>
              <a:off x="8092843" y="319910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2399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42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DRC,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55%.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86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87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488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8989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237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38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238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020531"/>
              <a:ext cx="249522" cy="1853108"/>
            </a:xfrm>
            <a:prstGeom prst="rect">
              <a:avLst/>
            </a:prstGeom>
            <a:solidFill>
              <a:srgbClr val="1CABE2">
                <a:alpha val="100000"/>
              </a:srgbClr>
            </a:solidFill>
          </p:spPr>
          <p:txBody>
            <a:bodyPr/>
            <a:lstStyle/>
            <a:p/>
          </p:txBody>
        </p:sp>
        <p:sp>
          <p:nvSpPr>
            <p:cNvPr id="24" name="rc24"/>
            <p:cNvSpPr/>
            <p:nvPr/>
          </p:nvSpPr>
          <p:spPr>
            <a:xfrm>
              <a:off x="1573521" y="1972628"/>
              <a:ext cx="249522" cy="1901011"/>
            </a:xfrm>
            <a:prstGeom prst="rect">
              <a:avLst/>
            </a:prstGeom>
            <a:solidFill>
              <a:srgbClr val="1CABE2">
                <a:alpha val="100000"/>
              </a:srgbClr>
            </a:solidFill>
          </p:spPr>
          <p:txBody>
            <a:bodyPr/>
            <a:lstStyle/>
            <a:p/>
          </p:txBody>
        </p:sp>
        <p:sp>
          <p:nvSpPr>
            <p:cNvPr id="25" name="rc25"/>
            <p:cNvSpPr/>
            <p:nvPr/>
          </p:nvSpPr>
          <p:spPr>
            <a:xfrm>
              <a:off x="1850769" y="1853626"/>
              <a:ext cx="249522" cy="2020013"/>
            </a:xfrm>
            <a:prstGeom prst="rect">
              <a:avLst/>
            </a:prstGeom>
            <a:solidFill>
              <a:srgbClr val="1CABE2">
                <a:alpha val="100000"/>
              </a:srgbClr>
            </a:solidFill>
          </p:spPr>
          <p:txBody>
            <a:bodyPr/>
            <a:lstStyle/>
            <a:p/>
          </p:txBody>
        </p:sp>
        <p:sp>
          <p:nvSpPr>
            <p:cNvPr id="26" name="rc26"/>
            <p:cNvSpPr/>
            <p:nvPr/>
          </p:nvSpPr>
          <p:spPr>
            <a:xfrm>
              <a:off x="2128016" y="2043734"/>
              <a:ext cx="249522" cy="1829905"/>
            </a:xfrm>
            <a:prstGeom prst="rect">
              <a:avLst/>
            </a:prstGeom>
            <a:solidFill>
              <a:srgbClr val="1CABE2">
                <a:alpha val="100000"/>
              </a:srgbClr>
            </a:solidFill>
          </p:spPr>
          <p:txBody>
            <a:bodyPr/>
            <a:lstStyle/>
            <a:p/>
          </p:txBody>
        </p:sp>
        <p:sp>
          <p:nvSpPr>
            <p:cNvPr id="27" name="rc27"/>
            <p:cNvSpPr/>
            <p:nvPr/>
          </p:nvSpPr>
          <p:spPr>
            <a:xfrm>
              <a:off x="2405264" y="2520176"/>
              <a:ext cx="249522" cy="1353463"/>
            </a:xfrm>
            <a:prstGeom prst="rect">
              <a:avLst/>
            </a:prstGeom>
            <a:solidFill>
              <a:srgbClr val="1CABE2">
                <a:alpha val="100000"/>
              </a:srgbClr>
            </a:solidFill>
          </p:spPr>
          <p:txBody>
            <a:bodyPr/>
            <a:lstStyle/>
            <a:p/>
          </p:txBody>
        </p:sp>
        <p:sp>
          <p:nvSpPr>
            <p:cNvPr id="28" name="rc28"/>
            <p:cNvSpPr/>
            <p:nvPr/>
          </p:nvSpPr>
          <p:spPr>
            <a:xfrm>
              <a:off x="2682512" y="2560010"/>
              <a:ext cx="249522" cy="1313629"/>
            </a:xfrm>
            <a:prstGeom prst="rect">
              <a:avLst/>
            </a:prstGeom>
            <a:solidFill>
              <a:srgbClr val="1CABE2">
                <a:alpha val="100000"/>
              </a:srgbClr>
            </a:solidFill>
          </p:spPr>
          <p:txBody>
            <a:bodyPr/>
            <a:lstStyle/>
            <a:p/>
          </p:txBody>
        </p:sp>
        <p:sp>
          <p:nvSpPr>
            <p:cNvPr id="29" name="rc29"/>
            <p:cNvSpPr/>
            <p:nvPr/>
          </p:nvSpPr>
          <p:spPr>
            <a:xfrm>
              <a:off x="2959759" y="2637398"/>
              <a:ext cx="249522" cy="1236241"/>
            </a:xfrm>
            <a:prstGeom prst="rect">
              <a:avLst/>
            </a:prstGeom>
            <a:solidFill>
              <a:srgbClr val="1CABE2">
                <a:alpha val="100000"/>
              </a:srgbClr>
            </a:solidFill>
          </p:spPr>
          <p:txBody>
            <a:bodyPr/>
            <a:lstStyle/>
            <a:p/>
          </p:txBody>
        </p:sp>
        <p:sp>
          <p:nvSpPr>
            <p:cNvPr id="30" name="rc30"/>
            <p:cNvSpPr/>
            <p:nvPr/>
          </p:nvSpPr>
          <p:spPr>
            <a:xfrm>
              <a:off x="3237007" y="2686077"/>
              <a:ext cx="249522" cy="1187563"/>
            </a:xfrm>
            <a:prstGeom prst="rect">
              <a:avLst/>
            </a:prstGeom>
            <a:solidFill>
              <a:srgbClr val="1CABE2">
                <a:alpha val="100000"/>
              </a:srgbClr>
            </a:solidFill>
          </p:spPr>
          <p:txBody>
            <a:bodyPr/>
            <a:lstStyle/>
            <a:p/>
          </p:txBody>
        </p:sp>
        <p:sp>
          <p:nvSpPr>
            <p:cNvPr id="31" name="rc31"/>
            <p:cNvSpPr/>
            <p:nvPr/>
          </p:nvSpPr>
          <p:spPr>
            <a:xfrm>
              <a:off x="3514255" y="2783076"/>
              <a:ext cx="249522" cy="1090563"/>
            </a:xfrm>
            <a:prstGeom prst="rect">
              <a:avLst/>
            </a:prstGeom>
            <a:solidFill>
              <a:srgbClr val="1CABE2">
                <a:alpha val="100000"/>
              </a:srgbClr>
            </a:solidFill>
          </p:spPr>
          <p:txBody>
            <a:bodyPr/>
            <a:lstStyle/>
            <a:p/>
          </p:txBody>
        </p:sp>
        <p:sp>
          <p:nvSpPr>
            <p:cNvPr id="32" name="rc32"/>
            <p:cNvSpPr/>
            <p:nvPr/>
          </p:nvSpPr>
          <p:spPr>
            <a:xfrm>
              <a:off x="3791502" y="2840683"/>
              <a:ext cx="249522" cy="1032956"/>
            </a:xfrm>
            <a:prstGeom prst="rect">
              <a:avLst/>
            </a:prstGeom>
            <a:solidFill>
              <a:srgbClr val="1CABE2">
                <a:alpha val="100000"/>
              </a:srgbClr>
            </a:solidFill>
          </p:spPr>
          <p:txBody>
            <a:bodyPr/>
            <a:lstStyle/>
            <a:p/>
          </p:txBody>
        </p:sp>
        <p:sp>
          <p:nvSpPr>
            <p:cNvPr id="33" name="rc33"/>
            <p:cNvSpPr/>
            <p:nvPr/>
          </p:nvSpPr>
          <p:spPr>
            <a:xfrm>
              <a:off x="4068750" y="2324385"/>
              <a:ext cx="249522" cy="1549254"/>
            </a:xfrm>
            <a:prstGeom prst="rect">
              <a:avLst/>
            </a:prstGeom>
            <a:solidFill>
              <a:srgbClr val="1CABE2">
                <a:alpha val="100000"/>
              </a:srgbClr>
            </a:solidFill>
          </p:spPr>
          <p:txBody>
            <a:bodyPr/>
            <a:lstStyle/>
            <a:p/>
          </p:txBody>
        </p:sp>
        <p:sp>
          <p:nvSpPr>
            <p:cNvPr id="34" name="rc34"/>
            <p:cNvSpPr/>
            <p:nvPr/>
          </p:nvSpPr>
          <p:spPr>
            <a:xfrm>
              <a:off x="4345998" y="2770038"/>
              <a:ext cx="249522" cy="1103601"/>
            </a:xfrm>
            <a:prstGeom prst="rect">
              <a:avLst/>
            </a:prstGeom>
            <a:solidFill>
              <a:srgbClr val="1CABE2">
                <a:alpha val="100000"/>
              </a:srgbClr>
            </a:solidFill>
          </p:spPr>
          <p:txBody>
            <a:bodyPr/>
            <a:lstStyle/>
            <a:p/>
          </p:txBody>
        </p:sp>
        <p:sp>
          <p:nvSpPr>
            <p:cNvPr id="35" name="rc35"/>
            <p:cNvSpPr/>
            <p:nvPr/>
          </p:nvSpPr>
          <p:spPr>
            <a:xfrm>
              <a:off x="4623245" y="2731969"/>
              <a:ext cx="249522" cy="1141670"/>
            </a:xfrm>
            <a:prstGeom prst="rect">
              <a:avLst/>
            </a:prstGeom>
            <a:solidFill>
              <a:srgbClr val="1CABE2">
                <a:alpha val="100000"/>
              </a:srgbClr>
            </a:solidFill>
          </p:spPr>
          <p:txBody>
            <a:bodyPr/>
            <a:lstStyle/>
            <a:p/>
          </p:txBody>
        </p:sp>
        <p:sp>
          <p:nvSpPr>
            <p:cNvPr id="36" name="rc36"/>
            <p:cNvSpPr/>
            <p:nvPr/>
          </p:nvSpPr>
          <p:spPr>
            <a:xfrm>
              <a:off x="4900493" y="2697960"/>
              <a:ext cx="249522" cy="1175679"/>
            </a:xfrm>
            <a:prstGeom prst="rect">
              <a:avLst/>
            </a:prstGeom>
            <a:solidFill>
              <a:srgbClr val="1CABE2">
                <a:alpha val="100000"/>
              </a:srgbClr>
            </a:solidFill>
          </p:spPr>
          <p:txBody>
            <a:bodyPr/>
            <a:lstStyle/>
            <a:p/>
          </p:txBody>
        </p:sp>
        <p:sp>
          <p:nvSpPr>
            <p:cNvPr id="37" name="rc37"/>
            <p:cNvSpPr/>
            <p:nvPr/>
          </p:nvSpPr>
          <p:spPr>
            <a:xfrm>
              <a:off x="5177741" y="2826464"/>
              <a:ext cx="249522" cy="1047175"/>
            </a:xfrm>
            <a:prstGeom prst="rect">
              <a:avLst/>
            </a:prstGeom>
            <a:solidFill>
              <a:srgbClr val="1CABE2">
                <a:alpha val="100000"/>
              </a:srgbClr>
            </a:solidFill>
          </p:spPr>
          <p:txBody>
            <a:bodyPr/>
            <a:lstStyle/>
            <a:p/>
          </p:txBody>
        </p:sp>
        <p:sp>
          <p:nvSpPr>
            <p:cNvPr id="38" name="rc38"/>
            <p:cNvSpPr/>
            <p:nvPr/>
          </p:nvSpPr>
          <p:spPr>
            <a:xfrm>
              <a:off x="5454988" y="2796729"/>
              <a:ext cx="249522" cy="1076910"/>
            </a:xfrm>
            <a:prstGeom prst="rect">
              <a:avLst/>
            </a:prstGeom>
            <a:solidFill>
              <a:srgbClr val="1CABE2">
                <a:alpha val="100000"/>
              </a:srgbClr>
            </a:solidFill>
          </p:spPr>
          <p:txBody>
            <a:bodyPr/>
            <a:lstStyle/>
            <a:p/>
          </p:txBody>
        </p:sp>
        <p:sp>
          <p:nvSpPr>
            <p:cNvPr id="39" name="rc39"/>
            <p:cNvSpPr/>
            <p:nvPr/>
          </p:nvSpPr>
          <p:spPr>
            <a:xfrm>
              <a:off x="5732236" y="2765996"/>
              <a:ext cx="249522" cy="1107643"/>
            </a:xfrm>
            <a:prstGeom prst="rect">
              <a:avLst/>
            </a:prstGeom>
            <a:solidFill>
              <a:srgbClr val="1CABE2">
                <a:alpha val="100000"/>
              </a:srgbClr>
            </a:solidFill>
          </p:spPr>
          <p:txBody>
            <a:bodyPr/>
            <a:lstStyle/>
            <a:p/>
          </p:txBody>
        </p:sp>
        <p:sp>
          <p:nvSpPr>
            <p:cNvPr id="40" name="rc40"/>
            <p:cNvSpPr/>
            <p:nvPr/>
          </p:nvSpPr>
          <p:spPr>
            <a:xfrm>
              <a:off x="6009484" y="2781442"/>
              <a:ext cx="249522" cy="1092197"/>
            </a:xfrm>
            <a:prstGeom prst="rect">
              <a:avLst/>
            </a:prstGeom>
            <a:solidFill>
              <a:srgbClr val="1CABE2">
                <a:alpha val="100000"/>
              </a:srgbClr>
            </a:solidFill>
          </p:spPr>
          <p:txBody>
            <a:bodyPr/>
            <a:lstStyle/>
            <a:p/>
          </p:txBody>
        </p:sp>
        <p:sp>
          <p:nvSpPr>
            <p:cNvPr id="41" name="rc41"/>
            <p:cNvSpPr/>
            <p:nvPr/>
          </p:nvSpPr>
          <p:spPr>
            <a:xfrm>
              <a:off x="6286731" y="2745302"/>
              <a:ext cx="249522" cy="1128337"/>
            </a:xfrm>
            <a:prstGeom prst="rect">
              <a:avLst/>
            </a:prstGeom>
            <a:solidFill>
              <a:srgbClr val="1CABE2">
                <a:alpha val="100000"/>
              </a:srgbClr>
            </a:solidFill>
          </p:spPr>
          <p:txBody>
            <a:bodyPr/>
            <a:lstStyle/>
            <a:p/>
          </p:txBody>
        </p:sp>
        <p:sp>
          <p:nvSpPr>
            <p:cNvPr id="42" name="rc42"/>
            <p:cNvSpPr/>
            <p:nvPr/>
          </p:nvSpPr>
          <p:spPr>
            <a:xfrm>
              <a:off x="6563979" y="2845542"/>
              <a:ext cx="249522" cy="1028098"/>
            </a:xfrm>
            <a:prstGeom prst="rect">
              <a:avLst/>
            </a:prstGeom>
            <a:solidFill>
              <a:srgbClr val="1CABE2">
                <a:alpha val="100000"/>
              </a:srgbClr>
            </a:solidFill>
          </p:spPr>
          <p:txBody>
            <a:bodyPr/>
            <a:lstStyle/>
            <a:p/>
          </p:txBody>
        </p:sp>
        <p:sp>
          <p:nvSpPr>
            <p:cNvPr id="43" name="rc43"/>
            <p:cNvSpPr/>
            <p:nvPr/>
          </p:nvSpPr>
          <p:spPr>
            <a:xfrm>
              <a:off x="6841227" y="2753735"/>
              <a:ext cx="249522" cy="1119904"/>
            </a:xfrm>
            <a:prstGeom prst="rect">
              <a:avLst/>
            </a:prstGeom>
            <a:solidFill>
              <a:srgbClr val="1CABE2">
                <a:alpha val="100000"/>
              </a:srgbClr>
            </a:solidFill>
          </p:spPr>
          <p:txBody>
            <a:bodyPr/>
            <a:lstStyle/>
            <a:p/>
          </p:txBody>
        </p:sp>
        <p:sp>
          <p:nvSpPr>
            <p:cNvPr id="44" name="rc44"/>
            <p:cNvSpPr/>
            <p:nvPr/>
          </p:nvSpPr>
          <p:spPr>
            <a:xfrm>
              <a:off x="7118474" y="2587155"/>
              <a:ext cx="249522" cy="1286485"/>
            </a:xfrm>
            <a:prstGeom prst="rect">
              <a:avLst/>
            </a:prstGeom>
            <a:solidFill>
              <a:srgbClr val="1CABE2">
                <a:alpha val="100000"/>
              </a:srgbClr>
            </a:solidFill>
          </p:spPr>
          <p:txBody>
            <a:bodyPr/>
            <a:lstStyle/>
            <a:p/>
          </p:txBody>
        </p:sp>
        <p:sp>
          <p:nvSpPr>
            <p:cNvPr id="45" name="rc45"/>
            <p:cNvSpPr/>
            <p:nvPr/>
          </p:nvSpPr>
          <p:spPr>
            <a:xfrm>
              <a:off x="7395722" y="2553632"/>
              <a:ext cx="249522" cy="1320007"/>
            </a:xfrm>
            <a:prstGeom prst="rect">
              <a:avLst/>
            </a:prstGeom>
            <a:solidFill>
              <a:srgbClr val="1CABE2">
                <a:alpha val="100000"/>
              </a:srgbClr>
            </a:solidFill>
          </p:spPr>
          <p:txBody>
            <a:bodyPr/>
            <a:lstStyle/>
            <a:p/>
          </p:txBody>
        </p:sp>
        <p:sp>
          <p:nvSpPr>
            <p:cNvPr id="46" name="rc46"/>
            <p:cNvSpPr/>
            <p:nvPr/>
          </p:nvSpPr>
          <p:spPr>
            <a:xfrm>
              <a:off x="7672970" y="2447865"/>
              <a:ext cx="249522" cy="1425774"/>
            </a:xfrm>
            <a:prstGeom prst="rect">
              <a:avLst/>
            </a:prstGeom>
            <a:solidFill>
              <a:srgbClr val="1CABE2">
                <a:alpha val="100000"/>
              </a:srgbClr>
            </a:solidFill>
          </p:spPr>
          <p:txBody>
            <a:bodyPr/>
            <a:lstStyle/>
            <a:p/>
          </p:txBody>
        </p:sp>
        <p:sp>
          <p:nvSpPr>
            <p:cNvPr id="47" name="rc47"/>
            <p:cNvSpPr/>
            <p:nvPr/>
          </p:nvSpPr>
          <p:spPr>
            <a:xfrm>
              <a:off x="7950217" y="2560996"/>
              <a:ext cx="249522" cy="1312643"/>
            </a:xfrm>
            <a:prstGeom prst="rect">
              <a:avLst/>
            </a:prstGeom>
            <a:solidFill>
              <a:srgbClr val="1CABE2">
                <a:alpha val="100000"/>
              </a:srgbClr>
            </a:solidFill>
          </p:spPr>
          <p:txBody>
            <a:bodyPr/>
            <a:lstStyle/>
            <a:p/>
          </p:txBody>
        </p:sp>
        <p:sp>
          <p:nvSpPr>
            <p:cNvPr id="48" name="rc48"/>
            <p:cNvSpPr/>
            <p:nvPr/>
          </p:nvSpPr>
          <p:spPr>
            <a:xfrm>
              <a:off x="1296273" y="1330157"/>
              <a:ext cx="249522" cy="690374"/>
            </a:xfrm>
            <a:prstGeom prst="rect">
              <a:avLst/>
            </a:prstGeom>
            <a:solidFill>
              <a:srgbClr val="B3B3B3">
                <a:alpha val="100000"/>
              </a:srgbClr>
            </a:solidFill>
          </p:spPr>
          <p:txBody>
            <a:bodyPr/>
            <a:lstStyle/>
            <a:p/>
          </p:txBody>
        </p:sp>
        <p:sp>
          <p:nvSpPr>
            <p:cNvPr id="49" name="rc49"/>
            <p:cNvSpPr/>
            <p:nvPr/>
          </p:nvSpPr>
          <p:spPr>
            <a:xfrm>
              <a:off x="1573521" y="1264409"/>
              <a:ext cx="249522" cy="708219"/>
            </a:xfrm>
            <a:prstGeom prst="rect">
              <a:avLst/>
            </a:prstGeom>
            <a:solidFill>
              <a:srgbClr val="B3B3B3">
                <a:alpha val="100000"/>
              </a:srgbClr>
            </a:solidFill>
          </p:spPr>
          <p:txBody>
            <a:bodyPr/>
            <a:lstStyle/>
            <a:p/>
          </p:txBody>
        </p:sp>
        <p:sp>
          <p:nvSpPr>
            <p:cNvPr id="50" name="rc50"/>
            <p:cNvSpPr/>
            <p:nvPr/>
          </p:nvSpPr>
          <p:spPr>
            <a:xfrm>
              <a:off x="1850769" y="1510604"/>
              <a:ext cx="249522" cy="343021"/>
            </a:xfrm>
            <a:prstGeom prst="rect">
              <a:avLst/>
            </a:prstGeom>
            <a:solidFill>
              <a:srgbClr val="B3B3B3">
                <a:alpha val="100000"/>
              </a:srgbClr>
            </a:solidFill>
          </p:spPr>
          <p:txBody>
            <a:bodyPr/>
            <a:lstStyle/>
            <a:p/>
          </p:txBody>
        </p:sp>
        <p:sp>
          <p:nvSpPr>
            <p:cNvPr id="51" name="rc51"/>
            <p:cNvSpPr/>
            <p:nvPr/>
          </p:nvSpPr>
          <p:spPr>
            <a:xfrm>
              <a:off x="2128016" y="1615457"/>
              <a:ext cx="249522" cy="428277"/>
            </a:xfrm>
            <a:prstGeom prst="rect">
              <a:avLst/>
            </a:prstGeom>
            <a:solidFill>
              <a:srgbClr val="B3B3B3">
                <a:alpha val="100000"/>
              </a:srgbClr>
            </a:solidFill>
          </p:spPr>
          <p:txBody>
            <a:bodyPr/>
            <a:lstStyle/>
            <a:p/>
          </p:txBody>
        </p:sp>
        <p:sp>
          <p:nvSpPr>
            <p:cNvPr id="52" name="rc52"/>
            <p:cNvSpPr/>
            <p:nvPr/>
          </p:nvSpPr>
          <p:spPr>
            <a:xfrm>
              <a:off x="2405264" y="2042483"/>
              <a:ext cx="249522" cy="477692"/>
            </a:xfrm>
            <a:prstGeom prst="rect">
              <a:avLst/>
            </a:prstGeom>
            <a:solidFill>
              <a:srgbClr val="B3B3B3">
                <a:alpha val="100000"/>
              </a:srgbClr>
            </a:solidFill>
          </p:spPr>
          <p:txBody>
            <a:bodyPr/>
            <a:lstStyle/>
            <a:p/>
          </p:txBody>
        </p:sp>
        <p:sp>
          <p:nvSpPr>
            <p:cNvPr id="53" name="rc53"/>
            <p:cNvSpPr/>
            <p:nvPr/>
          </p:nvSpPr>
          <p:spPr>
            <a:xfrm>
              <a:off x="2682512" y="2272653"/>
              <a:ext cx="249522" cy="287357"/>
            </a:xfrm>
            <a:prstGeom prst="rect">
              <a:avLst/>
            </a:prstGeom>
            <a:solidFill>
              <a:srgbClr val="B3B3B3">
                <a:alpha val="100000"/>
              </a:srgbClr>
            </a:solidFill>
          </p:spPr>
          <p:txBody>
            <a:bodyPr/>
            <a:lstStyle/>
            <a:p/>
          </p:txBody>
        </p:sp>
        <p:sp>
          <p:nvSpPr>
            <p:cNvPr id="54" name="rc54"/>
            <p:cNvSpPr/>
            <p:nvPr/>
          </p:nvSpPr>
          <p:spPr>
            <a:xfrm>
              <a:off x="2959759" y="2253737"/>
              <a:ext cx="249522" cy="383661"/>
            </a:xfrm>
            <a:prstGeom prst="rect">
              <a:avLst/>
            </a:prstGeom>
            <a:solidFill>
              <a:srgbClr val="B3B3B3">
                <a:alpha val="100000"/>
              </a:srgbClr>
            </a:solidFill>
          </p:spPr>
          <p:txBody>
            <a:bodyPr/>
            <a:lstStyle/>
            <a:p/>
          </p:txBody>
        </p:sp>
        <p:sp>
          <p:nvSpPr>
            <p:cNvPr id="55" name="rc55"/>
            <p:cNvSpPr/>
            <p:nvPr/>
          </p:nvSpPr>
          <p:spPr>
            <a:xfrm>
              <a:off x="3237007" y="2334205"/>
              <a:ext cx="249522" cy="351871"/>
            </a:xfrm>
            <a:prstGeom prst="rect">
              <a:avLst/>
            </a:prstGeom>
            <a:solidFill>
              <a:srgbClr val="B3B3B3">
                <a:alpha val="100000"/>
              </a:srgbClr>
            </a:solidFill>
          </p:spPr>
          <p:txBody>
            <a:bodyPr/>
            <a:lstStyle/>
            <a:p/>
          </p:txBody>
        </p:sp>
        <p:sp>
          <p:nvSpPr>
            <p:cNvPr id="56" name="rc56"/>
            <p:cNvSpPr/>
            <p:nvPr/>
          </p:nvSpPr>
          <p:spPr>
            <a:xfrm>
              <a:off x="3514255" y="2419554"/>
              <a:ext cx="249522" cy="363521"/>
            </a:xfrm>
            <a:prstGeom prst="rect">
              <a:avLst/>
            </a:prstGeom>
            <a:solidFill>
              <a:srgbClr val="B3B3B3">
                <a:alpha val="100000"/>
              </a:srgbClr>
            </a:solidFill>
          </p:spPr>
          <p:txBody>
            <a:bodyPr/>
            <a:lstStyle/>
            <a:p/>
          </p:txBody>
        </p:sp>
        <p:sp>
          <p:nvSpPr>
            <p:cNvPr id="57" name="rc57"/>
            <p:cNvSpPr/>
            <p:nvPr/>
          </p:nvSpPr>
          <p:spPr>
            <a:xfrm>
              <a:off x="3791502" y="2512015"/>
              <a:ext cx="249522" cy="328668"/>
            </a:xfrm>
            <a:prstGeom prst="rect">
              <a:avLst/>
            </a:prstGeom>
            <a:solidFill>
              <a:srgbClr val="B3B3B3">
                <a:alpha val="100000"/>
              </a:srgbClr>
            </a:solidFill>
          </p:spPr>
          <p:txBody>
            <a:bodyPr/>
            <a:lstStyle/>
            <a:p/>
          </p:txBody>
        </p:sp>
        <p:sp>
          <p:nvSpPr>
            <p:cNvPr id="58" name="rc58"/>
            <p:cNvSpPr/>
            <p:nvPr/>
          </p:nvSpPr>
          <p:spPr>
            <a:xfrm>
              <a:off x="4068750" y="1937071"/>
              <a:ext cx="249522" cy="387314"/>
            </a:xfrm>
            <a:prstGeom prst="rect">
              <a:avLst/>
            </a:prstGeom>
            <a:solidFill>
              <a:srgbClr val="B3B3B3">
                <a:alpha val="100000"/>
              </a:srgbClr>
            </a:solidFill>
          </p:spPr>
          <p:txBody>
            <a:bodyPr/>
            <a:lstStyle/>
            <a:p/>
          </p:txBody>
        </p:sp>
        <p:sp>
          <p:nvSpPr>
            <p:cNvPr id="59" name="rc59"/>
            <p:cNvSpPr/>
            <p:nvPr/>
          </p:nvSpPr>
          <p:spPr>
            <a:xfrm>
              <a:off x="4345998" y="2368729"/>
              <a:ext cx="249522" cy="401309"/>
            </a:xfrm>
            <a:prstGeom prst="rect">
              <a:avLst/>
            </a:prstGeom>
            <a:solidFill>
              <a:srgbClr val="B3B3B3">
                <a:alpha val="100000"/>
              </a:srgbClr>
            </a:solidFill>
          </p:spPr>
          <p:txBody>
            <a:bodyPr/>
            <a:lstStyle/>
            <a:p/>
          </p:txBody>
        </p:sp>
        <p:sp>
          <p:nvSpPr>
            <p:cNvPr id="60" name="rc60"/>
            <p:cNvSpPr/>
            <p:nvPr/>
          </p:nvSpPr>
          <p:spPr>
            <a:xfrm>
              <a:off x="4623245" y="2368710"/>
              <a:ext cx="249522" cy="363258"/>
            </a:xfrm>
            <a:prstGeom prst="rect">
              <a:avLst/>
            </a:prstGeom>
            <a:solidFill>
              <a:srgbClr val="B3B3B3">
                <a:alpha val="100000"/>
              </a:srgbClr>
            </a:solidFill>
          </p:spPr>
          <p:txBody>
            <a:bodyPr/>
            <a:lstStyle/>
            <a:p/>
          </p:txBody>
        </p:sp>
        <p:sp>
          <p:nvSpPr>
            <p:cNvPr id="61" name="rc61"/>
            <p:cNvSpPr/>
            <p:nvPr/>
          </p:nvSpPr>
          <p:spPr>
            <a:xfrm>
              <a:off x="4900493" y="2323881"/>
              <a:ext cx="249522" cy="374079"/>
            </a:xfrm>
            <a:prstGeom prst="rect">
              <a:avLst/>
            </a:prstGeom>
            <a:solidFill>
              <a:srgbClr val="B3B3B3">
                <a:alpha val="100000"/>
              </a:srgbClr>
            </a:solidFill>
          </p:spPr>
          <p:txBody>
            <a:bodyPr/>
            <a:lstStyle/>
            <a:p/>
          </p:txBody>
        </p:sp>
        <p:sp>
          <p:nvSpPr>
            <p:cNvPr id="62" name="rc62"/>
            <p:cNvSpPr/>
            <p:nvPr/>
          </p:nvSpPr>
          <p:spPr>
            <a:xfrm>
              <a:off x="5177741" y="2385547"/>
              <a:ext cx="249522" cy="440917"/>
            </a:xfrm>
            <a:prstGeom prst="rect">
              <a:avLst/>
            </a:prstGeom>
            <a:solidFill>
              <a:srgbClr val="B3B3B3">
                <a:alpha val="100000"/>
              </a:srgbClr>
            </a:solidFill>
          </p:spPr>
          <p:txBody>
            <a:bodyPr/>
            <a:lstStyle/>
            <a:p/>
          </p:txBody>
        </p:sp>
        <p:sp>
          <p:nvSpPr>
            <p:cNvPr id="63" name="rc63"/>
            <p:cNvSpPr/>
            <p:nvPr/>
          </p:nvSpPr>
          <p:spPr>
            <a:xfrm>
              <a:off x="5454988" y="2173255"/>
              <a:ext cx="249522" cy="623474"/>
            </a:xfrm>
            <a:prstGeom prst="rect">
              <a:avLst/>
            </a:prstGeom>
            <a:solidFill>
              <a:srgbClr val="B3B3B3">
                <a:alpha val="100000"/>
              </a:srgbClr>
            </a:solidFill>
          </p:spPr>
          <p:txBody>
            <a:bodyPr/>
            <a:lstStyle/>
            <a:p/>
          </p:txBody>
        </p:sp>
        <p:sp>
          <p:nvSpPr>
            <p:cNvPr id="64" name="rc64"/>
            <p:cNvSpPr/>
            <p:nvPr/>
          </p:nvSpPr>
          <p:spPr>
            <a:xfrm>
              <a:off x="5732236" y="2124730"/>
              <a:ext cx="249522" cy="641266"/>
            </a:xfrm>
            <a:prstGeom prst="rect">
              <a:avLst/>
            </a:prstGeom>
            <a:solidFill>
              <a:srgbClr val="B3B3B3">
                <a:alpha val="100000"/>
              </a:srgbClr>
            </a:solidFill>
          </p:spPr>
          <p:txBody>
            <a:bodyPr/>
            <a:lstStyle/>
            <a:p/>
          </p:txBody>
        </p:sp>
        <p:sp>
          <p:nvSpPr>
            <p:cNvPr id="65" name="rc65"/>
            <p:cNvSpPr/>
            <p:nvPr/>
          </p:nvSpPr>
          <p:spPr>
            <a:xfrm>
              <a:off x="6009484" y="2113988"/>
              <a:ext cx="249522" cy="667454"/>
            </a:xfrm>
            <a:prstGeom prst="rect">
              <a:avLst/>
            </a:prstGeom>
            <a:solidFill>
              <a:srgbClr val="B3B3B3">
                <a:alpha val="100000"/>
              </a:srgbClr>
            </a:solidFill>
          </p:spPr>
          <p:txBody>
            <a:bodyPr/>
            <a:lstStyle/>
            <a:p/>
          </p:txBody>
        </p:sp>
        <p:sp>
          <p:nvSpPr>
            <p:cNvPr id="66" name="rc66"/>
            <p:cNvSpPr/>
            <p:nvPr/>
          </p:nvSpPr>
          <p:spPr>
            <a:xfrm>
              <a:off x="6286731" y="2055762"/>
              <a:ext cx="249522" cy="689540"/>
            </a:xfrm>
            <a:prstGeom prst="rect">
              <a:avLst/>
            </a:prstGeom>
            <a:solidFill>
              <a:srgbClr val="B3B3B3">
                <a:alpha val="100000"/>
              </a:srgbClr>
            </a:solidFill>
          </p:spPr>
          <p:txBody>
            <a:bodyPr/>
            <a:lstStyle/>
            <a:p/>
          </p:txBody>
        </p:sp>
        <p:sp>
          <p:nvSpPr>
            <p:cNvPr id="67" name="rc67"/>
            <p:cNvSpPr/>
            <p:nvPr/>
          </p:nvSpPr>
          <p:spPr>
            <a:xfrm>
              <a:off x="6563979" y="2138724"/>
              <a:ext cx="249522" cy="706817"/>
            </a:xfrm>
            <a:prstGeom prst="rect">
              <a:avLst/>
            </a:prstGeom>
            <a:solidFill>
              <a:srgbClr val="B3B3B3">
                <a:alpha val="100000"/>
              </a:srgbClr>
            </a:solidFill>
          </p:spPr>
          <p:txBody>
            <a:bodyPr/>
            <a:lstStyle/>
            <a:p/>
          </p:txBody>
        </p:sp>
        <p:sp>
          <p:nvSpPr>
            <p:cNvPr id="68" name="rc68"/>
            <p:cNvSpPr/>
            <p:nvPr/>
          </p:nvSpPr>
          <p:spPr>
            <a:xfrm>
              <a:off x="6841227" y="1897337"/>
              <a:ext cx="249522" cy="856397"/>
            </a:xfrm>
            <a:prstGeom prst="rect">
              <a:avLst/>
            </a:prstGeom>
            <a:solidFill>
              <a:srgbClr val="B3B3B3">
                <a:alpha val="100000"/>
              </a:srgbClr>
            </a:solidFill>
          </p:spPr>
          <p:txBody>
            <a:bodyPr/>
            <a:lstStyle/>
            <a:p/>
          </p:txBody>
        </p:sp>
        <p:sp>
          <p:nvSpPr>
            <p:cNvPr id="69" name="rc69"/>
            <p:cNvSpPr/>
            <p:nvPr/>
          </p:nvSpPr>
          <p:spPr>
            <a:xfrm>
              <a:off x="7118474" y="1503798"/>
              <a:ext cx="249522" cy="1083356"/>
            </a:xfrm>
            <a:prstGeom prst="rect">
              <a:avLst/>
            </a:prstGeom>
            <a:solidFill>
              <a:srgbClr val="B3B3B3">
                <a:alpha val="100000"/>
              </a:srgbClr>
            </a:solidFill>
          </p:spPr>
          <p:txBody>
            <a:bodyPr/>
            <a:lstStyle/>
            <a:p/>
          </p:txBody>
        </p:sp>
        <p:sp>
          <p:nvSpPr>
            <p:cNvPr id="70" name="rc70"/>
            <p:cNvSpPr/>
            <p:nvPr/>
          </p:nvSpPr>
          <p:spPr>
            <a:xfrm>
              <a:off x="7395722" y="1442048"/>
              <a:ext cx="249522" cy="1111583"/>
            </a:xfrm>
            <a:prstGeom prst="rect">
              <a:avLst/>
            </a:prstGeom>
            <a:solidFill>
              <a:srgbClr val="B3B3B3">
                <a:alpha val="100000"/>
              </a:srgbClr>
            </a:solidFill>
          </p:spPr>
          <p:txBody>
            <a:bodyPr/>
            <a:lstStyle/>
            <a:p/>
          </p:txBody>
        </p:sp>
        <p:sp>
          <p:nvSpPr>
            <p:cNvPr id="71" name="rc71"/>
            <p:cNvSpPr/>
            <p:nvPr/>
          </p:nvSpPr>
          <p:spPr>
            <a:xfrm>
              <a:off x="7672970" y="1022090"/>
              <a:ext cx="249522" cy="1425774"/>
            </a:xfrm>
            <a:prstGeom prst="rect">
              <a:avLst/>
            </a:prstGeom>
            <a:solidFill>
              <a:srgbClr val="B3B3B3">
                <a:alpha val="100000"/>
              </a:srgbClr>
            </a:solidFill>
          </p:spPr>
          <p:txBody>
            <a:bodyPr/>
            <a:lstStyle/>
            <a:p/>
          </p:txBody>
        </p:sp>
        <p:sp>
          <p:nvSpPr>
            <p:cNvPr id="72" name="rc72"/>
            <p:cNvSpPr/>
            <p:nvPr/>
          </p:nvSpPr>
          <p:spPr>
            <a:xfrm>
              <a:off x="7950217" y="1321277"/>
              <a:ext cx="249522" cy="1239719"/>
            </a:xfrm>
            <a:prstGeom prst="rect">
              <a:avLst/>
            </a:prstGeom>
            <a:solidFill>
              <a:srgbClr val="B3B3B3">
                <a:alpha val="100000"/>
              </a:srgbClr>
            </a:solidFill>
          </p:spPr>
          <p:txBody>
            <a:bodyPr/>
            <a:lstStyle/>
            <a:p/>
          </p:txBody>
        </p:sp>
        <p:sp>
          <p:nvSpPr>
            <p:cNvPr id="73" name="pl73"/>
            <p:cNvSpPr/>
            <p:nvPr/>
          </p:nvSpPr>
          <p:spPr>
            <a:xfrm>
              <a:off x="1421035" y="1478338"/>
              <a:ext cx="6653943" cy="1055073"/>
            </a:xfrm>
            <a:custGeom>
              <a:avLst/>
              <a:pathLst>
                <a:path w="6653943" h="1055073">
                  <a:moveTo>
                    <a:pt x="0" y="998042"/>
                  </a:moveTo>
                  <a:lnTo>
                    <a:pt x="277247" y="998042"/>
                  </a:lnTo>
                  <a:lnTo>
                    <a:pt x="554495" y="1055073"/>
                  </a:lnTo>
                  <a:lnTo>
                    <a:pt x="831742" y="883980"/>
                  </a:lnTo>
                  <a:lnTo>
                    <a:pt x="1108990" y="513278"/>
                  </a:lnTo>
                  <a:lnTo>
                    <a:pt x="1386238" y="456247"/>
                  </a:lnTo>
                  <a:lnTo>
                    <a:pt x="1663485" y="370701"/>
                  </a:lnTo>
                  <a:lnTo>
                    <a:pt x="1940733" y="313670"/>
                  </a:lnTo>
                  <a:lnTo>
                    <a:pt x="2217981" y="228123"/>
                  </a:lnTo>
                  <a:lnTo>
                    <a:pt x="2495228" y="171092"/>
                  </a:lnTo>
                  <a:lnTo>
                    <a:pt x="2772476" y="456247"/>
                  </a:lnTo>
                  <a:lnTo>
                    <a:pt x="3049724" y="171092"/>
                  </a:lnTo>
                  <a:lnTo>
                    <a:pt x="3326971" y="171092"/>
                  </a:lnTo>
                  <a:lnTo>
                    <a:pt x="3604219" y="171092"/>
                  </a:lnTo>
                  <a:lnTo>
                    <a:pt x="3881467" y="85546"/>
                  </a:lnTo>
                  <a:lnTo>
                    <a:pt x="4158714" y="85546"/>
                  </a:lnTo>
                  <a:lnTo>
                    <a:pt x="4435962" y="85546"/>
                  </a:lnTo>
                  <a:lnTo>
                    <a:pt x="4713210" y="57030"/>
                  </a:lnTo>
                  <a:lnTo>
                    <a:pt x="4990457" y="57030"/>
                  </a:lnTo>
                  <a:lnTo>
                    <a:pt x="5267705" y="0"/>
                  </a:lnTo>
                  <a:lnTo>
                    <a:pt x="5544953" y="28515"/>
                  </a:lnTo>
                  <a:lnTo>
                    <a:pt x="5822200" y="85546"/>
                  </a:lnTo>
                  <a:lnTo>
                    <a:pt x="6099448" y="85546"/>
                  </a:lnTo>
                  <a:lnTo>
                    <a:pt x="6376696" y="114061"/>
                  </a:lnTo>
                  <a:lnTo>
                    <a:pt x="6653943" y="57030"/>
                  </a:lnTo>
                </a:path>
              </a:pathLst>
            </a:custGeom>
            <a:ln w="27101" cap="flat">
              <a:solidFill>
                <a:srgbClr val="0058AB">
                  <a:alpha val="50196"/>
                </a:srgbClr>
              </a:solidFill>
              <a:prstDash val="solid"/>
              <a:round/>
            </a:ln>
          </p:spPr>
          <p:txBody>
            <a:bodyPr/>
            <a:lstStyle/>
            <a:p/>
          </p:txBody>
        </p:sp>
        <p:sp>
          <p:nvSpPr>
            <p:cNvPr id="74" name="pl74"/>
            <p:cNvSpPr/>
            <p:nvPr/>
          </p:nvSpPr>
          <p:spPr>
            <a:xfrm>
              <a:off x="1421035" y="1792009"/>
              <a:ext cx="6653943" cy="1226166"/>
            </a:xfrm>
            <a:custGeom>
              <a:avLst/>
              <a:pathLst>
                <a:path w="6653943" h="1226166">
                  <a:moveTo>
                    <a:pt x="0" y="1226166"/>
                  </a:moveTo>
                  <a:lnTo>
                    <a:pt x="277247" y="1226166"/>
                  </a:lnTo>
                  <a:lnTo>
                    <a:pt x="554495" y="998042"/>
                  </a:lnTo>
                  <a:lnTo>
                    <a:pt x="831742" y="883980"/>
                  </a:lnTo>
                  <a:lnTo>
                    <a:pt x="1108990" y="541794"/>
                  </a:lnTo>
                  <a:lnTo>
                    <a:pt x="1386238" y="342185"/>
                  </a:lnTo>
                  <a:lnTo>
                    <a:pt x="1663485" y="313670"/>
                  </a:lnTo>
                  <a:lnTo>
                    <a:pt x="1940733" y="228123"/>
                  </a:lnTo>
                  <a:lnTo>
                    <a:pt x="2217981" y="142577"/>
                  </a:lnTo>
                  <a:lnTo>
                    <a:pt x="2495228" y="57030"/>
                  </a:lnTo>
                  <a:lnTo>
                    <a:pt x="2772476" y="370701"/>
                  </a:lnTo>
                  <a:lnTo>
                    <a:pt x="3049724" y="85546"/>
                  </a:lnTo>
                  <a:lnTo>
                    <a:pt x="3326971" y="57030"/>
                  </a:lnTo>
                  <a:lnTo>
                    <a:pt x="3604219" y="57030"/>
                  </a:lnTo>
                  <a:lnTo>
                    <a:pt x="3881467" y="0"/>
                  </a:lnTo>
                  <a:lnTo>
                    <a:pt x="4158714" y="85546"/>
                  </a:lnTo>
                  <a:lnTo>
                    <a:pt x="4435962" y="85546"/>
                  </a:lnTo>
                  <a:lnTo>
                    <a:pt x="4713210" y="57030"/>
                  </a:lnTo>
                  <a:lnTo>
                    <a:pt x="4990457" y="57030"/>
                  </a:lnTo>
                  <a:lnTo>
                    <a:pt x="5267705" y="0"/>
                  </a:lnTo>
                  <a:lnTo>
                    <a:pt x="5544953" y="85546"/>
                  </a:lnTo>
                  <a:lnTo>
                    <a:pt x="5822200" y="228123"/>
                  </a:lnTo>
                  <a:lnTo>
                    <a:pt x="6099448" y="228123"/>
                  </a:lnTo>
                  <a:lnTo>
                    <a:pt x="6376696" y="370701"/>
                  </a:lnTo>
                  <a:lnTo>
                    <a:pt x="6653943" y="228123"/>
                  </a:lnTo>
                </a:path>
              </a:pathLst>
            </a:custGeom>
            <a:ln w="27101" cap="flat">
              <a:solidFill>
                <a:srgbClr val="333333">
                  <a:alpha val="50196"/>
                </a:srgbClr>
              </a:solidFill>
              <a:prstDash val="solid"/>
              <a:round/>
            </a:ln>
          </p:spPr>
          <p:txBody>
            <a:bodyPr/>
            <a:lstStyle/>
            <a:p/>
          </p:txBody>
        </p:sp>
        <p:sp>
          <p:nvSpPr>
            <p:cNvPr id="75" name="tx75"/>
            <p:cNvSpPr/>
            <p:nvPr/>
          </p:nvSpPr>
          <p:spPr>
            <a:xfrm>
              <a:off x="6628451" y="1321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6905698"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7182946"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7460194"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9" name="tx79"/>
            <p:cNvSpPr/>
            <p:nvPr/>
          </p:nvSpPr>
          <p:spPr>
            <a:xfrm>
              <a:off x="7737441"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8014689"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628451"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2" name="tx82"/>
            <p:cNvSpPr/>
            <p:nvPr/>
          </p:nvSpPr>
          <p:spPr>
            <a:xfrm>
              <a:off x="6905698"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3" name="tx83"/>
            <p:cNvSpPr/>
            <p:nvPr/>
          </p:nvSpPr>
          <p:spPr>
            <a:xfrm>
              <a:off x="7182946" y="20728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65</a:t>
              </a:r>
            </a:p>
          </p:txBody>
        </p:sp>
        <p:sp>
          <p:nvSpPr>
            <p:cNvPr id="84" name="tx84"/>
            <p:cNvSpPr/>
            <p:nvPr/>
          </p:nvSpPr>
          <p:spPr>
            <a:xfrm>
              <a:off x="7460194" y="20728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65</a:t>
              </a:r>
            </a:p>
          </p:txBody>
        </p:sp>
        <p:sp>
          <p:nvSpPr>
            <p:cNvPr id="85" name="tx85"/>
            <p:cNvSpPr/>
            <p:nvPr/>
          </p:nvSpPr>
          <p:spPr>
            <a:xfrm>
              <a:off x="7737441" y="22153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60</a:t>
              </a:r>
            </a:p>
          </p:txBody>
        </p:sp>
        <p:sp>
          <p:nvSpPr>
            <p:cNvPr id="86" name="tx86"/>
            <p:cNvSpPr/>
            <p:nvPr/>
          </p:nvSpPr>
          <p:spPr>
            <a:xfrm>
              <a:off x="8014689" y="20728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65</a:t>
              </a:r>
            </a:p>
          </p:txBody>
        </p:sp>
        <p:sp>
          <p:nvSpPr>
            <p:cNvPr id="87" name="tx87"/>
            <p:cNvSpPr/>
            <p:nvPr/>
          </p:nvSpPr>
          <p:spPr>
            <a:xfrm>
              <a:off x="1345686" y="29079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2731924" y="31763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89" name="tx89"/>
            <p:cNvSpPr/>
            <p:nvPr/>
          </p:nvSpPr>
          <p:spPr>
            <a:xfrm>
              <a:off x="4118163" y="30585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0" name="tx90"/>
            <p:cNvSpPr/>
            <p:nvPr/>
          </p:nvSpPr>
          <p:spPr>
            <a:xfrm>
              <a:off x="5504401" y="32947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1" name="tx91"/>
            <p:cNvSpPr/>
            <p:nvPr/>
          </p:nvSpPr>
          <p:spPr>
            <a:xfrm>
              <a:off x="6613391" y="33191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2" name="tx92"/>
            <p:cNvSpPr/>
            <p:nvPr/>
          </p:nvSpPr>
          <p:spPr>
            <a:xfrm>
              <a:off x="6890639" y="32732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3" name="tx93"/>
            <p:cNvSpPr/>
            <p:nvPr/>
          </p:nvSpPr>
          <p:spPr>
            <a:xfrm>
              <a:off x="7167887" y="31899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4" name="tx94"/>
            <p:cNvSpPr/>
            <p:nvPr/>
          </p:nvSpPr>
          <p:spPr>
            <a:xfrm>
              <a:off x="7445134" y="31731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5" name="tx95"/>
            <p:cNvSpPr/>
            <p:nvPr/>
          </p:nvSpPr>
          <p:spPr>
            <a:xfrm>
              <a:off x="7722382" y="31203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6" name="tx96"/>
            <p:cNvSpPr/>
            <p:nvPr/>
          </p:nvSpPr>
          <p:spPr>
            <a:xfrm>
              <a:off x="7999630" y="31768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7" name="tx97"/>
            <p:cNvSpPr/>
            <p:nvPr/>
          </p:nvSpPr>
          <p:spPr>
            <a:xfrm>
              <a:off x="1345686" y="16349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8" name="tx98"/>
            <p:cNvSpPr/>
            <p:nvPr/>
          </p:nvSpPr>
          <p:spPr>
            <a:xfrm>
              <a:off x="2731924" y="23758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9" name="tx99"/>
            <p:cNvSpPr/>
            <p:nvPr/>
          </p:nvSpPr>
          <p:spPr>
            <a:xfrm>
              <a:off x="4118163" y="20902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0" name="tx100"/>
            <p:cNvSpPr/>
            <p:nvPr/>
          </p:nvSpPr>
          <p:spPr>
            <a:xfrm>
              <a:off x="5504401" y="24445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1" name="tx101"/>
            <p:cNvSpPr/>
            <p:nvPr/>
          </p:nvSpPr>
          <p:spPr>
            <a:xfrm>
              <a:off x="6613391" y="24516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2" name="tx102"/>
            <p:cNvSpPr/>
            <p:nvPr/>
          </p:nvSpPr>
          <p:spPr>
            <a:xfrm>
              <a:off x="6890639" y="22850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3" name="tx103"/>
            <p:cNvSpPr/>
            <p:nvPr/>
          </p:nvSpPr>
          <p:spPr>
            <a:xfrm>
              <a:off x="7167887" y="20050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04" name="tx104"/>
            <p:cNvSpPr/>
            <p:nvPr/>
          </p:nvSpPr>
          <p:spPr>
            <a:xfrm>
              <a:off x="7445134" y="19574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5" name="tx105"/>
            <p:cNvSpPr/>
            <p:nvPr/>
          </p:nvSpPr>
          <p:spPr>
            <a:xfrm>
              <a:off x="7722382" y="16945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06" name="tx106"/>
            <p:cNvSpPr/>
            <p:nvPr/>
          </p:nvSpPr>
          <p:spPr>
            <a:xfrm>
              <a:off x="7999630" y="19006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7" name="tx107"/>
            <p:cNvSpPr/>
            <p:nvPr/>
          </p:nvSpPr>
          <p:spPr>
            <a:xfrm>
              <a:off x="1345686" y="12121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8" name="tx108"/>
            <p:cNvSpPr/>
            <p:nvPr/>
          </p:nvSpPr>
          <p:spPr>
            <a:xfrm>
              <a:off x="2731924" y="21546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09" name="tx109"/>
            <p:cNvSpPr/>
            <p:nvPr/>
          </p:nvSpPr>
          <p:spPr>
            <a:xfrm>
              <a:off x="4118163" y="18203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0" name="tx110"/>
            <p:cNvSpPr/>
            <p:nvPr/>
          </p:nvSpPr>
          <p:spPr>
            <a:xfrm>
              <a:off x="5549605" y="20565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1" name="tx111"/>
            <p:cNvSpPr/>
            <p:nvPr/>
          </p:nvSpPr>
          <p:spPr>
            <a:xfrm>
              <a:off x="6658596" y="20220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2" name="tx112"/>
            <p:cNvSpPr/>
            <p:nvPr/>
          </p:nvSpPr>
          <p:spPr>
            <a:xfrm>
              <a:off x="6890639" y="17806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3" name="tx113"/>
            <p:cNvSpPr/>
            <p:nvPr/>
          </p:nvSpPr>
          <p:spPr>
            <a:xfrm>
              <a:off x="7167887" y="13870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4" name="tx114"/>
            <p:cNvSpPr/>
            <p:nvPr/>
          </p:nvSpPr>
          <p:spPr>
            <a:xfrm>
              <a:off x="7445134" y="13253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5" name="tx115"/>
            <p:cNvSpPr/>
            <p:nvPr/>
          </p:nvSpPr>
          <p:spPr>
            <a:xfrm>
              <a:off x="7722382" y="9053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6" name="tx116"/>
            <p:cNvSpPr/>
            <p:nvPr/>
          </p:nvSpPr>
          <p:spPr>
            <a:xfrm>
              <a:off x="7999630" y="12032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7" name="tx117"/>
            <p:cNvSpPr/>
            <p:nvPr/>
          </p:nvSpPr>
          <p:spPr>
            <a:xfrm>
              <a:off x="577897" y="382152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18" name="tx118"/>
            <p:cNvSpPr/>
            <p:nvPr/>
          </p:nvSpPr>
          <p:spPr>
            <a:xfrm>
              <a:off x="577897" y="29716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19" name="tx119"/>
            <p:cNvSpPr/>
            <p:nvPr/>
          </p:nvSpPr>
          <p:spPr>
            <a:xfrm>
              <a:off x="577897" y="212168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0" name="tx120"/>
            <p:cNvSpPr/>
            <p:nvPr/>
          </p:nvSpPr>
          <p:spPr>
            <a:xfrm>
              <a:off x="577897" y="127177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01271" y="2311024"/>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63170" y="4778716"/>
              <a:ext cx="201456" cy="201456"/>
            </a:xfrm>
            <a:prstGeom prst="rect">
              <a:avLst/>
            </a:prstGeom>
            <a:solidFill>
              <a:srgbClr val="B3B3B3">
                <a:alpha val="100000"/>
              </a:srgbClr>
            </a:solidFill>
          </p:spPr>
          <p:txBody>
            <a:bodyPr/>
            <a:lstStyle/>
            <a:p/>
          </p:txBody>
        </p:sp>
        <p:sp>
          <p:nvSpPr>
            <p:cNvPr id="143" name="rc143"/>
            <p:cNvSpPr/>
            <p:nvPr/>
          </p:nvSpPr>
          <p:spPr>
            <a:xfrm>
              <a:off x="5565324" y="4778716"/>
              <a:ext cx="201456" cy="201456"/>
            </a:xfrm>
            <a:prstGeom prst="rect">
              <a:avLst/>
            </a:prstGeom>
            <a:solidFill>
              <a:srgbClr val="1CABE2">
                <a:alpha val="100000"/>
              </a:srgbClr>
            </a:solidFill>
          </p:spPr>
          <p:txBody>
            <a:bodyPr/>
            <a:lstStyle/>
            <a:p/>
          </p:txBody>
        </p:sp>
        <p:sp>
          <p:nvSpPr>
            <p:cNvPr id="144" name="tx14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51100" y="467611"/>
              <a:ext cx="71658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DRC, 2000-2024</a:t>
              </a:r>
            </a:p>
          </p:txBody>
        </p:sp>
        <p:sp>
          <p:nvSpPr>
            <p:cNvPr id="147" name="pl147"/>
            <p:cNvSpPr/>
            <p:nvPr/>
          </p:nvSpPr>
          <p:spPr>
            <a:xfrm>
              <a:off x="232507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38269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44030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4979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35388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41149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46910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650800"/>
              <a:ext cx="2488977" cy="164676"/>
            </a:xfrm>
            <a:prstGeom prst="rect">
              <a:avLst/>
            </a:prstGeom>
            <a:solidFill>
              <a:srgbClr val="1CABE2">
                <a:alpha val="100000"/>
              </a:srgbClr>
            </a:solidFill>
          </p:spPr>
          <p:txBody>
            <a:bodyPr/>
            <a:lstStyle/>
            <a:p/>
          </p:txBody>
        </p:sp>
        <p:sp>
          <p:nvSpPr>
            <p:cNvPr id="159" name="rc159"/>
            <p:cNvSpPr/>
            <p:nvPr/>
          </p:nvSpPr>
          <p:spPr>
            <a:xfrm>
              <a:off x="1296273" y="5444954"/>
              <a:ext cx="3451733" cy="164676"/>
            </a:xfrm>
            <a:prstGeom prst="rect">
              <a:avLst/>
            </a:prstGeom>
            <a:solidFill>
              <a:srgbClr val="1CABE2">
                <a:alpha val="100000"/>
              </a:srgbClr>
            </a:solidFill>
          </p:spPr>
          <p:txBody>
            <a:bodyPr/>
            <a:lstStyle/>
            <a:p/>
          </p:txBody>
        </p:sp>
        <p:sp>
          <p:nvSpPr>
            <p:cNvPr id="160" name="rc160"/>
            <p:cNvSpPr/>
            <p:nvPr/>
          </p:nvSpPr>
          <p:spPr>
            <a:xfrm>
              <a:off x="1296273" y="5239108"/>
              <a:ext cx="3177848" cy="164676"/>
            </a:xfrm>
            <a:prstGeom prst="rect">
              <a:avLst/>
            </a:prstGeom>
            <a:solidFill>
              <a:srgbClr val="1CABE2">
                <a:alpha val="100000"/>
              </a:srgbClr>
            </a:solidFill>
          </p:spPr>
          <p:txBody>
            <a:bodyPr/>
            <a:lstStyle/>
            <a:p/>
          </p:txBody>
        </p:sp>
        <p:sp>
          <p:nvSpPr>
            <p:cNvPr id="161" name="rc161"/>
            <p:cNvSpPr/>
            <p:nvPr/>
          </p:nvSpPr>
          <p:spPr>
            <a:xfrm>
              <a:off x="3785250" y="5650800"/>
              <a:ext cx="1711171" cy="164676"/>
            </a:xfrm>
            <a:prstGeom prst="rect">
              <a:avLst/>
            </a:prstGeom>
            <a:solidFill>
              <a:srgbClr val="B3B3B3">
                <a:alpha val="100000"/>
              </a:srgbClr>
            </a:solidFill>
          </p:spPr>
          <p:txBody>
            <a:bodyPr/>
            <a:lstStyle/>
            <a:p/>
          </p:txBody>
        </p:sp>
        <p:sp>
          <p:nvSpPr>
            <p:cNvPr id="162" name="rc162"/>
            <p:cNvSpPr/>
            <p:nvPr/>
          </p:nvSpPr>
          <p:spPr>
            <a:xfrm>
              <a:off x="4748007" y="5444954"/>
              <a:ext cx="3451733" cy="164676"/>
            </a:xfrm>
            <a:prstGeom prst="rect">
              <a:avLst/>
            </a:prstGeom>
            <a:solidFill>
              <a:srgbClr val="B3B3B3">
                <a:alpha val="100000"/>
              </a:srgbClr>
            </a:solidFill>
          </p:spPr>
          <p:txBody>
            <a:bodyPr/>
            <a:lstStyle/>
            <a:p/>
          </p:txBody>
        </p:sp>
        <p:sp>
          <p:nvSpPr>
            <p:cNvPr id="163" name="rc163"/>
            <p:cNvSpPr/>
            <p:nvPr/>
          </p:nvSpPr>
          <p:spPr>
            <a:xfrm>
              <a:off x="4474122" y="5239108"/>
              <a:ext cx="3001301" cy="164676"/>
            </a:xfrm>
            <a:prstGeom prst="rect">
              <a:avLst/>
            </a:prstGeom>
            <a:solidFill>
              <a:srgbClr val="B3B3B3">
                <a:alpha val="100000"/>
              </a:srgbClr>
            </a:solidFill>
          </p:spPr>
          <p:txBody>
            <a:bodyPr/>
            <a:lstStyle/>
            <a:p/>
          </p:txBody>
        </p:sp>
        <p:sp>
          <p:nvSpPr>
            <p:cNvPr id="164" name="tx164"/>
            <p:cNvSpPr/>
            <p:nvPr/>
          </p:nvSpPr>
          <p:spPr>
            <a:xfrm>
              <a:off x="5528576" y="569141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65" name="tx165"/>
            <p:cNvSpPr/>
            <p:nvPr/>
          </p:nvSpPr>
          <p:spPr>
            <a:xfrm>
              <a:off x="8280112"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66" name="tx166"/>
            <p:cNvSpPr/>
            <p:nvPr/>
          </p:nvSpPr>
          <p:spPr>
            <a:xfrm>
              <a:off x="7555796"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67" name="tx167"/>
            <p:cNvSpPr/>
            <p:nvPr/>
          </p:nvSpPr>
          <p:spPr>
            <a:xfrm>
              <a:off x="2460390"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68" name="tx168"/>
            <p:cNvSpPr/>
            <p:nvPr/>
          </p:nvSpPr>
          <p:spPr>
            <a:xfrm>
              <a:off x="2941768"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0.8</a:t>
              </a:r>
            </a:p>
          </p:txBody>
        </p:sp>
        <p:sp>
          <p:nvSpPr>
            <p:cNvPr id="169" name="tx169"/>
            <p:cNvSpPr/>
            <p:nvPr/>
          </p:nvSpPr>
          <p:spPr>
            <a:xfrm>
              <a:off x="2804826"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0.8</a:t>
              </a:r>
            </a:p>
          </p:txBody>
        </p:sp>
        <p:sp>
          <p:nvSpPr>
            <p:cNvPr id="170" name="tx170"/>
            <p:cNvSpPr/>
            <p:nvPr/>
          </p:nvSpPr>
          <p:spPr>
            <a:xfrm>
              <a:off x="4560464"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71" name="tx171"/>
            <p:cNvSpPr/>
            <p:nvPr/>
          </p:nvSpPr>
          <p:spPr>
            <a:xfrm>
              <a:off x="6393501"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0.8</a:t>
              </a:r>
            </a:p>
          </p:txBody>
        </p:sp>
        <p:sp>
          <p:nvSpPr>
            <p:cNvPr id="172" name="tx172"/>
            <p:cNvSpPr/>
            <p:nvPr/>
          </p:nvSpPr>
          <p:spPr>
            <a:xfrm>
              <a:off x="5894401"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73" name="tx173"/>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140987"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77" name="tx177"/>
            <p:cNvSpPr/>
            <p:nvPr/>
          </p:nvSpPr>
          <p:spPr>
            <a:xfrm>
              <a:off x="3198598"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78" name="tx178"/>
            <p:cNvSpPr/>
            <p:nvPr/>
          </p:nvSpPr>
          <p:spPr>
            <a:xfrm>
              <a:off x="5256209"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79" name="tx179"/>
            <p:cNvSpPr/>
            <p:nvPr/>
          </p:nvSpPr>
          <p:spPr>
            <a:xfrm>
              <a:off x="7313820"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80" name="tx180"/>
            <p:cNvSpPr/>
            <p:nvPr/>
          </p:nvSpPr>
          <p:spPr>
            <a:xfrm>
              <a:off x="3598790" y="6052366"/>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81" name="tx18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3" name="tx18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DRC.
In 2024, DTP1 coverage in DRC increased to 82%. The number of children missing out on any DTP vaccination (zero-dose children) improved from 839,000 in 2023 to 772,000 in 2024.
DTP3 coverage increased to 65% in 2024, leaving 1,502,000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65659"/>
              <a:ext cx="3397293" cy="1057099"/>
            </a:xfrm>
            <a:custGeom>
              <a:avLst/>
              <a:pathLst>
                <a:path w="3397293" h="1057099">
                  <a:moveTo>
                    <a:pt x="0" y="999958"/>
                  </a:moveTo>
                  <a:lnTo>
                    <a:pt x="141553" y="999958"/>
                  </a:lnTo>
                  <a:lnTo>
                    <a:pt x="283107" y="1057099"/>
                  </a:lnTo>
                  <a:lnTo>
                    <a:pt x="424661" y="885677"/>
                  </a:lnTo>
                  <a:lnTo>
                    <a:pt x="566215" y="514264"/>
                  </a:lnTo>
                  <a:lnTo>
                    <a:pt x="707769" y="457124"/>
                  </a:lnTo>
                  <a:lnTo>
                    <a:pt x="849323" y="371413"/>
                  </a:lnTo>
                  <a:lnTo>
                    <a:pt x="990877" y="314272"/>
                  </a:lnTo>
                  <a:lnTo>
                    <a:pt x="1132431" y="228562"/>
                  </a:lnTo>
                  <a:lnTo>
                    <a:pt x="1273984" y="171421"/>
                  </a:lnTo>
                  <a:lnTo>
                    <a:pt x="1415538" y="457124"/>
                  </a:lnTo>
                  <a:lnTo>
                    <a:pt x="1557092" y="171421"/>
                  </a:lnTo>
                  <a:lnTo>
                    <a:pt x="1698646" y="171421"/>
                  </a:lnTo>
                  <a:lnTo>
                    <a:pt x="1840200" y="171421"/>
                  </a:lnTo>
                  <a:lnTo>
                    <a:pt x="1981754" y="85710"/>
                  </a:lnTo>
                  <a:lnTo>
                    <a:pt x="2123308" y="85710"/>
                  </a:lnTo>
                  <a:lnTo>
                    <a:pt x="2264862" y="85710"/>
                  </a:lnTo>
                  <a:lnTo>
                    <a:pt x="2406416" y="57140"/>
                  </a:lnTo>
                  <a:lnTo>
                    <a:pt x="2547969" y="57140"/>
                  </a:lnTo>
                  <a:lnTo>
                    <a:pt x="2689523" y="0"/>
                  </a:lnTo>
                  <a:lnTo>
                    <a:pt x="2831077" y="28570"/>
                  </a:lnTo>
                  <a:lnTo>
                    <a:pt x="2972631" y="85710"/>
                  </a:lnTo>
                  <a:lnTo>
                    <a:pt x="3114185" y="85710"/>
                  </a:lnTo>
                  <a:lnTo>
                    <a:pt x="3255739" y="114281"/>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65659"/>
              <a:ext cx="3397293" cy="1057099"/>
            </a:xfrm>
            <a:custGeom>
              <a:avLst/>
              <a:pathLst>
                <a:path w="3397293" h="1057099">
                  <a:moveTo>
                    <a:pt x="0" y="999958"/>
                  </a:moveTo>
                  <a:lnTo>
                    <a:pt x="141553" y="999958"/>
                  </a:lnTo>
                  <a:lnTo>
                    <a:pt x="283107" y="1057099"/>
                  </a:lnTo>
                  <a:lnTo>
                    <a:pt x="424661" y="885677"/>
                  </a:lnTo>
                  <a:lnTo>
                    <a:pt x="566215" y="514264"/>
                  </a:lnTo>
                  <a:lnTo>
                    <a:pt x="707769" y="457124"/>
                  </a:lnTo>
                  <a:lnTo>
                    <a:pt x="849323" y="371413"/>
                  </a:lnTo>
                  <a:lnTo>
                    <a:pt x="990877" y="314272"/>
                  </a:lnTo>
                  <a:lnTo>
                    <a:pt x="1132431" y="228562"/>
                  </a:lnTo>
                  <a:lnTo>
                    <a:pt x="1273984" y="171421"/>
                  </a:lnTo>
                  <a:lnTo>
                    <a:pt x="1415538" y="457124"/>
                  </a:lnTo>
                  <a:lnTo>
                    <a:pt x="1557092" y="171421"/>
                  </a:lnTo>
                  <a:lnTo>
                    <a:pt x="1698646" y="171421"/>
                  </a:lnTo>
                  <a:lnTo>
                    <a:pt x="1840200" y="171421"/>
                  </a:lnTo>
                  <a:lnTo>
                    <a:pt x="1981754" y="85710"/>
                  </a:lnTo>
                  <a:lnTo>
                    <a:pt x="2123308" y="85710"/>
                  </a:lnTo>
                  <a:lnTo>
                    <a:pt x="2264862" y="85710"/>
                  </a:lnTo>
                  <a:lnTo>
                    <a:pt x="2406416" y="57140"/>
                  </a:lnTo>
                  <a:lnTo>
                    <a:pt x="2547969" y="57140"/>
                  </a:lnTo>
                  <a:lnTo>
                    <a:pt x="2689523" y="0"/>
                  </a:lnTo>
                  <a:lnTo>
                    <a:pt x="2831077" y="28570"/>
                  </a:lnTo>
                  <a:lnTo>
                    <a:pt x="2972631" y="85710"/>
                  </a:lnTo>
                  <a:lnTo>
                    <a:pt x="3114185" y="85710"/>
                  </a:lnTo>
                  <a:lnTo>
                    <a:pt x="3255739" y="114281"/>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14223"/>
            </a:xfrm>
            <a:custGeom>
              <a:avLst/>
              <a:pathLst>
                <a:path w="0" h="1514223">
                  <a:moveTo>
                    <a:pt x="0" y="0"/>
                  </a:moveTo>
                  <a:lnTo>
                    <a:pt x="0" y="151422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465659"/>
              <a:ext cx="3397293" cy="1057099"/>
            </a:xfrm>
            <a:custGeom>
              <a:avLst/>
              <a:pathLst>
                <a:path w="3397293" h="1057099">
                  <a:moveTo>
                    <a:pt x="0" y="999958"/>
                  </a:moveTo>
                  <a:lnTo>
                    <a:pt x="141553" y="999958"/>
                  </a:lnTo>
                  <a:lnTo>
                    <a:pt x="283107" y="1057099"/>
                  </a:lnTo>
                  <a:lnTo>
                    <a:pt x="424661" y="885677"/>
                  </a:lnTo>
                  <a:lnTo>
                    <a:pt x="566215" y="514264"/>
                  </a:lnTo>
                  <a:lnTo>
                    <a:pt x="707769" y="457124"/>
                  </a:lnTo>
                  <a:lnTo>
                    <a:pt x="849323" y="371413"/>
                  </a:lnTo>
                  <a:lnTo>
                    <a:pt x="990877" y="314272"/>
                  </a:lnTo>
                  <a:lnTo>
                    <a:pt x="1132431" y="228562"/>
                  </a:lnTo>
                  <a:lnTo>
                    <a:pt x="1273984" y="171421"/>
                  </a:lnTo>
                  <a:lnTo>
                    <a:pt x="1415538" y="457124"/>
                  </a:lnTo>
                  <a:lnTo>
                    <a:pt x="1557092" y="171421"/>
                  </a:lnTo>
                  <a:lnTo>
                    <a:pt x="1698646" y="171421"/>
                  </a:lnTo>
                  <a:lnTo>
                    <a:pt x="1840200" y="171421"/>
                  </a:lnTo>
                  <a:lnTo>
                    <a:pt x="1981754" y="85710"/>
                  </a:lnTo>
                  <a:lnTo>
                    <a:pt x="2123308" y="85710"/>
                  </a:lnTo>
                  <a:lnTo>
                    <a:pt x="2264862" y="85710"/>
                  </a:lnTo>
                  <a:lnTo>
                    <a:pt x="2406416" y="57140"/>
                  </a:lnTo>
                  <a:lnTo>
                    <a:pt x="2547969" y="57140"/>
                  </a:lnTo>
                  <a:lnTo>
                    <a:pt x="2689523" y="0"/>
                  </a:lnTo>
                  <a:lnTo>
                    <a:pt x="2831077" y="28570"/>
                  </a:lnTo>
                  <a:lnTo>
                    <a:pt x="2972631" y="85710"/>
                  </a:lnTo>
                  <a:lnTo>
                    <a:pt x="3114185" y="85710"/>
                  </a:lnTo>
                  <a:lnTo>
                    <a:pt x="3255739" y="114281"/>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17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17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3305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550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8855" y="4830005"/>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DRC</a:t>
              </a:r>
            </a:p>
          </p:txBody>
        </p:sp>
        <p:sp>
          <p:nvSpPr>
            <p:cNvPr id="60" name="tx60"/>
            <p:cNvSpPr/>
            <p:nvPr/>
          </p:nvSpPr>
          <p:spPr>
            <a:xfrm>
              <a:off x="270015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62604"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76016" y="471005"/>
              <a:ext cx="228719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DRC, 2000-2024</a:t>
              </a:r>
            </a:p>
          </p:txBody>
        </p:sp>
        <p:sp>
          <p:nvSpPr>
            <p:cNvPr id="63" name="pl63"/>
            <p:cNvSpPr/>
            <p:nvPr/>
          </p:nvSpPr>
          <p:spPr>
            <a:xfrm>
              <a:off x="5267799" y="37405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90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65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40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280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031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781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5531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281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53156"/>
              <a:ext cx="3397293" cy="2312404"/>
            </a:xfrm>
            <a:custGeom>
              <a:avLst/>
              <a:pathLst>
                <a:path w="3397293" h="2312404">
                  <a:moveTo>
                    <a:pt x="0" y="2187409"/>
                  </a:moveTo>
                  <a:lnTo>
                    <a:pt x="141553" y="2187409"/>
                  </a:lnTo>
                  <a:lnTo>
                    <a:pt x="283107" y="2312404"/>
                  </a:lnTo>
                  <a:lnTo>
                    <a:pt x="424661" y="1937420"/>
                  </a:lnTo>
                  <a:lnTo>
                    <a:pt x="566215" y="1124953"/>
                  </a:lnTo>
                  <a:lnTo>
                    <a:pt x="707769" y="999958"/>
                  </a:lnTo>
                  <a:lnTo>
                    <a:pt x="849323" y="812466"/>
                  </a:lnTo>
                  <a:lnTo>
                    <a:pt x="990877" y="687471"/>
                  </a:lnTo>
                  <a:lnTo>
                    <a:pt x="1132431" y="499979"/>
                  </a:lnTo>
                  <a:lnTo>
                    <a:pt x="1273984" y="374984"/>
                  </a:lnTo>
                  <a:lnTo>
                    <a:pt x="1415538" y="999958"/>
                  </a:lnTo>
                  <a:lnTo>
                    <a:pt x="1557092" y="374984"/>
                  </a:lnTo>
                  <a:lnTo>
                    <a:pt x="1698646" y="374984"/>
                  </a:lnTo>
                  <a:lnTo>
                    <a:pt x="1840200" y="374984"/>
                  </a:lnTo>
                  <a:lnTo>
                    <a:pt x="1981754" y="187492"/>
                  </a:lnTo>
                  <a:lnTo>
                    <a:pt x="2123308" y="187492"/>
                  </a:lnTo>
                  <a:lnTo>
                    <a:pt x="2264862" y="187492"/>
                  </a:lnTo>
                  <a:lnTo>
                    <a:pt x="2406416" y="124994"/>
                  </a:lnTo>
                  <a:lnTo>
                    <a:pt x="2547969" y="124994"/>
                  </a:lnTo>
                  <a:lnTo>
                    <a:pt x="2689523" y="0"/>
                  </a:lnTo>
                  <a:lnTo>
                    <a:pt x="2831077" y="62497"/>
                  </a:lnTo>
                  <a:lnTo>
                    <a:pt x="2972631" y="187492"/>
                  </a:lnTo>
                  <a:lnTo>
                    <a:pt x="3114185" y="187492"/>
                  </a:lnTo>
                  <a:lnTo>
                    <a:pt x="3255739" y="249989"/>
                  </a:lnTo>
                  <a:lnTo>
                    <a:pt x="3397293" y="124994"/>
                  </a:lnTo>
                </a:path>
              </a:pathLst>
            </a:custGeom>
            <a:ln w="27101" cap="flat">
              <a:solidFill>
                <a:srgbClr val="0058AB">
                  <a:alpha val="100000"/>
                </a:srgbClr>
              </a:solidFill>
              <a:prstDash val="solid"/>
              <a:round/>
            </a:ln>
          </p:spPr>
          <p:txBody>
            <a:bodyPr/>
            <a:lstStyle/>
            <a:p/>
          </p:txBody>
        </p:sp>
        <p:sp>
          <p:nvSpPr>
            <p:cNvPr id="81" name="pl81"/>
            <p:cNvSpPr/>
            <p:nvPr/>
          </p:nvSpPr>
          <p:spPr>
            <a:xfrm>
              <a:off x="5437664" y="1553156"/>
              <a:ext cx="3397293" cy="499979"/>
            </a:xfrm>
            <a:custGeom>
              <a:avLst/>
              <a:pathLst>
                <a:path w="3397293" h="499979">
                  <a:moveTo>
                    <a:pt x="0" y="499979"/>
                  </a:moveTo>
                  <a:lnTo>
                    <a:pt x="141553" y="437481"/>
                  </a:lnTo>
                  <a:lnTo>
                    <a:pt x="283107" y="437481"/>
                  </a:lnTo>
                  <a:lnTo>
                    <a:pt x="424661" y="374984"/>
                  </a:lnTo>
                  <a:lnTo>
                    <a:pt x="566215" y="312487"/>
                  </a:lnTo>
                  <a:lnTo>
                    <a:pt x="707769" y="249989"/>
                  </a:lnTo>
                  <a:lnTo>
                    <a:pt x="849323" y="187492"/>
                  </a:lnTo>
                  <a:lnTo>
                    <a:pt x="990877" y="187492"/>
                  </a:lnTo>
                  <a:lnTo>
                    <a:pt x="1132431" y="124994"/>
                  </a:lnTo>
                  <a:lnTo>
                    <a:pt x="1273984" y="62497"/>
                  </a:lnTo>
                  <a:lnTo>
                    <a:pt x="1415538" y="62497"/>
                  </a:lnTo>
                  <a:lnTo>
                    <a:pt x="1557092" y="62497"/>
                  </a:lnTo>
                  <a:lnTo>
                    <a:pt x="1698646" y="62497"/>
                  </a:lnTo>
                  <a:lnTo>
                    <a:pt x="1840200" y="62497"/>
                  </a:lnTo>
                  <a:lnTo>
                    <a:pt x="1981754" y="62497"/>
                  </a:lnTo>
                  <a:lnTo>
                    <a:pt x="2123308" y="62497"/>
                  </a:lnTo>
                  <a:lnTo>
                    <a:pt x="2264862" y="0"/>
                  </a:lnTo>
                  <a:lnTo>
                    <a:pt x="2406416" y="0"/>
                  </a:lnTo>
                  <a:lnTo>
                    <a:pt x="2547969" y="0"/>
                  </a:lnTo>
                  <a:lnTo>
                    <a:pt x="2689523" y="0"/>
                  </a:lnTo>
                  <a:lnTo>
                    <a:pt x="2831077" y="124994"/>
                  </a:lnTo>
                  <a:lnTo>
                    <a:pt x="2972631" y="187492"/>
                  </a:lnTo>
                  <a:lnTo>
                    <a:pt x="3114185" y="62497"/>
                  </a:lnTo>
                  <a:lnTo>
                    <a:pt x="3255739" y="62497"/>
                  </a:lnTo>
                  <a:lnTo>
                    <a:pt x="3397293" y="62497"/>
                  </a:lnTo>
                </a:path>
              </a:pathLst>
            </a:custGeom>
            <a:ln w="27101" cap="flat">
              <a:solidFill>
                <a:srgbClr val="80BD41">
                  <a:alpha val="100000"/>
                </a:srgbClr>
              </a:solidFill>
              <a:prstDash val="solid"/>
              <a:round/>
            </a:ln>
          </p:spPr>
          <p:txBody>
            <a:bodyPr/>
            <a:lstStyle/>
            <a:p/>
          </p:txBody>
        </p:sp>
        <p:sp>
          <p:nvSpPr>
            <p:cNvPr id="82" name="pl82"/>
            <p:cNvSpPr/>
            <p:nvPr/>
          </p:nvSpPr>
          <p:spPr>
            <a:xfrm>
              <a:off x="5437664" y="1490658"/>
              <a:ext cx="3397293" cy="1499938"/>
            </a:xfrm>
            <a:custGeom>
              <a:avLst/>
              <a:pathLst>
                <a:path w="3397293" h="1499938">
                  <a:moveTo>
                    <a:pt x="0" y="1499938"/>
                  </a:moveTo>
                  <a:lnTo>
                    <a:pt x="141553" y="1499938"/>
                  </a:lnTo>
                  <a:lnTo>
                    <a:pt x="283107" y="1437440"/>
                  </a:lnTo>
                  <a:lnTo>
                    <a:pt x="424661" y="1312445"/>
                  </a:lnTo>
                  <a:lnTo>
                    <a:pt x="566215" y="1124953"/>
                  </a:lnTo>
                  <a:lnTo>
                    <a:pt x="707769" y="937461"/>
                  </a:lnTo>
                  <a:lnTo>
                    <a:pt x="849323" y="812466"/>
                  </a:lnTo>
                  <a:lnTo>
                    <a:pt x="990877" y="687471"/>
                  </a:lnTo>
                  <a:lnTo>
                    <a:pt x="1132431" y="374984"/>
                  </a:lnTo>
                  <a:lnTo>
                    <a:pt x="1273984" y="124994"/>
                  </a:lnTo>
                  <a:lnTo>
                    <a:pt x="1415538" y="499979"/>
                  </a:lnTo>
                  <a:lnTo>
                    <a:pt x="1557092" y="624974"/>
                  </a:lnTo>
                  <a:lnTo>
                    <a:pt x="1698646" y="874963"/>
                  </a:lnTo>
                  <a:lnTo>
                    <a:pt x="1840200" y="937461"/>
                  </a:lnTo>
                  <a:lnTo>
                    <a:pt x="1981754" y="687471"/>
                  </a:lnTo>
                  <a:lnTo>
                    <a:pt x="2123308" y="624974"/>
                  </a:lnTo>
                  <a:lnTo>
                    <a:pt x="2264862" y="312487"/>
                  </a:lnTo>
                  <a:lnTo>
                    <a:pt x="2406416" y="249989"/>
                  </a:lnTo>
                  <a:lnTo>
                    <a:pt x="2547969" y="187492"/>
                  </a:lnTo>
                  <a:lnTo>
                    <a:pt x="2689523" y="62497"/>
                  </a:lnTo>
                  <a:lnTo>
                    <a:pt x="2831077" y="187492"/>
                  </a:lnTo>
                  <a:lnTo>
                    <a:pt x="2972631" y="249989"/>
                  </a:lnTo>
                  <a:lnTo>
                    <a:pt x="3114185" y="249989"/>
                  </a:lnTo>
                  <a:lnTo>
                    <a:pt x="3255739" y="62497"/>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5531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53156"/>
              <a:ext cx="3397293" cy="2312404"/>
            </a:xfrm>
            <a:custGeom>
              <a:avLst/>
              <a:pathLst>
                <a:path w="3397293" h="2312404">
                  <a:moveTo>
                    <a:pt x="0" y="2187409"/>
                  </a:moveTo>
                  <a:lnTo>
                    <a:pt x="141553" y="2187409"/>
                  </a:lnTo>
                  <a:lnTo>
                    <a:pt x="283107" y="2312404"/>
                  </a:lnTo>
                  <a:lnTo>
                    <a:pt x="424661" y="1937420"/>
                  </a:lnTo>
                  <a:lnTo>
                    <a:pt x="566215" y="1124953"/>
                  </a:lnTo>
                  <a:lnTo>
                    <a:pt x="707769" y="999958"/>
                  </a:lnTo>
                  <a:lnTo>
                    <a:pt x="849323" y="812466"/>
                  </a:lnTo>
                  <a:lnTo>
                    <a:pt x="990877" y="687471"/>
                  </a:lnTo>
                  <a:lnTo>
                    <a:pt x="1132431" y="499979"/>
                  </a:lnTo>
                  <a:lnTo>
                    <a:pt x="1273984" y="374984"/>
                  </a:lnTo>
                  <a:lnTo>
                    <a:pt x="1415538" y="999958"/>
                  </a:lnTo>
                  <a:lnTo>
                    <a:pt x="1557092" y="374984"/>
                  </a:lnTo>
                  <a:lnTo>
                    <a:pt x="1698646" y="374984"/>
                  </a:lnTo>
                  <a:lnTo>
                    <a:pt x="1840200" y="374984"/>
                  </a:lnTo>
                  <a:lnTo>
                    <a:pt x="1981754" y="187492"/>
                  </a:lnTo>
                  <a:lnTo>
                    <a:pt x="2123308" y="187492"/>
                  </a:lnTo>
                  <a:lnTo>
                    <a:pt x="2264862" y="187492"/>
                  </a:lnTo>
                  <a:lnTo>
                    <a:pt x="2406416" y="124994"/>
                  </a:lnTo>
                  <a:lnTo>
                    <a:pt x="2547969" y="124994"/>
                  </a:lnTo>
                  <a:lnTo>
                    <a:pt x="2689523" y="0"/>
                  </a:lnTo>
                  <a:lnTo>
                    <a:pt x="2831077" y="62497"/>
                  </a:lnTo>
                  <a:lnTo>
                    <a:pt x="2972631" y="187492"/>
                  </a:lnTo>
                  <a:lnTo>
                    <a:pt x="3114185" y="187492"/>
                  </a:lnTo>
                  <a:lnTo>
                    <a:pt x="3255739" y="249989"/>
                  </a:lnTo>
                  <a:lnTo>
                    <a:pt x="3397293" y="124994"/>
                  </a:lnTo>
                </a:path>
              </a:pathLst>
            </a:custGeom>
            <a:ln w="43362" cap="flat">
              <a:solidFill>
                <a:srgbClr val="000000">
                  <a:alpha val="100000"/>
                </a:srgbClr>
              </a:solidFill>
              <a:prstDash val="solid"/>
              <a:round/>
            </a:ln>
          </p:spPr>
          <p:txBody>
            <a:bodyPr/>
            <a:lstStyle/>
            <a:p/>
          </p:txBody>
        </p:sp>
        <p:sp>
          <p:nvSpPr>
            <p:cNvPr id="85" name="pl85"/>
            <p:cNvSpPr/>
            <p:nvPr/>
          </p:nvSpPr>
          <p:spPr>
            <a:xfrm>
              <a:off x="5437664" y="1203170"/>
              <a:ext cx="0" cy="2537395"/>
            </a:xfrm>
            <a:custGeom>
              <a:avLst/>
              <a:pathLst>
                <a:path w="0" h="2537395">
                  <a:moveTo>
                    <a:pt x="0" y="253739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203170"/>
              <a:ext cx="0" cy="1349944"/>
            </a:xfrm>
            <a:custGeom>
              <a:avLst/>
              <a:pathLst>
                <a:path w="0" h="1349944">
                  <a:moveTo>
                    <a:pt x="0" y="134994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203170"/>
              <a:ext cx="0" cy="1349944"/>
            </a:xfrm>
            <a:custGeom>
              <a:avLst/>
              <a:pathLst>
                <a:path w="0" h="1349944">
                  <a:moveTo>
                    <a:pt x="0" y="134994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203170"/>
              <a:ext cx="0" cy="537477"/>
            </a:xfrm>
            <a:custGeom>
              <a:avLst/>
              <a:pathLst>
                <a:path w="0" h="537477">
                  <a:moveTo>
                    <a:pt x="0" y="5374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203170"/>
              <a:ext cx="0" cy="349985"/>
            </a:xfrm>
            <a:custGeom>
              <a:avLst/>
              <a:pathLst>
                <a:path w="0" h="349985">
                  <a:moveTo>
                    <a:pt x="0" y="3499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203170"/>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203170"/>
              <a:ext cx="0" cy="474980"/>
            </a:xfrm>
            <a:custGeom>
              <a:avLst/>
              <a:pathLst>
                <a:path w="0" h="474980">
                  <a:moveTo>
                    <a:pt x="0" y="4749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53156"/>
              <a:ext cx="3397293" cy="2312404"/>
            </a:xfrm>
            <a:custGeom>
              <a:avLst/>
              <a:pathLst>
                <a:path w="3397293" h="2312404">
                  <a:moveTo>
                    <a:pt x="0" y="2187409"/>
                  </a:moveTo>
                  <a:lnTo>
                    <a:pt x="141553" y="2187409"/>
                  </a:lnTo>
                  <a:lnTo>
                    <a:pt x="283107" y="2312404"/>
                  </a:lnTo>
                  <a:lnTo>
                    <a:pt x="424661" y="1937420"/>
                  </a:lnTo>
                  <a:lnTo>
                    <a:pt x="566215" y="1124953"/>
                  </a:lnTo>
                  <a:lnTo>
                    <a:pt x="707769" y="999958"/>
                  </a:lnTo>
                  <a:lnTo>
                    <a:pt x="849323" y="812466"/>
                  </a:lnTo>
                  <a:lnTo>
                    <a:pt x="990877" y="687471"/>
                  </a:lnTo>
                  <a:lnTo>
                    <a:pt x="1132431" y="499979"/>
                  </a:lnTo>
                  <a:lnTo>
                    <a:pt x="1273984" y="374984"/>
                  </a:lnTo>
                  <a:lnTo>
                    <a:pt x="1415538" y="999958"/>
                  </a:lnTo>
                  <a:lnTo>
                    <a:pt x="1557092" y="374984"/>
                  </a:lnTo>
                  <a:lnTo>
                    <a:pt x="1698646" y="374984"/>
                  </a:lnTo>
                  <a:lnTo>
                    <a:pt x="1840200" y="374984"/>
                  </a:lnTo>
                  <a:lnTo>
                    <a:pt x="1981754" y="187492"/>
                  </a:lnTo>
                  <a:lnTo>
                    <a:pt x="2123308" y="187492"/>
                  </a:lnTo>
                  <a:lnTo>
                    <a:pt x="2264862" y="187492"/>
                  </a:lnTo>
                  <a:lnTo>
                    <a:pt x="2406416" y="124994"/>
                  </a:lnTo>
                  <a:lnTo>
                    <a:pt x="2547969" y="124994"/>
                  </a:lnTo>
                  <a:lnTo>
                    <a:pt x="2689523" y="0"/>
                  </a:lnTo>
                  <a:lnTo>
                    <a:pt x="2831077" y="62497"/>
                  </a:lnTo>
                  <a:lnTo>
                    <a:pt x="2972631" y="187492"/>
                  </a:lnTo>
                  <a:lnTo>
                    <a:pt x="3114185" y="187492"/>
                  </a:lnTo>
                  <a:lnTo>
                    <a:pt x="3255739" y="249989"/>
                  </a:lnTo>
                  <a:lnTo>
                    <a:pt x="3397293" y="124994"/>
                  </a:lnTo>
                </a:path>
              </a:pathLst>
            </a:custGeom>
            <a:ln w="27101" cap="flat">
              <a:solidFill>
                <a:srgbClr val="0058AB">
                  <a:alpha val="100000"/>
                </a:srgbClr>
              </a:solidFill>
              <a:prstDash val="solid"/>
              <a:round/>
            </a:ln>
          </p:spPr>
          <p:txBody>
            <a:bodyPr/>
            <a:lstStyle/>
            <a:p/>
          </p:txBody>
        </p:sp>
        <p:sp>
          <p:nvSpPr>
            <p:cNvPr id="93" name="tx93"/>
            <p:cNvSpPr/>
            <p:nvPr/>
          </p:nvSpPr>
          <p:spPr>
            <a:xfrm>
              <a:off x="5359324" y="113767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94" name="tx94"/>
            <p:cNvSpPr/>
            <p:nvPr/>
          </p:nvSpPr>
          <p:spPr>
            <a:xfrm>
              <a:off x="6067093" y="113773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774863" y="113773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7512777" y="113767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097042" y="11377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13937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1390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15765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4515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37589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7509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1260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5010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876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884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884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497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122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55554" y="4830005"/>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DRC</a:t>
              </a:r>
            </a:p>
          </p:txBody>
        </p:sp>
        <p:sp>
          <p:nvSpPr>
            <p:cNvPr id="120" name="tx120"/>
            <p:cNvSpPr/>
            <p:nvPr/>
          </p:nvSpPr>
          <p:spPr>
            <a:xfrm>
              <a:off x="70168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7930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900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9358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6816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274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629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087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5545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003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5279436" cy="149993"/>
            </a:xfrm>
            <a:prstGeom prst="rect">
              <a:avLst/>
            </a:prstGeom>
            <a:solidFill>
              <a:srgbClr val="1CABE2">
                <a:alpha val="80000"/>
              </a:srgbClr>
            </a:solidFill>
          </p:spPr>
          <p:txBody>
            <a:bodyPr/>
            <a:lstStyle/>
            <a:p/>
          </p:txBody>
        </p:sp>
        <p:sp>
          <p:nvSpPr>
            <p:cNvPr id="136" name="rc136"/>
            <p:cNvSpPr/>
            <p:nvPr/>
          </p:nvSpPr>
          <p:spPr>
            <a:xfrm>
              <a:off x="1317178" y="5637654"/>
              <a:ext cx="7321564" cy="149993"/>
            </a:xfrm>
            <a:prstGeom prst="rect">
              <a:avLst/>
            </a:prstGeom>
            <a:solidFill>
              <a:srgbClr val="1CABE2">
                <a:alpha val="80000"/>
              </a:srgbClr>
            </a:solidFill>
          </p:spPr>
          <p:txBody>
            <a:bodyPr/>
            <a:lstStyle/>
            <a:p/>
          </p:txBody>
        </p:sp>
        <p:sp>
          <p:nvSpPr>
            <p:cNvPr id="137" name="rc137"/>
            <p:cNvSpPr/>
            <p:nvPr/>
          </p:nvSpPr>
          <p:spPr>
            <a:xfrm>
              <a:off x="1317178" y="5450161"/>
              <a:ext cx="6740621" cy="149993"/>
            </a:xfrm>
            <a:prstGeom prst="rect">
              <a:avLst/>
            </a:prstGeom>
            <a:solidFill>
              <a:srgbClr val="1CABE2">
                <a:alpha val="80000"/>
              </a:srgbClr>
            </a:solidFill>
          </p:spPr>
          <p:txBody>
            <a:bodyPr/>
            <a:lstStyle/>
            <a:p/>
          </p:txBody>
        </p:sp>
        <p:sp>
          <p:nvSpPr>
            <p:cNvPr id="138" name="tx138"/>
            <p:cNvSpPr/>
            <p:nvPr/>
          </p:nvSpPr>
          <p:spPr>
            <a:xfrm>
              <a:off x="6087201"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605,000</a:t>
              </a:r>
            </a:p>
          </p:txBody>
        </p:sp>
        <p:sp>
          <p:nvSpPr>
            <p:cNvPr id="139" name="tx139"/>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839,000</a:t>
              </a:r>
            </a:p>
          </p:txBody>
        </p:sp>
        <p:sp>
          <p:nvSpPr>
            <p:cNvPr id="140" name="tx140"/>
            <p:cNvSpPr/>
            <p:nvPr/>
          </p:nvSpPr>
          <p:spPr>
            <a:xfrm>
              <a:off x="7548386"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772,000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55798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6" name="tx146"/>
            <p:cNvSpPr/>
            <p:nvPr/>
          </p:nvSpPr>
          <p:spPr>
            <a:xfrm>
              <a:off x="430376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7" name="tx147"/>
            <p:cNvSpPr/>
            <p:nvPr/>
          </p:nvSpPr>
          <p:spPr>
            <a:xfrm>
              <a:off x="604954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8" name="tx148"/>
            <p:cNvSpPr/>
            <p:nvPr/>
          </p:nvSpPr>
          <p:spPr>
            <a:xfrm>
              <a:off x="779532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9" name="tx14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DRC (82%) was 7 percentage points lower than the global average (89%) and 1 percentage point higher than average across all WCAR countries (81%).
National DTP1 coverage was 2 percentage points lower than in 2019 (84%).
This equates to 772,000 zero-dose children in 2024 compared to 605,000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F26A21">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DRC ranked number 9 out of 24 countries for lowest DTP1 coverage (based on tied ranks).
DRC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F26A21">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DRC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DRC ranked number 2 out of 24 countries with 757,000 zero-dose children.
In 2024, DRC ranked number 2 out of 24 countries with 772,000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4535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8500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22465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26430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66518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0483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74448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4379195"/>
              <a:ext cx="200644" cy="246340"/>
            </a:xfrm>
            <a:prstGeom prst="rect">
              <a:avLst/>
            </a:prstGeom>
            <a:solidFill>
              <a:srgbClr val="80BD41">
                <a:alpha val="100000"/>
              </a:srgbClr>
            </a:solidFill>
          </p:spPr>
          <p:txBody>
            <a:bodyPr/>
            <a:lstStyle/>
            <a:p/>
          </p:txBody>
        </p:sp>
        <p:sp>
          <p:nvSpPr>
            <p:cNvPr id="26" name="rc26"/>
            <p:cNvSpPr/>
            <p:nvPr/>
          </p:nvSpPr>
          <p:spPr>
            <a:xfrm>
              <a:off x="1423662" y="3804401"/>
              <a:ext cx="200644" cy="418778"/>
            </a:xfrm>
            <a:prstGeom prst="rect">
              <a:avLst/>
            </a:prstGeom>
            <a:solidFill>
              <a:srgbClr val="0058AB">
                <a:alpha val="100000"/>
              </a:srgbClr>
            </a:solidFill>
          </p:spPr>
          <p:txBody>
            <a:bodyPr/>
            <a:lstStyle/>
            <a:p/>
          </p:txBody>
        </p:sp>
        <p:sp>
          <p:nvSpPr>
            <p:cNvPr id="27" name="rc27"/>
            <p:cNvSpPr/>
            <p:nvPr/>
          </p:nvSpPr>
          <p:spPr>
            <a:xfrm>
              <a:off x="1423662" y="4223179"/>
              <a:ext cx="200644" cy="156015"/>
            </a:xfrm>
            <a:prstGeom prst="rect">
              <a:avLst/>
            </a:prstGeom>
            <a:solidFill>
              <a:srgbClr val="1CABE2">
                <a:alpha val="100000"/>
              </a:srgbClr>
            </a:solidFill>
          </p:spPr>
          <p:txBody>
            <a:bodyPr/>
            <a:lstStyle/>
            <a:p/>
          </p:txBody>
        </p:sp>
        <p:sp>
          <p:nvSpPr>
            <p:cNvPr id="28" name="rc28"/>
            <p:cNvSpPr/>
            <p:nvPr/>
          </p:nvSpPr>
          <p:spPr>
            <a:xfrm>
              <a:off x="1646600" y="4372827"/>
              <a:ext cx="200644" cy="252708"/>
            </a:xfrm>
            <a:prstGeom prst="rect">
              <a:avLst/>
            </a:prstGeom>
            <a:solidFill>
              <a:srgbClr val="80BD41">
                <a:alpha val="100000"/>
              </a:srgbClr>
            </a:solidFill>
          </p:spPr>
          <p:txBody>
            <a:bodyPr/>
            <a:lstStyle/>
            <a:p/>
          </p:txBody>
        </p:sp>
        <p:sp>
          <p:nvSpPr>
            <p:cNvPr id="29" name="rc29"/>
            <p:cNvSpPr/>
            <p:nvPr/>
          </p:nvSpPr>
          <p:spPr>
            <a:xfrm>
              <a:off x="1646600" y="3783175"/>
              <a:ext cx="200644" cy="429603"/>
            </a:xfrm>
            <a:prstGeom prst="rect">
              <a:avLst/>
            </a:prstGeom>
            <a:solidFill>
              <a:srgbClr val="0058AB">
                <a:alpha val="100000"/>
              </a:srgbClr>
            </a:solidFill>
          </p:spPr>
          <p:txBody>
            <a:bodyPr/>
            <a:lstStyle/>
            <a:p/>
          </p:txBody>
        </p:sp>
        <p:sp>
          <p:nvSpPr>
            <p:cNvPr id="30" name="rc30"/>
            <p:cNvSpPr/>
            <p:nvPr/>
          </p:nvSpPr>
          <p:spPr>
            <a:xfrm>
              <a:off x="1646600" y="4212779"/>
              <a:ext cx="200644" cy="160048"/>
            </a:xfrm>
            <a:prstGeom prst="rect">
              <a:avLst/>
            </a:prstGeom>
            <a:solidFill>
              <a:srgbClr val="1CABE2">
                <a:alpha val="100000"/>
              </a:srgbClr>
            </a:solidFill>
          </p:spPr>
          <p:txBody>
            <a:bodyPr/>
            <a:lstStyle/>
            <a:p/>
          </p:txBody>
        </p:sp>
        <p:sp>
          <p:nvSpPr>
            <p:cNvPr id="31" name="rc31"/>
            <p:cNvSpPr/>
            <p:nvPr/>
          </p:nvSpPr>
          <p:spPr>
            <a:xfrm>
              <a:off x="1869538" y="4298236"/>
              <a:ext cx="200644" cy="327299"/>
            </a:xfrm>
            <a:prstGeom prst="rect">
              <a:avLst/>
            </a:prstGeom>
            <a:solidFill>
              <a:srgbClr val="80BD41">
                <a:alpha val="100000"/>
              </a:srgbClr>
            </a:solidFill>
          </p:spPr>
          <p:txBody>
            <a:bodyPr/>
            <a:lstStyle/>
            <a:p/>
          </p:txBody>
        </p:sp>
        <p:sp>
          <p:nvSpPr>
            <p:cNvPr id="32" name="rc32"/>
            <p:cNvSpPr/>
            <p:nvPr/>
          </p:nvSpPr>
          <p:spPr>
            <a:xfrm>
              <a:off x="1869538" y="3764221"/>
              <a:ext cx="200644" cy="456496"/>
            </a:xfrm>
            <a:prstGeom prst="rect">
              <a:avLst/>
            </a:prstGeom>
            <a:solidFill>
              <a:srgbClr val="0058AB">
                <a:alpha val="100000"/>
              </a:srgbClr>
            </a:solidFill>
          </p:spPr>
          <p:txBody>
            <a:bodyPr/>
            <a:lstStyle/>
            <a:p/>
          </p:txBody>
        </p:sp>
        <p:sp>
          <p:nvSpPr>
            <p:cNvPr id="33" name="rc33"/>
            <p:cNvSpPr/>
            <p:nvPr/>
          </p:nvSpPr>
          <p:spPr>
            <a:xfrm>
              <a:off x="1869538" y="4220717"/>
              <a:ext cx="200644" cy="77518"/>
            </a:xfrm>
            <a:prstGeom prst="rect">
              <a:avLst/>
            </a:prstGeom>
            <a:solidFill>
              <a:srgbClr val="1CABE2">
                <a:alpha val="100000"/>
              </a:srgbClr>
            </a:solidFill>
          </p:spPr>
          <p:txBody>
            <a:bodyPr/>
            <a:lstStyle/>
            <a:p/>
          </p:txBody>
        </p:sp>
        <p:sp>
          <p:nvSpPr>
            <p:cNvPr id="34" name="rc34"/>
            <p:cNvSpPr/>
            <p:nvPr/>
          </p:nvSpPr>
          <p:spPr>
            <a:xfrm>
              <a:off x="2092476" y="4255993"/>
              <a:ext cx="200644" cy="369541"/>
            </a:xfrm>
            <a:prstGeom prst="rect">
              <a:avLst/>
            </a:prstGeom>
            <a:solidFill>
              <a:srgbClr val="80BD41">
                <a:alpha val="100000"/>
              </a:srgbClr>
            </a:solidFill>
          </p:spPr>
          <p:txBody>
            <a:bodyPr/>
            <a:lstStyle/>
            <a:p/>
          </p:txBody>
        </p:sp>
        <p:sp>
          <p:nvSpPr>
            <p:cNvPr id="35" name="rc35"/>
            <p:cNvSpPr/>
            <p:nvPr/>
          </p:nvSpPr>
          <p:spPr>
            <a:xfrm>
              <a:off x="2092476" y="3745674"/>
              <a:ext cx="200644" cy="413534"/>
            </a:xfrm>
            <a:prstGeom prst="rect">
              <a:avLst/>
            </a:prstGeom>
            <a:solidFill>
              <a:srgbClr val="0058AB">
                <a:alpha val="100000"/>
              </a:srgbClr>
            </a:solidFill>
          </p:spPr>
          <p:txBody>
            <a:bodyPr/>
            <a:lstStyle/>
            <a:p/>
          </p:txBody>
        </p:sp>
        <p:sp>
          <p:nvSpPr>
            <p:cNvPr id="36" name="rc36"/>
            <p:cNvSpPr/>
            <p:nvPr/>
          </p:nvSpPr>
          <p:spPr>
            <a:xfrm>
              <a:off x="2092476" y="4159208"/>
              <a:ext cx="200644" cy="96784"/>
            </a:xfrm>
            <a:prstGeom prst="rect">
              <a:avLst/>
            </a:prstGeom>
            <a:solidFill>
              <a:srgbClr val="1CABE2">
                <a:alpha val="100000"/>
              </a:srgbClr>
            </a:solidFill>
          </p:spPr>
          <p:txBody>
            <a:bodyPr/>
            <a:lstStyle/>
            <a:p/>
          </p:txBody>
        </p:sp>
        <p:sp>
          <p:nvSpPr>
            <p:cNvPr id="37" name="rc37"/>
            <p:cNvSpPr/>
            <p:nvPr/>
          </p:nvSpPr>
          <p:spPr>
            <a:xfrm>
              <a:off x="2315413" y="4139750"/>
              <a:ext cx="200644" cy="485785"/>
            </a:xfrm>
            <a:prstGeom prst="rect">
              <a:avLst/>
            </a:prstGeom>
            <a:solidFill>
              <a:srgbClr val="80BD41">
                <a:alpha val="100000"/>
              </a:srgbClr>
            </a:solidFill>
          </p:spPr>
          <p:txBody>
            <a:bodyPr/>
            <a:lstStyle/>
            <a:p/>
          </p:txBody>
        </p:sp>
        <p:sp>
          <p:nvSpPr>
            <p:cNvPr id="38" name="rc38"/>
            <p:cNvSpPr/>
            <p:nvPr/>
          </p:nvSpPr>
          <p:spPr>
            <a:xfrm>
              <a:off x="2315413" y="3725932"/>
              <a:ext cx="200644" cy="305865"/>
            </a:xfrm>
            <a:prstGeom prst="rect">
              <a:avLst/>
            </a:prstGeom>
            <a:solidFill>
              <a:srgbClr val="0058AB">
                <a:alpha val="100000"/>
              </a:srgbClr>
            </a:solidFill>
          </p:spPr>
          <p:txBody>
            <a:bodyPr/>
            <a:lstStyle/>
            <a:p/>
          </p:txBody>
        </p:sp>
        <p:sp>
          <p:nvSpPr>
            <p:cNvPr id="39" name="rc39"/>
            <p:cNvSpPr/>
            <p:nvPr/>
          </p:nvSpPr>
          <p:spPr>
            <a:xfrm>
              <a:off x="2315413" y="4031797"/>
              <a:ext cx="200644" cy="107952"/>
            </a:xfrm>
            <a:prstGeom prst="rect">
              <a:avLst/>
            </a:prstGeom>
            <a:solidFill>
              <a:srgbClr val="1CABE2">
                <a:alpha val="100000"/>
              </a:srgbClr>
            </a:solidFill>
          </p:spPr>
          <p:txBody>
            <a:bodyPr/>
            <a:lstStyle/>
            <a:p/>
          </p:txBody>
        </p:sp>
        <p:sp>
          <p:nvSpPr>
            <p:cNvPr id="40" name="rc40"/>
            <p:cNvSpPr/>
            <p:nvPr/>
          </p:nvSpPr>
          <p:spPr>
            <a:xfrm>
              <a:off x="2538351" y="4059640"/>
              <a:ext cx="200644" cy="565895"/>
            </a:xfrm>
            <a:prstGeom prst="rect">
              <a:avLst/>
            </a:prstGeom>
            <a:solidFill>
              <a:srgbClr val="80BD41">
                <a:alpha val="100000"/>
              </a:srgbClr>
            </a:solidFill>
          </p:spPr>
          <p:txBody>
            <a:bodyPr/>
            <a:lstStyle/>
            <a:p/>
          </p:txBody>
        </p:sp>
        <p:sp>
          <p:nvSpPr>
            <p:cNvPr id="41" name="rc41"/>
            <p:cNvSpPr/>
            <p:nvPr/>
          </p:nvSpPr>
          <p:spPr>
            <a:xfrm>
              <a:off x="2538351" y="3697838"/>
              <a:ext cx="200644" cy="296863"/>
            </a:xfrm>
            <a:prstGeom prst="rect">
              <a:avLst/>
            </a:prstGeom>
            <a:solidFill>
              <a:srgbClr val="0058AB">
                <a:alpha val="100000"/>
              </a:srgbClr>
            </a:solidFill>
          </p:spPr>
          <p:txBody>
            <a:bodyPr/>
            <a:lstStyle/>
            <a:p/>
          </p:txBody>
        </p:sp>
        <p:sp>
          <p:nvSpPr>
            <p:cNvPr id="42" name="rc42"/>
            <p:cNvSpPr/>
            <p:nvPr/>
          </p:nvSpPr>
          <p:spPr>
            <a:xfrm>
              <a:off x="2538351" y="3994701"/>
              <a:ext cx="200644" cy="64938"/>
            </a:xfrm>
            <a:prstGeom prst="rect">
              <a:avLst/>
            </a:prstGeom>
            <a:solidFill>
              <a:srgbClr val="1CABE2">
                <a:alpha val="100000"/>
              </a:srgbClr>
            </a:solidFill>
          </p:spPr>
          <p:txBody>
            <a:bodyPr/>
            <a:lstStyle/>
            <a:p/>
          </p:txBody>
        </p:sp>
        <p:sp>
          <p:nvSpPr>
            <p:cNvPr id="43" name="rc43"/>
            <p:cNvSpPr/>
            <p:nvPr/>
          </p:nvSpPr>
          <p:spPr>
            <a:xfrm>
              <a:off x="2761289" y="4028252"/>
              <a:ext cx="200644" cy="597283"/>
            </a:xfrm>
            <a:prstGeom prst="rect">
              <a:avLst/>
            </a:prstGeom>
            <a:solidFill>
              <a:srgbClr val="80BD41">
                <a:alpha val="100000"/>
              </a:srgbClr>
            </a:solidFill>
          </p:spPr>
          <p:txBody>
            <a:bodyPr/>
            <a:lstStyle/>
            <a:p/>
          </p:txBody>
        </p:sp>
        <p:sp>
          <p:nvSpPr>
            <p:cNvPr id="44" name="rc44"/>
            <p:cNvSpPr/>
            <p:nvPr/>
          </p:nvSpPr>
          <p:spPr>
            <a:xfrm>
              <a:off x="2761289" y="3662175"/>
              <a:ext cx="200644" cy="279374"/>
            </a:xfrm>
            <a:prstGeom prst="rect">
              <a:avLst/>
            </a:prstGeom>
            <a:solidFill>
              <a:srgbClr val="0058AB">
                <a:alpha val="100000"/>
              </a:srgbClr>
            </a:solidFill>
          </p:spPr>
          <p:txBody>
            <a:bodyPr/>
            <a:lstStyle/>
            <a:p/>
          </p:txBody>
        </p:sp>
        <p:sp>
          <p:nvSpPr>
            <p:cNvPr id="45" name="rc45"/>
            <p:cNvSpPr/>
            <p:nvPr/>
          </p:nvSpPr>
          <p:spPr>
            <a:xfrm>
              <a:off x="2761289" y="3941549"/>
              <a:ext cx="200644" cy="86702"/>
            </a:xfrm>
            <a:prstGeom prst="rect">
              <a:avLst/>
            </a:prstGeom>
            <a:solidFill>
              <a:srgbClr val="1CABE2">
                <a:alpha val="100000"/>
              </a:srgbClr>
            </a:solidFill>
          </p:spPr>
          <p:txBody>
            <a:bodyPr/>
            <a:lstStyle/>
            <a:p/>
          </p:txBody>
        </p:sp>
        <p:sp>
          <p:nvSpPr>
            <p:cNvPr id="46" name="rc46"/>
            <p:cNvSpPr/>
            <p:nvPr/>
          </p:nvSpPr>
          <p:spPr>
            <a:xfrm>
              <a:off x="2984227" y="3979451"/>
              <a:ext cx="200644" cy="646084"/>
            </a:xfrm>
            <a:prstGeom prst="rect">
              <a:avLst/>
            </a:prstGeom>
            <a:solidFill>
              <a:srgbClr val="80BD41">
                <a:alpha val="100000"/>
              </a:srgbClr>
            </a:solidFill>
          </p:spPr>
          <p:txBody>
            <a:bodyPr/>
            <a:lstStyle/>
            <a:p/>
          </p:txBody>
        </p:sp>
        <p:sp>
          <p:nvSpPr>
            <p:cNvPr id="47" name="rc47"/>
            <p:cNvSpPr/>
            <p:nvPr/>
          </p:nvSpPr>
          <p:spPr>
            <a:xfrm>
              <a:off x="2984227" y="3631559"/>
              <a:ext cx="200644" cy="268373"/>
            </a:xfrm>
            <a:prstGeom prst="rect">
              <a:avLst/>
            </a:prstGeom>
            <a:solidFill>
              <a:srgbClr val="0058AB">
                <a:alpha val="100000"/>
              </a:srgbClr>
            </a:solidFill>
          </p:spPr>
          <p:txBody>
            <a:bodyPr/>
            <a:lstStyle/>
            <a:p/>
          </p:txBody>
        </p:sp>
        <p:sp>
          <p:nvSpPr>
            <p:cNvPr id="48" name="rc48"/>
            <p:cNvSpPr/>
            <p:nvPr/>
          </p:nvSpPr>
          <p:spPr>
            <a:xfrm>
              <a:off x="2984227" y="3899932"/>
              <a:ext cx="200644" cy="79518"/>
            </a:xfrm>
            <a:prstGeom prst="rect">
              <a:avLst/>
            </a:prstGeom>
            <a:solidFill>
              <a:srgbClr val="1CABE2">
                <a:alpha val="100000"/>
              </a:srgbClr>
            </a:solidFill>
          </p:spPr>
          <p:txBody>
            <a:bodyPr/>
            <a:lstStyle/>
            <a:p/>
          </p:txBody>
        </p:sp>
        <p:sp>
          <p:nvSpPr>
            <p:cNvPr id="49" name="rc49"/>
            <p:cNvSpPr/>
            <p:nvPr/>
          </p:nvSpPr>
          <p:spPr>
            <a:xfrm>
              <a:off x="3207165" y="3927251"/>
              <a:ext cx="200644" cy="698283"/>
            </a:xfrm>
            <a:prstGeom prst="rect">
              <a:avLst/>
            </a:prstGeom>
            <a:solidFill>
              <a:srgbClr val="80BD41">
                <a:alpha val="100000"/>
              </a:srgbClr>
            </a:solidFill>
          </p:spPr>
          <p:txBody>
            <a:bodyPr/>
            <a:lstStyle/>
            <a:p/>
          </p:txBody>
        </p:sp>
        <p:sp>
          <p:nvSpPr>
            <p:cNvPr id="50" name="rc50"/>
            <p:cNvSpPr/>
            <p:nvPr/>
          </p:nvSpPr>
          <p:spPr>
            <a:xfrm>
              <a:off x="3207165" y="3598647"/>
              <a:ext cx="200644" cy="246453"/>
            </a:xfrm>
            <a:prstGeom prst="rect">
              <a:avLst/>
            </a:prstGeom>
            <a:solidFill>
              <a:srgbClr val="0058AB">
                <a:alpha val="100000"/>
              </a:srgbClr>
            </a:solidFill>
          </p:spPr>
          <p:txBody>
            <a:bodyPr/>
            <a:lstStyle/>
            <a:p/>
          </p:txBody>
        </p:sp>
        <p:sp>
          <p:nvSpPr>
            <p:cNvPr id="51" name="rc51"/>
            <p:cNvSpPr/>
            <p:nvPr/>
          </p:nvSpPr>
          <p:spPr>
            <a:xfrm>
              <a:off x="3207165" y="3845100"/>
              <a:ext cx="200644" cy="82151"/>
            </a:xfrm>
            <a:prstGeom prst="rect">
              <a:avLst/>
            </a:prstGeom>
            <a:solidFill>
              <a:srgbClr val="1CABE2">
                <a:alpha val="100000"/>
              </a:srgbClr>
            </a:solidFill>
          </p:spPr>
          <p:txBody>
            <a:bodyPr/>
            <a:lstStyle/>
            <a:p/>
          </p:txBody>
        </p:sp>
        <p:sp>
          <p:nvSpPr>
            <p:cNvPr id="52" name="rc52"/>
            <p:cNvSpPr/>
            <p:nvPr/>
          </p:nvSpPr>
          <p:spPr>
            <a:xfrm>
              <a:off x="3430103" y="3872178"/>
              <a:ext cx="200644" cy="753357"/>
            </a:xfrm>
            <a:prstGeom prst="rect">
              <a:avLst/>
            </a:prstGeom>
            <a:solidFill>
              <a:srgbClr val="80BD41">
                <a:alpha val="100000"/>
              </a:srgbClr>
            </a:solidFill>
          </p:spPr>
          <p:txBody>
            <a:bodyPr/>
            <a:lstStyle/>
            <a:p/>
          </p:txBody>
        </p:sp>
        <p:sp>
          <p:nvSpPr>
            <p:cNvPr id="53" name="rc53"/>
            <p:cNvSpPr/>
            <p:nvPr/>
          </p:nvSpPr>
          <p:spPr>
            <a:xfrm>
              <a:off x="3430103" y="3564469"/>
              <a:ext cx="200644" cy="233434"/>
            </a:xfrm>
            <a:prstGeom prst="rect">
              <a:avLst/>
            </a:prstGeom>
            <a:solidFill>
              <a:srgbClr val="0058AB">
                <a:alpha val="100000"/>
              </a:srgbClr>
            </a:solidFill>
          </p:spPr>
          <p:txBody>
            <a:bodyPr/>
            <a:lstStyle/>
            <a:p/>
          </p:txBody>
        </p:sp>
        <p:sp>
          <p:nvSpPr>
            <p:cNvPr id="54" name="rc54"/>
            <p:cNvSpPr/>
            <p:nvPr/>
          </p:nvSpPr>
          <p:spPr>
            <a:xfrm>
              <a:off x="3430103" y="3797903"/>
              <a:ext cx="200644" cy="74274"/>
            </a:xfrm>
            <a:prstGeom prst="rect">
              <a:avLst/>
            </a:prstGeom>
            <a:solidFill>
              <a:srgbClr val="1CABE2">
                <a:alpha val="100000"/>
              </a:srgbClr>
            </a:solidFill>
          </p:spPr>
          <p:txBody>
            <a:bodyPr/>
            <a:lstStyle/>
            <a:p/>
          </p:txBody>
        </p:sp>
        <p:sp>
          <p:nvSpPr>
            <p:cNvPr id="55" name="rc55"/>
            <p:cNvSpPr/>
            <p:nvPr/>
          </p:nvSpPr>
          <p:spPr>
            <a:xfrm>
              <a:off x="3653041" y="3969077"/>
              <a:ext cx="200644" cy="656458"/>
            </a:xfrm>
            <a:prstGeom prst="rect">
              <a:avLst/>
            </a:prstGeom>
            <a:solidFill>
              <a:srgbClr val="80BD41">
                <a:alpha val="100000"/>
              </a:srgbClr>
            </a:solidFill>
          </p:spPr>
          <p:txBody>
            <a:bodyPr/>
            <a:lstStyle/>
            <a:p/>
          </p:txBody>
        </p:sp>
        <p:sp>
          <p:nvSpPr>
            <p:cNvPr id="56" name="rc56"/>
            <p:cNvSpPr/>
            <p:nvPr/>
          </p:nvSpPr>
          <p:spPr>
            <a:xfrm>
              <a:off x="3653041" y="3531438"/>
              <a:ext cx="200644" cy="350111"/>
            </a:xfrm>
            <a:prstGeom prst="rect">
              <a:avLst/>
            </a:prstGeom>
            <a:solidFill>
              <a:srgbClr val="0058AB">
                <a:alpha val="100000"/>
              </a:srgbClr>
            </a:solidFill>
          </p:spPr>
          <p:txBody>
            <a:bodyPr/>
            <a:lstStyle/>
            <a:p/>
          </p:txBody>
        </p:sp>
        <p:sp>
          <p:nvSpPr>
            <p:cNvPr id="57" name="rc57"/>
            <p:cNvSpPr/>
            <p:nvPr/>
          </p:nvSpPr>
          <p:spPr>
            <a:xfrm>
              <a:off x="3653041" y="3881549"/>
              <a:ext cx="200644" cy="87527"/>
            </a:xfrm>
            <a:prstGeom prst="rect">
              <a:avLst/>
            </a:prstGeom>
            <a:solidFill>
              <a:srgbClr val="1CABE2">
                <a:alpha val="100000"/>
              </a:srgbClr>
            </a:solidFill>
          </p:spPr>
          <p:txBody>
            <a:bodyPr/>
            <a:lstStyle/>
            <a:p/>
          </p:txBody>
        </p:sp>
        <p:sp>
          <p:nvSpPr>
            <p:cNvPr id="58" name="rc58"/>
            <p:cNvSpPr/>
            <p:nvPr/>
          </p:nvSpPr>
          <p:spPr>
            <a:xfrm>
              <a:off x="3875979" y="3831991"/>
              <a:ext cx="200644" cy="793543"/>
            </a:xfrm>
            <a:prstGeom prst="rect">
              <a:avLst/>
            </a:prstGeom>
            <a:solidFill>
              <a:srgbClr val="80BD41">
                <a:alpha val="100000"/>
              </a:srgbClr>
            </a:solidFill>
          </p:spPr>
          <p:txBody>
            <a:bodyPr/>
            <a:lstStyle/>
            <a:p/>
          </p:txBody>
        </p:sp>
        <p:sp>
          <p:nvSpPr>
            <p:cNvPr id="59" name="rc59"/>
            <p:cNvSpPr/>
            <p:nvPr/>
          </p:nvSpPr>
          <p:spPr>
            <a:xfrm>
              <a:off x="3875979" y="3491901"/>
              <a:ext cx="200644" cy="249399"/>
            </a:xfrm>
            <a:prstGeom prst="rect">
              <a:avLst/>
            </a:prstGeom>
            <a:solidFill>
              <a:srgbClr val="0058AB">
                <a:alpha val="100000"/>
              </a:srgbClr>
            </a:solidFill>
          </p:spPr>
          <p:txBody>
            <a:bodyPr/>
            <a:lstStyle/>
            <a:p/>
          </p:txBody>
        </p:sp>
        <p:sp>
          <p:nvSpPr>
            <p:cNvPr id="60" name="rc60"/>
            <p:cNvSpPr/>
            <p:nvPr/>
          </p:nvSpPr>
          <p:spPr>
            <a:xfrm>
              <a:off x="3875979" y="3741301"/>
              <a:ext cx="200644" cy="90690"/>
            </a:xfrm>
            <a:prstGeom prst="rect">
              <a:avLst/>
            </a:prstGeom>
            <a:solidFill>
              <a:srgbClr val="1CABE2">
                <a:alpha val="100000"/>
              </a:srgbClr>
            </a:solidFill>
          </p:spPr>
          <p:txBody>
            <a:bodyPr/>
            <a:lstStyle/>
            <a:p/>
          </p:txBody>
        </p:sp>
        <p:sp>
          <p:nvSpPr>
            <p:cNvPr id="61" name="rc61"/>
            <p:cNvSpPr/>
            <p:nvPr/>
          </p:nvSpPr>
          <p:spPr>
            <a:xfrm>
              <a:off x="4098916" y="3792891"/>
              <a:ext cx="200644" cy="832644"/>
            </a:xfrm>
            <a:prstGeom prst="rect">
              <a:avLst/>
            </a:prstGeom>
            <a:solidFill>
              <a:srgbClr val="80BD41">
                <a:alpha val="100000"/>
              </a:srgbClr>
            </a:solidFill>
          </p:spPr>
          <p:txBody>
            <a:bodyPr/>
            <a:lstStyle/>
            <a:p/>
          </p:txBody>
        </p:sp>
        <p:sp>
          <p:nvSpPr>
            <p:cNvPr id="62" name="rc62"/>
            <p:cNvSpPr/>
            <p:nvPr/>
          </p:nvSpPr>
          <p:spPr>
            <a:xfrm>
              <a:off x="4098916" y="3452797"/>
              <a:ext cx="200644" cy="258002"/>
            </a:xfrm>
            <a:prstGeom prst="rect">
              <a:avLst/>
            </a:prstGeom>
            <a:solidFill>
              <a:srgbClr val="0058AB">
                <a:alpha val="100000"/>
              </a:srgbClr>
            </a:solidFill>
          </p:spPr>
          <p:txBody>
            <a:bodyPr/>
            <a:lstStyle/>
            <a:p/>
          </p:txBody>
        </p:sp>
        <p:sp>
          <p:nvSpPr>
            <p:cNvPr id="63" name="rc63"/>
            <p:cNvSpPr/>
            <p:nvPr/>
          </p:nvSpPr>
          <p:spPr>
            <a:xfrm>
              <a:off x="4098916" y="3710799"/>
              <a:ext cx="200644" cy="82091"/>
            </a:xfrm>
            <a:prstGeom prst="rect">
              <a:avLst/>
            </a:prstGeom>
            <a:solidFill>
              <a:srgbClr val="1CABE2">
                <a:alpha val="100000"/>
              </a:srgbClr>
            </a:solidFill>
          </p:spPr>
          <p:txBody>
            <a:bodyPr/>
            <a:lstStyle/>
            <a:p/>
          </p:txBody>
        </p:sp>
        <p:sp>
          <p:nvSpPr>
            <p:cNvPr id="64" name="rc64"/>
            <p:cNvSpPr/>
            <p:nvPr/>
          </p:nvSpPr>
          <p:spPr>
            <a:xfrm>
              <a:off x="4321854" y="3768087"/>
              <a:ext cx="200644" cy="857447"/>
            </a:xfrm>
            <a:prstGeom prst="rect">
              <a:avLst/>
            </a:prstGeom>
            <a:solidFill>
              <a:srgbClr val="80BD41">
                <a:alpha val="100000"/>
              </a:srgbClr>
            </a:solidFill>
          </p:spPr>
          <p:txBody>
            <a:bodyPr/>
            <a:lstStyle/>
            <a:p/>
          </p:txBody>
        </p:sp>
        <p:sp>
          <p:nvSpPr>
            <p:cNvPr id="65" name="rc65"/>
            <p:cNvSpPr/>
            <p:nvPr/>
          </p:nvSpPr>
          <p:spPr>
            <a:xfrm>
              <a:off x="4321854" y="3417862"/>
              <a:ext cx="200644" cy="265688"/>
            </a:xfrm>
            <a:prstGeom prst="rect">
              <a:avLst/>
            </a:prstGeom>
            <a:solidFill>
              <a:srgbClr val="0058AB">
                <a:alpha val="100000"/>
              </a:srgbClr>
            </a:solidFill>
          </p:spPr>
          <p:txBody>
            <a:bodyPr/>
            <a:lstStyle/>
            <a:p/>
          </p:txBody>
        </p:sp>
        <p:sp>
          <p:nvSpPr>
            <p:cNvPr id="66" name="rc66"/>
            <p:cNvSpPr/>
            <p:nvPr/>
          </p:nvSpPr>
          <p:spPr>
            <a:xfrm>
              <a:off x="4321854" y="3683550"/>
              <a:ext cx="200644" cy="84537"/>
            </a:xfrm>
            <a:prstGeom prst="rect">
              <a:avLst/>
            </a:prstGeom>
            <a:solidFill>
              <a:srgbClr val="1CABE2">
                <a:alpha val="100000"/>
              </a:srgbClr>
            </a:solidFill>
          </p:spPr>
          <p:txBody>
            <a:bodyPr/>
            <a:lstStyle/>
            <a:p/>
          </p:txBody>
        </p:sp>
        <p:sp>
          <p:nvSpPr>
            <p:cNvPr id="67" name="rc67"/>
            <p:cNvSpPr/>
            <p:nvPr/>
          </p:nvSpPr>
          <p:spPr>
            <a:xfrm>
              <a:off x="4544792" y="3716309"/>
              <a:ext cx="200644" cy="909226"/>
            </a:xfrm>
            <a:prstGeom prst="rect">
              <a:avLst/>
            </a:prstGeom>
            <a:solidFill>
              <a:srgbClr val="80BD41">
                <a:alpha val="100000"/>
              </a:srgbClr>
            </a:solidFill>
          </p:spPr>
          <p:txBody>
            <a:bodyPr/>
            <a:lstStyle/>
            <a:p/>
          </p:txBody>
        </p:sp>
        <p:sp>
          <p:nvSpPr>
            <p:cNvPr id="68" name="rc68"/>
            <p:cNvSpPr/>
            <p:nvPr/>
          </p:nvSpPr>
          <p:spPr>
            <a:xfrm>
              <a:off x="4544792" y="3380020"/>
              <a:ext cx="200644" cy="236647"/>
            </a:xfrm>
            <a:prstGeom prst="rect">
              <a:avLst/>
            </a:prstGeom>
            <a:solidFill>
              <a:srgbClr val="0058AB">
                <a:alpha val="100000"/>
              </a:srgbClr>
            </a:solidFill>
          </p:spPr>
          <p:txBody>
            <a:bodyPr/>
            <a:lstStyle/>
            <a:p/>
          </p:txBody>
        </p:sp>
        <p:sp>
          <p:nvSpPr>
            <p:cNvPr id="69" name="rc69"/>
            <p:cNvSpPr/>
            <p:nvPr/>
          </p:nvSpPr>
          <p:spPr>
            <a:xfrm>
              <a:off x="4544792" y="3616667"/>
              <a:ext cx="200644" cy="99641"/>
            </a:xfrm>
            <a:prstGeom prst="rect">
              <a:avLst/>
            </a:prstGeom>
            <a:solidFill>
              <a:srgbClr val="1CABE2">
                <a:alpha val="100000"/>
              </a:srgbClr>
            </a:solidFill>
          </p:spPr>
          <p:txBody>
            <a:bodyPr/>
            <a:lstStyle/>
            <a:p/>
          </p:txBody>
        </p:sp>
        <p:sp>
          <p:nvSpPr>
            <p:cNvPr id="70" name="rc70"/>
            <p:cNvSpPr/>
            <p:nvPr/>
          </p:nvSpPr>
          <p:spPr>
            <a:xfrm>
              <a:off x="4767730" y="3728918"/>
              <a:ext cx="200644" cy="896617"/>
            </a:xfrm>
            <a:prstGeom prst="rect">
              <a:avLst/>
            </a:prstGeom>
            <a:solidFill>
              <a:srgbClr val="80BD41">
                <a:alpha val="100000"/>
              </a:srgbClr>
            </a:solidFill>
          </p:spPr>
          <p:txBody>
            <a:bodyPr/>
            <a:lstStyle/>
            <a:p/>
          </p:txBody>
        </p:sp>
        <p:sp>
          <p:nvSpPr>
            <p:cNvPr id="71" name="rc71"/>
            <p:cNvSpPr/>
            <p:nvPr/>
          </p:nvSpPr>
          <p:spPr>
            <a:xfrm>
              <a:off x="4767730" y="3344653"/>
              <a:ext cx="200644" cy="243367"/>
            </a:xfrm>
            <a:prstGeom prst="rect">
              <a:avLst/>
            </a:prstGeom>
            <a:solidFill>
              <a:srgbClr val="0058AB">
                <a:alpha val="100000"/>
              </a:srgbClr>
            </a:solidFill>
          </p:spPr>
          <p:txBody>
            <a:bodyPr/>
            <a:lstStyle/>
            <a:p/>
          </p:txBody>
        </p:sp>
        <p:sp>
          <p:nvSpPr>
            <p:cNvPr id="72" name="rc72"/>
            <p:cNvSpPr/>
            <p:nvPr/>
          </p:nvSpPr>
          <p:spPr>
            <a:xfrm>
              <a:off x="4767730" y="3588021"/>
              <a:ext cx="200644" cy="140897"/>
            </a:xfrm>
            <a:prstGeom prst="rect">
              <a:avLst/>
            </a:prstGeom>
            <a:solidFill>
              <a:srgbClr val="1CABE2">
                <a:alpha val="100000"/>
              </a:srgbClr>
            </a:solidFill>
          </p:spPr>
          <p:txBody>
            <a:bodyPr/>
            <a:lstStyle/>
            <a:p/>
          </p:txBody>
        </p:sp>
        <p:sp>
          <p:nvSpPr>
            <p:cNvPr id="73" name="rc73"/>
            <p:cNvSpPr/>
            <p:nvPr/>
          </p:nvSpPr>
          <p:spPr>
            <a:xfrm>
              <a:off x="4990668" y="3703330"/>
              <a:ext cx="200644" cy="922205"/>
            </a:xfrm>
            <a:prstGeom prst="rect">
              <a:avLst/>
            </a:prstGeom>
            <a:solidFill>
              <a:srgbClr val="80BD41">
                <a:alpha val="100000"/>
              </a:srgbClr>
            </a:solidFill>
          </p:spPr>
          <p:txBody>
            <a:bodyPr/>
            <a:lstStyle/>
            <a:p/>
          </p:txBody>
        </p:sp>
        <p:sp>
          <p:nvSpPr>
            <p:cNvPr id="74" name="rc74"/>
            <p:cNvSpPr/>
            <p:nvPr/>
          </p:nvSpPr>
          <p:spPr>
            <a:xfrm>
              <a:off x="4990668" y="3308099"/>
              <a:ext cx="200644" cy="250312"/>
            </a:xfrm>
            <a:prstGeom prst="rect">
              <a:avLst/>
            </a:prstGeom>
            <a:solidFill>
              <a:srgbClr val="0058AB">
                <a:alpha val="100000"/>
              </a:srgbClr>
            </a:solidFill>
          </p:spPr>
          <p:txBody>
            <a:bodyPr/>
            <a:lstStyle/>
            <a:p/>
          </p:txBody>
        </p:sp>
        <p:sp>
          <p:nvSpPr>
            <p:cNvPr id="75" name="rc75"/>
            <p:cNvSpPr/>
            <p:nvPr/>
          </p:nvSpPr>
          <p:spPr>
            <a:xfrm>
              <a:off x="4990668" y="3558412"/>
              <a:ext cx="200644" cy="144917"/>
            </a:xfrm>
            <a:prstGeom prst="rect">
              <a:avLst/>
            </a:prstGeom>
            <a:solidFill>
              <a:srgbClr val="1CABE2">
                <a:alpha val="100000"/>
              </a:srgbClr>
            </a:solidFill>
          </p:spPr>
          <p:txBody>
            <a:bodyPr/>
            <a:lstStyle/>
            <a:p/>
          </p:txBody>
        </p:sp>
        <p:sp>
          <p:nvSpPr>
            <p:cNvPr id="76" name="rc76"/>
            <p:cNvSpPr/>
            <p:nvPr/>
          </p:nvSpPr>
          <p:spPr>
            <a:xfrm>
              <a:off x="5213606" y="3651958"/>
              <a:ext cx="200644" cy="973577"/>
            </a:xfrm>
            <a:prstGeom prst="rect">
              <a:avLst/>
            </a:prstGeom>
            <a:solidFill>
              <a:srgbClr val="80BD41">
                <a:alpha val="100000"/>
              </a:srgbClr>
            </a:solidFill>
          </p:spPr>
          <p:txBody>
            <a:bodyPr/>
            <a:lstStyle/>
            <a:p/>
          </p:txBody>
        </p:sp>
        <p:sp>
          <p:nvSpPr>
            <p:cNvPr id="77" name="rc77"/>
            <p:cNvSpPr/>
            <p:nvPr/>
          </p:nvSpPr>
          <p:spPr>
            <a:xfrm>
              <a:off x="5213606" y="3254300"/>
              <a:ext cx="200644" cy="246822"/>
            </a:xfrm>
            <a:prstGeom prst="rect">
              <a:avLst/>
            </a:prstGeom>
            <a:solidFill>
              <a:srgbClr val="0058AB">
                <a:alpha val="100000"/>
              </a:srgbClr>
            </a:solidFill>
          </p:spPr>
          <p:txBody>
            <a:bodyPr/>
            <a:lstStyle/>
            <a:p/>
          </p:txBody>
        </p:sp>
        <p:sp>
          <p:nvSpPr>
            <p:cNvPr id="78" name="rc78"/>
            <p:cNvSpPr/>
            <p:nvPr/>
          </p:nvSpPr>
          <p:spPr>
            <a:xfrm>
              <a:off x="5213606" y="3501122"/>
              <a:ext cx="200644" cy="150835"/>
            </a:xfrm>
            <a:prstGeom prst="rect">
              <a:avLst/>
            </a:prstGeom>
            <a:solidFill>
              <a:srgbClr val="1CABE2">
                <a:alpha val="100000"/>
              </a:srgbClr>
            </a:solidFill>
          </p:spPr>
          <p:txBody>
            <a:bodyPr/>
            <a:lstStyle/>
            <a:p/>
          </p:txBody>
        </p:sp>
        <p:sp>
          <p:nvSpPr>
            <p:cNvPr id="79" name="rc79"/>
            <p:cNvSpPr/>
            <p:nvPr/>
          </p:nvSpPr>
          <p:spPr>
            <a:xfrm>
              <a:off x="5436544" y="3619744"/>
              <a:ext cx="200644" cy="1005791"/>
            </a:xfrm>
            <a:prstGeom prst="rect">
              <a:avLst/>
            </a:prstGeom>
            <a:solidFill>
              <a:srgbClr val="80BD41">
                <a:alpha val="100000"/>
              </a:srgbClr>
            </a:solidFill>
          </p:spPr>
          <p:txBody>
            <a:bodyPr/>
            <a:lstStyle/>
            <a:p/>
          </p:txBody>
        </p:sp>
        <p:sp>
          <p:nvSpPr>
            <p:cNvPr id="80" name="rc80"/>
            <p:cNvSpPr/>
            <p:nvPr/>
          </p:nvSpPr>
          <p:spPr>
            <a:xfrm>
              <a:off x="5436544" y="3208927"/>
              <a:ext cx="200644" cy="254989"/>
            </a:xfrm>
            <a:prstGeom prst="rect">
              <a:avLst/>
            </a:prstGeom>
            <a:solidFill>
              <a:srgbClr val="0058AB">
                <a:alpha val="100000"/>
              </a:srgbClr>
            </a:solidFill>
          </p:spPr>
          <p:txBody>
            <a:bodyPr/>
            <a:lstStyle/>
            <a:p/>
          </p:txBody>
        </p:sp>
        <p:sp>
          <p:nvSpPr>
            <p:cNvPr id="81" name="rc81"/>
            <p:cNvSpPr/>
            <p:nvPr/>
          </p:nvSpPr>
          <p:spPr>
            <a:xfrm>
              <a:off x="5436544" y="3463917"/>
              <a:ext cx="200644" cy="155827"/>
            </a:xfrm>
            <a:prstGeom prst="rect">
              <a:avLst/>
            </a:prstGeom>
            <a:solidFill>
              <a:srgbClr val="1CABE2">
                <a:alpha val="100000"/>
              </a:srgbClr>
            </a:solidFill>
          </p:spPr>
          <p:txBody>
            <a:bodyPr/>
            <a:lstStyle/>
            <a:p/>
          </p:txBody>
        </p:sp>
        <p:sp>
          <p:nvSpPr>
            <p:cNvPr id="82" name="rc82"/>
            <p:cNvSpPr/>
            <p:nvPr/>
          </p:nvSpPr>
          <p:spPr>
            <a:xfrm>
              <a:off x="5659482" y="3565500"/>
              <a:ext cx="200644" cy="1060035"/>
            </a:xfrm>
            <a:prstGeom prst="rect">
              <a:avLst/>
            </a:prstGeom>
            <a:solidFill>
              <a:srgbClr val="80BD41">
                <a:alpha val="100000"/>
              </a:srgbClr>
            </a:solidFill>
          </p:spPr>
          <p:txBody>
            <a:bodyPr/>
            <a:lstStyle/>
            <a:p/>
          </p:txBody>
        </p:sp>
        <p:sp>
          <p:nvSpPr>
            <p:cNvPr id="83" name="rc83"/>
            <p:cNvSpPr/>
            <p:nvPr/>
          </p:nvSpPr>
          <p:spPr>
            <a:xfrm>
              <a:off x="5659482" y="3173431"/>
              <a:ext cx="200644" cy="232336"/>
            </a:xfrm>
            <a:prstGeom prst="rect">
              <a:avLst/>
            </a:prstGeom>
            <a:solidFill>
              <a:srgbClr val="0058AB">
                <a:alpha val="100000"/>
              </a:srgbClr>
            </a:solidFill>
          </p:spPr>
          <p:txBody>
            <a:bodyPr/>
            <a:lstStyle/>
            <a:p/>
          </p:txBody>
        </p:sp>
        <p:sp>
          <p:nvSpPr>
            <p:cNvPr id="84" name="rc84"/>
            <p:cNvSpPr/>
            <p:nvPr/>
          </p:nvSpPr>
          <p:spPr>
            <a:xfrm>
              <a:off x="5659482" y="3405768"/>
              <a:ext cx="200644" cy="159731"/>
            </a:xfrm>
            <a:prstGeom prst="rect">
              <a:avLst/>
            </a:prstGeom>
            <a:solidFill>
              <a:srgbClr val="1CABE2">
                <a:alpha val="100000"/>
              </a:srgbClr>
            </a:solidFill>
          </p:spPr>
          <p:txBody>
            <a:bodyPr/>
            <a:lstStyle/>
            <a:p/>
          </p:txBody>
        </p:sp>
        <p:sp>
          <p:nvSpPr>
            <p:cNvPr id="85" name="rc85"/>
            <p:cNvSpPr/>
            <p:nvPr/>
          </p:nvSpPr>
          <p:spPr>
            <a:xfrm>
              <a:off x="5882419" y="3583425"/>
              <a:ext cx="200644" cy="1042109"/>
            </a:xfrm>
            <a:prstGeom prst="rect">
              <a:avLst/>
            </a:prstGeom>
            <a:solidFill>
              <a:srgbClr val="80BD41">
                <a:alpha val="100000"/>
              </a:srgbClr>
            </a:solidFill>
          </p:spPr>
          <p:txBody>
            <a:bodyPr/>
            <a:lstStyle/>
            <a:p/>
          </p:txBody>
        </p:sp>
        <p:sp>
          <p:nvSpPr>
            <p:cNvPr id="86" name="rc86"/>
            <p:cNvSpPr/>
            <p:nvPr/>
          </p:nvSpPr>
          <p:spPr>
            <a:xfrm>
              <a:off x="5882419" y="3136807"/>
              <a:ext cx="200644" cy="253083"/>
            </a:xfrm>
            <a:prstGeom prst="rect">
              <a:avLst/>
            </a:prstGeom>
            <a:solidFill>
              <a:srgbClr val="0058AB">
                <a:alpha val="100000"/>
              </a:srgbClr>
            </a:solidFill>
          </p:spPr>
          <p:txBody>
            <a:bodyPr/>
            <a:lstStyle/>
            <a:p/>
          </p:txBody>
        </p:sp>
        <p:sp>
          <p:nvSpPr>
            <p:cNvPr id="87" name="rc87"/>
            <p:cNvSpPr/>
            <p:nvPr/>
          </p:nvSpPr>
          <p:spPr>
            <a:xfrm>
              <a:off x="5882419" y="3389891"/>
              <a:ext cx="200644" cy="193534"/>
            </a:xfrm>
            <a:prstGeom prst="rect">
              <a:avLst/>
            </a:prstGeom>
            <a:solidFill>
              <a:srgbClr val="1CABE2">
                <a:alpha val="100000"/>
              </a:srgbClr>
            </a:solidFill>
          </p:spPr>
          <p:txBody>
            <a:bodyPr/>
            <a:lstStyle/>
            <a:p/>
          </p:txBody>
        </p:sp>
        <p:sp>
          <p:nvSpPr>
            <p:cNvPr id="88" name="rc88"/>
            <p:cNvSpPr/>
            <p:nvPr/>
          </p:nvSpPr>
          <p:spPr>
            <a:xfrm>
              <a:off x="6105357" y="3630937"/>
              <a:ext cx="200644" cy="994598"/>
            </a:xfrm>
            <a:prstGeom prst="rect">
              <a:avLst/>
            </a:prstGeom>
            <a:solidFill>
              <a:srgbClr val="80BD41">
                <a:alpha val="100000"/>
              </a:srgbClr>
            </a:solidFill>
          </p:spPr>
          <p:txBody>
            <a:bodyPr/>
            <a:lstStyle/>
            <a:p/>
          </p:txBody>
        </p:sp>
        <p:sp>
          <p:nvSpPr>
            <p:cNvPr id="89" name="rc89"/>
            <p:cNvSpPr/>
            <p:nvPr/>
          </p:nvSpPr>
          <p:spPr>
            <a:xfrm>
              <a:off x="6105357" y="3095384"/>
              <a:ext cx="200644" cy="290728"/>
            </a:xfrm>
            <a:prstGeom prst="rect">
              <a:avLst/>
            </a:prstGeom>
            <a:solidFill>
              <a:srgbClr val="0058AB">
                <a:alpha val="100000"/>
              </a:srgbClr>
            </a:solidFill>
          </p:spPr>
          <p:txBody>
            <a:bodyPr/>
            <a:lstStyle/>
            <a:p/>
          </p:txBody>
        </p:sp>
        <p:sp>
          <p:nvSpPr>
            <p:cNvPr id="90" name="rc90"/>
            <p:cNvSpPr/>
            <p:nvPr/>
          </p:nvSpPr>
          <p:spPr>
            <a:xfrm>
              <a:off x="6105357" y="3386112"/>
              <a:ext cx="200644" cy="244824"/>
            </a:xfrm>
            <a:prstGeom prst="rect">
              <a:avLst/>
            </a:prstGeom>
            <a:solidFill>
              <a:srgbClr val="1CABE2">
                <a:alpha val="100000"/>
              </a:srgbClr>
            </a:solidFill>
          </p:spPr>
          <p:txBody>
            <a:bodyPr/>
            <a:lstStyle/>
            <a:p/>
          </p:txBody>
        </p:sp>
        <p:sp>
          <p:nvSpPr>
            <p:cNvPr id="91" name="rc91"/>
            <p:cNvSpPr/>
            <p:nvPr/>
          </p:nvSpPr>
          <p:spPr>
            <a:xfrm>
              <a:off x="6328295" y="3605021"/>
              <a:ext cx="200644" cy="1020514"/>
            </a:xfrm>
            <a:prstGeom prst="rect">
              <a:avLst/>
            </a:prstGeom>
            <a:solidFill>
              <a:srgbClr val="80BD41">
                <a:alpha val="100000"/>
              </a:srgbClr>
            </a:solidFill>
          </p:spPr>
          <p:txBody>
            <a:bodyPr/>
            <a:lstStyle/>
            <a:p/>
          </p:txBody>
        </p:sp>
        <p:sp>
          <p:nvSpPr>
            <p:cNvPr id="92" name="rc92"/>
            <p:cNvSpPr/>
            <p:nvPr/>
          </p:nvSpPr>
          <p:spPr>
            <a:xfrm>
              <a:off x="6328295" y="3055513"/>
              <a:ext cx="200644" cy="298304"/>
            </a:xfrm>
            <a:prstGeom prst="rect">
              <a:avLst/>
            </a:prstGeom>
            <a:solidFill>
              <a:srgbClr val="0058AB">
                <a:alpha val="100000"/>
              </a:srgbClr>
            </a:solidFill>
          </p:spPr>
          <p:txBody>
            <a:bodyPr/>
            <a:lstStyle/>
            <a:p/>
          </p:txBody>
        </p:sp>
        <p:sp>
          <p:nvSpPr>
            <p:cNvPr id="93" name="rc93"/>
            <p:cNvSpPr/>
            <p:nvPr/>
          </p:nvSpPr>
          <p:spPr>
            <a:xfrm>
              <a:off x="6328295" y="3353817"/>
              <a:ext cx="200644" cy="251203"/>
            </a:xfrm>
            <a:prstGeom prst="rect">
              <a:avLst/>
            </a:prstGeom>
            <a:solidFill>
              <a:srgbClr val="1CABE2">
                <a:alpha val="100000"/>
              </a:srgbClr>
            </a:solidFill>
          </p:spPr>
          <p:txBody>
            <a:bodyPr/>
            <a:lstStyle/>
            <a:p/>
          </p:txBody>
        </p:sp>
        <p:sp>
          <p:nvSpPr>
            <p:cNvPr id="94" name="rc94"/>
            <p:cNvSpPr/>
            <p:nvPr/>
          </p:nvSpPr>
          <p:spPr>
            <a:xfrm>
              <a:off x="6551233" y="3658916"/>
              <a:ext cx="200644" cy="966618"/>
            </a:xfrm>
            <a:prstGeom prst="rect">
              <a:avLst/>
            </a:prstGeom>
            <a:solidFill>
              <a:srgbClr val="80BD41">
                <a:alpha val="100000"/>
              </a:srgbClr>
            </a:solidFill>
          </p:spPr>
          <p:txBody>
            <a:bodyPr/>
            <a:lstStyle/>
            <a:p/>
          </p:txBody>
        </p:sp>
        <p:sp>
          <p:nvSpPr>
            <p:cNvPr id="95" name="rc95"/>
            <p:cNvSpPr/>
            <p:nvPr/>
          </p:nvSpPr>
          <p:spPr>
            <a:xfrm>
              <a:off x="6551233" y="3014504"/>
              <a:ext cx="200644" cy="322206"/>
            </a:xfrm>
            <a:prstGeom prst="rect">
              <a:avLst/>
            </a:prstGeom>
            <a:solidFill>
              <a:srgbClr val="0058AB">
                <a:alpha val="100000"/>
              </a:srgbClr>
            </a:solidFill>
          </p:spPr>
          <p:txBody>
            <a:bodyPr/>
            <a:lstStyle/>
            <a:p/>
          </p:txBody>
        </p:sp>
        <p:sp>
          <p:nvSpPr>
            <p:cNvPr id="96" name="rc96"/>
            <p:cNvSpPr/>
            <p:nvPr/>
          </p:nvSpPr>
          <p:spPr>
            <a:xfrm>
              <a:off x="6551233" y="3336710"/>
              <a:ext cx="200644" cy="322206"/>
            </a:xfrm>
            <a:prstGeom prst="rect">
              <a:avLst/>
            </a:prstGeom>
            <a:solidFill>
              <a:srgbClr val="1CABE2">
                <a:alpha val="100000"/>
              </a:srgbClr>
            </a:solidFill>
          </p:spPr>
          <p:txBody>
            <a:bodyPr/>
            <a:lstStyle/>
            <a:p/>
          </p:txBody>
        </p:sp>
        <p:sp>
          <p:nvSpPr>
            <p:cNvPr id="97" name="rc97"/>
            <p:cNvSpPr/>
            <p:nvPr/>
          </p:nvSpPr>
          <p:spPr>
            <a:xfrm>
              <a:off x="6774171" y="3554334"/>
              <a:ext cx="200644" cy="1071201"/>
            </a:xfrm>
            <a:prstGeom prst="rect">
              <a:avLst/>
            </a:prstGeom>
            <a:solidFill>
              <a:srgbClr val="80BD41">
                <a:alpha val="100000"/>
              </a:srgbClr>
            </a:solidFill>
          </p:spPr>
          <p:txBody>
            <a:bodyPr/>
            <a:lstStyle/>
            <a:p/>
          </p:txBody>
        </p:sp>
        <p:sp>
          <p:nvSpPr>
            <p:cNvPr id="98" name="rc98"/>
            <p:cNvSpPr/>
            <p:nvPr/>
          </p:nvSpPr>
          <p:spPr>
            <a:xfrm>
              <a:off x="6774171" y="2977533"/>
              <a:ext cx="200644" cy="296640"/>
            </a:xfrm>
            <a:prstGeom prst="rect">
              <a:avLst/>
            </a:prstGeom>
            <a:solidFill>
              <a:srgbClr val="0058AB">
                <a:alpha val="100000"/>
              </a:srgbClr>
            </a:solidFill>
          </p:spPr>
          <p:txBody>
            <a:bodyPr/>
            <a:lstStyle/>
            <a:p/>
          </p:txBody>
        </p:sp>
        <p:sp>
          <p:nvSpPr>
            <p:cNvPr id="99" name="rc99"/>
            <p:cNvSpPr/>
            <p:nvPr/>
          </p:nvSpPr>
          <p:spPr>
            <a:xfrm>
              <a:off x="6774171" y="3274173"/>
              <a:ext cx="200644" cy="280160"/>
            </a:xfrm>
            <a:prstGeom prst="rect">
              <a:avLst/>
            </a:prstGeom>
            <a:solidFill>
              <a:srgbClr val="1CABE2">
                <a:alpha val="100000"/>
              </a:srgbClr>
            </a:solidFill>
          </p:spPr>
          <p:txBody>
            <a:bodyPr/>
            <a:lstStyle/>
            <a:p/>
          </p:txBody>
        </p:sp>
        <p:sp>
          <p:nvSpPr>
            <p:cNvPr id="100" name="rc100"/>
            <p:cNvSpPr/>
            <p:nvPr/>
          </p:nvSpPr>
          <p:spPr>
            <a:xfrm>
              <a:off x="6997109" y="2942882"/>
              <a:ext cx="200644" cy="253730"/>
            </a:xfrm>
            <a:prstGeom prst="rect">
              <a:avLst/>
            </a:prstGeom>
            <a:solidFill>
              <a:srgbClr val="F26A21">
                <a:alpha val="100000"/>
              </a:srgbClr>
            </a:solidFill>
          </p:spPr>
          <p:txBody>
            <a:bodyPr/>
            <a:lstStyle/>
            <a:p/>
          </p:txBody>
        </p:sp>
        <p:sp>
          <p:nvSpPr>
            <p:cNvPr id="101" name="rc101"/>
            <p:cNvSpPr/>
            <p:nvPr/>
          </p:nvSpPr>
          <p:spPr>
            <a:xfrm>
              <a:off x="6997109" y="3196613"/>
              <a:ext cx="200644" cy="1428922"/>
            </a:xfrm>
            <a:prstGeom prst="rect">
              <a:avLst/>
            </a:prstGeom>
            <a:solidFill>
              <a:srgbClr val="FFC20E">
                <a:alpha val="100000"/>
              </a:srgbClr>
            </a:solidFill>
          </p:spPr>
          <p:txBody>
            <a:bodyPr/>
            <a:lstStyle/>
            <a:p/>
          </p:txBody>
        </p:sp>
        <p:sp>
          <p:nvSpPr>
            <p:cNvPr id="102" name="rc102"/>
            <p:cNvSpPr/>
            <p:nvPr/>
          </p:nvSpPr>
          <p:spPr>
            <a:xfrm>
              <a:off x="7220047" y="2914371"/>
              <a:ext cx="200644" cy="217028"/>
            </a:xfrm>
            <a:prstGeom prst="rect">
              <a:avLst/>
            </a:prstGeom>
            <a:solidFill>
              <a:srgbClr val="F26A21">
                <a:alpha val="100000"/>
              </a:srgbClr>
            </a:solidFill>
          </p:spPr>
          <p:txBody>
            <a:bodyPr/>
            <a:lstStyle/>
            <a:p/>
          </p:txBody>
        </p:sp>
        <p:sp>
          <p:nvSpPr>
            <p:cNvPr id="103" name="rc103"/>
            <p:cNvSpPr/>
            <p:nvPr/>
          </p:nvSpPr>
          <p:spPr>
            <a:xfrm>
              <a:off x="7220047" y="3131399"/>
              <a:ext cx="200644" cy="1494136"/>
            </a:xfrm>
            <a:prstGeom prst="rect">
              <a:avLst/>
            </a:prstGeom>
            <a:solidFill>
              <a:srgbClr val="FFC20E">
                <a:alpha val="100000"/>
              </a:srgbClr>
            </a:solidFill>
          </p:spPr>
          <p:txBody>
            <a:bodyPr/>
            <a:lstStyle/>
            <a:p/>
          </p:txBody>
        </p:sp>
        <p:sp>
          <p:nvSpPr>
            <p:cNvPr id="104" name="rc104"/>
            <p:cNvSpPr/>
            <p:nvPr/>
          </p:nvSpPr>
          <p:spPr>
            <a:xfrm>
              <a:off x="7442985" y="2883975"/>
              <a:ext cx="200644" cy="185634"/>
            </a:xfrm>
            <a:prstGeom prst="rect">
              <a:avLst/>
            </a:prstGeom>
            <a:solidFill>
              <a:srgbClr val="F26A21">
                <a:alpha val="100000"/>
              </a:srgbClr>
            </a:solidFill>
          </p:spPr>
          <p:txBody>
            <a:bodyPr/>
            <a:lstStyle/>
            <a:p/>
          </p:txBody>
        </p:sp>
        <p:sp>
          <p:nvSpPr>
            <p:cNvPr id="105" name="rc105"/>
            <p:cNvSpPr/>
            <p:nvPr/>
          </p:nvSpPr>
          <p:spPr>
            <a:xfrm>
              <a:off x="7442985" y="3069609"/>
              <a:ext cx="200644" cy="1555925"/>
            </a:xfrm>
            <a:prstGeom prst="rect">
              <a:avLst/>
            </a:prstGeom>
            <a:solidFill>
              <a:srgbClr val="FFC20E">
                <a:alpha val="100000"/>
              </a:srgbClr>
            </a:solidFill>
          </p:spPr>
          <p:txBody>
            <a:bodyPr/>
            <a:lstStyle/>
            <a:p/>
          </p:txBody>
        </p:sp>
        <p:sp>
          <p:nvSpPr>
            <p:cNvPr id="106" name="rc106"/>
            <p:cNvSpPr/>
            <p:nvPr/>
          </p:nvSpPr>
          <p:spPr>
            <a:xfrm>
              <a:off x="7665922" y="2850780"/>
              <a:ext cx="200644" cy="158782"/>
            </a:xfrm>
            <a:prstGeom prst="rect">
              <a:avLst/>
            </a:prstGeom>
            <a:solidFill>
              <a:srgbClr val="F26A21">
                <a:alpha val="100000"/>
              </a:srgbClr>
            </a:solidFill>
          </p:spPr>
          <p:txBody>
            <a:bodyPr/>
            <a:lstStyle/>
            <a:p/>
          </p:txBody>
        </p:sp>
        <p:sp>
          <p:nvSpPr>
            <p:cNvPr id="107" name="rc107"/>
            <p:cNvSpPr/>
            <p:nvPr/>
          </p:nvSpPr>
          <p:spPr>
            <a:xfrm>
              <a:off x="7665922" y="3009562"/>
              <a:ext cx="200644" cy="1615972"/>
            </a:xfrm>
            <a:prstGeom prst="rect">
              <a:avLst/>
            </a:prstGeom>
            <a:solidFill>
              <a:srgbClr val="FFC20E">
                <a:alpha val="100000"/>
              </a:srgbClr>
            </a:solidFill>
          </p:spPr>
          <p:txBody>
            <a:bodyPr/>
            <a:lstStyle/>
            <a:p/>
          </p:txBody>
        </p:sp>
        <p:sp>
          <p:nvSpPr>
            <p:cNvPr id="108" name="rc108"/>
            <p:cNvSpPr/>
            <p:nvPr/>
          </p:nvSpPr>
          <p:spPr>
            <a:xfrm>
              <a:off x="7888860" y="2823121"/>
              <a:ext cx="200644" cy="135814"/>
            </a:xfrm>
            <a:prstGeom prst="rect">
              <a:avLst/>
            </a:prstGeom>
            <a:solidFill>
              <a:srgbClr val="F26A21">
                <a:alpha val="100000"/>
              </a:srgbClr>
            </a:solidFill>
          </p:spPr>
          <p:txBody>
            <a:bodyPr/>
            <a:lstStyle/>
            <a:p/>
          </p:txBody>
        </p:sp>
        <p:sp>
          <p:nvSpPr>
            <p:cNvPr id="109" name="rc109"/>
            <p:cNvSpPr/>
            <p:nvPr/>
          </p:nvSpPr>
          <p:spPr>
            <a:xfrm>
              <a:off x="7888860" y="2958935"/>
              <a:ext cx="200644" cy="1666599"/>
            </a:xfrm>
            <a:prstGeom prst="rect">
              <a:avLst/>
            </a:prstGeom>
            <a:solidFill>
              <a:srgbClr val="FFC20E">
                <a:alpha val="100000"/>
              </a:srgbClr>
            </a:solidFill>
          </p:spPr>
          <p:txBody>
            <a:bodyPr/>
            <a:lstStyle/>
            <a:p/>
          </p:txBody>
        </p:sp>
        <p:sp>
          <p:nvSpPr>
            <p:cNvPr id="110" name="rc110"/>
            <p:cNvSpPr/>
            <p:nvPr/>
          </p:nvSpPr>
          <p:spPr>
            <a:xfrm>
              <a:off x="8111798" y="2793146"/>
              <a:ext cx="200644" cy="116168"/>
            </a:xfrm>
            <a:prstGeom prst="rect">
              <a:avLst/>
            </a:prstGeom>
            <a:solidFill>
              <a:srgbClr val="F26A21">
                <a:alpha val="100000"/>
              </a:srgbClr>
            </a:solidFill>
          </p:spPr>
          <p:txBody>
            <a:bodyPr/>
            <a:lstStyle/>
            <a:p/>
          </p:txBody>
        </p:sp>
        <p:sp>
          <p:nvSpPr>
            <p:cNvPr id="111" name="rc111"/>
            <p:cNvSpPr/>
            <p:nvPr/>
          </p:nvSpPr>
          <p:spPr>
            <a:xfrm>
              <a:off x="8111798" y="2909314"/>
              <a:ext cx="200644" cy="1716220"/>
            </a:xfrm>
            <a:prstGeom prst="rect">
              <a:avLst/>
            </a:prstGeom>
            <a:solidFill>
              <a:srgbClr val="FFC20E">
                <a:alpha val="100000"/>
              </a:srgbClr>
            </a:solidFill>
          </p:spPr>
          <p:txBody>
            <a:bodyPr/>
            <a:lstStyle/>
            <a:p/>
          </p:txBody>
        </p:sp>
        <p:sp>
          <p:nvSpPr>
            <p:cNvPr id="112" name="pl112"/>
            <p:cNvSpPr/>
            <p:nvPr/>
          </p:nvSpPr>
          <p:spPr>
            <a:xfrm>
              <a:off x="1523984" y="1742284"/>
              <a:ext cx="5350508" cy="1270003"/>
            </a:xfrm>
            <a:custGeom>
              <a:avLst/>
              <a:pathLst>
                <a:path w="5350508" h="1270003">
                  <a:moveTo>
                    <a:pt x="0" y="1201354"/>
                  </a:moveTo>
                  <a:lnTo>
                    <a:pt x="222937" y="1201354"/>
                  </a:lnTo>
                  <a:lnTo>
                    <a:pt x="445875" y="1270003"/>
                  </a:lnTo>
                  <a:lnTo>
                    <a:pt x="668813" y="1064056"/>
                  </a:lnTo>
                  <a:lnTo>
                    <a:pt x="891751" y="617839"/>
                  </a:lnTo>
                  <a:lnTo>
                    <a:pt x="1114689" y="549190"/>
                  </a:lnTo>
                  <a:lnTo>
                    <a:pt x="1337627" y="446217"/>
                  </a:lnTo>
                  <a:lnTo>
                    <a:pt x="1560565" y="377568"/>
                  </a:lnTo>
                  <a:lnTo>
                    <a:pt x="1783502" y="274595"/>
                  </a:lnTo>
                  <a:lnTo>
                    <a:pt x="2006440" y="205946"/>
                  </a:lnTo>
                  <a:lnTo>
                    <a:pt x="2229378" y="549190"/>
                  </a:lnTo>
                  <a:lnTo>
                    <a:pt x="2452316" y="205946"/>
                  </a:lnTo>
                  <a:lnTo>
                    <a:pt x="2675254" y="205946"/>
                  </a:lnTo>
                  <a:lnTo>
                    <a:pt x="2898192" y="205946"/>
                  </a:lnTo>
                  <a:lnTo>
                    <a:pt x="3121130" y="102973"/>
                  </a:lnTo>
                  <a:lnTo>
                    <a:pt x="3344068" y="102973"/>
                  </a:lnTo>
                  <a:lnTo>
                    <a:pt x="3567005" y="102973"/>
                  </a:lnTo>
                  <a:lnTo>
                    <a:pt x="3789943" y="68648"/>
                  </a:lnTo>
                  <a:lnTo>
                    <a:pt x="4012881" y="68648"/>
                  </a:lnTo>
                  <a:lnTo>
                    <a:pt x="4235819" y="0"/>
                  </a:lnTo>
                  <a:lnTo>
                    <a:pt x="4458757" y="34324"/>
                  </a:lnTo>
                  <a:lnTo>
                    <a:pt x="4681695" y="102973"/>
                  </a:lnTo>
                  <a:lnTo>
                    <a:pt x="4904633" y="102973"/>
                  </a:lnTo>
                  <a:lnTo>
                    <a:pt x="5127571" y="137297"/>
                  </a:lnTo>
                  <a:lnTo>
                    <a:pt x="5350508" y="68648"/>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2119853"/>
              <a:ext cx="5350508" cy="1475949"/>
            </a:xfrm>
            <a:custGeom>
              <a:avLst/>
              <a:pathLst>
                <a:path w="5350508" h="1475949">
                  <a:moveTo>
                    <a:pt x="0" y="1475949"/>
                  </a:moveTo>
                  <a:lnTo>
                    <a:pt x="222937" y="1475949"/>
                  </a:lnTo>
                  <a:lnTo>
                    <a:pt x="445875" y="1201354"/>
                  </a:lnTo>
                  <a:lnTo>
                    <a:pt x="668813" y="1064056"/>
                  </a:lnTo>
                  <a:lnTo>
                    <a:pt x="891751" y="652163"/>
                  </a:lnTo>
                  <a:lnTo>
                    <a:pt x="1114689" y="411892"/>
                  </a:lnTo>
                  <a:lnTo>
                    <a:pt x="1337627" y="377568"/>
                  </a:lnTo>
                  <a:lnTo>
                    <a:pt x="1560565" y="274595"/>
                  </a:lnTo>
                  <a:lnTo>
                    <a:pt x="1783502" y="171622"/>
                  </a:lnTo>
                  <a:lnTo>
                    <a:pt x="2006440" y="68648"/>
                  </a:lnTo>
                  <a:lnTo>
                    <a:pt x="2229378" y="446217"/>
                  </a:lnTo>
                  <a:lnTo>
                    <a:pt x="2452316" y="102973"/>
                  </a:lnTo>
                  <a:lnTo>
                    <a:pt x="2675254" y="68648"/>
                  </a:lnTo>
                  <a:lnTo>
                    <a:pt x="2898192" y="68648"/>
                  </a:lnTo>
                  <a:lnTo>
                    <a:pt x="3121130" y="0"/>
                  </a:lnTo>
                  <a:lnTo>
                    <a:pt x="3344068" y="102973"/>
                  </a:lnTo>
                  <a:lnTo>
                    <a:pt x="3567005" y="102973"/>
                  </a:lnTo>
                  <a:lnTo>
                    <a:pt x="3789943" y="68648"/>
                  </a:lnTo>
                  <a:lnTo>
                    <a:pt x="4012881" y="68648"/>
                  </a:lnTo>
                  <a:lnTo>
                    <a:pt x="4235819" y="0"/>
                  </a:lnTo>
                  <a:lnTo>
                    <a:pt x="4458757" y="102973"/>
                  </a:lnTo>
                  <a:lnTo>
                    <a:pt x="4681695" y="274595"/>
                  </a:lnTo>
                  <a:lnTo>
                    <a:pt x="4904633" y="274595"/>
                  </a:lnTo>
                  <a:lnTo>
                    <a:pt x="5127571" y="446217"/>
                  </a:lnTo>
                  <a:lnTo>
                    <a:pt x="5350508" y="274595"/>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27395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49</a:t>
              </a:r>
            </a:p>
          </p:txBody>
        </p:sp>
        <p:sp>
          <p:nvSpPr>
            <p:cNvPr id="115" name="tx115"/>
            <p:cNvSpPr/>
            <p:nvPr/>
          </p:nvSpPr>
          <p:spPr>
            <a:xfrm>
              <a:off x="2570345" y="20873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16" name="tx116"/>
            <p:cNvSpPr/>
            <p:nvPr/>
          </p:nvSpPr>
          <p:spPr>
            <a:xfrm>
              <a:off x="3685034" y="20873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17" name="tx117"/>
            <p:cNvSpPr/>
            <p:nvPr/>
          </p:nvSpPr>
          <p:spPr>
            <a:xfrm>
              <a:off x="4799724"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8" name="tx118"/>
            <p:cNvSpPr/>
            <p:nvPr/>
          </p:nvSpPr>
          <p:spPr>
            <a:xfrm>
              <a:off x="5691475"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9" name="tx119"/>
            <p:cNvSpPr/>
            <p:nvPr/>
          </p:nvSpPr>
          <p:spPr>
            <a:xfrm>
              <a:off x="5914413"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0" name="tx120"/>
            <p:cNvSpPr/>
            <p:nvPr/>
          </p:nvSpPr>
          <p:spPr>
            <a:xfrm>
              <a:off x="6137351"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1" name="tx121"/>
            <p:cNvSpPr/>
            <p:nvPr/>
          </p:nvSpPr>
          <p:spPr>
            <a:xfrm>
              <a:off x="6360289"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6583227"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6806165"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4" name="tx124"/>
            <p:cNvSpPr/>
            <p:nvPr/>
          </p:nvSpPr>
          <p:spPr>
            <a:xfrm>
              <a:off x="1455656" y="366423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30</a:t>
              </a:r>
            </a:p>
          </p:txBody>
        </p:sp>
        <p:sp>
          <p:nvSpPr>
            <p:cNvPr id="125" name="tx125"/>
            <p:cNvSpPr/>
            <p:nvPr/>
          </p:nvSpPr>
          <p:spPr>
            <a:xfrm>
              <a:off x="2570345" y="2600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26" name="tx126"/>
            <p:cNvSpPr/>
            <p:nvPr/>
          </p:nvSpPr>
          <p:spPr>
            <a:xfrm>
              <a:off x="3685034" y="26345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27" name="tx127"/>
            <p:cNvSpPr/>
            <p:nvPr/>
          </p:nvSpPr>
          <p:spPr>
            <a:xfrm>
              <a:off x="4799724"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8" name="tx128"/>
            <p:cNvSpPr/>
            <p:nvPr/>
          </p:nvSpPr>
          <p:spPr>
            <a:xfrm>
              <a:off x="5691475"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9" name="tx129"/>
            <p:cNvSpPr/>
            <p:nvPr/>
          </p:nvSpPr>
          <p:spPr>
            <a:xfrm>
              <a:off x="5914413"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0" name="tx130"/>
            <p:cNvSpPr/>
            <p:nvPr/>
          </p:nvSpPr>
          <p:spPr>
            <a:xfrm>
              <a:off x="6137351"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1" name="tx131"/>
            <p:cNvSpPr/>
            <p:nvPr/>
          </p:nvSpPr>
          <p:spPr>
            <a:xfrm>
              <a:off x="6360289"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2" name="tx132"/>
            <p:cNvSpPr/>
            <p:nvPr/>
          </p:nvSpPr>
          <p:spPr>
            <a:xfrm>
              <a:off x="6583227" y="26345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3" name="tx133"/>
            <p:cNvSpPr/>
            <p:nvPr/>
          </p:nvSpPr>
          <p:spPr>
            <a:xfrm>
              <a:off x="6806165"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4" name="tx134"/>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60775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2,500,000</a:t>
              </a:r>
            </a:p>
          </p:txBody>
        </p:sp>
        <p:sp>
          <p:nvSpPr>
            <p:cNvPr id="136" name="tx136"/>
            <p:cNvSpPr/>
            <p:nvPr/>
          </p:nvSpPr>
          <p:spPr>
            <a:xfrm>
              <a:off x="508103" y="264740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137" name="tx137"/>
            <p:cNvSpPr/>
            <p:nvPr/>
          </p:nvSpPr>
          <p:spPr>
            <a:xfrm>
              <a:off x="508103" y="168705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63486" y="5504603"/>
              <a:ext cx="201456" cy="201456"/>
            </a:xfrm>
            <a:prstGeom prst="rect">
              <a:avLst/>
            </a:prstGeom>
            <a:solidFill>
              <a:srgbClr val="80BD41">
                <a:alpha val="100000"/>
              </a:srgbClr>
            </a:solidFill>
          </p:spPr>
          <p:txBody>
            <a:bodyPr/>
            <a:lstStyle/>
            <a:p/>
          </p:txBody>
        </p:sp>
        <p:sp>
          <p:nvSpPr>
            <p:cNvPr id="159" name="rc159"/>
            <p:cNvSpPr/>
            <p:nvPr/>
          </p:nvSpPr>
          <p:spPr>
            <a:xfrm>
              <a:off x="2665435" y="5504603"/>
              <a:ext cx="201456" cy="201456"/>
            </a:xfrm>
            <a:prstGeom prst="rect">
              <a:avLst/>
            </a:prstGeom>
            <a:solidFill>
              <a:srgbClr val="1CABE2">
                <a:alpha val="100000"/>
              </a:srgbClr>
            </a:solidFill>
          </p:spPr>
          <p:txBody>
            <a:bodyPr/>
            <a:lstStyle/>
            <a:p/>
          </p:txBody>
        </p:sp>
        <p:sp>
          <p:nvSpPr>
            <p:cNvPr id="160" name="rc160"/>
            <p:cNvSpPr/>
            <p:nvPr/>
          </p:nvSpPr>
          <p:spPr>
            <a:xfrm>
              <a:off x="3738259" y="5504603"/>
              <a:ext cx="201456" cy="201456"/>
            </a:xfrm>
            <a:prstGeom prst="rect">
              <a:avLst/>
            </a:prstGeom>
            <a:solidFill>
              <a:srgbClr val="0058AB">
                <a:alpha val="100000"/>
              </a:srgbClr>
            </a:solidFill>
          </p:spPr>
          <p:txBody>
            <a:bodyPr/>
            <a:lstStyle/>
            <a:p/>
          </p:txBody>
        </p:sp>
        <p:sp>
          <p:nvSpPr>
            <p:cNvPr id="161" name="rc161"/>
            <p:cNvSpPr/>
            <p:nvPr/>
          </p:nvSpPr>
          <p:spPr>
            <a:xfrm>
              <a:off x="4733592" y="5504603"/>
              <a:ext cx="201456" cy="201456"/>
            </a:xfrm>
            <a:prstGeom prst="rect">
              <a:avLst/>
            </a:prstGeom>
            <a:solidFill>
              <a:srgbClr val="FFC20E">
                <a:alpha val="100000"/>
              </a:srgbClr>
            </a:solidFill>
          </p:spPr>
          <p:txBody>
            <a:bodyPr/>
            <a:lstStyle/>
            <a:p/>
          </p:txBody>
        </p:sp>
        <p:sp>
          <p:nvSpPr>
            <p:cNvPr id="162" name="rc162"/>
            <p:cNvSpPr/>
            <p:nvPr/>
          </p:nvSpPr>
          <p:spPr>
            <a:xfrm>
              <a:off x="6637725" y="5504603"/>
              <a:ext cx="201455" cy="201456"/>
            </a:xfrm>
            <a:prstGeom prst="rect">
              <a:avLst/>
            </a:prstGeom>
            <a:solidFill>
              <a:srgbClr val="F26A21">
                <a:alpha val="100000"/>
              </a:srgbClr>
            </a:solidFill>
          </p:spPr>
          <p:txBody>
            <a:bodyPr/>
            <a:lstStyle/>
            <a:p/>
          </p:txBody>
        </p:sp>
        <p:sp>
          <p:nvSpPr>
            <p:cNvPr id="163" name="tx163"/>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1079223" y="579074"/>
              <a:ext cx="40353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DRC</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DRC is projected to have a  large increase (&gt;=50,000) in the number of surviving infants by 2030. Maintaining current coverage requires vaccinating an increasing number of children.
To achieve the IA2030 ZD target, more (~4.06%)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556933"/>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89281"/>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821629"/>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1953977"/>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1079223" y="1086325"/>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9" name="pl9"/>
            <p:cNvSpPr/>
            <p:nvPr/>
          </p:nvSpPr>
          <p:spPr>
            <a:xfrm>
              <a:off x="1079223" y="499076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123107"/>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255455"/>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387803"/>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152015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4" name="pl14"/>
            <p:cNvSpPr/>
            <p:nvPr/>
          </p:nvSpPr>
          <p:spPr>
            <a:xfrm>
              <a:off x="154849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837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189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541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893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245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5982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950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302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65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0070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3593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711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0637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415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76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120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472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824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1770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5292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881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72336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585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93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290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051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442641" y="1207209"/>
              <a:ext cx="211699" cy="3783550"/>
            </a:xfrm>
            <a:prstGeom prst="rect">
              <a:avLst/>
            </a:prstGeom>
            <a:solidFill>
              <a:srgbClr val="0058AB">
                <a:alpha val="100000"/>
              </a:srgbClr>
            </a:solidFill>
          </p:spPr>
          <p:txBody>
            <a:bodyPr/>
            <a:lstStyle/>
            <a:p/>
          </p:txBody>
        </p:sp>
        <p:sp>
          <p:nvSpPr>
            <p:cNvPr id="42" name="rc42"/>
            <p:cNvSpPr/>
            <p:nvPr/>
          </p:nvSpPr>
          <p:spPr>
            <a:xfrm>
              <a:off x="1677862" y="1109404"/>
              <a:ext cx="211699" cy="3881355"/>
            </a:xfrm>
            <a:prstGeom prst="rect">
              <a:avLst/>
            </a:prstGeom>
            <a:solidFill>
              <a:srgbClr val="0058AB">
                <a:alpha val="100000"/>
              </a:srgbClr>
            </a:solidFill>
          </p:spPr>
          <p:txBody>
            <a:bodyPr/>
            <a:lstStyle/>
            <a:p/>
          </p:txBody>
        </p:sp>
        <p:sp>
          <p:nvSpPr>
            <p:cNvPr id="43" name="rc43"/>
            <p:cNvSpPr/>
            <p:nvPr/>
          </p:nvSpPr>
          <p:spPr>
            <a:xfrm>
              <a:off x="1913084" y="866434"/>
              <a:ext cx="211699" cy="4124325"/>
            </a:xfrm>
            <a:prstGeom prst="rect">
              <a:avLst/>
            </a:prstGeom>
            <a:solidFill>
              <a:srgbClr val="0058AB">
                <a:alpha val="100000"/>
              </a:srgbClr>
            </a:solidFill>
          </p:spPr>
          <p:txBody>
            <a:bodyPr/>
            <a:lstStyle/>
            <a:p/>
          </p:txBody>
        </p:sp>
        <p:sp>
          <p:nvSpPr>
            <p:cNvPr id="44" name="rc44"/>
            <p:cNvSpPr/>
            <p:nvPr/>
          </p:nvSpPr>
          <p:spPr>
            <a:xfrm>
              <a:off x="2148306" y="1254583"/>
              <a:ext cx="211699" cy="3736176"/>
            </a:xfrm>
            <a:prstGeom prst="rect">
              <a:avLst/>
            </a:prstGeom>
            <a:solidFill>
              <a:srgbClr val="0058AB">
                <a:alpha val="100000"/>
              </a:srgbClr>
            </a:solidFill>
          </p:spPr>
          <p:txBody>
            <a:bodyPr/>
            <a:lstStyle/>
            <a:p/>
          </p:txBody>
        </p:sp>
        <p:sp>
          <p:nvSpPr>
            <p:cNvPr id="45" name="rc45"/>
            <p:cNvSpPr/>
            <p:nvPr/>
          </p:nvSpPr>
          <p:spPr>
            <a:xfrm>
              <a:off x="2383528" y="2227350"/>
              <a:ext cx="211699" cy="2763409"/>
            </a:xfrm>
            <a:prstGeom prst="rect">
              <a:avLst/>
            </a:prstGeom>
            <a:solidFill>
              <a:srgbClr val="0058AB">
                <a:alpha val="100000"/>
              </a:srgbClr>
            </a:solidFill>
          </p:spPr>
          <p:txBody>
            <a:bodyPr/>
            <a:lstStyle/>
            <a:p/>
          </p:txBody>
        </p:sp>
        <p:sp>
          <p:nvSpPr>
            <p:cNvPr id="46" name="rc46"/>
            <p:cNvSpPr/>
            <p:nvPr/>
          </p:nvSpPr>
          <p:spPr>
            <a:xfrm>
              <a:off x="2618749" y="2308680"/>
              <a:ext cx="211699" cy="2682079"/>
            </a:xfrm>
            <a:prstGeom prst="rect">
              <a:avLst/>
            </a:prstGeom>
            <a:solidFill>
              <a:srgbClr val="0058AB">
                <a:alpha val="100000"/>
              </a:srgbClr>
            </a:solidFill>
          </p:spPr>
          <p:txBody>
            <a:bodyPr/>
            <a:lstStyle/>
            <a:p/>
          </p:txBody>
        </p:sp>
        <p:sp>
          <p:nvSpPr>
            <p:cNvPr id="47" name="rc47"/>
            <p:cNvSpPr/>
            <p:nvPr/>
          </p:nvSpPr>
          <p:spPr>
            <a:xfrm>
              <a:off x="2853971" y="2466686"/>
              <a:ext cx="211699" cy="2524073"/>
            </a:xfrm>
            <a:prstGeom prst="rect">
              <a:avLst/>
            </a:prstGeom>
            <a:solidFill>
              <a:srgbClr val="0058AB">
                <a:alpha val="100000"/>
              </a:srgbClr>
            </a:solidFill>
          </p:spPr>
          <p:txBody>
            <a:bodyPr/>
            <a:lstStyle/>
            <a:p/>
          </p:txBody>
        </p:sp>
        <p:sp>
          <p:nvSpPr>
            <p:cNvPr id="48" name="rc48"/>
            <p:cNvSpPr/>
            <p:nvPr/>
          </p:nvSpPr>
          <p:spPr>
            <a:xfrm>
              <a:off x="3089193" y="2566074"/>
              <a:ext cx="211699" cy="2424685"/>
            </a:xfrm>
            <a:prstGeom prst="rect">
              <a:avLst/>
            </a:prstGeom>
            <a:solidFill>
              <a:srgbClr val="0058AB">
                <a:alpha val="100000"/>
              </a:srgbClr>
            </a:solidFill>
          </p:spPr>
          <p:txBody>
            <a:bodyPr/>
            <a:lstStyle/>
            <a:p/>
          </p:txBody>
        </p:sp>
        <p:sp>
          <p:nvSpPr>
            <p:cNvPr id="49" name="rc49"/>
            <p:cNvSpPr/>
            <p:nvPr/>
          </p:nvSpPr>
          <p:spPr>
            <a:xfrm>
              <a:off x="3324415" y="2764121"/>
              <a:ext cx="211699" cy="2226638"/>
            </a:xfrm>
            <a:prstGeom prst="rect">
              <a:avLst/>
            </a:prstGeom>
            <a:solidFill>
              <a:srgbClr val="0058AB">
                <a:alpha val="100000"/>
              </a:srgbClr>
            </a:solidFill>
          </p:spPr>
          <p:txBody>
            <a:bodyPr/>
            <a:lstStyle/>
            <a:p/>
          </p:txBody>
        </p:sp>
        <p:sp>
          <p:nvSpPr>
            <p:cNvPr id="50" name="rc50"/>
            <p:cNvSpPr/>
            <p:nvPr/>
          </p:nvSpPr>
          <p:spPr>
            <a:xfrm>
              <a:off x="3559636" y="2881740"/>
              <a:ext cx="211699" cy="2109019"/>
            </a:xfrm>
            <a:prstGeom prst="rect">
              <a:avLst/>
            </a:prstGeom>
            <a:solidFill>
              <a:srgbClr val="0058AB">
                <a:alpha val="100000"/>
              </a:srgbClr>
            </a:solidFill>
          </p:spPr>
          <p:txBody>
            <a:bodyPr/>
            <a:lstStyle/>
            <a:p/>
          </p:txBody>
        </p:sp>
        <p:sp>
          <p:nvSpPr>
            <p:cNvPr id="51" name="rc51"/>
            <p:cNvSpPr/>
            <p:nvPr/>
          </p:nvSpPr>
          <p:spPr>
            <a:xfrm>
              <a:off x="3794858" y="1827598"/>
              <a:ext cx="211699" cy="3163161"/>
            </a:xfrm>
            <a:prstGeom prst="rect">
              <a:avLst/>
            </a:prstGeom>
            <a:solidFill>
              <a:srgbClr val="0058AB">
                <a:alpha val="100000"/>
              </a:srgbClr>
            </a:solidFill>
          </p:spPr>
          <p:txBody>
            <a:bodyPr/>
            <a:lstStyle/>
            <a:p/>
          </p:txBody>
        </p:sp>
        <p:sp>
          <p:nvSpPr>
            <p:cNvPr id="52" name="rc52"/>
            <p:cNvSpPr/>
            <p:nvPr/>
          </p:nvSpPr>
          <p:spPr>
            <a:xfrm>
              <a:off x="4030080" y="2737501"/>
              <a:ext cx="211699" cy="2253258"/>
            </a:xfrm>
            <a:prstGeom prst="rect">
              <a:avLst/>
            </a:prstGeom>
            <a:solidFill>
              <a:srgbClr val="0058AB">
                <a:alpha val="100000"/>
              </a:srgbClr>
            </a:solidFill>
          </p:spPr>
          <p:txBody>
            <a:bodyPr/>
            <a:lstStyle/>
            <a:p/>
          </p:txBody>
        </p:sp>
        <p:sp>
          <p:nvSpPr>
            <p:cNvPr id="53" name="rc53"/>
            <p:cNvSpPr/>
            <p:nvPr/>
          </p:nvSpPr>
          <p:spPr>
            <a:xfrm>
              <a:off x="4265302" y="2659774"/>
              <a:ext cx="211699" cy="2330985"/>
            </a:xfrm>
            <a:prstGeom prst="rect">
              <a:avLst/>
            </a:prstGeom>
            <a:solidFill>
              <a:srgbClr val="0058AB">
                <a:alpha val="100000"/>
              </a:srgbClr>
            </a:solidFill>
          </p:spPr>
          <p:txBody>
            <a:bodyPr/>
            <a:lstStyle/>
            <a:p/>
          </p:txBody>
        </p:sp>
        <p:sp>
          <p:nvSpPr>
            <p:cNvPr id="54" name="rc54"/>
            <p:cNvSpPr/>
            <p:nvPr/>
          </p:nvSpPr>
          <p:spPr>
            <a:xfrm>
              <a:off x="4500523" y="2590337"/>
              <a:ext cx="211699" cy="2400422"/>
            </a:xfrm>
            <a:prstGeom prst="rect">
              <a:avLst/>
            </a:prstGeom>
            <a:solidFill>
              <a:srgbClr val="0058AB">
                <a:alpha val="100000"/>
              </a:srgbClr>
            </a:solidFill>
          </p:spPr>
          <p:txBody>
            <a:bodyPr/>
            <a:lstStyle/>
            <a:p/>
          </p:txBody>
        </p:sp>
        <p:sp>
          <p:nvSpPr>
            <p:cNvPr id="55" name="rc55"/>
            <p:cNvSpPr/>
            <p:nvPr/>
          </p:nvSpPr>
          <p:spPr>
            <a:xfrm>
              <a:off x="4735745" y="2852708"/>
              <a:ext cx="211699" cy="2138051"/>
            </a:xfrm>
            <a:prstGeom prst="rect">
              <a:avLst/>
            </a:prstGeom>
            <a:solidFill>
              <a:srgbClr val="0058AB">
                <a:alpha val="100000"/>
              </a:srgbClr>
            </a:solidFill>
          </p:spPr>
          <p:txBody>
            <a:bodyPr/>
            <a:lstStyle/>
            <a:p/>
          </p:txBody>
        </p:sp>
        <p:sp>
          <p:nvSpPr>
            <p:cNvPr id="56" name="rc56"/>
            <p:cNvSpPr/>
            <p:nvPr/>
          </p:nvSpPr>
          <p:spPr>
            <a:xfrm>
              <a:off x="4970967" y="2791997"/>
              <a:ext cx="211699" cy="2198762"/>
            </a:xfrm>
            <a:prstGeom prst="rect">
              <a:avLst/>
            </a:prstGeom>
            <a:solidFill>
              <a:srgbClr val="0058AB">
                <a:alpha val="100000"/>
              </a:srgbClr>
            </a:solidFill>
          </p:spPr>
          <p:txBody>
            <a:bodyPr/>
            <a:lstStyle/>
            <a:p/>
          </p:txBody>
        </p:sp>
        <p:sp>
          <p:nvSpPr>
            <p:cNvPr id="57" name="rc57"/>
            <p:cNvSpPr/>
            <p:nvPr/>
          </p:nvSpPr>
          <p:spPr>
            <a:xfrm>
              <a:off x="5206189" y="2729248"/>
              <a:ext cx="211699" cy="2261511"/>
            </a:xfrm>
            <a:prstGeom prst="rect">
              <a:avLst/>
            </a:prstGeom>
            <a:solidFill>
              <a:srgbClr val="0058AB">
                <a:alpha val="100000"/>
              </a:srgbClr>
            </a:solidFill>
          </p:spPr>
          <p:txBody>
            <a:bodyPr/>
            <a:lstStyle/>
            <a:p/>
          </p:txBody>
        </p:sp>
        <p:sp>
          <p:nvSpPr>
            <p:cNvPr id="58" name="rc58"/>
            <p:cNvSpPr/>
            <p:nvPr/>
          </p:nvSpPr>
          <p:spPr>
            <a:xfrm>
              <a:off x="5441410" y="2760786"/>
              <a:ext cx="211699" cy="2229973"/>
            </a:xfrm>
            <a:prstGeom prst="rect">
              <a:avLst/>
            </a:prstGeom>
            <a:solidFill>
              <a:srgbClr val="0058AB">
                <a:alpha val="100000"/>
              </a:srgbClr>
            </a:solidFill>
          </p:spPr>
          <p:txBody>
            <a:bodyPr/>
            <a:lstStyle/>
            <a:p/>
          </p:txBody>
        </p:sp>
        <p:sp>
          <p:nvSpPr>
            <p:cNvPr id="59" name="rc59"/>
            <p:cNvSpPr/>
            <p:nvPr/>
          </p:nvSpPr>
          <p:spPr>
            <a:xfrm>
              <a:off x="5676632" y="2686997"/>
              <a:ext cx="211699" cy="2303762"/>
            </a:xfrm>
            <a:prstGeom prst="rect">
              <a:avLst/>
            </a:prstGeom>
            <a:solidFill>
              <a:srgbClr val="0058AB">
                <a:alpha val="100000"/>
              </a:srgbClr>
            </a:solidFill>
          </p:spPr>
          <p:txBody>
            <a:bodyPr/>
            <a:lstStyle/>
            <a:p/>
          </p:txBody>
        </p:sp>
        <p:sp>
          <p:nvSpPr>
            <p:cNvPr id="60" name="rc60"/>
            <p:cNvSpPr/>
            <p:nvPr/>
          </p:nvSpPr>
          <p:spPr>
            <a:xfrm>
              <a:off x="5911854" y="2891659"/>
              <a:ext cx="211699" cy="2099100"/>
            </a:xfrm>
            <a:prstGeom prst="rect">
              <a:avLst/>
            </a:prstGeom>
            <a:solidFill>
              <a:srgbClr val="0058AB">
                <a:alpha val="100000"/>
              </a:srgbClr>
            </a:solidFill>
          </p:spPr>
          <p:txBody>
            <a:bodyPr/>
            <a:lstStyle/>
            <a:p/>
          </p:txBody>
        </p:sp>
        <p:sp>
          <p:nvSpPr>
            <p:cNvPr id="61" name="rc61"/>
            <p:cNvSpPr/>
            <p:nvPr/>
          </p:nvSpPr>
          <p:spPr>
            <a:xfrm>
              <a:off x="6147076" y="2704215"/>
              <a:ext cx="211699" cy="2286544"/>
            </a:xfrm>
            <a:prstGeom prst="rect">
              <a:avLst/>
            </a:prstGeom>
            <a:solidFill>
              <a:srgbClr val="0058AB">
                <a:alpha val="100000"/>
              </a:srgbClr>
            </a:solidFill>
          </p:spPr>
          <p:txBody>
            <a:bodyPr/>
            <a:lstStyle/>
            <a:p/>
          </p:txBody>
        </p:sp>
        <p:sp>
          <p:nvSpPr>
            <p:cNvPr id="62" name="rc62"/>
            <p:cNvSpPr/>
            <p:nvPr/>
          </p:nvSpPr>
          <p:spPr>
            <a:xfrm>
              <a:off x="6382297" y="2364102"/>
              <a:ext cx="211699" cy="2626657"/>
            </a:xfrm>
            <a:prstGeom prst="rect">
              <a:avLst/>
            </a:prstGeom>
            <a:solidFill>
              <a:srgbClr val="0058AB">
                <a:alpha val="100000"/>
              </a:srgbClr>
            </a:solidFill>
          </p:spPr>
          <p:txBody>
            <a:bodyPr/>
            <a:lstStyle/>
            <a:p/>
          </p:txBody>
        </p:sp>
        <p:sp>
          <p:nvSpPr>
            <p:cNvPr id="63" name="rc63"/>
            <p:cNvSpPr/>
            <p:nvPr/>
          </p:nvSpPr>
          <p:spPr>
            <a:xfrm>
              <a:off x="6617519" y="2295658"/>
              <a:ext cx="211699" cy="2695101"/>
            </a:xfrm>
            <a:prstGeom prst="rect">
              <a:avLst/>
            </a:prstGeom>
            <a:solidFill>
              <a:srgbClr val="0058AB">
                <a:alpha val="100000"/>
              </a:srgbClr>
            </a:solidFill>
          </p:spPr>
          <p:txBody>
            <a:bodyPr/>
            <a:lstStyle/>
            <a:p/>
          </p:txBody>
        </p:sp>
        <p:sp>
          <p:nvSpPr>
            <p:cNvPr id="64" name="rc64"/>
            <p:cNvSpPr/>
            <p:nvPr/>
          </p:nvSpPr>
          <p:spPr>
            <a:xfrm>
              <a:off x="6852741" y="2079710"/>
              <a:ext cx="211699" cy="2911049"/>
            </a:xfrm>
            <a:prstGeom prst="rect">
              <a:avLst/>
            </a:prstGeom>
            <a:solidFill>
              <a:srgbClr val="0058AB">
                <a:alpha val="100000"/>
              </a:srgbClr>
            </a:solidFill>
          </p:spPr>
          <p:txBody>
            <a:bodyPr/>
            <a:lstStyle/>
            <a:p/>
          </p:txBody>
        </p:sp>
        <p:sp>
          <p:nvSpPr>
            <p:cNvPr id="65" name="rc65"/>
            <p:cNvSpPr/>
            <p:nvPr/>
          </p:nvSpPr>
          <p:spPr>
            <a:xfrm>
              <a:off x="7087963" y="2310693"/>
              <a:ext cx="211699" cy="2680066"/>
            </a:xfrm>
            <a:prstGeom prst="rect">
              <a:avLst/>
            </a:prstGeom>
            <a:solidFill>
              <a:srgbClr val="0058AB">
                <a:alpha val="100000"/>
              </a:srgbClr>
            </a:solidFill>
          </p:spPr>
          <p:txBody>
            <a:bodyPr/>
            <a:lstStyle/>
            <a:p/>
          </p:txBody>
        </p:sp>
        <p:sp>
          <p:nvSpPr>
            <p:cNvPr id="66" name="rc66"/>
            <p:cNvSpPr/>
            <p:nvPr/>
          </p:nvSpPr>
          <p:spPr>
            <a:xfrm>
              <a:off x="8499293" y="3941209"/>
              <a:ext cx="211699" cy="1049550"/>
            </a:xfrm>
            <a:prstGeom prst="rect">
              <a:avLst/>
            </a:prstGeom>
            <a:solidFill>
              <a:srgbClr val="69DBFF">
                <a:alpha val="100000"/>
              </a:srgbClr>
            </a:solidFill>
          </p:spPr>
          <p:txBody>
            <a:bodyPr/>
            <a:lstStyle/>
            <a:p/>
          </p:txBody>
        </p:sp>
        <p:sp>
          <p:nvSpPr>
            <p:cNvPr id="67" name="pl67"/>
            <p:cNvSpPr/>
            <p:nvPr/>
          </p:nvSpPr>
          <p:spPr>
            <a:xfrm>
              <a:off x="6252925" y="2891659"/>
              <a:ext cx="2352217" cy="1049550"/>
            </a:xfrm>
            <a:custGeom>
              <a:avLst/>
              <a:pathLst>
                <a:path w="2352217" h="1049550">
                  <a:moveTo>
                    <a:pt x="0" y="0"/>
                  </a:moveTo>
                  <a:lnTo>
                    <a:pt x="235221" y="104955"/>
                  </a:lnTo>
                  <a:lnTo>
                    <a:pt x="470443" y="209910"/>
                  </a:lnTo>
                  <a:lnTo>
                    <a:pt x="705665" y="314865"/>
                  </a:lnTo>
                  <a:lnTo>
                    <a:pt x="940887" y="419820"/>
                  </a:lnTo>
                  <a:lnTo>
                    <a:pt x="1176108" y="524775"/>
                  </a:lnTo>
                  <a:lnTo>
                    <a:pt x="1411330" y="629730"/>
                  </a:lnTo>
                  <a:lnTo>
                    <a:pt x="1646552" y="734685"/>
                  </a:lnTo>
                  <a:lnTo>
                    <a:pt x="1881774" y="839640"/>
                  </a:lnTo>
                  <a:lnTo>
                    <a:pt x="2116995" y="944595"/>
                  </a:lnTo>
                  <a:lnTo>
                    <a:pt x="2352217" y="1049550"/>
                  </a:lnTo>
                </a:path>
              </a:pathLst>
            </a:custGeom>
            <a:ln w="13550" cap="flat">
              <a:solidFill>
                <a:srgbClr val="000000">
                  <a:alpha val="100000"/>
                </a:srgbClr>
              </a:solidFill>
              <a:prstDash val="solid"/>
              <a:round/>
            </a:ln>
          </p:spPr>
          <p:txBody>
            <a:bodyPr/>
            <a:lstStyle/>
            <a:p/>
          </p:txBody>
        </p:sp>
        <p:sp>
          <p:nvSpPr>
            <p:cNvPr id="68" name="pt68"/>
            <p:cNvSpPr/>
            <p:nvPr/>
          </p:nvSpPr>
          <p:spPr>
            <a:xfrm>
              <a:off x="6228100" y="28668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63321" y="29717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98543" y="30767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33765" y="31816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68987" y="32866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404208" y="33916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39430" y="34965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74652" y="3601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109874" y="3706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45095" y="38114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80317" y="39163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953025"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603427" y="40656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81" name="tx81"/>
            <p:cNvSpPr/>
            <p:nvPr/>
          </p:nvSpPr>
          <p:spPr>
            <a:xfrm>
              <a:off x="603427" y="319802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2" name="tx82"/>
            <p:cNvSpPr/>
            <p:nvPr/>
          </p:nvSpPr>
          <p:spPr>
            <a:xfrm>
              <a:off x="603427" y="23303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83" name="tx83"/>
            <p:cNvSpPr/>
            <p:nvPr/>
          </p:nvSpPr>
          <p:spPr>
            <a:xfrm>
              <a:off x="508103" y="146272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84" name="tx84"/>
            <p:cNvSpPr/>
            <p:nvPr/>
          </p:nvSpPr>
          <p:spPr>
            <a:xfrm rot="-5400000">
              <a:off x="14276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6628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8980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213323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36848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6037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83893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307415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3093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544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7798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40150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2502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48545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7207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95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1911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42637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66159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89681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13203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36725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60247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8376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70729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3081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8422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740830" y="5881714"/>
              <a:ext cx="201456" cy="201456"/>
            </a:xfrm>
            <a:prstGeom prst="rect">
              <a:avLst/>
            </a:prstGeom>
            <a:solidFill>
              <a:srgbClr val="0058AB">
                <a:alpha val="100000"/>
              </a:srgbClr>
            </a:solidFill>
          </p:spPr>
          <p:txBody>
            <a:bodyPr/>
            <a:lstStyle/>
            <a:p/>
          </p:txBody>
        </p:sp>
        <p:sp>
          <p:nvSpPr>
            <p:cNvPr id="113" name="rc113"/>
            <p:cNvSpPr/>
            <p:nvPr/>
          </p:nvSpPr>
          <p:spPr>
            <a:xfrm>
              <a:off x="4642916" y="5881714"/>
              <a:ext cx="201456" cy="201456"/>
            </a:xfrm>
            <a:prstGeom prst="rect">
              <a:avLst/>
            </a:prstGeom>
            <a:solidFill>
              <a:srgbClr val="69DBFF">
                <a:alpha val="100000"/>
              </a:srgbClr>
            </a:solidFill>
          </p:spPr>
          <p:txBody>
            <a:bodyPr/>
            <a:lstStyle/>
            <a:p/>
          </p:txBody>
        </p:sp>
        <p:sp>
          <p:nvSpPr>
            <p:cNvPr id="114" name="tx114"/>
            <p:cNvSpPr/>
            <p:nvPr/>
          </p:nvSpPr>
          <p:spPr>
            <a:xfrm>
              <a:off x="402087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92296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192680" y="398022"/>
              <a:ext cx="57682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DRC</a:t>
              </a:r>
            </a:p>
          </p:txBody>
        </p:sp>
        <p:sp>
          <p:nvSpPr>
            <p:cNvPr id="117" name="tx11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0" name="tx120"/>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60%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DRC</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77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80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8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684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29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831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733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19965"/>
              <a:ext cx="249522" cy="282731"/>
            </a:xfrm>
            <a:prstGeom prst="rect">
              <a:avLst/>
            </a:prstGeom>
            <a:solidFill>
              <a:srgbClr val="80BD41">
                <a:alpha val="100000"/>
              </a:srgbClr>
            </a:solidFill>
          </p:spPr>
          <p:txBody>
            <a:bodyPr/>
            <a:lstStyle/>
            <a:p/>
          </p:txBody>
        </p:sp>
        <p:sp>
          <p:nvSpPr>
            <p:cNvPr id="24" name="rc24"/>
            <p:cNvSpPr/>
            <p:nvPr/>
          </p:nvSpPr>
          <p:spPr>
            <a:xfrm>
              <a:off x="1296273" y="3525693"/>
              <a:ext cx="249522" cy="294271"/>
            </a:xfrm>
            <a:prstGeom prst="rect">
              <a:avLst/>
            </a:prstGeom>
            <a:solidFill>
              <a:srgbClr val="1CABE2">
                <a:alpha val="100000"/>
              </a:srgbClr>
            </a:solidFill>
          </p:spPr>
          <p:txBody>
            <a:bodyPr/>
            <a:lstStyle/>
            <a:p/>
          </p:txBody>
        </p:sp>
        <p:sp>
          <p:nvSpPr>
            <p:cNvPr id="25" name="rc25"/>
            <p:cNvSpPr/>
            <p:nvPr/>
          </p:nvSpPr>
          <p:spPr>
            <a:xfrm>
              <a:off x="1573521" y="3812656"/>
              <a:ext cx="249522" cy="290040"/>
            </a:xfrm>
            <a:prstGeom prst="rect">
              <a:avLst/>
            </a:prstGeom>
            <a:solidFill>
              <a:srgbClr val="80BD41">
                <a:alpha val="100000"/>
              </a:srgbClr>
            </a:solidFill>
          </p:spPr>
          <p:txBody>
            <a:bodyPr/>
            <a:lstStyle/>
            <a:p/>
          </p:txBody>
        </p:sp>
        <p:sp>
          <p:nvSpPr>
            <p:cNvPr id="26" name="rc26"/>
            <p:cNvSpPr/>
            <p:nvPr/>
          </p:nvSpPr>
          <p:spPr>
            <a:xfrm>
              <a:off x="1573521" y="3510778"/>
              <a:ext cx="249522" cy="301878"/>
            </a:xfrm>
            <a:prstGeom prst="rect">
              <a:avLst/>
            </a:prstGeom>
            <a:solidFill>
              <a:srgbClr val="1CABE2">
                <a:alpha val="100000"/>
              </a:srgbClr>
            </a:solidFill>
          </p:spPr>
          <p:txBody>
            <a:bodyPr/>
            <a:lstStyle/>
            <a:p/>
          </p:txBody>
        </p:sp>
        <p:sp>
          <p:nvSpPr>
            <p:cNvPr id="27" name="rc27"/>
            <p:cNvSpPr/>
            <p:nvPr/>
          </p:nvSpPr>
          <p:spPr>
            <a:xfrm>
              <a:off x="1850769" y="3818235"/>
              <a:ext cx="249522" cy="284461"/>
            </a:xfrm>
            <a:prstGeom prst="rect">
              <a:avLst/>
            </a:prstGeom>
            <a:solidFill>
              <a:srgbClr val="80BD41">
                <a:alpha val="100000"/>
              </a:srgbClr>
            </a:solidFill>
          </p:spPr>
          <p:txBody>
            <a:bodyPr/>
            <a:lstStyle/>
            <a:p/>
          </p:txBody>
        </p:sp>
        <p:sp>
          <p:nvSpPr>
            <p:cNvPr id="28" name="rc28"/>
            <p:cNvSpPr/>
            <p:nvPr/>
          </p:nvSpPr>
          <p:spPr>
            <a:xfrm>
              <a:off x="1850769" y="3497459"/>
              <a:ext cx="249522" cy="320776"/>
            </a:xfrm>
            <a:prstGeom prst="rect">
              <a:avLst/>
            </a:prstGeom>
            <a:solidFill>
              <a:srgbClr val="1CABE2">
                <a:alpha val="100000"/>
              </a:srgbClr>
            </a:solidFill>
          </p:spPr>
          <p:txBody>
            <a:bodyPr/>
            <a:lstStyle/>
            <a:p/>
          </p:txBody>
        </p:sp>
        <p:sp>
          <p:nvSpPr>
            <p:cNvPr id="29" name="rc29"/>
            <p:cNvSpPr/>
            <p:nvPr/>
          </p:nvSpPr>
          <p:spPr>
            <a:xfrm>
              <a:off x="2128016" y="3775013"/>
              <a:ext cx="249522" cy="327683"/>
            </a:xfrm>
            <a:prstGeom prst="rect">
              <a:avLst/>
            </a:prstGeom>
            <a:solidFill>
              <a:srgbClr val="80BD41">
                <a:alpha val="100000"/>
              </a:srgbClr>
            </a:solidFill>
          </p:spPr>
          <p:txBody>
            <a:bodyPr/>
            <a:lstStyle/>
            <a:p/>
          </p:txBody>
        </p:sp>
        <p:sp>
          <p:nvSpPr>
            <p:cNvPr id="30" name="rc30"/>
            <p:cNvSpPr/>
            <p:nvPr/>
          </p:nvSpPr>
          <p:spPr>
            <a:xfrm>
              <a:off x="2128016" y="3484426"/>
              <a:ext cx="249522" cy="290587"/>
            </a:xfrm>
            <a:prstGeom prst="rect">
              <a:avLst/>
            </a:prstGeom>
            <a:solidFill>
              <a:srgbClr val="1CABE2">
                <a:alpha val="100000"/>
              </a:srgbClr>
            </a:solidFill>
          </p:spPr>
          <p:txBody>
            <a:bodyPr/>
            <a:lstStyle/>
            <a:p/>
          </p:txBody>
        </p:sp>
        <p:sp>
          <p:nvSpPr>
            <p:cNvPr id="31" name="rc31"/>
            <p:cNvSpPr/>
            <p:nvPr/>
          </p:nvSpPr>
          <p:spPr>
            <a:xfrm>
              <a:off x="2405264" y="3685482"/>
              <a:ext cx="249522" cy="417214"/>
            </a:xfrm>
            <a:prstGeom prst="rect">
              <a:avLst/>
            </a:prstGeom>
            <a:solidFill>
              <a:srgbClr val="80BD41">
                <a:alpha val="100000"/>
              </a:srgbClr>
            </a:solidFill>
          </p:spPr>
          <p:txBody>
            <a:bodyPr/>
            <a:lstStyle/>
            <a:p/>
          </p:txBody>
        </p:sp>
        <p:sp>
          <p:nvSpPr>
            <p:cNvPr id="32" name="rc32"/>
            <p:cNvSpPr/>
            <p:nvPr/>
          </p:nvSpPr>
          <p:spPr>
            <a:xfrm>
              <a:off x="2405264" y="3470554"/>
              <a:ext cx="249522" cy="214928"/>
            </a:xfrm>
            <a:prstGeom prst="rect">
              <a:avLst/>
            </a:prstGeom>
            <a:solidFill>
              <a:srgbClr val="1CABE2">
                <a:alpha val="100000"/>
              </a:srgbClr>
            </a:solidFill>
          </p:spPr>
          <p:txBody>
            <a:bodyPr/>
            <a:lstStyle/>
            <a:p/>
          </p:txBody>
        </p:sp>
        <p:sp>
          <p:nvSpPr>
            <p:cNvPr id="33" name="rc33"/>
            <p:cNvSpPr/>
            <p:nvPr/>
          </p:nvSpPr>
          <p:spPr>
            <a:xfrm>
              <a:off x="2682512" y="3659415"/>
              <a:ext cx="249522" cy="443282"/>
            </a:xfrm>
            <a:prstGeom prst="rect">
              <a:avLst/>
            </a:prstGeom>
            <a:solidFill>
              <a:srgbClr val="80BD41">
                <a:alpha val="100000"/>
              </a:srgbClr>
            </a:solidFill>
          </p:spPr>
          <p:txBody>
            <a:bodyPr/>
            <a:lstStyle/>
            <a:p/>
          </p:txBody>
        </p:sp>
        <p:sp>
          <p:nvSpPr>
            <p:cNvPr id="34" name="rc34"/>
            <p:cNvSpPr/>
            <p:nvPr/>
          </p:nvSpPr>
          <p:spPr>
            <a:xfrm>
              <a:off x="2682512" y="3450812"/>
              <a:ext cx="249522" cy="208603"/>
            </a:xfrm>
            <a:prstGeom prst="rect">
              <a:avLst/>
            </a:prstGeom>
            <a:solidFill>
              <a:srgbClr val="1CABE2">
                <a:alpha val="100000"/>
              </a:srgbClr>
            </a:solidFill>
          </p:spPr>
          <p:txBody>
            <a:bodyPr/>
            <a:lstStyle/>
            <a:p/>
          </p:txBody>
        </p:sp>
        <p:sp>
          <p:nvSpPr>
            <p:cNvPr id="35" name="rc35"/>
            <p:cNvSpPr/>
            <p:nvPr/>
          </p:nvSpPr>
          <p:spPr>
            <a:xfrm>
              <a:off x="2959759" y="3622066"/>
              <a:ext cx="249522" cy="480630"/>
            </a:xfrm>
            <a:prstGeom prst="rect">
              <a:avLst/>
            </a:prstGeom>
            <a:solidFill>
              <a:srgbClr val="80BD41">
                <a:alpha val="100000"/>
              </a:srgbClr>
            </a:solidFill>
          </p:spPr>
          <p:txBody>
            <a:bodyPr/>
            <a:lstStyle/>
            <a:p/>
          </p:txBody>
        </p:sp>
        <p:sp>
          <p:nvSpPr>
            <p:cNvPr id="36" name="rc36"/>
            <p:cNvSpPr/>
            <p:nvPr/>
          </p:nvSpPr>
          <p:spPr>
            <a:xfrm>
              <a:off x="2959759" y="3425752"/>
              <a:ext cx="249522" cy="196313"/>
            </a:xfrm>
            <a:prstGeom prst="rect">
              <a:avLst/>
            </a:prstGeom>
            <a:solidFill>
              <a:srgbClr val="1CABE2">
                <a:alpha val="100000"/>
              </a:srgbClr>
            </a:solidFill>
          </p:spPr>
          <p:txBody>
            <a:bodyPr/>
            <a:lstStyle/>
            <a:p/>
          </p:txBody>
        </p:sp>
        <p:sp>
          <p:nvSpPr>
            <p:cNvPr id="37" name="rc37"/>
            <p:cNvSpPr/>
            <p:nvPr/>
          </p:nvSpPr>
          <p:spPr>
            <a:xfrm>
              <a:off x="3237007" y="3592822"/>
              <a:ext cx="249522" cy="509874"/>
            </a:xfrm>
            <a:prstGeom prst="rect">
              <a:avLst/>
            </a:prstGeom>
            <a:solidFill>
              <a:srgbClr val="80BD41">
                <a:alpha val="100000"/>
              </a:srgbClr>
            </a:solidFill>
          </p:spPr>
          <p:txBody>
            <a:bodyPr/>
            <a:lstStyle/>
            <a:p/>
          </p:txBody>
        </p:sp>
        <p:sp>
          <p:nvSpPr>
            <p:cNvPr id="38" name="rc38"/>
            <p:cNvSpPr/>
            <p:nvPr/>
          </p:nvSpPr>
          <p:spPr>
            <a:xfrm>
              <a:off x="3237007" y="3404238"/>
              <a:ext cx="249522" cy="188583"/>
            </a:xfrm>
            <a:prstGeom prst="rect">
              <a:avLst/>
            </a:prstGeom>
            <a:solidFill>
              <a:srgbClr val="1CABE2">
                <a:alpha val="100000"/>
              </a:srgbClr>
            </a:solidFill>
          </p:spPr>
          <p:txBody>
            <a:bodyPr/>
            <a:lstStyle/>
            <a:p/>
          </p:txBody>
        </p:sp>
        <p:sp>
          <p:nvSpPr>
            <p:cNvPr id="39" name="rc39"/>
            <p:cNvSpPr/>
            <p:nvPr/>
          </p:nvSpPr>
          <p:spPr>
            <a:xfrm>
              <a:off x="3514255" y="3554292"/>
              <a:ext cx="249522" cy="548405"/>
            </a:xfrm>
            <a:prstGeom prst="rect">
              <a:avLst/>
            </a:prstGeom>
            <a:solidFill>
              <a:srgbClr val="80BD41">
                <a:alpha val="100000"/>
              </a:srgbClr>
            </a:solidFill>
          </p:spPr>
          <p:txBody>
            <a:bodyPr/>
            <a:lstStyle/>
            <a:p/>
          </p:txBody>
        </p:sp>
        <p:sp>
          <p:nvSpPr>
            <p:cNvPr id="40" name="rc40"/>
            <p:cNvSpPr/>
            <p:nvPr/>
          </p:nvSpPr>
          <p:spPr>
            <a:xfrm>
              <a:off x="3514255" y="3381111"/>
              <a:ext cx="249522" cy="173180"/>
            </a:xfrm>
            <a:prstGeom prst="rect">
              <a:avLst/>
            </a:prstGeom>
            <a:solidFill>
              <a:srgbClr val="1CABE2">
                <a:alpha val="100000"/>
              </a:srgbClr>
            </a:solidFill>
          </p:spPr>
          <p:txBody>
            <a:bodyPr/>
            <a:lstStyle/>
            <a:p/>
          </p:txBody>
        </p:sp>
        <p:sp>
          <p:nvSpPr>
            <p:cNvPr id="41" name="rc41"/>
            <p:cNvSpPr/>
            <p:nvPr/>
          </p:nvSpPr>
          <p:spPr>
            <a:xfrm>
              <a:off x="3791502" y="3521127"/>
              <a:ext cx="249522" cy="581569"/>
            </a:xfrm>
            <a:prstGeom prst="rect">
              <a:avLst/>
            </a:prstGeom>
            <a:solidFill>
              <a:srgbClr val="80BD41">
                <a:alpha val="100000"/>
              </a:srgbClr>
            </a:solidFill>
          </p:spPr>
          <p:txBody>
            <a:bodyPr/>
            <a:lstStyle/>
            <a:p/>
          </p:txBody>
        </p:sp>
        <p:sp>
          <p:nvSpPr>
            <p:cNvPr id="42" name="rc42"/>
            <p:cNvSpPr/>
            <p:nvPr/>
          </p:nvSpPr>
          <p:spPr>
            <a:xfrm>
              <a:off x="3791502" y="3357094"/>
              <a:ext cx="249522" cy="164032"/>
            </a:xfrm>
            <a:prstGeom prst="rect">
              <a:avLst/>
            </a:prstGeom>
            <a:solidFill>
              <a:srgbClr val="1CABE2">
                <a:alpha val="100000"/>
              </a:srgbClr>
            </a:solidFill>
          </p:spPr>
          <p:txBody>
            <a:bodyPr/>
            <a:lstStyle/>
            <a:p/>
          </p:txBody>
        </p:sp>
        <p:sp>
          <p:nvSpPr>
            <p:cNvPr id="43" name="rc43"/>
            <p:cNvSpPr/>
            <p:nvPr/>
          </p:nvSpPr>
          <p:spPr>
            <a:xfrm>
              <a:off x="4068750" y="3579904"/>
              <a:ext cx="249522" cy="522792"/>
            </a:xfrm>
            <a:prstGeom prst="rect">
              <a:avLst/>
            </a:prstGeom>
            <a:solidFill>
              <a:srgbClr val="80BD41">
                <a:alpha val="100000"/>
              </a:srgbClr>
            </a:solidFill>
          </p:spPr>
          <p:txBody>
            <a:bodyPr/>
            <a:lstStyle/>
            <a:p/>
          </p:txBody>
        </p:sp>
        <p:sp>
          <p:nvSpPr>
            <p:cNvPr id="44" name="rc44"/>
            <p:cNvSpPr/>
            <p:nvPr/>
          </p:nvSpPr>
          <p:spPr>
            <a:xfrm>
              <a:off x="4068750" y="3333884"/>
              <a:ext cx="249522" cy="246020"/>
            </a:xfrm>
            <a:prstGeom prst="rect">
              <a:avLst/>
            </a:prstGeom>
            <a:solidFill>
              <a:srgbClr val="1CABE2">
                <a:alpha val="100000"/>
              </a:srgbClr>
            </a:solidFill>
          </p:spPr>
          <p:txBody>
            <a:bodyPr/>
            <a:lstStyle/>
            <a:p/>
          </p:txBody>
        </p:sp>
        <p:sp>
          <p:nvSpPr>
            <p:cNvPr id="45" name="rc45"/>
            <p:cNvSpPr/>
            <p:nvPr/>
          </p:nvSpPr>
          <p:spPr>
            <a:xfrm>
              <a:off x="4345998" y="3481353"/>
              <a:ext cx="249522" cy="621343"/>
            </a:xfrm>
            <a:prstGeom prst="rect">
              <a:avLst/>
            </a:prstGeom>
            <a:solidFill>
              <a:srgbClr val="80BD41">
                <a:alpha val="100000"/>
              </a:srgbClr>
            </a:solidFill>
          </p:spPr>
          <p:txBody>
            <a:bodyPr/>
            <a:lstStyle/>
            <a:p/>
          </p:txBody>
        </p:sp>
        <p:sp>
          <p:nvSpPr>
            <p:cNvPr id="46" name="rc46"/>
            <p:cNvSpPr/>
            <p:nvPr/>
          </p:nvSpPr>
          <p:spPr>
            <a:xfrm>
              <a:off x="4345998" y="3306102"/>
              <a:ext cx="249522" cy="175250"/>
            </a:xfrm>
            <a:prstGeom prst="rect">
              <a:avLst/>
            </a:prstGeom>
            <a:solidFill>
              <a:srgbClr val="1CABE2">
                <a:alpha val="100000"/>
              </a:srgbClr>
            </a:solidFill>
          </p:spPr>
          <p:txBody>
            <a:bodyPr/>
            <a:lstStyle/>
            <a:p/>
          </p:txBody>
        </p:sp>
        <p:sp>
          <p:nvSpPr>
            <p:cNvPr id="47" name="rc47"/>
            <p:cNvSpPr/>
            <p:nvPr/>
          </p:nvSpPr>
          <p:spPr>
            <a:xfrm>
              <a:off x="4623245" y="3459920"/>
              <a:ext cx="249522" cy="642777"/>
            </a:xfrm>
            <a:prstGeom prst="rect">
              <a:avLst/>
            </a:prstGeom>
            <a:solidFill>
              <a:srgbClr val="80BD41">
                <a:alpha val="100000"/>
              </a:srgbClr>
            </a:solidFill>
          </p:spPr>
          <p:txBody>
            <a:bodyPr/>
            <a:lstStyle/>
            <a:p/>
          </p:txBody>
        </p:sp>
        <p:sp>
          <p:nvSpPr>
            <p:cNvPr id="48" name="rc48"/>
            <p:cNvSpPr/>
            <p:nvPr/>
          </p:nvSpPr>
          <p:spPr>
            <a:xfrm>
              <a:off x="4623245" y="3278623"/>
              <a:ext cx="249522" cy="181296"/>
            </a:xfrm>
            <a:prstGeom prst="rect">
              <a:avLst/>
            </a:prstGeom>
            <a:solidFill>
              <a:srgbClr val="1CABE2">
                <a:alpha val="100000"/>
              </a:srgbClr>
            </a:solidFill>
          </p:spPr>
          <p:txBody>
            <a:bodyPr/>
            <a:lstStyle/>
            <a:p/>
          </p:txBody>
        </p:sp>
        <p:sp>
          <p:nvSpPr>
            <p:cNvPr id="49" name="rc49"/>
            <p:cNvSpPr/>
            <p:nvPr/>
          </p:nvSpPr>
          <p:spPr>
            <a:xfrm>
              <a:off x="4900493" y="3440772"/>
              <a:ext cx="249522" cy="661924"/>
            </a:xfrm>
            <a:prstGeom prst="rect">
              <a:avLst/>
            </a:prstGeom>
            <a:solidFill>
              <a:srgbClr val="80BD41">
                <a:alpha val="100000"/>
              </a:srgbClr>
            </a:solidFill>
          </p:spPr>
          <p:txBody>
            <a:bodyPr/>
            <a:lstStyle/>
            <a:p/>
          </p:txBody>
        </p:sp>
        <p:sp>
          <p:nvSpPr>
            <p:cNvPr id="50" name="rc50"/>
            <p:cNvSpPr/>
            <p:nvPr/>
          </p:nvSpPr>
          <p:spPr>
            <a:xfrm>
              <a:off x="4900493" y="3254075"/>
              <a:ext cx="249522" cy="186696"/>
            </a:xfrm>
            <a:prstGeom prst="rect">
              <a:avLst/>
            </a:prstGeom>
            <a:solidFill>
              <a:srgbClr val="1CABE2">
                <a:alpha val="100000"/>
              </a:srgbClr>
            </a:solidFill>
          </p:spPr>
          <p:txBody>
            <a:bodyPr/>
            <a:lstStyle/>
            <a:p/>
          </p:txBody>
        </p:sp>
        <p:sp>
          <p:nvSpPr>
            <p:cNvPr id="51" name="rc51"/>
            <p:cNvSpPr/>
            <p:nvPr/>
          </p:nvSpPr>
          <p:spPr>
            <a:xfrm>
              <a:off x="5177741" y="3393774"/>
              <a:ext cx="249522" cy="708922"/>
            </a:xfrm>
            <a:prstGeom prst="rect">
              <a:avLst/>
            </a:prstGeom>
            <a:solidFill>
              <a:srgbClr val="80BD41">
                <a:alpha val="100000"/>
              </a:srgbClr>
            </a:solidFill>
          </p:spPr>
          <p:txBody>
            <a:bodyPr/>
            <a:lstStyle/>
            <a:p/>
          </p:txBody>
        </p:sp>
        <p:sp>
          <p:nvSpPr>
            <p:cNvPr id="52" name="rc52"/>
            <p:cNvSpPr/>
            <p:nvPr/>
          </p:nvSpPr>
          <p:spPr>
            <a:xfrm>
              <a:off x="5177741" y="3227484"/>
              <a:ext cx="249522" cy="166290"/>
            </a:xfrm>
            <a:prstGeom prst="rect">
              <a:avLst/>
            </a:prstGeom>
            <a:solidFill>
              <a:srgbClr val="1CABE2">
                <a:alpha val="100000"/>
              </a:srgbClr>
            </a:solidFill>
          </p:spPr>
          <p:txBody>
            <a:bodyPr/>
            <a:lstStyle/>
            <a:p/>
          </p:txBody>
        </p:sp>
        <p:sp>
          <p:nvSpPr>
            <p:cNvPr id="53" name="rc53"/>
            <p:cNvSpPr/>
            <p:nvPr/>
          </p:nvSpPr>
          <p:spPr>
            <a:xfrm>
              <a:off x="5454988" y="3373644"/>
              <a:ext cx="249522" cy="729052"/>
            </a:xfrm>
            <a:prstGeom prst="rect">
              <a:avLst/>
            </a:prstGeom>
            <a:solidFill>
              <a:srgbClr val="80BD41">
                <a:alpha val="100000"/>
              </a:srgbClr>
            </a:solidFill>
          </p:spPr>
          <p:txBody>
            <a:bodyPr/>
            <a:lstStyle/>
            <a:p/>
          </p:txBody>
        </p:sp>
        <p:sp>
          <p:nvSpPr>
            <p:cNvPr id="54" name="rc54"/>
            <p:cNvSpPr/>
            <p:nvPr/>
          </p:nvSpPr>
          <p:spPr>
            <a:xfrm>
              <a:off x="5454988" y="3202632"/>
              <a:ext cx="249522" cy="171012"/>
            </a:xfrm>
            <a:prstGeom prst="rect">
              <a:avLst/>
            </a:prstGeom>
            <a:solidFill>
              <a:srgbClr val="1CABE2">
                <a:alpha val="100000"/>
              </a:srgbClr>
            </a:solidFill>
          </p:spPr>
          <p:txBody>
            <a:bodyPr/>
            <a:lstStyle/>
            <a:p/>
          </p:txBody>
        </p:sp>
        <p:sp>
          <p:nvSpPr>
            <p:cNvPr id="55" name="rc55"/>
            <p:cNvSpPr/>
            <p:nvPr/>
          </p:nvSpPr>
          <p:spPr>
            <a:xfrm>
              <a:off x="5732236" y="3352839"/>
              <a:ext cx="249522" cy="749858"/>
            </a:xfrm>
            <a:prstGeom prst="rect">
              <a:avLst/>
            </a:prstGeom>
            <a:solidFill>
              <a:srgbClr val="80BD41">
                <a:alpha val="100000"/>
              </a:srgbClr>
            </a:solidFill>
          </p:spPr>
          <p:txBody>
            <a:bodyPr/>
            <a:lstStyle/>
            <a:p/>
          </p:txBody>
        </p:sp>
        <p:sp>
          <p:nvSpPr>
            <p:cNvPr id="56" name="rc56"/>
            <p:cNvSpPr/>
            <p:nvPr/>
          </p:nvSpPr>
          <p:spPr>
            <a:xfrm>
              <a:off x="5732236" y="3176946"/>
              <a:ext cx="249522" cy="175892"/>
            </a:xfrm>
            <a:prstGeom prst="rect">
              <a:avLst/>
            </a:prstGeom>
            <a:solidFill>
              <a:srgbClr val="1CABE2">
                <a:alpha val="100000"/>
              </a:srgbClr>
            </a:solidFill>
          </p:spPr>
          <p:txBody>
            <a:bodyPr/>
            <a:lstStyle/>
            <a:p/>
          </p:txBody>
        </p:sp>
        <p:sp>
          <p:nvSpPr>
            <p:cNvPr id="57" name="rc57"/>
            <p:cNvSpPr/>
            <p:nvPr/>
          </p:nvSpPr>
          <p:spPr>
            <a:xfrm>
              <a:off x="6009484" y="3312581"/>
              <a:ext cx="249522" cy="790115"/>
            </a:xfrm>
            <a:prstGeom prst="rect">
              <a:avLst/>
            </a:prstGeom>
            <a:solidFill>
              <a:srgbClr val="80BD41">
                <a:alpha val="100000"/>
              </a:srgbClr>
            </a:solidFill>
          </p:spPr>
          <p:txBody>
            <a:bodyPr/>
            <a:lstStyle/>
            <a:p/>
          </p:txBody>
        </p:sp>
        <p:sp>
          <p:nvSpPr>
            <p:cNvPr id="58" name="rc58"/>
            <p:cNvSpPr/>
            <p:nvPr/>
          </p:nvSpPr>
          <p:spPr>
            <a:xfrm>
              <a:off x="6009484" y="3139142"/>
              <a:ext cx="249522" cy="173439"/>
            </a:xfrm>
            <a:prstGeom prst="rect">
              <a:avLst/>
            </a:prstGeom>
            <a:solidFill>
              <a:srgbClr val="1CABE2">
                <a:alpha val="100000"/>
              </a:srgbClr>
            </a:solidFill>
          </p:spPr>
          <p:txBody>
            <a:bodyPr/>
            <a:lstStyle/>
            <a:p/>
          </p:txBody>
        </p:sp>
        <p:sp>
          <p:nvSpPr>
            <p:cNvPr id="59" name="rc59"/>
            <p:cNvSpPr/>
            <p:nvPr/>
          </p:nvSpPr>
          <p:spPr>
            <a:xfrm>
              <a:off x="6286731" y="3286437"/>
              <a:ext cx="249522" cy="816259"/>
            </a:xfrm>
            <a:prstGeom prst="rect">
              <a:avLst/>
            </a:prstGeom>
            <a:solidFill>
              <a:srgbClr val="80BD41">
                <a:alpha val="100000"/>
              </a:srgbClr>
            </a:solidFill>
          </p:spPr>
          <p:txBody>
            <a:bodyPr/>
            <a:lstStyle/>
            <a:p/>
          </p:txBody>
        </p:sp>
        <p:sp>
          <p:nvSpPr>
            <p:cNvPr id="60" name="rc60"/>
            <p:cNvSpPr/>
            <p:nvPr/>
          </p:nvSpPr>
          <p:spPr>
            <a:xfrm>
              <a:off x="6286731" y="3107259"/>
              <a:ext cx="249522" cy="179178"/>
            </a:xfrm>
            <a:prstGeom prst="rect">
              <a:avLst/>
            </a:prstGeom>
            <a:solidFill>
              <a:srgbClr val="1CABE2">
                <a:alpha val="100000"/>
              </a:srgbClr>
            </a:solidFill>
          </p:spPr>
          <p:txBody>
            <a:bodyPr/>
            <a:lstStyle/>
            <a:p/>
          </p:txBody>
        </p:sp>
        <p:sp>
          <p:nvSpPr>
            <p:cNvPr id="61" name="rc61"/>
            <p:cNvSpPr/>
            <p:nvPr/>
          </p:nvSpPr>
          <p:spPr>
            <a:xfrm>
              <a:off x="6563979" y="3245577"/>
              <a:ext cx="249522" cy="857119"/>
            </a:xfrm>
            <a:prstGeom prst="rect">
              <a:avLst/>
            </a:prstGeom>
            <a:solidFill>
              <a:srgbClr val="80BD41">
                <a:alpha val="100000"/>
              </a:srgbClr>
            </a:solidFill>
          </p:spPr>
          <p:txBody>
            <a:bodyPr/>
            <a:lstStyle/>
            <a:p/>
          </p:txBody>
        </p:sp>
        <p:sp>
          <p:nvSpPr>
            <p:cNvPr id="62" name="rc62"/>
            <p:cNvSpPr/>
            <p:nvPr/>
          </p:nvSpPr>
          <p:spPr>
            <a:xfrm>
              <a:off x="6563979" y="3082316"/>
              <a:ext cx="249522" cy="163261"/>
            </a:xfrm>
            <a:prstGeom prst="rect">
              <a:avLst/>
            </a:prstGeom>
            <a:solidFill>
              <a:srgbClr val="1CABE2">
                <a:alpha val="100000"/>
              </a:srgbClr>
            </a:solidFill>
          </p:spPr>
          <p:txBody>
            <a:bodyPr/>
            <a:lstStyle/>
            <a:p/>
          </p:txBody>
        </p:sp>
        <p:sp>
          <p:nvSpPr>
            <p:cNvPr id="63" name="rc63"/>
            <p:cNvSpPr/>
            <p:nvPr/>
          </p:nvSpPr>
          <p:spPr>
            <a:xfrm>
              <a:off x="6841227" y="3234420"/>
              <a:ext cx="249522" cy="868276"/>
            </a:xfrm>
            <a:prstGeom prst="rect">
              <a:avLst/>
            </a:prstGeom>
            <a:solidFill>
              <a:srgbClr val="80BD41">
                <a:alpha val="100000"/>
              </a:srgbClr>
            </a:solidFill>
          </p:spPr>
          <p:txBody>
            <a:bodyPr/>
            <a:lstStyle/>
            <a:p/>
          </p:txBody>
        </p:sp>
        <p:sp>
          <p:nvSpPr>
            <p:cNvPr id="64" name="rc64"/>
            <p:cNvSpPr/>
            <p:nvPr/>
          </p:nvSpPr>
          <p:spPr>
            <a:xfrm>
              <a:off x="6841227" y="3056580"/>
              <a:ext cx="249522" cy="177839"/>
            </a:xfrm>
            <a:prstGeom prst="rect">
              <a:avLst/>
            </a:prstGeom>
            <a:solidFill>
              <a:srgbClr val="1CABE2">
                <a:alpha val="100000"/>
              </a:srgbClr>
            </a:solidFill>
          </p:spPr>
          <p:txBody>
            <a:bodyPr/>
            <a:lstStyle/>
            <a:p/>
          </p:txBody>
        </p:sp>
        <p:sp>
          <p:nvSpPr>
            <p:cNvPr id="65" name="rc65"/>
            <p:cNvSpPr/>
            <p:nvPr/>
          </p:nvSpPr>
          <p:spPr>
            <a:xfrm>
              <a:off x="7118474" y="3231765"/>
              <a:ext cx="249522" cy="870931"/>
            </a:xfrm>
            <a:prstGeom prst="rect">
              <a:avLst/>
            </a:prstGeom>
            <a:solidFill>
              <a:srgbClr val="80BD41">
                <a:alpha val="100000"/>
              </a:srgbClr>
            </a:solidFill>
          </p:spPr>
          <p:txBody>
            <a:bodyPr/>
            <a:lstStyle/>
            <a:p/>
          </p:txBody>
        </p:sp>
        <p:sp>
          <p:nvSpPr>
            <p:cNvPr id="66" name="rc66"/>
            <p:cNvSpPr/>
            <p:nvPr/>
          </p:nvSpPr>
          <p:spPr>
            <a:xfrm>
              <a:off x="7118474" y="3027472"/>
              <a:ext cx="249522" cy="204292"/>
            </a:xfrm>
            <a:prstGeom prst="rect">
              <a:avLst/>
            </a:prstGeom>
            <a:solidFill>
              <a:srgbClr val="1CABE2">
                <a:alpha val="100000"/>
              </a:srgbClr>
            </a:solidFill>
          </p:spPr>
          <p:txBody>
            <a:bodyPr/>
            <a:lstStyle/>
            <a:p/>
          </p:txBody>
        </p:sp>
        <p:sp>
          <p:nvSpPr>
            <p:cNvPr id="67" name="rc67"/>
            <p:cNvSpPr/>
            <p:nvPr/>
          </p:nvSpPr>
          <p:spPr>
            <a:xfrm>
              <a:off x="7395722" y="3209072"/>
              <a:ext cx="249522" cy="893625"/>
            </a:xfrm>
            <a:prstGeom prst="rect">
              <a:avLst/>
            </a:prstGeom>
            <a:solidFill>
              <a:srgbClr val="80BD41">
                <a:alpha val="100000"/>
              </a:srgbClr>
            </a:solidFill>
          </p:spPr>
          <p:txBody>
            <a:bodyPr/>
            <a:lstStyle/>
            <a:p/>
          </p:txBody>
        </p:sp>
        <p:sp>
          <p:nvSpPr>
            <p:cNvPr id="68" name="rc68"/>
            <p:cNvSpPr/>
            <p:nvPr/>
          </p:nvSpPr>
          <p:spPr>
            <a:xfrm>
              <a:off x="7395722" y="2999456"/>
              <a:ext cx="249522" cy="209615"/>
            </a:xfrm>
            <a:prstGeom prst="rect">
              <a:avLst/>
            </a:prstGeom>
            <a:solidFill>
              <a:srgbClr val="1CABE2">
                <a:alpha val="100000"/>
              </a:srgbClr>
            </a:solidFill>
          </p:spPr>
          <p:txBody>
            <a:bodyPr/>
            <a:lstStyle/>
            <a:p/>
          </p:txBody>
        </p:sp>
        <p:sp>
          <p:nvSpPr>
            <p:cNvPr id="69" name="rc69"/>
            <p:cNvSpPr/>
            <p:nvPr/>
          </p:nvSpPr>
          <p:spPr>
            <a:xfrm>
              <a:off x="7672970" y="3197050"/>
              <a:ext cx="249522" cy="905646"/>
            </a:xfrm>
            <a:prstGeom prst="rect">
              <a:avLst/>
            </a:prstGeom>
            <a:solidFill>
              <a:srgbClr val="80BD41">
                <a:alpha val="100000"/>
              </a:srgbClr>
            </a:solidFill>
          </p:spPr>
          <p:txBody>
            <a:bodyPr/>
            <a:lstStyle/>
            <a:p/>
          </p:txBody>
        </p:sp>
        <p:sp>
          <p:nvSpPr>
            <p:cNvPr id="70" name="rc70"/>
            <p:cNvSpPr/>
            <p:nvPr/>
          </p:nvSpPr>
          <p:spPr>
            <a:xfrm>
              <a:off x="7672970" y="2970639"/>
              <a:ext cx="249522" cy="226411"/>
            </a:xfrm>
            <a:prstGeom prst="rect">
              <a:avLst/>
            </a:prstGeom>
            <a:solidFill>
              <a:srgbClr val="1CABE2">
                <a:alpha val="100000"/>
              </a:srgbClr>
            </a:solidFill>
          </p:spPr>
          <p:txBody>
            <a:bodyPr/>
            <a:lstStyle/>
            <a:p/>
          </p:txBody>
        </p:sp>
        <p:sp>
          <p:nvSpPr>
            <p:cNvPr id="71" name="rc71"/>
            <p:cNvSpPr/>
            <p:nvPr/>
          </p:nvSpPr>
          <p:spPr>
            <a:xfrm>
              <a:off x="7950217" y="3153107"/>
              <a:ext cx="249522" cy="949590"/>
            </a:xfrm>
            <a:prstGeom prst="rect">
              <a:avLst/>
            </a:prstGeom>
            <a:solidFill>
              <a:srgbClr val="80BD41">
                <a:alpha val="100000"/>
              </a:srgbClr>
            </a:solidFill>
          </p:spPr>
          <p:txBody>
            <a:bodyPr/>
            <a:lstStyle/>
            <a:p/>
          </p:txBody>
        </p:sp>
        <p:sp>
          <p:nvSpPr>
            <p:cNvPr id="72" name="rc72"/>
            <p:cNvSpPr/>
            <p:nvPr/>
          </p:nvSpPr>
          <p:spPr>
            <a:xfrm>
              <a:off x="7950217" y="2944660"/>
              <a:ext cx="249522" cy="208446"/>
            </a:xfrm>
            <a:prstGeom prst="rect">
              <a:avLst/>
            </a:prstGeom>
            <a:solidFill>
              <a:srgbClr val="1CABE2">
                <a:alpha val="100000"/>
              </a:srgbClr>
            </a:solidFill>
          </p:spPr>
          <p:txBody>
            <a:bodyPr/>
            <a:lstStyle/>
            <a:p/>
          </p:txBody>
        </p:sp>
        <p:sp>
          <p:nvSpPr>
            <p:cNvPr id="73" name="pl73"/>
            <p:cNvSpPr/>
            <p:nvPr/>
          </p:nvSpPr>
          <p:spPr>
            <a:xfrm>
              <a:off x="1421035" y="1670819"/>
              <a:ext cx="6653943" cy="1071184"/>
            </a:xfrm>
            <a:custGeom>
              <a:avLst/>
              <a:pathLst>
                <a:path w="6653943" h="1071184">
                  <a:moveTo>
                    <a:pt x="0" y="1013282"/>
                  </a:moveTo>
                  <a:lnTo>
                    <a:pt x="277247" y="1013282"/>
                  </a:lnTo>
                  <a:lnTo>
                    <a:pt x="554495" y="1071184"/>
                  </a:lnTo>
                  <a:lnTo>
                    <a:pt x="831742" y="897478"/>
                  </a:lnTo>
                  <a:lnTo>
                    <a:pt x="1108990" y="521116"/>
                  </a:lnTo>
                  <a:lnTo>
                    <a:pt x="1386238" y="463214"/>
                  </a:lnTo>
                  <a:lnTo>
                    <a:pt x="1663485" y="376361"/>
                  </a:lnTo>
                  <a:lnTo>
                    <a:pt x="1940733" y="318460"/>
                  </a:lnTo>
                  <a:lnTo>
                    <a:pt x="2217981" y="231607"/>
                  </a:lnTo>
                  <a:lnTo>
                    <a:pt x="2495228" y="173705"/>
                  </a:lnTo>
                  <a:lnTo>
                    <a:pt x="2772476" y="463214"/>
                  </a:lnTo>
                  <a:lnTo>
                    <a:pt x="3049724" y="173705"/>
                  </a:lnTo>
                  <a:lnTo>
                    <a:pt x="3326971" y="173705"/>
                  </a:lnTo>
                  <a:lnTo>
                    <a:pt x="3604219" y="173705"/>
                  </a:lnTo>
                  <a:lnTo>
                    <a:pt x="3881467" y="86852"/>
                  </a:lnTo>
                  <a:lnTo>
                    <a:pt x="4158714" y="86852"/>
                  </a:lnTo>
                  <a:lnTo>
                    <a:pt x="4435962" y="86852"/>
                  </a:lnTo>
                  <a:lnTo>
                    <a:pt x="4713210" y="57901"/>
                  </a:lnTo>
                  <a:lnTo>
                    <a:pt x="4990457" y="57901"/>
                  </a:lnTo>
                  <a:lnTo>
                    <a:pt x="5267705" y="0"/>
                  </a:lnTo>
                  <a:lnTo>
                    <a:pt x="5544953" y="28950"/>
                  </a:lnTo>
                  <a:lnTo>
                    <a:pt x="5822200" y="86852"/>
                  </a:lnTo>
                  <a:lnTo>
                    <a:pt x="6099448" y="86852"/>
                  </a:lnTo>
                  <a:lnTo>
                    <a:pt x="6376696" y="115803"/>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1329607" y="33909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2.14</a:t>
              </a:r>
            </a:p>
          </p:txBody>
        </p:sp>
        <p:sp>
          <p:nvSpPr>
            <p:cNvPr id="85" name="tx85"/>
            <p:cNvSpPr/>
            <p:nvPr/>
          </p:nvSpPr>
          <p:spPr>
            <a:xfrm>
              <a:off x="2715845" y="331603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86" name="tx86"/>
            <p:cNvSpPr/>
            <p:nvPr/>
          </p:nvSpPr>
          <p:spPr>
            <a:xfrm>
              <a:off x="4102084" y="31979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87" name="tx87"/>
            <p:cNvSpPr/>
            <p:nvPr/>
          </p:nvSpPr>
          <p:spPr>
            <a:xfrm>
              <a:off x="5488322" y="30666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88" name="tx88"/>
            <p:cNvSpPr/>
            <p:nvPr/>
          </p:nvSpPr>
          <p:spPr>
            <a:xfrm>
              <a:off x="6597312" y="29463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a:t>
              </a:r>
            </a:p>
          </p:txBody>
        </p:sp>
        <p:sp>
          <p:nvSpPr>
            <p:cNvPr id="89" name="tx89"/>
            <p:cNvSpPr/>
            <p:nvPr/>
          </p:nvSpPr>
          <p:spPr>
            <a:xfrm>
              <a:off x="6874560" y="29206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3.88</a:t>
              </a:r>
            </a:p>
          </p:txBody>
        </p:sp>
        <p:sp>
          <p:nvSpPr>
            <p:cNvPr id="90" name="tx90"/>
            <p:cNvSpPr/>
            <p:nvPr/>
          </p:nvSpPr>
          <p:spPr>
            <a:xfrm>
              <a:off x="7151808" y="28915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3.98</a:t>
              </a:r>
            </a:p>
          </p:txBody>
        </p:sp>
        <p:sp>
          <p:nvSpPr>
            <p:cNvPr id="91" name="tx91"/>
            <p:cNvSpPr/>
            <p:nvPr/>
          </p:nvSpPr>
          <p:spPr>
            <a:xfrm>
              <a:off x="7429055" y="2863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4.09</a:t>
              </a:r>
            </a:p>
          </p:txBody>
        </p:sp>
        <p:sp>
          <p:nvSpPr>
            <p:cNvPr id="92" name="tx92"/>
            <p:cNvSpPr/>
            <p:nvPr/>
          </p:nvSpPr>
          <p:spPr>
            <a:xfrm>
              <a:off x="7706303" y="2834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a:t>
              </a:r>
            </a:p>
          </p:txBody>
        </p:sp>
        <p:sp>
          <p:nvSpPr>
            <p:cNvPr id="93" name="tx93"/>
            <p:cNvSpPr/>
            <p:nvPr/>
          </p:nvSpPr>
          <p:spPr>
            <a:xfrm>
              <a:off x="7983551"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4.29</a:t>
              </a:r>
            </a:p>
          </p:txBody>
        </p:sp>
        <p:sp>
          <p:nvSpPr>
            <p:cNvPr id="94" name="pl94"/>
            <p:cNvSpPr/>
            <p:nvPr/>
          </p:nvSpPr>
          <p:spPr>
            <a:xfrm>
              <a:off x="1421035" y="1207605"/>
              <a:ext cx="0" cy="1476497"/>
            </a:xfrm>
            <a:custGeom>
              <a:avLst/>
              <a:pathLst>
                <a:path w="0" h="1476497">
                  <a:moveTo>
                    <a:pt x="0" y="147649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9262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05" name="tx105"/>
            <p:cNvSpPr/>
            <p:nvPr/>
          </p:nvSpPr>
          <p:spPr>
            <a:xfrm>
              <a:off x="1329607" y="3637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06" name="tx106"/>
            <p:cNvSpPr/>
            <p:nvPr/>
          </p:nvSpPr>
          <p:spPr>
            <a:xfrm>
              <a:off x="2715845" y="3846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07" name="tx107"/>
            <p:cNvSpPr/>
            <p:nvPr/>
          </p:nvSpPr>
          <p:spPr>
            <a:xfrm>
              <a:off x="2715845" y="35200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08" name="tx108"/>
            <p:cNvSpPr/>
            <p:nvPr/>
          </p:nvSpPr>
          <p:spPr>
            <a:xfrm>
              <a:off x="4102084" y="38062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09" name="tx109"/>
            <p:cNvSpPr/>
            <p:nvPr/>
          </p:nvSpPr>
          <p:spPr>
            <a:xfrm>
              <a:off x="4102084" y="34218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0.91</a:t>
              </a:r>
            </a:p>
          </p:txBody>
        </p:sp>
        <p:sp>
          <p:nvSpPr>
            <p:cNvPr id="110" name="tx110"/>
            <p:cNvSpPr/>
            <p:nvPr/>
          </p:nvSpPr>
          <p:spPr>
            <a:xfrm>
              <a:off x="5514447" y="37042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1" name="tx111"/>
            <p:cNvSpPr/>
            <p:nvPr/>
          </p:nvSpPr>
          <p:spPr>
            <a:xfrm>
              <a:off x="5488322" y="32530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12" name="tx112"/>
            <p:cNvSpPr/>
            <p:nvPr/>
          </p:nvSpPr>
          <p:spPr>
            <a:xfrm>
              <a:off x="6597312" y="36390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13" name="tx113"/>
            <p:cNvSpPr/>
            <p:nvPr/>
          </p:nvSpPr>
          <p:spPr>
            <a:xfrm>
              <a:off x="6623438" y="31288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a:t>
              </a:r>
            </a:p>
          </p:txBody>
        </p:sp>
        <p:sp>
          <p:nvSpPr>
            <p:cNvPr id="114" name="tx114"/>
            <p:cNvSpPr/>
            <p:nvPr/>
          </p:nvSpPr>
          <p:spPr>
            <a:xfrm>
              <a:off x="6874560" y="36334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15" name="tx115"/>
            <p:cNvSpPr/>
            <p:nvPr/>
          </p:nvSpPr>
          <p:spPr>
            <a:xfrm>
              <a:off x="6874560" y="31104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16" name="tx116"/>
            <p:cNvSpPr/>
            <p:nvPr/>
          </p:nvSpPr>
          <p:spPr>
            <a:xfrm>
              <a:off x="7151808" y="36321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17" name="tx117"/>
            <p:cNvSpPr/>
            <p:nvPr/>
          </p:nvSpPr>
          <p:spPr>
            <a:xfrm>
              <a:off x="7151808" y="30945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8" name="tx118"/>
            <p:cNvSpPr/>
            <p:nvPr/>
          </p:nvSpPr>
          <p:spPr>
            <a:xfrm>
              <a:off x="7429055" y="36207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19" name="tx119"/>
            <p:cNvSpPr/>
            <p:nvPr/>
          </p:nvSpPr>
          <p:spPr>
            <a:xfrm>
              <a:off x="7429055" y="3069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0" name="tx120"/>
            <p:cNvSpPr/>
            <p:nvPr/>
          </p:nvSpPr>
          <p:spPr>
            <a:xfrm>
              <a:off x="7706303" y="36147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21" name="tx121"/>
            <p:cNvSpPr/>
            <p:nvPr/>
          </p:nvSpPr>
          <p:spPr>
            <a:xfrm>
              <a:off x="7706303" y="30487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22" name="tx122"/>
            <p:cNvSpPr/>
            <p:nvPr/>
          </p:nvSpPr>
          <p:spPr>
            <a:xfrm>
              <a:off x="7983551" y="3592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23" name="tx123"/>
            <p:cNvSpPr/>
            <p:nvPr/>
          </p:nvSpPr>
          <p:spPr>
            <a:xfrm>
              <a:off x="7983551" y="30138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24071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6" name="tx126"/>
            <p:cNvSpPr/>
            <p:nvPr/>
          </p:nvSpPr>
          <p:spPr>
            <a:xfrm>
              <a:off x="694404" y="2430988"/>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694404" y="1621191"/>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0204"/>
              <a:ext cx="125803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DRC, 2000-2024</a:t>
              </a:r>
            </a:p>
          </p:txBody>
        </p:sp>
        <p:sp>
          <p:nvSpPr>
            <p:cNvPr id="153" name="pl153"/>
            <p:cNvSpPr/>
            <p:nvPr/>
          </p:nvSpPr>
          <p:spPr>
            <a:xfrm>
              <a:off x="20625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5950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1276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6601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1926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288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3613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8938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42641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4866280" cy="167191"/>
            </a:xfrm>
            <a:prstGeom prst="rect">
              <a:avLst/>
            </a:prstGeom>
            <a:solidFill>
              <a:srgbClr val="80BD41">
                <a:alpha val="100000"/>
              </a:srgbClr>
            </a:solidFill>
          </p:spPr>
          <p:txBody>
            <a:bodyPr/>
            <a:lstStyle/>
            <a:p/>
          </p:txBody>
        </p:sp>
        <p:sp>
          <p:nvSpPr>
            <p:cNvPr id="167" name="rc167"/>
            <p:cNvSpPr/>
            <p:nvPr/>
          </p:nvSpPr>
          <p:spPr>
            <a:xfrm>
              <a:off x="6162553" y="5889059"/>
              <a:ext cx="926910" cy="167191"/>
            </a:xfrm>
            <a:prstGeom prst="rect">
              <a:avLst/>
            </a:prstGeom>
            <a:solidFill>
              <a:srgbClr val="1CABE2">
                <a:alpha val="100000"/>
              </a:srgbClr>
            </a:solidFill>
          </p:spPr>
          <p:txBody>
            <a:bodyPr/>
            <a:lstStyle/>
            <a:p/>
          </p:txBody>
        </p:sp>
        <p:sp>
          <p:nvSpPr>
            <p:cNvPr id="168" name="rc168"/>
            <p:cNvSpPr/>
            <p:nvPr/>
          </p:nvSpPr>
          <p:spPr>
            <a:xfrm>
              <a:off x="1296273" y="5680069"/>
              <a:ext cx="5141788" cy="167191"/>
            </a:xfrm>
            <a:prstGeom prst="rect">
              <a:avLst/>
            </a:prstGeom>
            <a:solidFill>
              <a:srgbClr val="80BD41">
                <a:alpha val="100000"/>
              </a:srgbClr>
            </a:solidFill>
          </p:spPr>
          <p:txBody>
            <a:bodyPr/>
            <a:lstStyle/>
            <a:p/>
          </p:txBody>
        </p:sp>
        <p:sp>
          <p:nvSpPr>
            <p:cNvPr id="169" name="rc169"/>
            <p:cNvSpPr/>
            <p:nvPr/>
          </p:nvSpPr>
          <p:spPr>
            <a:xfrm>
              <a:off x="6438062" y="5680069"/>
              <a:ext cx="1285447" cy="167191"/>
            </a:xfrm>
            <a:prstGeom prst="rect">
              <a:avLst/>
            </a:prstGeom>
            <a:solidFill>
              <a:srgbClr val="1CABE2">
                <a:alpha val="100000"/>
              </a:srgbClr>
            </a:solidFill>
          </p:spPr>
          <p:txBody>
            <a:bodyPr/>
            <a:lstStyle/>
            <a:p/>
          </p:txBody>
        </p:sp>
        <p:sp>
          <p:nvSpPr>
            <p:cNvPr id="170" name="rc170"/>
            <p:cNvSpPr/>
            <p:nvPr/>
          </p:nvSpPr>
          <p:spPr>
            <a:xfrm>
              <a:off x="1296273" y="5471080"/>
              <a:ext cx="5391279" cy="167191"/>
            </a:xfrm>
            <a:prstGeom prst="rect">
              <a:avLst/>
            </a:prstGeom>
            <a:solidFill>
              <a:srgbClr val="80BD41">
                <a:alpha val="100000"/>
              </a:srgbClr>
            </a:solidFill>
          </p:spPr>
          <p:txBody>
            <a:bodyPr/>
            <a:lstStyle/>
            <a:p/>
          </p:txBody>
        </p:sp>
        <p:sp>
          <p:nvSpPr>
            <p:cNvPr id="171" name="rc171"/>
            <p:cNvSpPr/>
            <p:nvPr/>
          </p:nvSpPr>
          <p:spPr>
            <a:xfrm>
              <a:off x="6687552" y="5471080"/>
              <a:ext cx="1183451" cy="167191"/>
            </a:xfrm>
            <a:prstGeom prst="rect">
              <a:avLst/>
            </a:prstGeom>
            <a:solidFill>
              <a:srgbClr val="1CABE2">
                <a:alpha val="100000"/>
              </a:srgbClr>
            </a:solidFill>
          </p:spPr>
          <p:txBody>
            <a:bodyPr/>
            <a:lstStyle/>
            <a:p/>
          </p:txBody>
        </p:sp>
        <p:sp>
          <p:nvSpPr>
            <p:cNvPr id="172" name="tx172"/>
            <p:cNvSpPr/>
            <p:nvPr/>
          </p:nvSpPr>
          <p:spPr>
            <a:xfrm>
              <a:off x="7266597"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3.78</a:t>
              </a:r>
            </a:p>
          </p:txBody>
        </p:sp>
        <p:sp>
          <p:nvSpPr>
            <p:cNvPr id="173" name="tx173"/>
            <p:cNvSpPr/>
            <p:nvPr/>
          </p:nvSpPr>
          <p:spPr>
            <a:xfrm>
              <a:off x="793234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4.19</a:t>
              </a:r>
            </a:p>
          </p:txBody>
        </p:sp>
        <p:sp>
          <p:nvSpPr>
            <p:cNvPr id="174" name="tx174"/>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4.29</a:t>
              </a:r>
            </a:p>
          </p:txBody>
        </p:sp>
        <p:sp>
          <p:nvSpPr>
            <p:cNvPr id="175" name="tx175"/>
            <p:cNvSpPr/>
            <p:nvPr/>
          </p:nvSpPr>
          <p:spPr>
            <a:xfrm>
              <a:off x="362392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3.18</a:t>
              </a:r>
            </a:p>
          </p:txBody>
        </p:sp>
        <p:sp>
          <p:nvSpPr>
            <p:cNvPr id="176" name="tx176"/>
            <p:cNvSpPr/>
            <p:nvPr/>
          </p:nvSpPr>
          <p:spPr>
            <a:xfrm>
              <a:off x="6550660"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77" name="tx177"/>
            <p:cNvSpPr/>
            <p:nvPr/>
          </p:nvSpPr>
          <p:spPr>
            <a:xfrm>
              <a:off x="3761674"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a:t>
              </a:r>
            </a:p>
          </p:txBody>
        </p:sp>
        <p:sp>
          <p:nvSpPr>
            <p:cNvPr id="178" name="tx178"/>
            <p:cNvSpPr/>
            <p:nvPr/>
          </p:nvSpPr>
          <p:spPr>
            <a:xfrm>
              <a:off x="697529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0.84</a:t>
              </a:r>
            </a:p>
          </p:txBody>
        </p:sp>
        <p:sp>
          <p:nvSpPr>
            <p:cNvPr id="179" name="tx179"/>
            <p:cNvSpPr/>
            <p:nvPr/>
          </p:nvSpPr>
          <p:spPr>
            <a:xfrm>
              <a:off x="3886419"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3.52</a:t>
              </a:r>
            </a:p>
          </p:txBody>
        </p:sp>
        <p:sp>
          <p:nvSpPr>
            <p:cNvPr id="180" name="tx180"/>
            <p:cNvSpPr/>
            <p:nvPr/>
          </p:nvSpPr>
          <p:spPr>
            <a:xfrm>
              <a:off x="717378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0.77</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2712369"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6" name="tx186"/>
            <p:cNvSpPr/>
            <p:nvPr/>
          </p:nvSpPr>
          <p:spPr>
            <a:xfrm>
              <a:off x="4244904"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5777439"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8" name="tx188"/>
            <p:cNvSpPr/>
            <p:nvPr/>
          </p:nvSpPr>
          <p:spPr>
            <a:xfrm>
              <a:off x="7309974"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9" name="tx189"/>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(82%) was lower than in 2019 (84%).
The number of children vaccinated with DTP1 increased 11% compared to in 2019.
The number of surviving infants increased approximately 13% compared to in 2019.
In 2024, 300,000 more children were vaccinated than in 2019.
In 2024, there were 500,000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779932"/>
              <a:ext cx="3397293" cy="1228520"/>
            </a:xfrm>
            <a:custGeom>
              <a:avLst/>
              <a:pathLst>
                <a:path w="3397293" h="1228520">
                  <a:moveTo>
                    <a:pt x="0" y="1228520"/>
                  </a:moveTo>
                  <a:lnTo>
                    <a:pt x="141553" y="1228520"/>
                  </a:lnTo>
                  <a:lnTo>
                    <a:pt x="283107" y="999958"/>
                  </a:lnTo>
                  <a:lnTo>
                    <a:pt x="424661" y="885677"/>
                  </a:lnTo>
                  <a:lnTo>
                    <a:pt x="566215" y="542834"/>
                  </a:lnTo>
                  <a:lnTo>
                    <a:pt x="707769" y="342843"/>
                  </a:lnTo>
                  <a:lnTo>
                    <a:pt x="849323" y="314272"/>
                  </a:lnTo>
                  <a:lnTo>
                    <a:pt x="990877" y="228562"/>
                  </a:lnTo>
                  <a:lnTo>
                    <a:pt x="1132431" y="142851"/>
                  </a:lnTo>
                  <a:lnTo>
                    <a:pt x="1273984" y="57140"/>
                  </a:lnTo>
                  <a:lnTo>
                    <a:pt x="1415538" y="371413"/>
                  </a:lnTo>
                  <a:lnTo>
                    <a:pt x="1557092" y="85710"/>
                  </a:lnTo>
                  <a:lnTo>
                    <a:pt x="1698646" y="57140"/>
                  </a:lnTo>
                  <a:lnTo>
                    <a:pt x="1840200" y="57140"/>
                  </a:lnTo>
                  <a:lnTo>
                    <a:pt x="1981754" y="0"/>
                  </a:lnTo>
                  <a:lnTo>
                    <a:pt x="2123308" y="85710"/>
                  </a:lnTo>
                  <a:lnTo>
                    <a:pt x="2264862" y="85710"/>
                  </a:lnTo>
                  <a:lnTo>
                    <a:pt x="2406416" y="57140"/>
                  </a:lnTo>
                  <a:lnTo>
                    <a:pt x="2547969" y="57140"/>
                  </a:lnTo>
                  <a:lnTo>
                    <a:pt x="2689523" y="0"/>
                  </a:lnTo>
                  <a:lnTo>
                    <a:pt x="2831077" y="85710"/>
                  </a:lnTo>
                  <a:lnTo>
                    <a:pt x="2972631" y="228562"/>
                  </a:lnTo>
                  <a:lnTo>
                    <a:pt x="3114185" y="228562"/>
                  </a:lnTo>
                  <a:lnTo>
                    <a:pt x="3255739" y="371413"/>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779932"/>
              <a:ext cx="3397293" cy="1228520"/>
            </a:xfrm>
            <a:custGeom>
              <a:avLst/>
              <a:pathLst>
                <a:path w="3397293" h="1228520">
                  <a:moveTo>
                    <a:pt x="0" y="1228520"/>
                  </a:moveTo>
                  <a:lnTo>
                    <a:pt x="141553" y="1228520"/>
                  </a:lnTo>
                  <a:lnTo>
                    <a:pt x="283107" y="999958"/>
                  </a:lnTo>
                  <a:lnTo>
                    <a:pt x="424661" y="885677"/>
                  </a:lnTo>
                  <a:lnTo>
                    <a:pt x="566215" y="542834"/>
                  </a:lnTo>
                  <a:lnTo>
                    <a:pt x="707769" y="342843"/>
                  </a:lnTo>
                  <a:lnTo>
                    <a:pt x="849323" y="314272"/>
                  </a:lnTo>
                  <a:lnTo>
                    <a:pt x="990877" y="228562"/>
                  </a:lnTo>
                  <a:lnTo>
                    <a:pt x="1132431" y="142851"/>
                  </a:lnTo>
                  <a:lnTo>
                    <a:pt x="1273984" y="57140"/>
                  </a:lnTo>
                  <a:lnTo>
                    <a:pt x="1415538" y="371413"/>
                  </a:lnTo>
                  <a:lnTo>
                    <a:pt x="1557092" y="85710"/>
                  </a:lnTo>
                  <a:lnTo>
                    <a:pt x="1698646" y="57140"/>
                  </a:lnTo>
                  <a:lnTo>
                    <a:pt x="1840200" y="57140"/>
                  </a:lnTo>
                  <a:lnTo>
                    <a:pt x="1981754" y="0"/>
                  </a:lnTo>
                  <a:lnTo>
                    <a:pt x="2123308" y="85710"/>
                  </a:lnTo>
                  <a:lnTo>
                    <a:pt x="2264862" y="85710"/>
                  </a:lnTo>
                  <a:lnTo>
                    <a:pt x="2406416" y="57140"/>
                  </a:lnTo>
                  <a:lnTo>
                    <a:pt x="2547969" y="57140"/>
                  </a:lnTo>
                  <a:lnTo>
                    <a:pt x="2689523" y="0"/>
                  </a:lnTo>
                  <a:lnTo>
                    <a:pt x="2831077" y="85710"/>
                  </a:lnTo>
                  <a:lnTo>
                    <a:pt x="2972631" y="228562"/>
                  </a:lnTo>
                  <a:lnTo>
                    <a:pt x="3114185" y="228562"/>
                  </a:lnTo>
                  <a:lnTo>
                    <a:pt x="3255739" y="371413"/>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057058"/>
            </a:xfrm>
            <a:custGeom>
              <a:avLst/>
              <a:pathLst>
                <a:path w="0" h="2057058">
                  <a:moveTo>
                    <a:pt x="0" y="0"/>
                  </a:moveTo>
                  <a:lnTo>
                    <a:pt x="0" y="205705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779932"/>
              <a:ext cx="3397293" cy="1228520"/>
            </a:xfrm>
            <a:custGeom>
              <a:avLst/>
              <a:pathLst>
                <a:path w="3397293" h="1228520">
                  <a:moveTo>
                    <a:pt x="0" y="1228520"/>
                  </a:moveTo>
                  <a:lnTo>
                    <a:pt x="141553" y="1228520"/>
                  </a:lnTo>
                  <a:lnTo>
                    <a:pt x="283107" y="999958"/>
                  </a:lnTo>
                  <a:lnTo>
                    <a:pt x="424661" y="885677"/>
                  </a:lnTo>
                  <a:lnTo>
                    <a:pt x="566215" y="542834"/>
                  </a:lnTo>
                  <a:lnTo>
                    <a:pt x="707769" y="342843"/>
                  </a:lnTo>
                  <a:lnTo>
                    <a:pt x="849323" y="314272"/>
                  </a:lnTo>
                  <a:lnTo>
                    <a:pt x="990877" y="228562"/>
                  </a:lnTo>
                  <a:lnTo>
                    <a:pt x="1132431" y="142851"/>
                  </a:lnTo>
                  <a:lnTo>
                    <a:pt x="1273984" y="57140"/>
                  </a:lnTo>
                  <a:lnTo>
                    <a:pt x="1415538" y="371413"/>
                  </a:lnTo>
                  <a:lnTo>
                    <a:pt x="1557092" y="85710"/>
                  </a:lnTo>
                  <a:lnTo>
                    <a:pt x="1698646" y="57140"/>
                  </a:lnTo>
                  <a:lnTo>
                    <a:pt x="1840200" y="57140"/>
                  </a:lnTo>
                  <a:lnTo>
                    <a:pt x="1981754" y="0"/>
                  </a:lnTo>
                  <a:lnTo>
                    <a:pt x="2123308" y="85710"/>
                  </a:lnTo>
                  <a:lnTo>
                    <a:pt x="2264862" y="85710"/>
                  </a:lnTo>
                  <a:lnTo>
                    <a:pt x="2406416" y="57140"/>
                  </a:lnTo>
                  <a:lnTo>
                    <a:pt x="2547969" y="57140"/>
                  </a:lnTo>
                  <a:lnTo>
                    <a:pt x="2689523" y="0"/>
                  </a:lnTo>
                  <a:lnTo>
                    <a:pt x="2831077" y="85710"/>
                  </a:lnTo>
                  <a:lnTo>
                    <a:pt x="2972631" y="228562"/>
                  </a:lnTo>
                  <a:lnTo>
                    <a:pt x="3114185" y="228562"/>
                  </a:lnTo>
                  <a:lnTo>
                    <a:pt x="3255739" y="371413"/>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17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17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3305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550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8855" y="4830005"/>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DRC</a:t>
              </a:r>
            </a:p>
          </p:txBody>
        </p:sp>
        <p:sp>
          <p:nvSpPr>
            <p:cNvPr id="60" name="tx60"/>
            <p:cNvSpPr/>
            <p:nvPr/>
          </p:nvSpPr>
          <p:spPr>
            <a:xfrm>
              <a:off x="270015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62604"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76016" y="471005"/>
              <a:ext cx="228719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DRC, 2000-2024</a:t>
              </a:r>
            </a:p>
          </p:txBody>
        </p:sp>
        <p:sp>
          <p:nvSpPr>
            <p:cNvPr id="63" name="pl63"/>
            <p:cNvSpPr/>
            <p:nvPr/>
          </p:nvSpPr>
          <p:spPr>
            <a:xfrm>
              <a:off x="5267799" y="39787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127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467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807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147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1486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957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97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637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977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4316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31698"/>
              <a:ext cx="3397293" cy="2433861"/>
            </a:xfrm>
            <a:custGeom>
              <a:avLst/>
              <a:pathLst>
                <a:path w="3397293" h="2433861">
                  <a:moveTo>
                    <a:pt x="0" y="2433861"/>
                  </a:moveTo>
                  <a:lnTo>
                    <a:pt x="141553" y="2433861"/>
                  </a:lnTo>
                  <a:lnTo>
                    <a:pt x="283107" y="1981050"/>
                  </a:lnTo>
                  <a:lnTo>
                    <a:pt x="424661" y="1754644"/>
                  </a:lnTo>
                  <a:lnTo>
                    <a:pt x="566215" y="1075427"/>
                  </a:lnTo>
                  <a:lnTo>
                    <a:pt x="707769" y="679217"/>
                  </a:lnTo>
                  <a:lnTo>
                    <a:pt x="849323" y="622615"/>
                  </a:lnTo>
                  <a:lnTo>
                    <a:pt x="990877" y="452811"/>
                  </a:lnTo>
                  <a:lnTo>
                    <a:pt x="1132431" y="283007"/>
                  </a:lnTo>
                  <a:lnTo>
                    <a:pt x="1273984" y="113202"/>
                  </a:lnTo>
                  <a:lnTo>
                    <a:pt x="1415538" y="735818"/>
                  </a:lnTo>
                  <a:lnTo>
                    <a:pt x="1557092" y="169804"/>
                  </a:lnTo>
                  <a:lnTo>
                    <a:pt x="1698646" y="113202"/>
                  </a:lnTo>
                  <a:lnTo>
                    <a:pt x="1840200" y="113202"/>
                  </a:lnTo>
                  <a:lnTo>
                    <a:pt x="1981754" y="0"/>
                  </a:lnTo>
                  <a:lnTo>
                    <a:pt x="2123308" y="169804"/>
                  </a:lnTo>
                  <a:lnTo>
                    <a:pt x="2264862" y="169804"/>
                  </a:lnTo>
                  <a:lnTo>
                    <a:pt x="2406416" y="113202"/>
                  </a:lnTo>
                  <a:lnTo>
                    <a:pt x="2547969" y="113202"/>
                  </a:lnTo>
                  <a:lnTo>
                    <a:pt x="2689523" y="0"/>
                  </a:lnTo>
                  <a:lnTo>
                    <a:pt x="2831077" y="169804"/>
                  </a:lnTo>
                  <a:lnTo>
                    <a:pt x="2972631" y="452811"/>
                  </a:lnTo>
                  <a:lnTo>
                    <a:pt x="3114185" y="452811"/>
                  </a:lnTo>
                  <a:lnTo>
                    <a:pt x="3255739" y="735818"/>
                  </a:lnTo>
                  <a:lnTo>
                    <a:pt x="3397293" y="452811"/>
                  </a:lnTo>
                </a:path>
              </a:pathLst>
            </a:custGeom>
            <a:ln w="27101" cap="flat">
              <a:solidFill>
                <a:srgbClr val="0058AB">
                  <a:alpha val="100000"/>
                </a:srgbClr>
              </a:solidFill>
              <a:prstDash val="solid"/>
              <a:round/>
            </a:ln>
          </p:spPr>
          <p:txBody>
            <a:bodyPr/>
            <a:lstStyle/>
            <a:p/>
          </p:txBody>
        </p:sp>
        <p:sp>
          <p:nvSpPr>
            <p:cNvPr id="83" name="pl83"/>
            <p:cNvSpPr/>
            <p:nvPr/>
          </p:nvSpPr>
          <p:spPr>
            <a:xfrm>
              <a:off x="5437664" y="1431698"/>
              <a:ext cx="3397293" cy="792420"/>
            </a:xfrm>
            <a:custGeom>
              <a:avLst/>
              <a:pathLst>
                <a:path w="3397293" h="792420">
                  <a:moveTo>
                    <a:pt x="0" y="792420"/>
                  </a:moveTo>
                  <a:lnTo>
                    <a:pt x="141553" y="792420"/>
                  </a:lnTo>
                  <a:lnTo>
                    <a:pt x="283107" y="792420"/>
                  </a:lnTo>
                  <a:lnTo>
                    <a:pt x="424661" y="679217"/>
                  </a:lnTo>
                  <a:lnTo>
                    <a:pt x="566215" y="566014"/>
                  </a:lnTo>
                  <a:lnTo>
                    <a:pt x="707769" y="509412"/>
                  </a:lnTo>
                  <a:lnTo>
                    <a:pt x="849323" y="452811"/>
                  </a:lnTo>
                  <a:lnTo>
                    <a:pt x="990877" y="452811"/>
                  </a:lnTo>
                  <a:lnTo>
                    <a:pt x="1132431" y="283007"/>
                  </a:lnTo>
                  <a:lnTo>
                    <a:pt x="1273984" y="169804"/>
                  </a:lnTo>
                  <a:lnTo>
                    <a:pt x="1415538" y="169804"/>
                  </a:lnTo>
                  <a:lnTo>
                    <a:pt x="1557092" y="113202"/>
                  </a:lnTo>
                  <a:lnTo>
                    <a:pt x="1698646" y="113202"/>
                  </a:lnTo>
                  <a:lnTo>
                    <a:pt x="1840200" y="169804"/>
                  </a:lnTo>
                  <a:lnTo>
                    <a:pt x="1981754" y="113202"/>
                  </a:lnTo>
                  <a:lnTo>
                    <a:pt x="2123308" y="56601"/>
                  </a:lnTo>
                  <a:lnTo>
                    <a:pt x="2264862" y="0"/>
                  </a:lnTo>
                  <a:lnTo>
                    <a:pt x="2406416" y="0"/>
                  </a:lnTo>
                  <a:lnTo>
                    <a:pt x="2547969" y="0"/>
                  </a:lnTo>
                  <a:lnTo>
                    <a:pt x="2689523" y="0"/>
                  </a:lnTo>
                  <a:lnTo>
                    <a:pt x="2831077" y="169804"/>
                  </a:lnTo>
                  <a:lnTo>
                    <a:pt x="2972631" y="226405"/>
                  </a:lnTo>
                  <a:lnTo>
                    <a:pt x="3114185" y="56601"/>
                  </a:lnTo>
                  <a:lnTo>
                    <a:pt x="3255739" y="113202"/>
                  </a:lnTo>
                  <a:lnTo>
                    <a:pt x="3397293" y="56601"/>
                  </a:lnTo>
                </a:path>
              </a:pathLst>
            </a:custGeom>
            <a:ln w="27101" cap="flat">
              <a:solidFill>
                <a:srgbClr val="80BD41">
                  <a:alpha val="100000"/>
                </a:srgbClr>
              </a:solidFill>
              <a:prstDash val="solid"/>
              <a:round/>
            </a:ln>
          </p:spPr>
          <p:txBody>
            <a:bodyPr/>
            <a:lstStyle/>
            <a:p/>
          </p:txBody>
        </p:sp>
        <p:sp>
          <p:nvSpPr>
            <p:cNvPr id="84" name="pl84"/>
            <p:cNvSpPr/>
            <p:nvPr/>
          </p:nvSpPr>
          <p:spPr>
            <a:xfrm>
              <a:off x="5437664" y="1431698"/>
              <a:ext cx="3397293" cy="1811246"/>
            </a:xfrm>
            <a:custGeom>
              <a:avLst/>
              <a:pathLst>
                <a:path w="3397293" h="1811246">
                  <a:moveTo>
                    <a:pt x="0" y="1754644"/>
                  </a:moveTo>
                  <a:lnTo>
                    <a:pt x="141553" y="1811246"/>
                  </a:lnTo>
                  <a:lnTo>
                    <a:pt x="283107" y="1698043"/>
                  </a:lnTo>
                  <a:lnTo>
                    <a:pt x="424661" y="1471637"/>
                  </a:lnTo>
                  <a:lnTo>
                    <a:pt x="566215" y="1188630"/>
                  </a:lnTo>
                  <a:lnTo>
                    <a:pt x="707769" y="962224"/>
                  </a:lnTo>
                  <a:lnTo>
                    <a:pt x="849323" y="792420"/>
                  </a:lnTo>
                  <a:lnTo>
                    <a:pt x="990877" y="679217"/>
                  </a:lnTo>
                  <a:lnTo>
                    <a:pt x="1132431" y="396210"/>
                  </a:lnTo>
                  <a:lnTo>
                    <a:pt x="1273984" y="113202"/>
                  </a:lnTo>
                  <a:lnTo>
                    <a:pt x="1415538" y="339608"/>
                  </a:lnTo>
                  <a:lnTo>
                    <a:pt x="1557092" y="396210"/>
                  </a:lnTo>
                  <a:lnTo>
                    <a:pt x="1698646" y="679217"/>
                  </a:lnTo>
                  <a:lnTo>
                    <a:pt x="1840200" y="679217"/>
                  </a:lnTo>
                  <a:lnTo>
                    <a:pt x="1981754" y="509412"/>
                  </a:lnTo>
                  <a:lnTo>
                    <a:pt x="2123308" y="566014"/>
                  </a:lnTo>
                  <a:lnTo>
                    <a:pt x="2264862" y="283007"/>
                  </a:lnTo>
                  <a:lnTo>
                    <a:pt x="2406416" y="226405"/>
                  </a:lnTo>
                  <a:lnTo>
                    <a:pt x="2547969" y="113202"/>
                  </a:lnTo>
                  <a:lnTo>
                    <a:pt x="2689523" y="0"/>
                  </a:lnTo>
                  <a:lnTo>
                    <a:pt x="2831077" y="169804"/>
                  </a:lnTo>
                  <a:lnTo>
                    <a:pt x="2972631" y="169804"/>
                  </a:lnTo>
                  <a:lnTo>
                    <a:pt x="3114185" y="169804"/>
                  </a:lnTo>
                  <a:lnTo>
                    <a:pt x="3255739" y="56601"/>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143169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31698"/>
              <a:ext cx="3397293" cy="2433861"/>
            </a:xfrm>
            <a:custGeom>
              <a:avLst/>
              <a:pathLst>
                <a:path w="3397293" h="2433861">
                  <a:moveTo>
                    <a:pt x="0" y="2433861"/>
                  </a:moveTo>
                  <a:lnTo>
                    <a:pt x="141553" y="2433861"/>
                  </a:lnTo>
                  <a:lnTo>
                    <a:pt x="283107" y="1981050"/>
                  </a:lnTo>
                  <a:lnTo>
                    <a:pt x="424661" y="1754644"/>
                  </a:lnTo>
                  <a:lnTo>
                    <a:pt x="566215" y="1075427"/>
                  </a:lnTo>
                  <a:lnTo>
                    <a:pt x="707769" y="679217"/>
                  </a:lnTo>
                  <a:lnTo>
                    <a:pt x="849323" y="622615"/>
                  </a:lnTo>
                  <a:lnTo>
                    <a:pt x="990877" y="452811"/>
                  </a:lnTo>
                  <a:lnTo>
                    <a:pt x="1132431" y="283007"/>
                  </a:lnTo>
                  <a:lnTo>
                    <a:pt x="1273984" y="113202"/>
                  </a:lnTo>
                  <a:lnTo>
                    <a:pt x="1415538" y="735818"/>
                  </a:lnTo>
                  <a:lnTo>
                    <a:pt x="1557092" y="169804"/>
                  </a:lnTo>
                  <a:lnTo>
                    <a:pt x="1698646" y="113202"/>
                  </a:lnTo>
                  <a:lnTo>
                    <a:pt x="1840200" y="113202"/>
                  </a:lnTo>
                  <a:lnTo>
                    <a:pt x="1981754" y="0"/>
                  </a:lnTo>
                  <a:lnTo>
                    <a:pt x="2123308" y="169804"/>
                  </a:lnTo>
                  <a:lnTo>
                    <a:pt x="2264862" y="169804"/>
                  </a:lnTo>
                  <a:lnTo>
                    <a:pt x="2406416" y="113202"/>
                  </a:lnTo>
                  <a:lnTo>
                    <a:pt x="2547969" y="113202"/>
                  </a:lnTo>
                  <a:lnTo>
                    <a:pt x="2689523" y="0"/>
                  </a:lnTo>
                  <a:lnTo>
                    <a:pt x="2831077" y="169804"/>
                  </a:lnTo>
                  <a:lnTo>
                    <a:pt x="2972631" y="452811"/>
                  </a:lnTo>
                  <a:lnTo>
                    <a:pt x="3114185" y="452811"/>
                  </a:lnTo>
                  <a:lnTo>
                    <a:pt x="3255739" y="735818"/>
                  </a:lnTo>
                  <a:lnTo>
                    <a:pt x="3397293" y="452811"/>
                  </a:lnTo>
                </a:path>
              </a:pathLst>
            </a:custGeom>
            <a:ln w="43362" cap="flat">
              <a:solidFill>
                <a:srgbClr val="000000">
                  <a:alpha val="100000"/>
                </a:srgbClr>
              </a:solidFill>
              <a:prstDash val="solid"/>
              <a:round/>
            </a:ln>
          </p:spPr>
          <p:txBody>
            <a:bodyPr/>
            <a:lstStyle/>
            <a:p/>
          </p:txBody>
        </p:sp>
        <p:sp>
          <p:nvSpPr>
            <p:cNvPr id="87" name="pl87"/>
            <p:cNvSpPr/>
            <p:nvPr/>
          </p:nvSpPr>
          <p:spPr>
            <a:xfrm>
              <a:off x="5437664" y="1114730"/>
              <a:ext cx="0" cy="2750830"/>
            </a:xfrm>
            <a:custGeom>
              <a:avLst/>
              <a:pathLst>
                <a:path w="0" h="2750830">
                  <a:moveTo>
                    <a:pt x="0" y="27508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114730"/>
              <a:ext cx="0" cy="996185"/>
            </a:xfrm>
            <a:custGeom>
              <a:avLst/>
              <a:pathLst>
                <a:path w="0" h="996185">
                  <a:moveTo>
                    <a:pt x="0" y="9961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114730"/>
              <a:ext cx="0" cy="1052786"/>
            </a:xfrm>
            <a:custGeom>
              <a:avLst/>
              <a:pathLst>
                <a:path w="0" h="1052786">
                  <a:moveTo>
                    <a:pt x="0" y="10527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114730"/>
              <a:ext cx="0" cy="486772"/>
            </a:xfrm>
            <a:custGeom>
              <a:avLst/>
              <a:pathLst>
                <a:path w="0" h="486772">
                  <a:moveTo>
                    <a:pt x="0" y="48677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114730"/>
              <a:ext cx="0" cy="316968"/>
            </a:xfrm>
            <a:custGeom>
              <a:avLst/>
              <a:pathLst>
                <a:path w="0" h="316968">
                  <a:moveTo>
                    <a:pt x="0" y="31696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114730"/>
              <a:ext cx="0" cy="1052786"/>
            </a:xfrm>
            <a:custGeom>
              <a:avLst/>
              <a:pathLst>
                <a:path w="0" h="1052786">
                  <a:moveTo>
                    <a:pt x="0" y="105278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114730"/>
              <a:ext cx="0" cy="769779"/>
            </a:xfrm>
            <a:custGeom>
              <a:avLst/>
              <a:pathLst>
                <a:path w="0" h="769779">
                  <a:moveTo>
                    <a:pt x="0" y="76977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31698"/>
              <a:ext cx="3397293" cy="2433861"/>
            </a:xfrm>
            <a:custGeom>
              <a:avLst/>
              <a:pathLst>
                <a:path w="3397293" h="2433861">
                  <a:moveTo>
                    <a:pt x="0" y="2433861"/>
                  </a:moveTo>
                  <a:lnTo>
                    <a:pt x="141553" y="2433861"/>
                  </a:lnTo>
                  <a:lnTo>
                    <a:pt x="283107" y="1981050"/>
                  </a:lnTo>
                  <a:lnTo>
                    <a:pt x="424661" y="1754644"/>
                  </a:lnTo>
                  <a:lnTo>
                    <a:pt x="566215" y="1075427"/>
                  </a:lnTo>
                  <a:lnTo>
                    <a:pt x="707769" y="679217"/>
                  </a:lnTo>
                  <a:lnTo>
                    <a:pt x="849323" y="622615"/>
                  </a:lnTo>
                  <a:lnTo>
                    <a:pt x="990877" y="452811"/>
                  </a:lnTo>
                  <a:lnTo>
                    <a:pt x="1132431" y="283007"/>
                  </a:lnTo>
                  <a:lnTo>
                    <a:pt x="1273984" y="113202"/>
                  </a:lnTo>
                  <a:lnTo>
                    <a:pt x="1415538" y="735818"/>
                  </a:lnTo>
                  <a:lnTo>
                    <a:pt x="1557092" y="169804"/>
                  </a:lnTo>
                  <a:lnTo>
                    <a:pt x="1698646" y="113202"/>
                  </a:lnTo>
                  <a:lnTo>
                    <a:pt x="1840200" y="113202"/>
                  </a:lnTo>
                  <a:lnTo>
                    <a:pt x="1981754" y="0"/>
                  </a:lnTo>
                  <a:lnTo>
                    <a:pt x="2123308" y="169804"/>
                  </a:lnTo>
                  <a:lnTo>
                    <a:pt x="2264862" y="169804"/>
                  </a:lnTo>
                  <a:lnTo>
                    <a:pt x="2406416" y="113202"/>
                  </a:lnTo>
                  <a:lnTo>
                    <a:pt x="2547969" y="113202"/>
                  </a:lnTo>
                  <a:lnTo>
                    <a:pt x="2689523" y="0"/>
                  </a:lnTo>
                  <a:lnTo>
                    <a:pt x="2831077" y="169804"/>
                  </a:lnTo>
                  <a:lnTo>
                    <a:pt x="2972631" y="452811"/>
                  </a:lnTo>
                  <a:lnTo>
                    <a:pt x="3114185" y="452811"/>
                  </a:lnTo>
                  <a:lnTo>
                    <a:pt x="3255739" y="735818"/>
                  </a:lnTo>
                  <a:lnTo>
                    <a:pt x="3397293" y="452811"/>
                  </a:lnTo>
                </a:path>
              </a:pathLst>
            </a:custGeom>
            <a:ln w="27101" cap="flat">
              <a:solidFill>
                <a:srgbClr val="0058AB">
                  <a:alpha val="100000"/>
                </a:srgbClr>
              </a:solidFill>
              <a:prstDash val="solid"/>
              <a:round/>
            </a:ln>
          </p:spPr>
          <p:txBody>
            <a:bodyPr/>
            <a:lstStyle/>
            <a:p/>
          </p:txBody>
        </p:sp>
        <p:sp>
          <p:nvSpPr>
            <p:cNvPr id="95" name="tx95"/>
            <p:cNvSpPr/>
            <p:nvPr/>
          </p:nvSpPr>
          <p:spPr>
            <a:xfrm>
              <a:off x="5359324" y="105159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96" name="tx96"/>
            <p:cNvSpPr/>
            <p:nvPr/>
          </p:nvSpPr>
          <p:spPr>
            <a:xfrm>
              <a:off x="6067093" y="105297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6774863" y="105159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8" name="tx98"/>
            <p:cNvSpPr/>
            <p:nvPr/>
          </p:nvSpPr>
          <p:spPr>
            <a:xfrm>
              <a:off x="7512777" y="105159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0516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15063" y="105159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1" name="tx101"/>
            <p:cNvSpPr/>
            <p:nvPr/>
          </p:nvSpPr>
          <p:spPr>
            <a:xfrm>
              <a:off x="8786762" y="10516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2" name="tx102"/>
            <p:cNvSpPr/>
            <p:nvPr/>
          </p:nvSpPr>
          <p:spPr>
            <a:xfrm>
              <a:off x="8902429" y="14491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1391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6436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5" name="tx105"/>
            <p:cNvSpPr/>
            <p:nvPr/>
          </p:nvSpPr>
          <p:spPr>
            <a:xfrm>
              <a:off x="5003259" y="307755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5116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19455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3795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884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884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497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122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55554" y="4830005"/>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DRC</a:t>
              </a:r>
            </a:p>
          </p:txBody>
        </p:sp>
        <p:sp>
          <p:nvSpPr>
            <p:cNvPr id="123" name="tx123"/>
            <p:cNvSpPr/>
            <p:nvPr/>
          </p:nvSpPr>
          <p:spPr>
            <a:xfrm>
              <a:off x="70168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7930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4082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5905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7727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9549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994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6816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8638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4454524" cy="149993"/>
            </a:xfrm>
            <a:prstGeom prst="rect">
              <a:avLst/>
            </a:prstGeom>
            <a:solidFill>
              <a:srgbClr val="1CABE2">
                <a:alpha val="80000"/>
              </a:srgbClr>
            </a:solidFill>
          </p:spPr>
          <p:txBody>
            <a:bodyPr/>
            <a:lstStyle/>
            <a:p/>
          </p:txBody>
        </p:sp>
        <p:sp>
          <p:nvSpPr>
            <p:cNvPr id="138" name="rc138"/>
            <p:cNvSpPr/>
            <p:nvPr/>
          </p:nvSpPr>
          <p:spPr>
            <a:xfrm>
              <a:off x="1317178" y="5637654"/>
              <a:ext cx="7321564" cy="149993"/>
            </a:xfrm>
            <a:prstGeom prst="rect">
              <a:avLst/>
            </a:prstGeom>
            <a:solidFill>
              <a:srgbClr val="1CABE2">
                <a:alpha val="80000"/>
              </a:srgbClr>
            </a:solidFill>
          </p:spPr>
          <p:txBody>
            <a:bodyPr/>
            <a:lstStyle/>
            <a:p/>
          </p:txBody>
        </p:sp>
        <p:sp>
          <p:nvSpPr>
            <p:cNvPr id="139" name="rc139"/>
            <p:cNvSpPr/>
            <p:nvPr/>
          </p:nvSpPr>
          <p:spPr>
            <a:xfrm>
              <a:off x="1317178" y="5450161"/>
              <a:ext cx="6553381" cy="149993"/>
            </a:xfrm>
            <a:prstGeom prst="rect">
              <a:avLst/>
            </a:prstGeom>
            <a:solidFill>
              <a:srgbClr val="1CABE2">
                <a:alpha val="80000"/>
              </a:srgbClr>
            </a:solidFill>
          </p:spPr>
          <p:txBody>
            <a:bodyPr/>
            <a:lstStyle/>
            <a:p/>
          </p:txBody>
        </p:sp>
        <p:sp>
          <p:nvSpPr>
            <p:cNvPr id="140" name="tx140"/>
            <p:cNvSpPr/>
            <p:nvPr/>
          </p:nvSpPr>
          <p:spPr>
            <a:xfrm>
              <a:off x="5575933" y="5861026"/>
              <a:ext cx="150591"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1m</a:t>
              </a:r>
            </a:p>
          </p:txBody>
        </p:sp>
        <p:sp>
          <p:nvSpPr>
            <p:cNvPr id="141" name="tx141"/>
            <p:cNvSpPr/>
            <p:nvPr/>
          </p:nvSpPr>
          <p:spPr>
            <a:xfrm>
              <a:off x="8325443" y="5673534"/>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1.7m</a:t>
              </a:r>
            </a:p>
          </p:txBody>
        </p:sp>
        <p:sp>
          <p:nvSpPr>
            <p:cNvPr id="142" name="tx142"/>
            <p:cNvSpPr/>
            <p:nvPr/>
          </p:nvSpPr>
          <p:spPr>
            <a:xfrm>
              <a:off x="7557260" y="5484718"/>
              <a:ext cx="24099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1.5m</a:t>
              </a:r>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99442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8" name="tx148"/>
            <p:cNvSpPr/>
            <p:nvPr/>
          </p:nvSpPr>
          <p:spPr>
            <a:xfrm>
              <a:off x="5060145"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9" name="tx149"/>
            <p:cNvSpPr/>
            <p:nvPr/>
          </p:nvSpPr>
          <p:spPr>
            <a:xfrm>
              <a:off x="7242373"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1,500,000</a:t>
              </a:r>
            </a:p>
          </p:txBody>
        </p:sp>
        <p:sp>
          <p:nvSpPr>
            <p:cNvPr id="150" name="tx15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DRC (65%) was 20 percentage points lower than the global average (85%) and 7 percentage points lower than the average across all WCAR countries (72%).
National DTP3 coverage was 8 percentage points lower than in 2019 (73%).
This equates to 1.5m un- and undervaccinated children in 2024 compared to 1m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F26A21">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DRC ranked number 5 out of 24 countries for lowest DTP3 coverage (based on tied ranks).
DRC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39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285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430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576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12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58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503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38791"/>
              <a:ext cx="249522" cy="167894"/>
            </a:xfrm>
            <a:prstGeom prst="rect">
              <a:avLst/>
            </a:prstGeom>
            <a:solidFill>
              <a:srgbClr val="80BD41">
                <a:alpha val="100000"/>
              </a:srgbClr>
            </a:solidFill>
          </p:spPr>
          <p:txBody>
            <a:bodyPr/>
            <a:lstStyle/>
            <a:p/>
          </p:txBody>
        </p:sp>
        <p:sp>
          <p:nvSpPr>
            <p:cNvPr id="24" name="rc24"/>
            <p:cNvSpPr/>
            <p:nvPr/>
          </p:nvSpPr>
          <p:spPr>
            <a:xfrm>
              <a:off x="1296273" y="3447038"/>
              <a:ext cx="249522" cy="391753"/>
            </a:xfrm>
            <a:prstGeom prst="rect">
              <a:avLst/>
            </a:prstGeom>
            <a:solidFill>
              <a:srgbClr val="1CABE2">
                <a:alpha val="100000"/>
              </a:srgbClr>
            </a:solidFill>
          </p:spPr>
          <p:txBody>
            <a:bodyPr/>
            <a:lstStyle/>
            <a:p/>
          </p:txBody>
        </p:sp>
        <p:sp>
          <p:nvSpPr>
            <p:cNvPr id="25" name="rc25"/>
            <p:cNvSpPr/>
            <p:nvPr/>
          </p:nvSpPr>
          <p:spPr>
            <a:xfrm>
              <a:off x="1573521" y="3834451"/>
              <a:ext cx="249522" cy="172234"/>
            </a:xfrm>
            <a:prstGeom prst="rect">
              <a:avLst/>
            </a:prstGeom>
            <a:solidFill>
              <a:srgbClr val="80BD41">
                <a:alpha val="100000"/>
              </a:srgbClr>
            </a:solidFill>
          </p:spPr>
          <p:txBody>
            <a:bodyPr/>
            <a:lstStyle/>
            <a:p/>
          </p:txBody>
        </p:sp>
        <p:sp>
          <p:nvSpPr>
            <p:cNvPr id="26" name="rc26"/>
            <p:cNvSpPr/>
            <p:nvPr/>
          </p:nvSpPr>
          <p:spPr>
            <a:xfrm>
              <a:off x="1573521" y="3432571"/>
              <a:ext cx="249522" cy="401879"/>
            </a:xfrm>
            <a:prstGeom prst="rect">
              <a:avLst/>
            </a:prstGeom>
            <a:solidFill>
              <a:srgbClr val="1CABE2">
                <a:alpha val="100000"/>
              </a:srgbClr>
            </a:solidFill>
          </p:spPr>
          <p:txBody>
            <a:bodyPr/>
            <a:lstStyle/>
            <a:p/>
          </p:txBody>
        </p:sp>
        <p:sp>
          <p:nvSpPr>
            <p:cNvPr id="27" name="rc27"/>
            <p:cNvSpPr/>
            <p:nvPr/>
          </p:nvSpPr>
          <p:spPr>
            <a:xfrm>
              <a:off x="1850769" y="3783613"/>
              <a:ext cx="249522" cy="223072"/>
            </a:xfrm>
            <a:prstGeom prst="rect">
              <a:avLst/>
            </a:prstGeom>
            <a:solidFill>
              <a:srgbClr val="80BD41">
                <a:alpha val="100000"/>
              </a:srgbClr>
            </a:solidFill>
          </p:spPr>
          <p:txBody>
            <a:bodyPr/>
            <a:lstStyle/>
            <a:p/>
          </p:txBody>
        </p:sp>
        <p:sp>
          <p:nvSpPr>
            <p:cNvPr id="28" name="rc28"/>
            <p:cNvSpPr/>
            <p:nvPr/>
          </p:nvSpPr>
          <p:spPr>
            <a:xfrm>
              <a:off x="1850769" y="3419652"/>
              <a:ext cx="249522" cy="363960"/>
            </a:xfrm>
            <a:prstGeom prst="rect">
              <a:avLst/>
            </a:prstGeom>
            <a:solidFill>
              <a:srgbClr val="1CABE2">
                <a:alpha val="100000"/>
              </a:srgbClr>
            </a:solidFill>
          </p:spPr>
          <p:txBody>
            <a:bodyPr/>
            <a:lstStyle/>
            <a:p/>
          </p:txBody>
        </p:sp>
        <p:sp>
          <p:nvSpPr>
            <p:cNvPr id="29" name="rc29"/>
            <p:cNvSpPr/>
            <p:nvPr/>
          </p:nvSpPr>
          <p:spPr>
            <a:xfrm>
              <a:off x="2128016" y="3754822"/>
              <a:ext cx="249522" cy="251862"/>
            </a:xfrm>
            <a:prstGeom prst="rect">
              <a:avLst/>
            </a:prstGeom>
            <a:solidFill>
              <a:srgbClr val="80BD41">
                <a:alpha val="100000"/>
              </a:srgbClr>
            </a:solidFill>
          </p:spPr>
          <p:txBody>
            <a:bodyPr/>
            <a:lstStyle/>
            <a:p/>
          </p:txBody>
        </p:sp>
        <p:sp>
          <p:nvSpPr>
            <p:cNvPr id="30" name="rc30"/>
            <p:cNvSpPr/>
            <p:nvPr/>
          </p:nvSpPr>
          <p:spPr>
            <a:xfrm>
              <a:off x="2128016" y="3407012"/>
              <a:ext cx="249522" cy="347810"/>
            </a:xfrm>
            <a:prstGeom prst="rect">
              <a:avLst/>
            </a:prstGeom>
            <a:solidFill>
              <a:srgbClr val="1CABE2">
                <a:alpha val="100000"/>
              </a:srgbClr>
            </a:solidFill>
          </p:spPr>
          <p:txBody>
            <a:bodyPr/>
            <a:lstStyle/>
            <a:p/>
          </p:txBody>
        </p:sp>
        <p:sp>
          <p:nvSpPr>
            <p:cNvPr id="31" name="rc31"/>
            <p:cNvSpPr/>
            <p:nvPr/>
          </p:nvSpPr>
          <p:spPr>
            <a:xfrm>
              <a:off x="2405264" y="3675596"/>
              <a:ext cx="249522" cy="331089"/>
            </a:xfrm>
            <a:prstGeom prst="rect">
              <a:avLst/>
            </a:prstGeom>
            <a:solidFill>
              <a:srgbClr val="80BD41">
                <a:alpha val="100000"/>
              </a:srgbClr>
            </a:solidFill>
          </p:spPr>
          <p:txBody>
            <a:bodyPr/>
            <a:lstStyle/>
            <a:p/>
          </p:txBody>
        </p:sp>
        <p:sp>
          <p:nvSpPr>
            <p:cNvPr id="32" name="rc32"/>
            <p:cNvSpPr/>
            <p:nvPr/>
          </p:nvSpPr>
          <p:spPr>
            <a:xfrm>
              <a:off x="2405264" y="3393557"/>
              <a:ext cx="249522" cy="282038"/>
            </a:xfrm>
            <a:prstGeom prst="rect">
              <a:avLst/>
            </a:prstGeom>
            <a:solidFill>
              <a:srgbClr val="1CABE2">
                <a:alpha val="100000"/>
              </a:srgbClr>
            </a:solidFill>
          </p:spPr>
          <p:txBody>
            <a:bodyPr/>
            <a:lstStyle/>
            <a:p/>
          </p:txBody>
        </p:sp>
        <p:sp>
          <p:nvSpPr>
            <p:cNvPr id="33" name="rc33"/>
            <p:cNvSpPr/>
            <p:nvPr/>
          </p:nvSpPr>
          <p:spPr>
            <a:xfrm>
              <a:off x="2682512" y="3620996"/>
              <a:ext cx="249522" cy="385688"/>
            </a:xfrm>
            <a:prstGeom prst="rect">
              <a:avLst/>
            </a:prstGeom>
            <a:solidFill>
              <a:srgbClr val="80BD41">
                <a:alpha val="100000"/>
              </a:srgbClr>
            </a:solidFill>
          </p:spPr>
          <p:txBody>
            <a:bodyPr/>
            <a:lstStyle/>
            <a:p/>
          </p:txBody>
        </p:sp>
        <p:sp>
          <p:nvSpPr>
            <p:cNvPr id="34" name="rc34"/>
            <p:cNvSpPr/>
            <p:nvPr/>
          </p:nvSpPr>
          <p:spPr>
            <a:xfrm>
              <a:off x="2682512" y="3374409"/>
              <a:ext cx="249522" cy="246587"/>
            </a:xfrm>
            <a:prstGeom prst="rect">
              <a:avLst/>
            </a:prstGeom>
            <a:solidFill>
              <a:srgbClr val="1CABE2">
                <a:alpha val="100000"/>
              </a:srgbClr>
            </a:solidFill>
          </p:spPr>
          <p:txBody>
            <a:bodyPr/>
            <a:lstStyle/>
            <a:p/>
          </p:txBody>
        </p:sp>
        <p:sp>
          <p:nvSpPr>
            <p:cNvPr id="35" name="rc35"/>
            <p:cNvSpPr/>
            <p:nvPr/>
          </p:nvSpPr>
          <p:spPr>
            <a:xfrm>
              <a:off x="2959759" y="3599604"/>
              <a:ext cx="249522" cy="407080"/>
            </a:xfrm>
            <a:prstGeom prst="rect">
              <a:avLst/>
            </a:prstGeom>
            <a:solidFill>
              <a:srgbClr val="80BD41">
                <a:alpha val="100000"/>
              </a:srgbClr>
            </a:solidFill>
          </p:spPr>
          <p:txBody>
            <a:bodyPr/>
            <a:lstStyle/>
            <a:p/>
          </p:txBody>
        </p:sp>
        <p:sp>
          <p:nvSpPr>
            <p:cNvPr id="36" name="rc36"/>
            <p:cNvSpPr/>
            <p:nvPr/>
          </p:nvSpPr>
          <p:spPr>
            <a:xfrm>
              <a:off x="2959759" y="3350103"/>
              <a:ext cx="249522" cy="249501"/>
            </a:xfrm>
            <a:prstGeom prst="rect">
              <a:avLst/>
            </a:prstGeom>
            <a:solidFill>
              <a:srgbClr val="1CABE2">
                <a:alpha val="100000"/>
              </a:srgbClr>
            </a:solidFill>
          </p:spPr>
          <p:txBody>
            <a:bodyPr/>
            <a:lstStyle/>
            <a:p/>
          </p:txBody>
        </p:sp>
        <p:sp>
          <p:nvSpPr>
            <p:cNvPr id="37" name="rc37"/>
            <p:cNvSpPr/>
            <p:nvPr/>
          </p:nvSpPr>
          <p:spPr>
            <a:xfrm>
              <a:off x="3237007" y="3566343"/>
              <a:ext cx="249522" cy="440341"/>
            </a:xfrm>
            <a:prstGeom prst="rect">
              <a:avLst/>
            </a:prstGeom>
            <a:solidFill>
              <a:srgbClr val="80BD41">
                <a:alpha val="100000"/>
              </a:srgbClr>
            </a:solidFill>
          </p:spPr>
          <p:txBody>
            <a:bodyPr/>
            <a:lstStyle/>
            <a:p/>
          </p:txBody>
        </p:sp>
        <p:sp>
          <p:nvSpPr>
            <p:cNvPr id="38" name="rc38"/>
            <p:cNvSpPr/>
            <p:nvPr/>
          </p:nvSpPr>
          <p:spPr>
            <a:xfrm>
              <a:off x="3237007" y="3329236"/>
              <a:ext cx="249522" cy="237107"/>
            </a:xfrm>
            <a:prstGeom prst="rect">
              <a:avLst/>
            </a:prstGeom>
            <a:solidFill>
              <a:srgbClr val="1CABE2">
                <a:alpha val="100000"/>
              </a:srgbClr>
            </a:solidFill>
          </p:spPr>
          <p:txBody>
            <a:bodyPr/>
            <a:lstStyle/>
            <a:p/>
          </p:txBody>
        </p:sp>
        <p:sp>
          <p:nvSpPr>
            <p:cNvPr id="39" name="rc39"/>
            <p:cNvSpPr/>
            <p:nvPr/>
          </p:nvSpPr>
          <p:spPr>
            <a:xfrm>
              <a:off x="3514255" y="3530767"/>
              <a:ext cx="249522" cy="475918"/>
            </a:xfrm>
            <a:prstGeom prst="rect">
              <a:avLst/>
            </a:prstGeom>
            <a:solidFill>
              <a:srgbClr val="80BD41">
                <a:alpha val="100000"/>
              </a:srgbClr>
            </a:solidFill>
          </p:spPr>
          <p:txBody>
            <a:bodyPr/>
            <a:lstStyle/>
            <a:p/>
          </p:txBody>
        </p:sp>
        <p:sp>
          <p:nvSpPr>
            <p:cNvPr id="40" name="rc40"/>
            <p:cNvSpPr/>
            <p:nvPr/>
          </p:nvSpPr>
          <p:spPr>
            <a:xfrm>
              <a:off x="3514255" y="3306805"/>
              <a:ext cx="249522" cy="223961"/>
            </a:xfrm>
            <a:prstGeom prst="rect">
              <a:avLst/>
            </a:prstGeom>
            <a:solidFill>
              <a:srgbClr val="1CABE2">
                <a:alpha val="100000"/>
              </a:srgbClr>
            </a:solidFill>
          </p:spPr>
          <p:txBody>
            <a:bodyPr/>
            <a:lstStyle/>
            <a:p/>
          </p:txBody>
        </p:sp>
        <p:sp>
          <p:nvSpPr>
            <p:cNvPr id="41" name="rc41"/>
            <p:cNvSpPr/>
            <p:nvPr/>
          </p:nvSpPr>
          <p:spPr>
            <a:xfrm>
              <a:off x="3791502" y="3493231"/>
              <a:ext cx="249522" cy="513453"/>
            </a:xfrm>
            <a:prstGeom prst="rect">
              <a:avLst/>
            </a:prstGeom>
            <a:solidFill>
              <a:srgbClr val="80BD41">
                <a:alpha val="100000"/>
              </a:srgbClr>
            </a:solidFill>
          </p:spPr>
          <p:txBody>
            <a:bodyPr/>
            <a:lstStyle/>
            <a:p/>
          </p:txBody>
        </p:sp>
        <p:sp>
          <p:nvSpPr>
            <p:cNvPr id="42" name="rc42"/>
            <p:cNvSpPr/>
            <p:nvPr/>
          </p:nvSpPr>
          <p:spPr>
            <a:xfrm>
              <a:off x="3791502" y="3283510"/>
              <a:ext cx="249522" cy="209720"/>
            </a:xfrm>
            <a:prstGeom prst="rect">
              <a:avLst/>
            </a:prstGeom>
            <a:solidFill>
              <a:srgbClr val="1CABE2">
                <a:alpha val="100000"/>
              </a:srgbClr>
            </a:solidFill>
          </p:spPr>
          <p:txBody>
            <a:bodyPr/>
            <a:lstStyle/>
            <a:p/>
          </p:txBody>
        </p:sp>
        <p:sp>
          <p:nvSpPr>
            <p:cNvPr id="43" name="rc43"/>
            <p:cNvSpPr/>
            <p:nvPr/>
          </p:nvSpPr>
          <p:spPr>
            <a:xfrm>
              <a:off x="4068750" y="3559273"/>
              <a:ext cx="249522" cy="447411"/>
            </a:xfrm>
            <a:prstGeom prst="rect">
              <a:avLst/>
            </a:prstGeom>
            <a:solidFill>
              <a:srgbClr val="80BD41">
                <a:alpha val="100000"/>
              </a:srgbClr>
            </a:solidFill>
          </p:spPr>
          <p:txBody>
            <a:bodyPr/>
            <a:lstStyle/>
            <a:p/>
          </p:txBody>
        </p:sp>
        <p:sp>
          <p:nvSpPr>
            <p:cNvPr id="44" name="rc44"/>
            <p:cNvSpPr/>
            <p:nvPr/>
          </p:nvSpPr>
          <p:spPr>
            <a:xfrm>
              <a:off x="4068750" y="3260998"/>
              <a:ext cx="249522" cy="298274"/>
            </a:xfrm>
            <a:prstGeom prst="rect">
              <a:avLst/>
            </a:prstGeom>
            <a:solidFill>
              <a:srgbClr val="1CABE2">
                <a:alpha val="100000"/>
              </a:srgbClr>
            </a:solidFill>
          </p:spPr>
          <p:txBody>
            <a:bodyPr/>
            <a:lstStyle/>
            <a:p/>
          </p:txBody>
        </p:sp>
        <p:sp>
          <p:nvSpPr>
            <p:cNvPr id="45" name="rc45"/>
            <p:cNvSpPr/>
            <p:nvPr/>
          </p:nvSpPr>
          <p:spPr>
            <a:xfrm>
              <a:off x="4345998" y="3465842"/>
              <a:ext cx="249522" cy="540843"/>
            </a:xfrm>
            <a:prstGeom prst="rect">
              <a:avLst/>
            </a:prstGeom>
            <a:solidFill>
              <a:srgbClr val="80BD41">
                <a:alpha val="100000"/>
              </a:srgbClr>
            </a:solidFill>
          </p:spPr>
          <p:txBody>
            <a:bodyPr/>
            <a:lstStyle/>
            <a:p/>
          </p:txBody>
        </p:sp>
        <p:sp>
          <p:nvSpPr>
            <p:cNvPr id="46" name="rc46"/>
            <p:cNvSpPr/>
            <p:nvPr/>
          </p:nvSpPr>
          <p:spPr>
            <a:xfrm>
              <a:off x="4345998" y="3234052"/>
              <a:ext cx="249522" cy="231789"/>
            </a:xfrm>
            <a:prstGeom prst="rect">
              <a:avLst/>
            </a:prstGeom>
            <a:solidFill>
              <a:srgbClr val="1CABE2">
                <a:alpha val="100000"/>
              </a:srgbClr>
            </a:solidFill>
          </p:spPr>
          <p:txBody>
            <a:bodyPr/>
            <a:lstStyle/>
            <a:p/>
          </p:txBody>
        </p:sp>
        <p:sp>
          <p:nvSpPr>
            <p:cNvPr id="47" name="rc47"/>
            <p:cNvSpPr/>
            <p:nvPr/>
          </p:nvSpPr>
          <p:spPr>
            <a:xfrm>
              <a:off x="4623245" y="3439193"/>
              <a:ext cx="249522" cy="567492"/>
            </a:xfrm>
            <a:prstGeom prst="rect">
              <a:avLst/>
            </a:prstGeom>
            <a:solidFill>
              <a:srgbClr val="80BD41">
                <a:alpha val="100000"/>
              </a:srgbClr>
            </a:solidFill>
          </p:spPr>
          <p:txBody>
            <a:bodyPr/>
            <a:lstStyle/>
            <a:p/>
          </p:txBody>
        </p:sp>
        <p:sp>
          <p:nvSpPr>
            <p:cNvPr id="48" name="rc48"/>
            <p:cNvSpPr/>
            <p:nvPr/>
          </p:nvSpPr>
          <p:spPr>
            <a:xfrm>
              <a:off x="4623245" y="3207400"/>
              <a:ext cx="249522" cy="231792"/>
            </a:xfrm>
            <a:prstGeom prst="rect">
              <a:avLst/>
            </a:prstGeom>
            <a:solidFill>
              <a:srgbClr val="1CABE2">
                <a:alpha val="100000"/>
              </a:srgbClr>
            </a:solidFill>
          </p:spPr>
          <p:txBody>
            <a:bodyPr/>
            <a:lstStyle/>
            <a:p/>
          </p:txBody>
        </p:sp>
        <p:sp>
          <p:nvSpPr>
            <p:cNvPr id="49" name="rc49"/>
            <p:cNvSpPr/>
            <p:nvPr/>
          </p:nvSpPr>
          <p:spPr>
            <a:xfrm>
              <a:off x="4900493" y="3422288"/>
              <a:ext cx="249522" cy="584397"/>
            </a:xfrm>
            <a:prstGeom prst="rect">
              <a:avLst/>
            </a:prstGeom>
            <a:solidFill>
              <a:srgbClr val="80BD41">
                <a:alpha val="100000"/>
              </a:srgbClr>
            </a:solidFill>
          </p:spPr>
          <p:txBody>
            <a:bodyPr/>
            <a:lstStyle/>
            <a:p/>
          </p:txBody>
        </p:sp>
        <p:sp>
          <p:nvSpPr>
            <p:cNvPr id="50" name="rc50"/>
            <p:cNvSpPr/>
            <p:nvPr/>
          </p:nvSpPr>
          <p:spPr>
            <a:xfrm>
              <a:off x="4900493" y="3183590"/>
              <a:ext cx="249522" cy="238697"/>
            </a:xfrm>
            <a:prstGeom prst="rect">
              <a:avLst/>
            </a:prstGeom>
            <a:solidFill>
              <a:srgbClr val="1CABE2">
                <a:alpha val="100000"/>
              </a:srgbClr>
            </a:solidFill>
          </p:spPr>
          <p:txBody>
            <a:bodyPr/>
            <a:lstStyle/>
            <a:p/>
          </p:txBody>
        </p:sp>
        <p:sp>
          <p:nvSpPr>
            <p:cNvPr id="51" name="rc51"/>
            <p:cNvSpPr/>
            <p:nvPr/>
          </p:nvSpPr>
          <p:spPr>
            <a:xfrm>
              <a:off x="5177741" y="3386998"/>
              <a:ext cx="249522" cy="619686"/>
            </a:xfrm>
            <a:prstGeom prst="rect">
              <a:avLst/>
            </a:prstGeom>
            <a:solidFill>
              <a:srgbClr val="80BD41">
                <a:alpha val="100000"/>
              </a:srgbClr>
            </a:solidFill>
          </p:spPr>
          <p:txBody>
            <a:bodyPr/>
            <a:lstStyle/>
            <a:p/>
          </p:txBody>
        </p:sp>
        <p:sp>
          <p:nvSpPr>
            <p:cNvPr id="52" name="rc52"/>
            <p:cNvSpPr/>
            <p:nvPr/>
          </p:nvSpPr>
          <p:spPr>
            <a:xfrm>
              <a:off x="5177741" y="3157798"/>
              <a:ext cx="249522" cy="229199"/>
            </a:xfrm>
            <a:prstGeom prst="rect">
              <a:avLst/>
            </a:prstGeom>
            <a:solidFill>
              <a:srgbClr val="1CABE2">
                <a:alpha val="100000"/>
              </a:srgbClr>
            </a:solidFill>
          </p:spPr>
          <p:txBody>
            <a:bodyPr/>
            <a:lstStyle/>
            <a:p/>
          </p:txBody>
        </p:sp>
        <p:sp>
          <p:nvSpPr>
            <p:cNvPr id="53" name="rc53"/>
            <p:cNvSpPr/>
            <p:nvPr/>
          </p:nvSpPr>
          <p:spPr>
            <a:xfrm>
              <a:off x="5454988" y="3395591"/>
              <a:ext cx="249522" cy="611093"/>
            </a:xfrm>
            <a:prstGeom prst="rect">
              <a:avLst/>
            </a:prstGeom>
            <a:solidFill>
              <a:srgbClr val="80BD41">
                <a:alpha val="100000"/>
              </a:srgbClr>
            </a:solidFill>
          </p:spPr>
          <p:txBody>
            <a:bodyPr/>
            <a:lstStyle/>
            <a:p/>
          </p:txBody>
        </p:sp>
        <p:sp>
          <p:nvSpPr>
            <p:cNvPr id="54" name="rc54"/>
            <p:cNvSpPr/>
            <p:nvPr/>
          </p:nvSpPr>
          <p:spPr>
            <a:xfrm>
              <a:off x="5454988" y="3133694"/>
              <a:ext cx="249522" cy="261897"/>
            </a:xfrm>
            <a:prstGeom prst="rect">
              <a:avLst/>
            </a:prstGeom>
            <a:solidFill>
              <a:srgbClr val="1CABE2">
                <a:alpha val="100000"/>
              </a:srgbClr>
            </a:solidFill>
          </p:spPr>
          <p:txBody>
            <a:bodyPr/>
            <a:lstStyle/>
            <a:p/>
          </p:txBody>
        </p:sp>
        <p:sp>
          <p:nvSpPr>
            <p:cNvPr id="55" name="rc55"/>
            <p:cNvSpPr/>
            <p:nvPr/>
          </p:nvSpPr>
          <p:spPr>
            <a:xfrm>
              <a:off x="5732236" y="3378152"/>
              <a:ext cx="249522" cy="628532"/>
            </a:xfrm>
            <a:prstGeom prst="rect">
              <a:avLst/>
            </a:prstGeom>
            <a:solidFill>
              <a:srgbClr val="80BD41">
                <a:alpha val="100000"/>
              </a:srgbClr>
            </a:solidFill>
          </p:spPr>
          <p:txBody>
            <a:bodyPr/>
            <a:lstStyle/>
            <a:p/>
          </p:txBody>
        </p:sp>
        <p:sp>
          <p:nvSpPr>
            <p:cNvPr id="56" name="rc56"/>
            <p:cNvSpPr/>
            <p:nvPr/>
          </p:nvSpPr>
          <p:spPr>
            <a:xfrm>
              <a:off x="5732236" y="3108781"/>
              <a:ext cx="249522" cy="269371"/>
            </a:xfrm>
            <a:prstGeom prst="rect">
              <a:avLst/>
            </a:prstGeom>
            <a:solidFill>
              <a:srgbClr val="1CABE2">
                <a:alpha val="100000"/>
              </a:srgbClr>
            </a:solidFill>
          </p:spPr>
          <p:txBody>
            <a:bodyPr/>
            <a:lstStyle/>
            <a:p/>
          </p:txBody>
        </p:sp>
        <p:sp>
          <p:nvSpPr>
            <p:cNvPr id="57" name="rc57"/>
            <p:cNvSpPr/>
            <p:nvPr/>
          </p:nvSpPr>
          <p:spPr>
            <a:xfrm>
              <a:off x="6009484" y="3343139"/>
              <a:ext cx="249522" cy="663545"/>
            </a:xfrm>
            <a:prstGeom prst="rect">
              <a:avLst/>
            </a:prstGeom>
            <a:solidFill>
              <a:srgbClr val="80BD41">
                <a:alpha val="100000"/>
              </a:srgbClr>
            </a:solidFill>
          </p:spPr>
          <p:txBody>
            <a:bodyPr/>
            <a:lstStyle/>
            <a:p/>
          </p:txBody>
        </p:sp>
        <p:sp>
          <p:nvSpPr>
            <p:cNvPr id="58" name="rc58"/>
            <p:cNvSpPr/>
            <p:nvPr/>
          </p:nvSpPr>
          <p:spPr>
            <a:xfrm>
              <a:off x="6009484" y="3072114"/>
              <a:ext cx="249522" cy="271025"/>
            </a:xfrm>
            <a:prstGeom prst="rect">
              <a:avLst/>
            </a:prstGeom>
            <a:solidFill>
              <a:srgbClr val="1CABE2">
                <a:alpha val="100000"/>
              </a:srgbClr>
            </a:solidFill>
          </p:spPr>
          <p:txBody>
            <a:bodyPr/>
            <a:lstStyle/>
            <a:p/>
          </p:txBody>
        </p:sp>
        <p:sp>
          <p:nvSpPr>
            <p:cNvPr id="59" name="rc59"/>
            <p:cNvSpPr/>
            <p:nvPr/>
          </p:nvSpPr>
          <p:spPr>
            <a:xfrm>
              <a:off x="6286731" y="3321183"/>
              <a:ext cx="249522" cy="685501"/>
            </a:xfrm>
            <a:prstGeom prst="rect">
              <a:avLst/>
            </a:prstGeom>
            <a:solidFill>
              <a:srgbClr val="80BD41">
                <a:alpha val="100000"/>
              </a:srgbClr>
            </a:solidFill>
          </p:spPr>
          <p:txBody>
            <a:bodyPr/>
            <a:lstStyle/>
            <a:p/>
          </p:txBody>
        </p:sp>
        <p:sp>
          <p:nvSpPr>
            <p:cNvPr id="60" name="rc60"/>
            <p:cNvSpPr/>
            <p:nvPr/>
          </p:nvSpPr>
          <p:spPr>
            <a:xfrm>
              <a:off x="6286731" y="3041190"/>
              <a:ext cx="249522" cy="279993"/>
            </a:xfrm>
            <a:prstGeom prst="rect">
              <a:avLst/>
            </a:prstGeom>
            <a:solidFill>
              <a:srgbClr val="1CABE2">
                <a:alpha val="100000"/>
              </a:srgbClr>
            </a:solidFill>
          </p:spPr>
          <p:txBody>
            <a:bodyPr/>
            <a:lstStyle/>
            <a:p/>
          </p:txBody>
        </p:sp>
        <p:sp>
          <p:nvSpPr>
            <p:cNvPr id="61" name="rc61"/>
            <p:cNvSpPr/>
            <p:nvPr/>
          </p:nvSpPr>
          <p:spPr>
            <a:xfrm>
              <a:off x="6563979" y="3284213"/>
              <a:ext cx="249522" cy="722471"/>
            </a:xfrm>
            <a:prstGeom prst="rect">
              <a:avLst/>
            </a:prstGeom>
            <a:solidFill>
              <a:srgbClr val="80BD41">
                <a:alpha val="100000"/>
              </a:srgbClr>
            </a:solidFill>
          </p:spPr>
          <p:txBody>
            <a:bodyPr/>
            <a:lstStyle/>
            <a:p/>
          </p:txBody>
        </p:sp>
        <p:sp>
          <p:nvSpPr>
            <p:cNvPr id="62" name="rc62"/>
            <p:cNvSpPr/>
            <p:nvPr/>
          </p:nvSpPr>
          <p:spPr>
            <a:xfrm>
              <a:off x="6563979" y="3016997"/>
              <a:ext cx="249522" cy="267215"/>
            </a:xfrm>
            <a:prstGeom prst="rect">
              <a:avLst/>
            </a:prstGeom>
            <a:solidFill>
              <a:srgbClr val="1CABE2">
                <a:alpha val="100000"/>
              </a:srgbClr>
            </a:solidFill>
          </p:spPr>
          <p:txBody>
            <a:bodyPr/>
            <a:lstStyle/>
            <a:p/>
          </p:txBody>
        </p:sp>
        <p:sp>
          <p:nvSpPr>
            <p:cNvPr id="63" name="rc63"/>
            <p:cNvSpPr/>
            <p:nvPr/>
          </p:nvSpPr>
          <p:spPr>
            <a:xfrm>
              <a:off x="6841227" y="3296431"/>
              <a:ext cx="249522" cy="710254"/>
            </a:xfrm>
            <a:prstGeom prst="rect">
              <a:avLst/>
            </a:prstGeom>
            <a:solidFill>
              <a:srgbClr val="80BD41">
                <a:alpha val="100000"/>
              </a:srgbClr>
            </a:solidFill>
          </p:spPr>
          <p:txBody>
            <a:bodyPr/>
            <a:lstStyle/>
            <a:p/>
          </p:txBody>
        </p:sp>
        <p:sp>
          <p:nvSpPr>
            <p:cNvPr id="64" name="rc64"/>
            <p:cNvSpPr/>
            <p:nvPr/>
          </p:nvSpPr>
          <p:spPr>
            <a:xfrm>
              <a:off x="6841227" y="2992036"/>
              <a:ext cx="249522" cy="304394"/>
            </a:xfrm>
            <a:prstGeom prst="rect">
              <a:avLst/>
            </a:prstGeom>
            <a:solidFill>
              <a:srgbClr val="1CABE2">
                <a:alpha val="100000"/>
              </a:srgbClr>
            </a:solidFill>
          </p:spPr>
          <p:txBody>
            <a:bodyPr/>
            <a:lstStyle/>
            <a:p/>
          </p:txBody>
        </p:sp>
        <p:sp>
          <p:nvSpPr>
            <p:cNvPr id="65" name="rc65"/>
            <p:cNvSpPr/>
            <p:nvPr/>
          </p:nvSpPr>
          <p:spPr>
            <a:xfrm>
              <a:off x="7118474" y="3328812"/>
              <a:ext cx="249522" cy="677872"/>
            </a:xfrm>
            <a:prstGeom prst="rect">
              <a:avLst/>
            </a:prstGeom>
            <a:solidFill>
              <a:srgbClr val="80BD41">
                <a:alpha val="100000"/>
              </a:srgbClr>
            </a:solidFill>
          </p:spPr>
          <p:txBody>
            <a:bodyPr/>
            <a:lstStyle/>
            <a:p/>
          </p:txBody>
        </p:sp>
        <p:sp>
          <p:nvSpPr>
            <p:cNvPr id="66" name="rc66"/>
            <p:cNvSpPr/>
            <p:nvPr/>
          </p:nvSpPr>
          <p:spPr>
            <a:xfrm>
              <a:off x="7118474" y="2963804"/>
              <a:ext cx="249522" cy="365008"/>
            </a:xfrm>
            <a:prstGeom prst="rect">
              <a:avLst/>
            </a:prstGeom>
            <a:solidFill>
              <a:srgbClr val="1CABE2">
                <a:alpha val="100000"/>
              </a:srgbClr>
            </a:solidFill>
          </p:spPr>
          <p:txBody>
            <a:bodyPr/>
            <a:lstStyle/>
            <a:p/>
          </p:txBody>
        </p:sp>
        <p:sp>
          <p:nvSpPr>
            <p:cNvPr id="67" name="rc67"/>
            <p:cNvSpPr/>
            <p:nvPr/>
          </p:nvSpPr>
          <p:spPr>
            <a:xfrm>
              <a:off x="7395722" y="3311149"/>
              <a:ext cx="249522" cy="695535"/>
            </a:xfrm>
            <a:prstGeom prst="rect">
              <a:avLst/>
            </a:prstGeom>
            <a:solidFill>
              <a:srgbClr val="80BD41">
                <a:alpha val="100000"/>
              </a:srgbClr>
            </a:solidFill>
          </p:spPr>
          <p:txBody>
            <a:bodyPr/>
            <a:lstStyle/>
            <a:p/>
          </p:txBody>
        </p:sp>
        <p:sp>
          <p:nvSpPr>
            <p:cNvPr id="68" name="rc68"/>
            <p:cNvSpPr/>
            <p:nvPr/>
          </p:nvSpPr>
          <p:spPr>
            <a:xfrm>
              <a:off x="7395722" y="2936630"/>
              <a:ext cx="249522" cy="374519"/>
            </a:xfrm>
            <a:prstGeom prst="rect">
              <a:avLst/>
            </a:prstGeom>
            <a:solidFill>
              <a:srgbClr val="1CABE2">
                <a:alpha val="100000"/>
              </a:srgbClr>
            </a:solidFill>
          </p:spPr>
          <p:txBody>
            <a:bodyPr/>
            <a:lstStyle/>
            <a:p/>
          </p:txBody>
        </p:sp>
        <p:sp>
          <p:nvSpPr>
            <p:cNvPr id="69" name="rc69"/>
            <p:cNvSpPr/>
            <p:nvPr/>
          </p:nvSpPr>
          <p:spPr>
            <a:xfrm>
              <a:off x="7672970" y="3347882"/>
              <a:ext cx="249522" cy="658803"/>
            </a:xfrm>
            <a:prstGeom prst="rect">
              <a:avLst/>
            </a:prstGeom>
            <a:solidFill>
              <a:srgbClr val="80BD41">
                <a:alpha val="100000"/>
              </a:srgbClr>
            </a:solidFill>
          </p:spPr>
          <p:txBody>
            <a:bodyPr/>
            <a:lstStyle/>
            <a:p/>
          </p:txBody>
        </p:sp>
        <p:sp>
          <p:nvSpPr>
            <p:cNvPr id="70" name="rc70"/>
            <p:cNvSpPr/>
            <p:nvPr/>
          </p:nvSpPr>
          <p:spPr>
            <a:xfrm>
              <a:off x="7672970" y="2908680"/>
              <a:ext cx="249522" cy="439202"/>
            </a:xfrm>
            <a:prstGeom prst="rect">
              <a:avLst/>
            </a:prstGeom>
            <a:solidFill>
              <a:srgbClr val="1CABE2">
                <a:alpha val="100000"/>
              </a:srgbClr>
            </a:solidFill>
          </p:spPr>
          <p:txBody>
            <a:bodyPr/>
            <a:lstStyle/>
            <a:p/>
          </p:txBody>
        </p:sp>
        <p:sp>
          <p:nvSpPr>
            <p:cNvPr id="71" name="rc71"/>
            <p:cNvSpPr/>
            <p:nvPr/>
          </p:nvSpPr>
          <p:spPr>
            <a:xfrm>
              <a:off x="7950217" y="3276603"/>
              <a:ext cx="249522" cy="730081"/>
            </a:xfrm>
            <a:prstGeom prst="rect">
              <a:avLst/>
            </a:prstGeom>
            <a:solidFill>
              <a:srgbClr val="80BD41">
                <a:alpha val="100000"/>
              </a:srgbClr>
            </a:solidFill>
          </p:spPr>
          <p:txBody>
            <a:bodyPr/>
            <a:lstStyle/>
            <a:p/>
          </p:txBody>
        </p:sp>
        <p:sp>
          <p:nvSpPr>
            <p:cNvPr id="72" name="rc72"/>
            <p:cNvSpPr/>
            <p:nvPr/>
          </p:nvSpPr>
          <p:spPr>
            <a:xfrm>
              <a:off x="7950217" y="2883482"/>
              <a:ext cx="249522" cy="393120"/>
            </a:xfrm>
            <a:prstGeom prst="rect">
              <a:avLst/>
            </a:prstGeom>
            <a:solidFill>
              <a:srgbClr val="1CABE2">
                <a:alpha val="100000"/>
              </a:srgbClr>
            </a:solidFill>
          </p:spPr>
          <p:txBody>
            <a:bodyPr/>
            <a:lstStyle/>
            <a:p/>
          </p:txBody>
        </p:sp>
        <p:sp>
          <p:nvSpPr>
            <p:cNvPr id="73" name="pl73"/>
            <p:cNvSpPr/>
            <p:nvPr/>
          </p:nvSpPr>
          <p:spPr>
            <a:xfrm>
              <a:off x="1421035" y="1956840"/>
              <a:ext cx="6653943" cy="1207442"/>
            </a:xfrm>
            <a:custGeom>
              <a:avLst/>
              <a:pathLst>
                <a:path w="6653943" h="1207442">
                  <a:moveTo>
                    <a:pt x="0" y="1207442"/>
                  </a:moveTo>
                  <a:lnTo>
                    <a:pt x="277247" y="1207442"/>
                  </a:lnTo>
                  <a:lnTo>
                    <a:pt x="554495" y="982802"/>
                  </a:lnTo>
                  <a:lnTo>
                    <a:pt x="831742" y="870482"/>
                  </a:lnTo>
                  <a:lnTo>
                    <a:pt x="1108990" y="533521"/>
                  </a:lnTo>
                  <a:lnTo>
                    <a:pt x="1386238" y="336960"/>
                  </a:lnTo>
                  <a:lnTo>
                    <a:pt x="1663485" y="308880"/>
                  </a:lnTo>
                  <a:lnTo>
                    <a:pt x="1940733" y="224640"/>
                  </a:lnTo>
                  <a:lnTo>
                    <a:pt x="2217981" y="140400"/>
                  </a:lnTo>
                  <a:lnTo>
                    <a:pt x="2495228" y="56160"/>
                  </a:lnTo>
                  <a:lnTo>
                    <a:pt x="2772476" y="365040"/>
                  </a:lnTo>
                  <a:lnTo>
                    <a:pt x="3049724" y="84240"/>
                  </a:lnTo>
                  <a:lnTo>
                    <a:pt x="3326971" y="56160"/>
                  </a:lnTo>
                  <a:lnTo>
                    <a:pt x="3604219" y="56160"/>
                  </a:lnTo>
                  <a:lnTo>
                    <a:pt x="3881467" y="0"/>
                  </a:lnTo>
                  <a:lnTo>
                    <a:pt x="4158714" y="84240"/>
                  </a:lnTo>
                  <a:lnTo>
                    <a:pt x="4435962" y="84240"/>
                  </a:lnTo>
                  <a:lnTo>
                    <a:pt x="4713210" y="56160"/>
                  </a:lnTo>
                  <a:lnTo>
                    <a:pt x="4990457" y="56160"/>
                  </a:lnTo>
                  <a:lnTo>
                    <a:pt x="5267705" y="0"/>
                  </a:lnTo>
                  <a:lnTo>
                    <a:pt x="5544953" y="84240"/>
                  </a:lnTo>
                  <a:lnTo>
                    <a:pt x="5822200" y="224640"/>
                  </a:lnTo>
                  <a:lnTo>
                    <a:pt x="6099448" y="224640"/>
                  </a:lnTo>
                  <a:lnTo>
                    <a:pt x="6376696" y="365040"/>
                  </a:lnTo>
                  <a:lnTo>
                    <a:pt x="6653943" y="2246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1329607" y="33122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2.14</a:t>
              </a:r>
            </a:p>
          </p:txBody>
        </p:sp>
        <p:sp>
          <p:nvSpPr>
            <p:cNvPr id="85" name="tx85"/>
            <p:cNvSpPr/>
            <p:nvPr/>
          </p:nvSpPr>
          <p:spPr>
            <a:xfrm>
              <a:off x="2715845" y="32396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86" name="tx86"/>
            <p:cNvSpPr/>
            <p:nvPr/>
          </p:nvSpPr>
          <p:spPr>
            <a:xfrm>
              <a:off x="4102084" y="31250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87" name="tx87"/>
            <p:cNvSpPr/>
            <p:nvPr/>
          </p:nvSpPr>
          <p:spPr>
            <a:xfrm>
              <a:off x="5488322" y="29977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88" name="tx88"/>
            <p:cNvSpPr/>
            <p:nvPr/>
          </p:nvSpPr>
          <p:spPr>
            <a:xfrm>
              <a:off x="6597312" y="28810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a:t>
              </a:r>
            </a:p>
          </p:txBody>
        </p:sp>
        <p:sp>
          <p:nvSpPr>
            <p:cNvPr id="89" name="tx89"/>
            <p:cNvSpPr/>
            <p:nvPr/>
          </p:nvSpPr>
          <p:spPr>
            <a:xfrm>
              <a:off x="6874560" y="28560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3.88</a:t>
              </a:r>
            </a:p>
          </p:txBody>
        </p:sp>
        <p:sp>
          <p:nvSpPr>
            <p:cNvPr id="90" name="tx90"/>
            <p:cNvSpPr/>
            <p:nvPr/>
          </p:nvSpPr>
          <p:spPr>
            <a:xfrm>
              <a:off x="7151808" y="28278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3.98</a:t>
              </a:r>
            </a:p>
          </p:txBody>
        </p:sp>
        <p:sp>
          <p:nvSpPr>
            <p:cNvPr id="91" name="tx91"/>
            <p:cNvSpPr/>
            <p:nvPr/>
          </p:nvSpPr>
          <p:spPr>
            <a:xfrm>
              <a:off x="7429055" y="2800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4.09</a:t>
              </a:r>
            </a:p>
          </p:txBody>
        </p:sp>
        <p:sp>
          <p:nvSpPr>
            <p:cNvPr id="92" name="tx92"/>
            <p:cNvSpPr/>
            <p:nvPr/>
          </p:nvSpPr>
          <p:spPr>
            <a:xfrm>
              <a:off x="7706303" y="2772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a:t>
              </a:r>
            </a:p>
          </p:txBody>
        </p:sp>
        <p:sp>
          <p:nvSpPr>
            <p:cNvPr id="93" name="tx93"/>
            <p:cNvSpPr/>
            <p:nvPr/>
          </p:nvSpPr>
          <p:spPr>
            <a:xfrm>
              <a:off x="7983551" y="27475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4.29</a:t>
              </a:r>
            </a:p>
          </p:txBody>
        </p:sp>
        <p:sp>
          <p:nvSpPr>
            <p:cNvPr id="94" name="pl94"/>
            <p:cNvSpPr/>
            <p:nvPr/>
          </p:nvSpPr>
          <p:spPr>
            <a:xfrm>
              <a:off x="1421035" y="1198678"/>
              <a:ext cx="0" cy="1965604"/>
            </a:xfrm>
            <a:custGeom>
              <a:avLst/>
              <a:pathLst>
                <a:path w="0" h="1965604">
                  <a:moveTo>
                    <a:pt x="0" y="196560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095122"/>
            </a:xfrm>
            <a:custGeom>
              <a:avLst/>
              <a:pathLst>
                <a:path w="0" h="1095122">
                  <a:moveTo>
                    <a:pt x="0" y="109512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887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05" name="tx105"/>
            <p:cNvSpPr/>
            <p:nvPr/>
          </p:nvSpPr>
          <p:spPr>
            <a:xfrm>
              <a:off x="1355732" y="36078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6" name="tx106"/>
            <p:cNvSpPr/>
            <p:nvPr/>
          </p:nvSpPr>
          <p:spPr>
            <a:xfrm>
              <a:off x="2715845" y="37799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07" name="tx107"/>
            <p:cNvSpPr/>
            <p:nvPr/>
          </p:nvSpPr>
          <p:spPr>
            <a:xfrm>
              <a:off x="2715845" y="3462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08" name="tx108"/>
            <p:cNvSpPr/>
            <p:nvPr/>
          </p:nvSpPr>
          <p:spPr>
            <a:xfrm>
              <a:off x="4102084" y="37490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09" name="tx109"/>
            <p:cNvSpPr/>
            <p:nvPr/>
          </p:nvSpPr>
          <p:spPr>
            <a:xfrm>
              <a:off x="4102084" y="33762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0" name="tx110"/>
            <p:cNvSpPr/>
            <p:nvPr/>
          </p:nvSpPr>
          <p:spPr>
            <a:xfrm>
              <a:off x="5488322" y="36660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11" name="tx111"/>
            <p:cNvSpPr/>
            <p:nvPr/>
          </p:nvSpPr>
          <p:spPr>
            <a:xfrm>
              <a:off x="5553624" y="323074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2" name="tx112"/>
            <p:cNvSpPr/>
            <p:nvPr/>
          </p:nvSpPr>
          <p:spPr>
            <a:xfrm>
              <a:off x="6597312" y="3610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13" name="tx113"/>
            <p:cNvSpPr/>
            <p:nvPr/>
          </p:nvSpPr>
          <p:spPr>
            <a:xfrm>
              <a:off x="6597312" y="3115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4" name="tx114"/>
            <p:cNvSpPr/>
            <p:nvPr/>
          </p:nvSpPr>
          <p:spPr>
            <a:xfrm>
              <a:off x="6874560" y="361765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2.71</a:t>
              </a:r>
            </a:p>
          </p:txBody>
        </p:sp>
        <p:sp>
          <p:nvSpPr>
            <p:cNvPr id="115" name="tx115"/>
            <p:cNvSpPr/>
            <p:nvPr/>
          </p:nvSpPr>
          <p:spPr>
            <a:xfrm>
              <a:off x="6874560" y="31091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6" name="tx116"/>
            <p:cNvSpPr/>
            <p:nvPr/>
          </p:nvSpPr>
          <p:spPr>
            <a:xfrm>
              <a:off x="7151808" y="36327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17" name="tx117"/>
            <p:cNvSpPr/>
            <p:nvPr/>
          </p:nvSpPr>
          <p:spPr>
            <a:xfrm>
              <a:off x="7151808" y="31112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8" name="tx118"/>
            <p:cNvSpPr/>
            <p:nvPr/>
          </p:nvSpPr>
          <p:spPr>
            <a:xfrm>
              <a:off x="7429055" y="36238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2.66</a:t>
              </a:r>
            </a:p>
          </p:txBody>
        </p:sp>
        <p:sp>
          <p:nvSpPr>
            <p:cNvPr id="119" name="tx119"/>
            <p:cNvSpPr/>
            <p:nvPr/>
          </p:nvSpPr>
          <p:spPr>
            <a:xfrm>
              <a:off x="7429055" y="30887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20" name="tx120"/>
            <p:cNvSpPr/>
            <p:nvPr/>
          </p:nvSpPr>
          <p:spPr>
            <a:xfrm>
              <a:off x="7706303" y="3642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21" name="tx121"/>
            <p:cNvSpPr/>
            <p:nvPr/>
          </p:nvSpPr>
          <p:spPr>
            <a:xfrm>
              <a:off x="7706303" y="30932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2" name="tx122"/>
            <p:cNvSpPr/>
            <p:nvPr/>
          </p:nvSpPr>
          <p:spPr>
            <a:xfrm>
              <a:off x="7983551" y="3606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23" name="tx123"/>
            <p:cNvSpPr/>
            <p:nvPr/>
          </p:nvSpPr>
          <p:spPr>
            <a:xfrm>
              <a:off x="8009676" y="30449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4" name="tx124"/>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6906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6" name="tx126"/>
            <p:cNvSpPr/>
            <p:nvPr/>
          </p:nvSpPr>
          <p:spPr>
            <a:xfrm>
              <a:off x="694404" y="2383694"/>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694404" y="159825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0204"/>
              <a:ext cx="125803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DRC, 2000-2024</a:t>
              </a:r>
            </a:p>
          </p:txBody>
        </p:sp>
        <p:sp>
          <p:nvSpPr>
            <p:cNvPr id="153" name="pl153"/>
            <p:cNvSpPr/>
            <p:nvPr/>
          </p:nvSpPr>
          <p:spPr>
            <a:xfrm>
              <a:off x="20625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5950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1276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6601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1926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288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3613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8938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4264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4229029" cy="162162"/>
            </a:xfrm>
            <a:prstGeom prst="rect">
              <a:avLst/>
            </a:prstGeom>
            <a:solidFill>
              <a:srgbClr val="80BD41">
                <a:alpha val="100000"/>
              </a:srgbClr>
            </a:solidFill>
          </p:spPr>
          <p:txBody>
            <a:bodyPr/>
            <a:lstStyle/>
            <a:p/>
          </p:txBody>
        </p:sp>
        <p:sp>
          <p:nvSpPr>
            <p:cNvPr id="167" name="rc167"/>
            <p:cNvSpPr/>
            <p:nvPr/>
          </p:nvSpPr>
          <p:spPr>
            <a:xfrm>
              <a:off x="5525302" y="5774644"/>
              <a:ext cx="1564161" cy="162162"/>
            </a:xfrm>
            <a:prstGeom prst="rect">
              <a:avLst/>
            </a:prstGeom>
            <a:solidFill>
              <a:srgbClr val="1CABE2">
                <a:alpha val="100000"/>
              </a:srgbClr>
            </a:solidFill>
          </p:spPr>
          <p:txBody>
            <a:bodyPr/>
            <a:lstStyle/>
            <a:p/>
          </p:txBody>
        </p:sp>
        <p:sp>
          <p:nvSpPr>
            <p:cNvPr id="168" name="rc168"/>
            <p:cNvSpPr/>
            <p:nvPr/>
          </p:nvSpPr>
          <p:spPr>
            <a:xfrm>
              <a:off x="1296273" y="5571941"/>
              <a:ext cx="3856340" cy="162162"/>
            </a:xfrm>
            <a:prstGeom prst="rect">
              <a:avLst/>
            </a:prstGeom>
            <a:solidFill>
              <a:srgbClr val="80BD41">
                <a:alpha val="100000"/>
              </a:srgbClr>
            </a:solidFill>
          </p:spPr>
          <p:txBody>
            <a:bodyPr/>
            <a:lstStyle/>
            <a:p/>
          </p:txBody>
        </p:sp>
        <p:sp>
          <p:nvSpPr>
            <p:cNvPr id="169" name="rc169"/>
            <p:cNvSpPr/>
            <p:nvPr/>
          </p:nvSpPr>
          <p:spPr>
            <a:xfrm>
              <a:off x="5152614" y="5571941"/>
              <a:ext cx="2570895" cy="162162"/>
            </a:xfrm>
            <a:prstGeom prst="rect">
              <a:avLst/>
            </a:prstGeom>
            <a:solidFill>
              <a:srgbClr val="1CABE2">
                <a:alpha val="100000"/>
              </a:srgbClr>
            </a:solidFill>
          </p:spPr>
          <p:txBody>
            <a:bodyPr/>
            <a:lstStyle/>
            <a:p/>
          </p:txBody>
        </p:sp>
        <p:sp>
          <p:nvSpPr>
            <p:cNvPr id="170" name="rc170"/>
            <p:cNvSpPr/>
            <p:nvPr/>
          </p:nvSpPr>
          <p:spPr>
            <a:xfrm>
              <a:off x="1296273" y="5369238"/>
              <a:ext cx="4273575" cy="162162"/>
            </a:xfrm>
            <a:prstGeom prst="rect">
              <a:avLst/>
            </a:prstGeom>
            <a:solidFill>
              <a:srgbClr val="80BD41">
                <a:alpha val="100000"/>
              </a:srgbClr>
            </a:solidFill>
          </p:spPr>
          <p:txBody>
            <a:bodyPr/>
            <a:lstStyle/>
            <a:p/>
          </p:txBody>
        </p:sp>
        <p:sp>
          <p:nvSpPr>
            <p:cNvPr id="171" name="rc171"/>
            <p:cNvSpPr/>
            <p:nvPr/>
          </p:nvSpPr>
          <p:spPr>
            <a:xfrm>
              <a:off x="5569849" y="5369238"/>
              <a:ext cx="2301155" cy="162162"/>
            </a:xfrm>
            <a:prstGeom prst="rect">
              <a:avLst/>
            </a:prstGeom>
            <a:solidFill>
              <a:srgbClr val="1CABE2">
                <a:alpha val="100000"/>
              </a:srgbClr>
            </a:solidFill>
          </p:spPr>
          <p:txBody>
            <a:bodyPr/>
            <a:lstStyle/>
            <a:p/>
          </p:txBody>
        </p:sp>
        <p:sp>
          <p:nvSpPr>
            <p:cNvPr id="172" name="tx172"/>
            <p:cNvSpPr/>
            <p:nvPr/>
          </p:nvSpPr>
          <p:spPr>
            <a:xfrm>
              <a:off x="7266597"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3.78</a:t>
              </a:r>
            </a:p>
          </p:txBody>
        </p:sp>
        <p:sp>
          <p:nvSpPr>
            <p:cNvPr id="173" name="tx173"/>
            <p:cNvSpPr/>
            <p:nvPr/>
          </p:nvSpPr>
          <p:spPr>
            <a:xfrm>
              <a:off x="793234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4.19</a:t>
              </a:r>
            </a:p>
          </p:txBody>
        </p:sp>
        <p:sp>
          <p:nvSpPr>
            <p:cNvPr id="174" name="tx174"/>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4.29</a:t>
              </a:r>
            </a:p>
          </p:txBody>
        </p:sp>
        <p:sp>
          <p:nvSpPr>
            <p:cNvPr id="175" name="tx175"/>
            <p:cNvSpPr/>
            <p:nvPr/>
          </p:nvSpPr>
          <p:spPr>
            <a:xfrm>
              <a:off x="330529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176" name="tx176"/>
            <p:cNvSpPr/>
            <p:nvPr/>
          </p:nvSpPr>
          <p:spPr>
            <a:xfrm>
              <a:off x="6201890"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77" name="tx177"/>
            <p:cNvSpPr/>
            <p:nvPr/>
          </p:nvSpPr>
          <p:spPr>
            <a:xfrm>
              <a:off x="311895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2.52</a:t>
              </a:r>
            </a:p>
          </p:txBody>
        </p:sp>
        <p:sp>
          <p:nvSpPr>
            <p:cNvPr id="178" name="tx178"/>
            <p:cNvSpPr/>
            <p:nvPr/>
          </p:nvSpPr>
          <p:spPr>
            <a:xfrm>
              <a:off x="633256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79" name="tx179"/>
            <p:cNvSpPr/>
            <p:nvPr/>
          </p:nvSpPr>
          <p:spPr>
            <a:xfrm>
              <a:off x="332756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80" name="tx180"/>
            <p:cNvSpPr/>
            <p:nvPr/>
          </p:nvSpPr>
          <p:spPr>
            <a:xfrm>
              <a:off x="6645077"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79834"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2712369"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6" name="tx186"/>
            <p:cNvSpPr/>
            <p:nvPr/>
          </p:nvSpPr>
          <p:spPr>
            <a:xfrm>
              <a:off x="4244904"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5777439" y="60377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8" name="tx188"/>
            <p:cNvSpPr/>
            <p:nvPr/>
          </p:nvSpPr>
          <p:spPr>
            <a:xfrm>
              <a:off x="7309974" y="6039977"/>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9" name="tx189"/>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0" name="tx19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(65%) was lower than in 2019 (73%).
The number of children vaccinated with DTP3 increased 1% compared to in 2019.
The number of surviving infants increased approximately 13% compared to in 2019.
In 2024, more children were vaccinated than in 2019.
In 2024, there were 500,000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11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00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790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156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245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334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597176"/>
              <a:ext cx="249522" cy="1409509"/>
            </a:xfrm>
            <a:prstGeom prst="rect">
              <a:avLst/>
            </a:prstGeom>
            <a:solidFill>
              <a:srgbClr val="E2231A">
                <a:alpha val="100000"/>
              </a:srgbClr>
            </a:solidFill>
          </p:spPr>
          <p:txBody>
            <a:bodyPr/>
            <a:lstStyle/>
            <a:p/>
          </p:txBody>
        </p:sp>
        <p:sp>
          <p:nvSpPr>
            <p:cNvPr id="23" name="rc23"/>
            <p:cNvSpPr/>
            <p:nvPr/>
          </p:nvSpPr>
          <p:spPr>
            <a:xfrm>
              <a:off x="1573521" y="2717059"/>
              <a:ext cx="249522" cy="1289626"/>
            </a:xfrm>
            <a:prstGeom prst="rect">
              <a:avLst/>
            </a:prstGeom>
            <a:solidFill>
              <a:srgbClr val="E2231A">
                <a:alpha val="100000"/>
              </a:srgbClr>
            </a:solidFill>
          </p:spPr>
          <p:txBody>
            <a:bodyPr/>
            <a:lstStyle/>
            <a:p/>
          </p:txBody>
        </p:sp>
        <p:sp>
          <p:nvSpPr>
            <p:cNvPr id="24" name="rc24"/>
            <p:cNvSpPr/>
            <p:nvPr/>
          </p:nvSpPr>
          <p:spPr>
            <a:xfrm>
              <a:off x="1850769" y="2827896"/>
              <a:ext cx="249522" cy="1178788"/>
            </a:xfrm>
            <a:prstGeom prst="rect">
              <a:avLst/>
            </a:prstGeom>
            <a:solidFill>
              <a:srgbClr val="E2231A">
                <a:alpha val="100000"/>
              </a:srgbClr>
            </a:solidFill>
          </p:spPr>
          <p:txBody>
            <a:bodyPr/>
            <a:lstStyle/>
            <a:p/>
          </p:txBody>
        </p:sp>
        <p:sp>
          <p:nvSpPr>
            <p:cNvPr id="25" name="rc25"/>
            <p:cNvSpPr/>
            <p:nvPr/>
          </p:nvSpPr>
          <p:spPr>
            <a:xfrm>
              <a:off x="2128016" y="2945380"/>
              <a:ext cx="249522" cy="1061304"/>
            </a:xfrm>
            <a:prstGeom prst="rect">
              <a:avLst/>
            </a:prstGeom>
            <a:solidFill>
              <a:srgbClr val="E2231A">
                <a:alpha val="100000"/>
              </a:srgbClr>
            </a:solidFill>
          </p:spPr>
          <p:txBody>
            <a:bodyPr/>
            <a:lstStyle/>
            <a:p/>
          </p:txBody>
        </p:sp>
        <p:sp>
          <p:nvSpPr>
            <p:cNvPr id="26" name="rc26"/>
            <p:cNvSpPr/>
            <p:nvPr/>
          </p:nvSpPr>
          <p:spPr>
            <a:xfrm>
              <a:off x="2405264" y="3109377"/>
              <a:ext cx="249522" cy="897307"/>
            </a:xfrm>
            <a:prstGeom prst="rect">
              <a:avLst/>
            </a:prstGeom>
            <a:solidFill>
              <a:srgbClr val="E2231A">
                <a:alpha val="100000"/>
              </a:srgbClr>
            </a:solidFill>
          </p:spPr>
          <p:txBody>
            <a:bodyPr/>
            <a:lstStyle/>
            <a:p/>
          </p:txBody>
        </p:sp>
        <p:sp>
          <p:nvSpPr>
            <p:cNvPr id="27" name="rc27"/>
            <p:cNvSpPr/>
            <p:nvPr/>
          </p:nvSpPr>
          <p:spPr>
            <a:xfrm>
              <a:off x="2682512" y="3167431"/>
              <a:ext cx="249522" cy="839253"/>
            </a:xfrm>
            <a:prstGeom prst="rect">
              <a:avLst/>
            </a:prstGeom>
            <a:solidFill>
              <a:srgbClr val="E2231A">
                <a:alpha val="100000"/>
              </a:srgbClr>
            </a:solidFill>
          </p:spPr>
          <p:txBody>
            <a:bodyPr/>
            <a:lstStyle/>
            <a:p/>
          </p:txBody>
        </p:sp>
        <p:sp>
          <p:nvSpPr>
            <p:cNvPr id="28" name="rc28"/>
            <p:cNvSpPr/>
            <p:nvPr/>
          </p:nvSpPr>
          <p:spPr>
            <a:xfrm>
              <a:off x="2959759" y="3179861"/>
              <a:ext cx="249522" cy="826823"/>
            </a:xfrm>
            <a:prstGeom prst="rect">
              <a:avLst/>
            </a:prstGeom>
            <a:solidFill>
              <a:srgbClr val="E2231A">
                <a:alpha val="100000"/>
              </a:srgbClr>
            </a:solidFill>
          </p:spPr>
          <p:txBody>
            <a:bodyPr/>
            <a:lstStyle/>
            <a:p/>
          </p:txBody>
        </p:sp>
        <p:sp>
          <p:nvSpPr>
            <p:cNvPr id="29" name="rc29"/>
            <p:cNvSpPr/>
            <p:nvPr/>
          </p:nvSpPr>
          <p:spPr>
            <a:xfrm>
              <a:off x="3237007" y="3176641"/>
              <a:ext cx="249522" cy="830043"/>
            </a:xfrm>
            <a:prstGeom prst="rect">
              <a:avLst/>
            </a:prstGeom>
            <a:solidFill>
              <a:srgbClr val="E2231A">
                <a:alpha val="100000"/>
              </a:srgbClr>
            </a:solidFill>
          </p:spPr>
          <p:txBody>
            <a:bodyPr/>
            <a:lstStyle/>
            <a:p/>
          </p:txBody>
        </p:sp>
        <p:sp>
          <p:nvSpPr>
            <p:cNvPr id="30" name="rc30"/>
            <p:cNvSpPr/>
            <p:nvPr/>
          </p:nvSpPr>
          <p:spPr>
            <a:xfrm>
              <a:off x="3514255" y="3149158"/>
              <a:ext cx="249522" cy="857526"/>
            </a:xfrm>
            <a:prstGeom prst="rect">
              <a:avLst/>
            </a:prstGeom>
            <a:solidFill>
              <a:srgbClr val="E2231A">
                <a:alpha val="100000"/>
              </a:srgbClr>
            </a:solidFill>
          </p:spPr>
          <p:txBody>
            <a:bodyPr/>
            <a:lstStyle/>
            <a:p/>
          </p:txBody>
        </p:sp>
        <p:sp>
          <p:nvSpPr>
            <p:cNvPr id="31" name="rc31"/>
            <p:cNvSpPr/>
            <p:nvPr/>
          </p:nvSpPr>
          <p:spPr>
            <a:xfrm>
              <a:off x="3791502" y="3145229"/>
              <a:ext cx="249522" cy="861455"/>
            </a:xfrm>
            <a:prstGeom prst="rect">
              <a:avLst/>
            </a:prstGeom>
            <a:solidFill>
              <a:srgbClr val="E2231A">
                <a:alpha val="100000"/>
              </a:srgbClr>
            </a:solidFill>
          </p:spPr>
          <p:txBody>
            <a:bodyPr/>
            <a:lstStyle/>
            <a:p/>
          </p:txBody>
        </p:sp>
        <p:sp>
          <p:nvSpPr>
            <p:cNvPr id="32" name="rc32"/>
            <p:cNvSpPr/>
            <p:nvPr/>
          </p:nvSpPr>
          <p:spPr>
            <a:xfrm>
              <a:off x="4068750" y="3143792"/>
              <a:ext cx="249522" cy="862893"/>
            </a:xfrm>
            <a:prstGeom prst="rect">
              <a:avLst/>
            </a:prstGeom>
            <a:solidFill>
              <a:srgbClr val="E2231A">
                <a:alpha val="100000"/>
              </a:srgbClr>
            </a:solidFill>
          </p:spPr>
          <p:txBody>
            <a:bodyPr/>
            <a:lstStyle/>
            <a:p/>
          </p:txBody>
        </p:sp>
        <p:sp>
          <p:nvSpPr>
            <p:cNvPr id="33" name="rc33"/>
            <p:cNvSpPr/>
            <p:nvPr/>
          </p:nvSpPr>
          <p:spPr>
            <a:xfrm>
              <a:off x="4345998" y="3112610"/>
              <a:ext cx="249522" cy="894075"/>
            </a:xfrm>
            <a:prstGeom prst="rect">
              <a:avLst/>
            </a:prstGeom>
            <a:solidFill>
              <a:srgbClr val="E2231A">
                <a:alpha val="100000"/>
              </a:srgbClr>
            </a:solidFill>
          </p:spPr>
          <p:txBody>
            <a:bodyPr/>
            <a:lstStyle/>
            <a:p/>
          </p:txBody>
        </p:sp>
        <p:sp>
          <p:nvSpPr>
            <p:cNvPr id="34" name="rc34"/>
            <p:cNvSpPr/>
            <p:nvPr/>
          </p:nvSpPr>
          <p:spPr>
            <a:xfrm>
              <a:off x="4623245" y="3163378"/>
              <a:ext cx="249522" cy="843306"/>
            </a:xfrm>
            <a:prstGeom prst="rect">
              <a:avLst/>
            </a:prstGeom>
            <a:solidFill>
              <a:srgbClr val="E2231A">
                <a:alpha val="100000"/>
              </a:srgbClr>
            </a:solidFill>
          </p:spPr>
          <p:txBody>
            <a:bodyPr/>
            <a:lstStyle/>
            <a:p/>
          </p:txBody>
        </p:sp>
        <p:sp>
          <p:nvSpPr>
            <p:cNvPr id="35" name="rc35"/>
            <p:cNvSpPr/>
            <p:nvPr/>
          </p:nvSpPr>
          <p:spPr>
            <a:xfrm>
              <a:off x="4900493" y="3110244"/>
              <a:ext cx="249522" cy="896440"/>
            </a:xfrm>
            <a:prstGeom prst="rect">
              <a:avLst/>
            </a:prstGeom>
            <a:solidFill>
              <a:srgbClr val="E2231A">
                <a:alpha val="100000"/>
              </a:srgbClr>
            </a:solidFill>
          </p:spPr>
          <p:txBody>
            <a:bodyPr/>
            <a:lstStyle/>
            <a:p/>
          </p:txBody>
        </p:sp>
        <p:sp>
          <p:nvSpPr>
            <p:cNvPr id="36" name="rc36"/>
            <p:cNvSpPr/>
            <p:nvPr/>
          </p:nvSpPr>
          <p:spPr>
            <a:xfrm>
              <a:off x="5177741" y="3111046"/>
              <a:ext cx="249522" cy="895639"/>
            </a:xfrm>
            <a:prstGeom prst="rect">
              <a:avLst/>
            </a:prstGeom>
            <a:solidFill>
              <a:srgbClr val="E2231A">
                <a:alpha val="100000"/>
              </a:srgbClr>
            </a:solidFill>
          </p:spPr>
          <p:txBody>
            <a:bodyPr/>
            <a:lstStyle/>
            <a:p/>
          </p:txBody>
        </p:sp>
        <p:sp>
          <p:nvSpPr>
            <p:cNvPr id="37" name="rc37"/>
            <p:cNvSpPr/>
            <p:nvPr/>
          </p:nvSpPr>
          <p:spPr>
            <a:xfrm>
              <a:off x="5454988" y="2966766"/>
              <a:ext cx="249522" cy="1039918"/>
            </a:xfrm>
            <a:prstGeom prst="rect">
              <a:avLst/>
            </a:prstGeom>
            <a:solidFill>
              <a:srgbClr val="E2231A">
                <a:alpha val="100000"/>
              </a:srgbClr>
            </a:solidFill>
          </p:spPr>
          <p:txBody>
            <a:bodyPr/>
            <a:lstStyle/>
            <a:p/>
          </p:txBody>
        </p:sp>
        <p:sp>
          <p:nvSpPr>
            <p:cNvPr id="38" name="rc38"/>
            <p:cNvSpPr/>
            <p:nvPr/>
          </p:nvSpPr>
          <p:spPr>
            <a:xfrm>
              <a:off x="5732236" y="2875969"/>
              <a:ext cx="249522" cy="1130716"/>
            </a:xfrm>
            <a:prstGeom prst="rect">
              <a:avLst/>
            </a:prstGeom>
            <a:solidFill>
              <a:srgbClr val="E2231A">
                <a:alpha val="100000"/>
              </a:srgbClr>
            </a:solidFill>
          </p:spPr>
          <p:txBody>
            <a:bodyPr/>
            <a:lstStyle/>
            <a:p/>
          </p:txBody>
        </p:sp>
        <p:sp>
          <p:nvSpPr>
            <p:cNvPr id="39" name="rc39"/>
            <p:cNvSpPr/>
            <p:nvPr/>
          </p:nvSpPr>
          <p:spPr>
            <a:xfrm>
              <a:off x="6009484" y="2893411"/>
              <a:ext cx="249522" cy="1113274"/>
            </a:xfrm>
            <a:prstGeom prst="rect">
              <a:avLst/>
            </a:prstGeom>
            <a:solidFill>
              <a:srgbClr val="E2231A">
                <a:alpha val="100000"/>
              </a:srgbClr>
            </a:solidFill>
          </p:spPr>
          <p:txBody>
            <a:bodyPr/>
            <a:lstStyle/>
            <a:p/>
          </p:txBody>
        </p:sp>
        <p:sp>
          <p:nvSpPr>
            <p:cNvPr id="40" name="rc40"/>
            <p:cNvSpPr/>
            <p:nvPr/>
          </p:nvSpPr>
          <p:spPr>
            <a:xfrm>
              <a:off x="6286731" y="2823713"/>
              <a:ext cx="249522" cy="1182972"/>
            </a:xfrm>
            <a:prstGeom prst="rect">
              <a:avLst/>
            </a:prstGeom>
            <a:solidFill>
              <a:srgbClr val="E2231A">
                <a:alpha val="100000"/>
              </a:srgbClr>
            </a:solidFill>
          </p:spPr>
          <p:txBody>
            <a:bodyPr/>
            <a:lstStyle/>
            <a:p/>
          </p:txBody>
        </p:sp>
        <p:sp>
          <p:nvSpPr>
            <p:cNvPr id="41" name="rc41"/>
            <p:cNvSpPr/>
            <p:nvPr/>
          </p:nvSpPr>
          <p:spPr>
            <a:xfrm>
              <a:off x="6563979" y="2827755"/>
              <a:ext cx="249522" cy="1178930"/>
            </a:xfrm>
            <a:prstGeom prst="rect">
              <a:avLst/>
            </a:prstGeom>
            <a:solidFill>
              <a:srgbClr val="E2231A">
                <a:alpha val="100000"/>
              </a:srgbClr>
            </a:solidFill>
          </p:spPr>
          <p:txBody>
            <a:bodyPr/>
            <a:lstStyle/>
            <a:p/>
          </p:txBody>
        </p:sp>
        <p:sp>
          <p:nvSpPr>
            <p:cNvPr id="42" name="rc42"/>
            <p:cNvSpPr/>
            <p:nvPr/>
          </p:nvSpPr>
          <p:spPr>
            <a:xfrm>
              <a:off x="6841227" y="2694421"/>
              <a:ext cx="249522" cy="1312263"/>
            </a:xfrm>
            <a:prstGeom prst="rect">
              <a:avLst/>
            </a:prstGeom>
            <a:solidFill>
              <a:srgbClr val="E2231A">
                <a:alpha val="100000"/>
              </a:srgbClr>
            </a:solidFill>
          </p:spPr>
          <p:txBody>
            <a:bodyPr/>
            <a:lstStyle/>
            <a:p/>
          </p:txBody>
        </p:sp>
        <p:sp>
          <p:nvSpPr>
            <p:cNvPr id="43" name="rc43"/>
            <p:cNvSpPr/>
            <p:nvPr/>
          </p:nvSpPr>
          <p:spPr>
            <a:xfrm>
              <a:off x="7118474" y="2409448"/>
              <a:ext cx="249522" cy="1597236"/>
            </a:xfrm>
            <a:prstGeom prst="rect">
              <a:avLst/>
            </a:prstGeom>
            <a:solidFill>
              <a:srgbClr val="E2231A">
                <a:alpha val="100000"/>
              </a:srgbClr>
            </a:solidFill>
          </p:spPr>
          <p:txBody>
            <a:bodyPr/>
            <a:lstStyle/>
            <a:p/>
          </p:txBody>
        </p:sp>
        <p:sp>
          <p:nvSpPr>
            <p:cNvPr id="44" name="rc44"/>
            <p:cNvSpPr/>
            <p:nvPr/>
          </p:nvSpPr>
          <p:spPr>
            <a:xfrm>
              <a:off x="7395722" y="2404249"/>
              <a:ext cx="249522" cy="1602435"/>
            </a:xfrm>
            <a:prstGeom prst="rect">
              <a:avLst/>
            </a:prstGeom>
            <a:solidFill>
              <a:srgbClr val="E2231A">
                <a:alpha val="100000"/>
              </a:srgbClr>
            </a:solidFill>
          </p:spPr>
          <p:txBody>
            <a:bodyPr/>
            <a:lstStyle/>
            <a:p/>
          </p:txBody>
        </p:sp>
        <p:sp>
          <p:nvSpPr>
            <p:cNvPr id="45" name="rc45"/>
            <p:cNvSpPr/>
            <p:nvPr/>
          </p:nvSpPr>
          <p:spPr>
            <a:xfrm>
              <a:off x="7672970" y="2212912"/>
              <a:ext cx="249522" cy="1793773"/>
            </a:xfrm>
            <a:prstGeom prst="rect">
              <a:avLst/>
            </a:prstGeom>
            <a:solidFill>
              <a:srgbClr val="E2231A">
                <a:alpha val="100000"/>
              </a:srgbClr>
            </a:solidFill>
          </p:spPr>
          <p:txBody>
            <a:bodyPr/>
            <a:lstStyle/>
            <a:p/>
          </p:txBody>
        </p:sp>
        <p:sp>
          <p:nvSpPr>
            <p:cNvPr id="46" name="rc46"/>
            <p:cNvSpPr/>
            <p:nvPr/>
          </p:nvSpPr>
          <p:spPr>
            <a:xfrm>
              <a:off x="7950217" y="2286431"/>
              <a:ext cx="249522" cy="1720253"/>
            </a:xfrm>
            <a:prstGeom prst="rect">
              <a:avLst/>
            </a:prstGeom>
            <a:solidFill>
              <a:srgbClr val="E2231A">
                <a:alpha val="100000"/>
              </a:srgbClr>
            </a:solidFill>
          </p:spPr>
          <p:txBody>
            <a:bodyPr/>
            <a:lstStyle/>
            <a:p/>
          </p:txBody>
        </p:sp>
        <p:sp>
          <p:nvSpPr>
            <p:cNvPr id="47" name="rc47"/>
            <p:cNvSpPr/>
            <p:nvPr/>
          </p:nvSpPr>
          <p:spPr>
            <a:xfrm>
              <a:off x="7672970" y="1198678"/>
              <a:ext cx="249522" cy="1014233"/>
            </a:xfrm>
            <a:prstGeom prst="rect">
              <a:avLst/>
            </a:prstGeom>
            <a:solidFill>
              <a:srgbClr val="B3B3B3">
                <a:alpha val="100000"/>
              </a:srgbClr>
            </a:solidFill>
          </p:spPr>
          <p:txBody>
            <a:bodyPr/>
            <a:lstStyle/>
            <a:p/>
          </p:txBody>
        </p:sp>
        <p:sp>
          <p:nvSpPr>
            <p:cNvPr id="48" name="rc48"/>
            <p:cNvSpPr/>
            <p:nvPr/>
          </p:nvSpPr>
          <p:spPr>
            <a:xfrm>
              <a:off x="7950217" y="2281705"/>
              <a:ext cx="249522" cy="4726"/>
            </a:xfrm>
            <a:prstGeom prst="rect">
              <a:avLst/>
            </a:prstGeom>
            <a:solidFill>
              <a:srgbClr val="B3B3B3">
                <a:alpha val="100000"/>
              </a:srgbClr>
            </a:solidFill>
          </p:spPr>
          <p:txBody>
            <a:bodyPr/>
            <a:lstStyle/>
            <a:p/>
          </p:txBody>
        </p:sp>
        <p:sp>
          <p:nvSpPr>
            <p:cNvPr id="49" name="pl49"/>
            <p:cNvSpPr/>
            <p:nvPr/>
          </p:nvSpPr>
          <p:spPr>
            <a:xfrm>
              <a:off x="1421035" y="2069160"/>
              <a:ext cx="6653943" cy="1207442"/>
            </a:xfrm>
            <a:custGeom>
              <a:avLst/>
              <a:pathLst>
                <a:path w="6653943" h="1207442">
                  <a:moveTo>
                    <a:pt x="0" y="1207442"/>
                  </a:moveTo>
                  <a:lnTo>
                    <a:pt x="277247" y="982802"/>
                  </a:lnTo>
                  <a:lnTo>
                    <a:pt x="554495" y="786241"/>
                  </a:lnTo>
                  <a:lnTo>
                    <a:pt x="831742" y="589681"/>
                  </a:lnTo>
                  <a:lnTo>
                    <a:pt x="1108990" y="336960"/>
                  </a:lnTo>
                  <a:lnTo>
                    <a:pt x="1386238" y="224640"/>
                  </a:lnTo>
                  <a:lnTo>
                    <a:pt x="1663485" y="168480"/>
                  </a:lnTo>
                  <a:lnTo>
                    <a:pt x="1940733" y="140400"/>
                  </a:lnTo>
                  <a:lnTo>
                    <a:pt x="2217981" y="140400"/>
                  </a:lnTo>
                  <a:lnTo>
                    <a:pt x="2495228" y="112320"/>
                  </a:lnTo>
                  <a:lnTo>
                    <a:pt x="2772476" y="84240"/>
                  </a:lnTo>
                  <a:lnTo>
                    <a:pt x="3049724" y="84240"/>
                  </a:lnTo>
                  <a:lnTo>
                    <a:pt x="3326971" y="0"/>
                  </a:lnTo>
                  <a:lnTo>
                    <a:pt x="3604219" y="28080"/>
                  </a:lnTo>
                  <a:lnTo>
                    <a:pt x="3881467" y="0"/>
                  </a:lnTo>
                  <a:lnTo>
                    <a:pt x="4158714" y="112320"/>
                  </a:lnTo>
                  <a:lnTo>
                    <a:pt x="4435962" y="168480"/>
                  </a:lnTo>
                  <a:lnTo>
                    <a:pt x="4713210" y="112320"/>
                  </a:lnTo>
                  <a:lnTo>
                    <a:pt x="4990457" y="140400"/>
                  </a:lnTo>
                  <a:lnTo>
                    <a:pt x="5267705" y="112320"/>
                  </a:lnTo>
                  <a:lnTo>
                    <a:pt x="5544953" y="196560"/>
                  </a:lnTo>
                  <a:lnTo>
                    <a:pt x="5822200" y="393120"/>
                  </a:lnTo>
                  <a:lnTo>
                    <a:pt x="6099448" y="365040"/>
                  </a:lnTo>
                  <a:lnTo>
                    <a:pt x="6376696" y="477361"/>
                  </a:lnTo>
                  <a:lnTo>
                    <a:pt x="6653943" y="393120"/>
                  </a:lnTo>
                </a:path>
              </a:pathLst>
            </a:custGeom>
            <a:ln w="27101" cap="flat">
              <a:solidFill>
                <a:srgbClr val="0058AB">
                  <a:alpha val="100000"/>
                </a:srgbClr>
              </a:solidFill>
              <a:prstDash val="solid"/>
              <a:round/>
            </a:ln>
          </p:spPr>
          <p:txBody>
            <a:bodyPr/>
            <a:lstStyle/>
            <a:p/>
          </p:txBody>
        </p:sp>
        <p:sp>
          <p:nvSpPr>
            <p:cNvPr id="50" name="pl50"/>
            <p:cNvSpPr/>
            <p:nvPr/>
          </p:nvSpPr>
          <p:spPr>
            <a:xfrm>
              <a:off x="7797731" y="2574601"/>
              <a:ext cx="277247" cy="926642"/>
            </a:xfrm>
            <a:custGeom>
              <a:avLst/>
              <a:pathLst>
                <a:path w="277247" h="926642">
                  <a:moveTo>
                    <a:pt x="0" y="926642"/>
                  </a:moveTo>
                  <a:lnTo>
                    <a:pt x="277247" y="0"/>
                  </a:lnTo>
                </a:path>
              </a:pathLst>
            </a:custGeom>
            <a:ln w="27101" cap="flat">
              <a:solidFill>
                <a:srgbClr val="333333">
                  <a:alpha val="100000"/>
                </a:srgbClr>
              </a:solidFill>
              <a:prstDash val="solid"/>
              <a:round/>
            </a:ln>
          </p:spPr>
          <p:txBody>
            <a:bodyPr/>
            <a:lstStyle/>
            <a:p/>
          </p:txBody>
        </p:sp>
        <p:sp>
          <p:nvSpPr>
            <p:cNvPr id="51" name="tx51"/>
            <p:cNvSpPr/>
            <p:nvPr/>
          </p:nvSpPr>
          <p:spPr>
            <a:xfrm>
              <a:off x="6618402"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52" name="tx52"/>
            <p:cNvSpPr/>
            <p:nvPr/>
          </p:nvSpPr>
          <p:spPr>
            <a:xfrm>
              <a:off x="6895650"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62</a:t>
              </a:r>
            </a:p>
          </p:txBody>
        </p:sp>
        <p:sp>
          <p:nvSpPr>
            <p:cNvPr id="53" name="tx53"/>
            <p:cNvSpPr/>
            <p:nvPr/>
          </p:nvSpPr>
          <p:spPr>
            <a:xfrm>
              <a:off x="7172898" y="2280909"/>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55</a:t>
              </a:r>
            </a:p>
          </p:txBody>
        </p:sp>
        <p:sp>
          <p:nvSpPr>
            <p:cNvPr id="54" name="tx54"/>
            <p:cNvSpPr/>
            <p:nvPr/>
          </p:nvSpPr>
          <p:spPr>
            <a:xfrm>
              <a:off x="7450145" y="2251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56</a:t>
              </a:r>
            </a:p>
          </p:txBody>
        </p:sp>
        <p:sp>
          <p:nvSpPr>
            <p:cNvPr id="55" name="tx55"/>
            <p:cNvSpPr/>
            <p:nvPr/>
          </p:nvSpPr>
          <p:spPr>
            <a:xfrm>
              <a:off x="7727393"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52</a:t>
              </a:r>
            </a:p>
          </p:txBody>
        </p:sp>
        <p:sp>
          <p:nvSpPr>
            <p:cNvPr id="56" name="tx56"/>
            <p:cNvSpPr/>
            <p:nvPr/>
          </p:nvSpPr>
          <p:spPr>
            <a:xfrm>
              <a:off x="8004641" y="2280909"/>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55</a:t>
              </a:r>
            </a:p>
          </p:txBody>
        </p:sp>
        <p:sp>
          <p:nvSpPr>
            <p:cNvPr id="57" name="tx57"/>
            <p:cNvSpPr/>
            <p:nvPr/>
          </p:nvSpPr>
          <p:spPr>
            <a:xfrm>
              <a:off x="7727393" y="35627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18</a:t>
              </a:r>
            </a:p>
          </p:txBody>
        </p:sp>
        <p:sp>
          <p:nvSpPr>
            <p:cNvPr id="58" name="tx58"/>
            <p:cNvSpPr/>
            <p:nvPr/>
          </p:nvSpPr>
          <p:spPr>
            <a:xfrm>
              <a:off x="8004641" y="26360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51</a:t>
              </a:r>
            </a:p>
          </p:txBody>
        </p:sp>
        <p:sp>
          <p:nvSpPr>
            <p:cNvPr id="59" name="tx59"/>
            <p:cNvSpPr/>
            <p:nvPr/>
          </p:nvSpPr>
          <p:spPr>
            <a:xfrm>
              <a:off x="1345686" y="32614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60" name="tx60"/>
            <p:cNvSpPr/>
            <p:nvPr/>
          </p:nvSpPr>
          <p:spPr>
            <a:xfrm>
              <a:off x="2731924" y="35466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61" name="tx61"/>
            <p:cNvSpPr/>
            <p:nvPr/>
          </p:nvSpPr>
          <p:spPr>
            <a:xfrm>
              <a:off x="4163367" y="35361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62" name="tx62"/>
            <p:cNvSpPr/>
            <p:nvPr/>
          </p:nvSpPr>
          <p:spPr>
            <a:xfrm>
              <a:off x="5504401" y="3447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63" name="tx63"/>
            <p:cNvSpPr/>
            <p:nvPr/>
          </p:nvSpPr>
          <p:spPr>
            <a:xfrm>
              <a:off x="6613391" y="33767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64" name="tx64"/>
            <p:cNvSpPr/>
            <p:nvPr/>
          </p:nvSpPr>
          <p:spPr>
            <a:xfrm>
              <a:off x="6890639" y="33101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65" name="tx65"/>
            <p:cNvSpPr/>
            <p:nvPr/>
          </p:nvSpPr>
          <p:spPr>
            <a:xfrm>
              <a:off x="7167887" y="31676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66" name="tx66"/>
            <p:cNvSpPr/>
            <p:nvPr/>
          </p:nvSpPr>
          <p:spPr>
            <a:xfrm>
              <a:off x="7445134" y="31650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67" name="tx67"/>
            <p:cNvSpPr/>
            <p:nvPr/>
          </p:nvSpPr>
          <p:spPr>
            <a:xfrm>
              <a:off x="7767586" y="30706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68" name="tx68"/>
            <p:cNvSpPr/>
            <p:nvPr/>
          </p:nvSpPr>
          <p:spPr>
            <a:xfrm>
              <a:off x="7999630" y="31061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69" name="tx69"/>
            <p:cNvSpPr/>
            <p:nvPr/>
          </p:nvSpPr>
          <p:spPr>
            <a:xfrm>
              <a:off x="7722382" y="16666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0" name="tx70"/>
            <p:cNvSpPr/>
            <p:nvPr/>
          </p:nvSpPr>
          <p:spPr>
            <a:xfrm>
              <a:off x="8044834" y="22436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71" name="tx71"/>
            <p:cNvSpPr/>
            <p:nvPr/>
          </p:nvSpPr>
          <p:spPr>
            <a:xfrm>
              <a:off x="7722382" y="10805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72" name="tx72"/>
            <p:cNvSpPr/>
            <p:nvPr/>
          </p:nvSpPr>
          <p:spPr>
            <a:xfrm>
              <a:off x="7999630" y="21636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73" name="tx73"/>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74" name="tx74"/>
            <p:cNvSpPr/>
            <p:nvPr/>
          </p:nvSpPr>
          <p:spPr>
            <a:xfrm>
              <a:off x="694404" y="306520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75" name="tx75"/>
            <p:cNvSpPr/>
            <p:nvPr/>
          </p:nvSpPr>
          <p:spPr>
            <a:xfrm>
              <a:off x="694404" y="217413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76" name="tx76"/>
            <p:cNvSpPr/>
            <p:nvPr/>
          </p:nvSpPr>
          <p:spPr>
            <a:xfrm>
              <a:off x="694404" y="1281288"/>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77" name="tx7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8" name="tx7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79" name="tx7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0" name="tx8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1" name="tx8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2" name="tx8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93" name="tx9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4" name="pl9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5" name="pl9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96" name="tx9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97" name="tx9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98" name="rc98"/>
            <p:cNvSpPr/>
            <p:nvPr/>
          </p:nvSpPr>
          <p:spPr>
            <a:xfrm>
              <a:off x="4678790" y="4909475"/>
              <a:ext cx="201456" cy="201456"/>
            </a:xfrm>
            <a:prstGeom prst="rect">
              <a:avLst/>
            </a:prstGeom>
            <a:solidFill>
              <a:srgbClr val="E2231A">
                <a:alpha val="100000"/>
              </a:srgbClr>
            </a:solidFill>
          </p:spPr>
          <p:txBody>
            <a:bodyPr/>
            <a:lstStyle/>
            <a:p/>
          </p:txBody>
        </p:sp>
        <p:sp>
          <p:nvSpPr>
            <p:cNvPr id="99" name="rc99"/>
            <p:cNvSpPr/>
            <p:nvPr/>
          </p:nvSpPr>
          <p:spPr>
            <a:xfrm>
              <a:off x="5642950" y="4909475"/>
              <a:ext cx="201456" cy="201456"/>
            </a:xfrm>
            <a:prstGeom prst="rect">
              <a:avLst/>
            </a:prstGeom>
            <a:solidFill>
              <a:srgbClr val="B3B3B3">
                <a:alpha val="100000"/>
              </a:srgbClr>
            </a:solidFill>
          </p:spPr>
          <p:txBody>
            <a:bodyPr/>
            <a:lstStyle/>
            <a:p/>
          </p:txBody>
        </p:sp>
        <p:sp>
          <p:nvSpPr>
            <p:cNvPr id="100" name="tx10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1" name="tx10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2" name="tx10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3" name="tx103"/>
            <p:cNvSpPr/>
            <p:nvPr/>
          </p:nvSpPr>
          <p:spPr>
            <a:xfrm>
              <a:off x="951100" y="660204"/>
              <a:ext cx="125803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DRC, 2000-2024</a:t>
              </a:r>
            </a:p>
          </p:txBody>
        </p:sp>
        <p:sp>
          <p:nvSpPr>
            <p:cNvPr id="104" name="pl104"/>
            <p:cNvSpPr/>
            <p:nvPr/>
          </p:nvSpPr>
          <p:spPr>
            <a:xfrm>
              <a:off x="23916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45823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67730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0" name="pl11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4869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6776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8683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1296273" y="5774644"/>
              <a:ext cx="2898392" cy="162162"/>
            </a:xfrm>
            <a:prstGeom prst="rect">
              <a:avLst/>
            </a:prstGeom>
            <a:solidFill>
              <a:srgbClr val="E2231A">
                <a:alpha val="100000"/>
              </a:srgbClr>
            </a:solidFill>
          </p:spPr>
          <p:txBody>
            <a:bodyPr/>
            <a:lstStyle/>
            <a:p/>
          </p:txBody>
        </p:sp>
        <p:sp>
          <p:nvSpPr>
            <p:cNvPr id="115" name="rc115"/>
            <p:cNvSpPr/>
            <p:nvPr/>
          </p:nvSpPr>
          <p:spPr>
            <a:xfrm>
              <a:off x="1296273" y="5571941"/>
              <a:ext cx="4409979" cy="162162"/>
            </a:xfrm>
            <a:prstGeom prst="rect">
              <a:avLst/>
            </a:prstGeom>
            <a:solidFill>
              <a:srgbClr val="E2231A">
                <a:alpha val="100000"/>
              </a:srgbClr>
            </a:solidFill>
          </p:spPr>
          <p:txBody>
            <a:bodyPr/>
            <a:lstStyle/>
            <a:p/>
          </p:txBody>
        </p:sp>
        <p:sp>
          <p:nvSpPr>
            <p:cNvPr id="116" name="rc116"/>
            <p:cNvSpPr/>
            <p:nvPr/>
          </p:nvSpPr>
          <p:spPr>
            <a:xfrm>
              <a:off x="1296273" y="5369238"/>
              <a:ext cx="4229232" cy="162162"/>
            </a:xfrm>
            <a:prstGeom prst="rect">
              <a:avLst/>
            </a:prstGeom>
            <a:solidFill>
              <a:srgbClr val="E2231A">
                <a:alpha val="100000"/>
              </a:srgbClr>
            </a:solidFill>
          </p:spPr>
          <p:txBody>
            <a:bodyPr/>
            <a:lstStyle/>
            <a:p/>
          </p:txBody>
        </p:sp>
        <p:sp>
          <p:nvSpPr>
            <p:cNvPr id="117" name="rc117"/>
            <p:cNvSpPr/>
            <p:nvPr/>
          </p:nvSpPr>
          <p:spPr>
            <a:xfrm>
              <a:off x="5706253" y="5571941"/>
              <a:ext cx="2493486" cy="162162"/>
            </a:xfrm>
            <a:prstGeom prst="rect">
              <a:avLst/>
            </a:prstGeom>
            <a:solidFill>
              <a:srgbClr val="B3B3B3">
                <a:alpha val="100000"/>
              </a:srgbClr>
            </a:solidFill>
          </p:spPr>
          <p:txBody>
            <a:bodyPr/>
            <a:lstStyle/>
            <a:p/>
          </p:txBody>
        </p:sp>
        <p:sp>
          <p:nvSpPr>
            <p:cNvPr id="118" name="rc118"/>
            <p:cNvSpPr/>
            <p:nvPr/>
          </p:nvSpPr>
          <p:spPr>
            <a:xfrm>
              <a:off x="5525506" y="5369238"/>
              <a:ext cx="11619" cy="162162"/>
            </a:xfrm>
            <a:prstGeom prst="rect">
              <a:avLst/>
            </a:prstGeom>
            <a:solidFill>
              <a:srgbClr val="B3B3B3">
                <a:alpha val="100000"/>
              </a:srgbClr>
            </a:solidFill>
          </p:spPr>
          <p:txBody>
            <a:bodyPr/>
            <a:lstStyle/>
            <a:p/>
          </p:txBody>
        </p:sp>
        <p:sp>
          <p:nvSpPr>
            <p:cNvPr id="119" name="tx119"/>
            <p:cNvSpPr/>
            <p:nvPr/>
          </p:nvSpPr>
          <p:spPr>
            <a:xfrm>
              <a:off x="828011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20" name="tx120"/>
            <p:cNvSpPr/>
            <p:nvPr/>
          </p:nvSpPr>
          <p:spPr>
            <a:xfrm>
              <a:off x="5617497"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a:t>
              </a:r>
            </a:p>
          </p:txBody>
        </p:sp>
        <p:sp>
          <p:nvSpPr>
            <p:cNvPr id="121" name="tx121"/>
            <p:cNvSpPr/>
            <p:nvPr/>
          </p:nvSpPr>
          <p:spPr>
            <a:xfrm>
              <a:off x="2665098"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22" name="tx122"/>
            <p:cNvSpPr/>
            <p:nvPr/>
          </p:nvSpPr>
          <p:spPr>
            <a:xfrm>
              <a:off x="3469109" y="561129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23" name="tx123"/>
            <p:cNvSpPr/>
            <p:nvPr/>
          </p:nvSpPr>
          <p:spPr>
            <a:xfrm>
              <a:off x="3330517"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24" name="tx124"/>
            <p:cNvSpPr/>
            <p:nvPr/>
          </p:nvSpPr>
          <p:spPr>
            <a:xfrm>
              <a:off x="6872625"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25" name="tx125"/>
            <p:cNvSpPr/>
            <p:nvPr/>
          </p:nvSpPr>
          <p:spPr>
            <a:xfrm>
              <a:off x="5499161" y="5407183"/>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a:t>
              </a:r>
            </a:p>
          </p:txBody>
        </p:sp>
        <p:sp>
          <p:nvSpPr>
            <p:cNvPr id="126" name="tx12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1199241" y="603786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0" name="tx130"/>
            <p:cNvSpPr/>
            <p:nvPr/>
          </p:nvSpPr>
          <p:spPr>
            <a:xfrm>
              <a:off x="3389934" y="603956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1" name="tx131"/>
            <p:cNvSpPr/>
            <p:nvPr/>
          </p:nvSpPr>
          <p:spPr>
            <a:xfrm>
              <a:off x="5580628" y="603956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2" name="tx132"/>
            <p:cNvSpPr/>
            <p:nvPr/>
          </p:nvSpPr>
          <p:spPr>
            <a:xfrm>
              <a:off x="7771321" y="603779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3" name="tx133"/>
            <p:cNvSpPr/>
            <p:nvPr/>
          </p:nvSpPr>
          <p:spPr>
            <a:xfrm>
              <a:off x="3587194" y="6173067"/>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34" name="tx13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5" name="tx13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55%. This is lower than in 2019, where coverage was 65%.
1.9m children missed their routine first dose of measles vaccine.
MCV2 is typically administered to children between 18 months and five years old. MCV2 coverage increased to 51%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213"/>
              <a:ext cx="3397293" cy="1228520"/>
            </a:xfrm>
            <a:custGeom>
              <a:avLst/>
              <a:pathLst>
                <a:path w="3397293" h="1228520">
                  <a:moveTo>
                    <a:pt x="0" y="1228520"/>
                  </a:moveTo>
                  <a:lnTo>
                    <a:pt x="141553" y="999958"/>
                  </a:lnTo>
                  <a:lnTo>
                    <a:pt x="283107" y="799967"/>
                  </a:lnTo>
                  <a:lnTo>
                    <a:pt x="424661" y="599975"/>
                  </a:lnTo>
                  <a:lnTo>
                    <a:pt x="566215" y="342843"/>
                  </a:lnTo>
                  <a:lnTo>
                    <a:pt x="707769" y="228562"/>
                  </a:lnTo>
                  <a:lnTo>
                    <a:pt x="849323" y="171421"/>
                  </a:lnTo>
                  <a:lnTo>
                    <a:pt x="990877" y="142851"/>
                  </a:lnTo>
                  <a:lnTo>
                    <a:pt x="1132431" y="142851"/>
                  </a:lnTo>
                  <a:lnTo>
                    <a:pt x="1273984" y="114281"/>
                  </a:lnTo>
                  <a:lnTo>
                    <a:pt x="1415538" y="85710"/>
                  </a:lnTo>
                  <a:lnTo>
                    <a:pt x="1557092" y="85710"/>
                  </a:lnTo>
                  <a:lnTo>
                    <a:pt x="1698646" y="0"/>
                  </a:lnTo>
                  <a:lnTo>
                    <a:pt x="1840200" y="28570"/>
                  </a:lnTo>
                  <a:lnTo>
                    <a:pt x="1981754" y="0"/>
                  </a:lnTo>
                  <a:lnTo>
                    <a:pt x="2123308" y="114281"/>
                  </a:lnTo>
                  <a:lnTo>
                    <a:pt x="2264862" y="171421"/>
                  </a:lnTo>
                  <a:lnTo>
                    <a:pt x="2406416" y="114281"/>
                  </a:lnTo>
                  <a:lnTo>
                    <a:pt x="2547969" y="142851"/>
                  </a:lnTo>
                  <a:lnTo>
                    <a:pt x="2689523" y="114281"/>
                  </a:lnTo>
                  <a:lnTo>
                    <a:pt x="2831077" y="199991"/>
                  </a:lnTo>
                  <a:lnTo>
                    <a:pt x="2972631" y="399983"/>
                  </a:lnTo>
                  <a:lnTo>
                    <a:pt x="3114185" y="371413"/>
                  </a:lnTo>
                  <a:lnTo>
                    <a:pt x="3255739" y="485694"/>
                  </a:lnTo>
                  <a:lnTo>
                    <a:pt x="3397293" y="3999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213"/>
              <a:ext cx="3397293" cy="1228520"/>
            </a:xfrm>
            <a:custGeom>
              <a:avLst/>
              <a:pathLst>
                <a:path w="3397293" h="1228520">
                  <a:moveTo>
                    <a:pt x="0" y="1228520"/>
                  </a:moveTo>
                  <a:lnTo>
                    <a:pt x="141553" y="999958"/>
                  </a:lnTo>
                  <a:lnTo>
                    <a:pt x="283107" y="799967"/>
                  </a:lnTo>
                  <a:lnTo>
                    <a:pt x="424661" y="599975"/>
                  </a:lnTo>
                  <a:lnTo>
                    <a:pt x="566215" y="342843"/>
                  </a:lnTo>
                  <a:lnTo>
                    <a:pt x="707769" y="228562"/>
                  </a:lnTo>
                  <a:lnTo>
                    <a:pt x="849323" y="171421"/>
                  </a:lnTo>
                  <a:lnTo>
                    <a:pt x="990877" y="142851"/>
                  </a:lnTo>
                  <a:lnTo>
                    <a:pt x="1132431" y="142851"/>
                  </a:lnTo>
                  <a:lnTo>
                    <a:pt x="1273984" y="114281"/>
                  </a:lnTo>
                  <a:lnTo>
                    <a:pt x="1415538" y="85710"/>
                  </a:lnTo>
                  <a:lnTo>
                    <a:pt x="1557092" y="85710"/>
                  </a:lnTo>
                  <a:lnTo>
                    <a:pt x="1698646" y="0"/>
                  </a:lnTo>
                  <a:lnTo>
                    <a:pt x="1840200" y="28570"/>
                  </a:lnTo>
                  <a:lnTo>
                    <a:pt x="1981754" y="0"/>
                  </a:lnTo>
                  <a:lnTo>
                    <a:pt x="2123308" y="114281"/>
                  </a:lnTo>
                  <a:lnTo>
                    <a:pt x="2264862" y="171421"/>
                  </a:lnTo>
                  <a:lnTo>
                    <a:pt x="2406416" y="114281"/>
                  </a:lnTo>
                  <a:lnTo>
                    <a:pt x="2547969" y="142851"/>
                  </a:lnTo>
                  <a:lnTo>
                    <a:pt x="2689523" y="114281"/>
                  </a:lnTo>
                  <a:lnTo>
                    <a:pt x="2831077" y="199991"/>
                  </a:lnTo>
                  <a:lnTo>
                    <a:pt x="2972631" y="399983"/>
                  </a:lnTo>
                  <a:lnTo>
                    <a:pt x="3114185" y="371413"/>
                  </a:lnTo>
                  <a:lnTo>
                    <a:pt x="3255739" y="485694"/>
                  </a:lnTo>
                  <a:lnTo>
                    <a:pt x="3397293" y="3999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171339"/>
            </a:xfrm>
            <a:custGeom>
              <a:avLst/>
              <a:pathLst>
                <a:path w="0" h="2171339">
                  <a:moveTo>
                    <a:pt x="0" y="0"/>
                  </a:moveTo>
                  <a:lnTo>
                    <a:pt x="0" y="217133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342801"/>
            </a:xfrm>
            <a:custGeom>
              <a:avLst/>
              <a:pathLst>
                <a:path w="0" h="1342801">
                  <a:moveTo>
                    <a:pt x="0" y="0"/>
                  </a:moveTo>
                  <a:lnTo>
                    <a:pt x="0" y="1342801"/>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213"/>
              <a:ext cx="3397293" cy="1228520"/>
            </a:xfrm>
            <a:custGeom>
              <a:avLst/>
              <a:pathLst>
                <a:path w="3397293" h="1228520">
                  <a:moveTo>
                    <a:pt x="0" y="1228520"/>
                  </a:moveTo>
                  <a:lnTo>
                    <a:pt x="141553" y="999958"/>
                  </a:lnTo>
                  <a:lnTo>
                    <a:pt x="283107" y="799967"/>
                  </a:lnTo>
                  <a:lnTo>
                    <a:pt x="424661" y="599975"/>
                  </a:lnTo>
                  <a:lnTo>
                    <a:pt x="566215" y="342843"/>
                  </a:lnTo>
                  <a:lnTo>
                    <a:pt x="707769" y="228562"/>
                  </a:lnTo>
                  <a:lnTo>
                    <a:pt x="849323" y="171421"/>
                  </a:lnTo>
                  <a:lnTo>
                    <a:pt x="990877" y="142851"/>
                  </a:lnTo>
                  <a:lnTo>
                    <a:pt x="1132431" y="142851"/>
                  </a:lnTo>
                  <a:lnTo>
                    <a:pt x="1273984" y="114281"/>
                  </a:lnTo>
                  <a:lnTo>
                    <a:pt x="1415538" y="85710"/>
                  </a:lnTo>
                  <a:lnTo>
                    <a:pt x="1557092" y="85710"/>
                  </a:lnTo>
                  <a:lnTo>
                    <a:pt x="1698646" y="0"/>
                  </a:lnTo>
                  <a:lnTo>
                    <a:pt x="1840200" y="28570"/>
                  </a:lnTo>
                  <a:lnTo>
                    <a:pt x="1981754" y="0"/>
                  </a:lnTo>
                  <a:lnTo>
                    <a:pt x="2123308" y="114281"/>
                  </a:lnTo>
                  <a:lnTo>
                    <a:pt x="2264862" y="171421"/>
                  </a:lnTo>
                  <a:lnTo>
                    <a:pt x="2406416" y="114281"/>
                  </a:lnTo>
                  <a:lnTo>
                    <a:pt x="2547969" y="142851"/>
                  </a:lnTo>
                  <a:lnTo>
                    <a:pt x="2689523" y="114281"/>
                  </a:lnTo>
                  <a:lnTo>
                    <a:pt x="2831077" y="199991"/>
                  </a:lnTo>
                  <a:lnTo>
                    <a:pt x="2972631" y="399983"/>
                  </a:lnTo>
                  <a:lnTo>
                    <a:pt x="3114185" y="371413"/>
                  </a:lnTo>
                  <a:lnTo>
                    <a:pt x="3255739" y="485694"/>
                  </a:lnTo>
                  <a:lnTo>
                    <a:pt x="3397293" y="3999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9" name="tx39"/>
            <p:cNvSpPr/>
            <p:nvPr/>
          </p:nvSpPr>
          <p:spPr>
            <a:xfrm>
              <a:off x="4457968" y="8375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17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17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3305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550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8855" y="4830005"/>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DRC</a:t>
              </a:r>
            </a:p>
          </p:txBody>
        </p:sp>
        <p:sp>
          <p:nvSpPr>
            <p:cNvPr id="60" name="tx60"/>
            <p:cNvSpPr/>
            <p:nvPr/>
          </p:nvSpPr>
          <p:spPr>
            <a:xfrm>
              <a:off x="270015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62604"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9087" y="471005"/>
              <a:ext cx="232104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DRC, 2000-2024</a:t>
              </a:r>
            </a:p>
          </p:txBody>
        </p:sp>
        <p:sp>
          <p:nvSpPr>
            <p:cNvPr id="63" name="pl63"/>
            <p:cNvSpPr/>
            <p:nvPr/>
          </p:nvSpPr>
          <p:spPr>
            <a:xfrm>
              <a:off x="5267799" y="33561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241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0920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2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901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6581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31698"/>
              <a:ext cx="3397293" cy="2433861"/>
            </a:xfrm>
            <a:custGeom>
              <a:avLst/>
              <a:pathLst>
                <a:path w="3397293" h="2433861">
                  <a:moveTo>
                    <a:pt x="0" y="2433861"/>
                  </a:moveTo>
                  <a:lnTo>
                    <a:pt x="141553" y="1981050"/>
                  </a:lnTo>
                  <a:lnTo>
                    <a:pt x="283107" y="1584840"/>
                  </a:lnTo>
                  <a:lnTo>
                    <a:pt x="424661" y="1188630"/>
                  </a:lnTo>
                  <a:lnTo>
                    <a:pt x="566215" y="679217"/>
                  </a:lnTo>
                  <a:lnTo>
                    <a:pt x="707769" y="452811"/>
                  </a:lnTo>
                  <a:lnTo>
                    <a:pt x="849323" y="339608"/>
                  </a:lnTo>
                  <a:lnTo>
                    <a:pt x="990877" y="283007"/>
                  </a:lnTo>
                  <a:lnTo>
                    <a:pt x="1132431" y="283007"/>
                  </a:lnTo>
                  <a:lnTo>
                    <a:pt x="1273984" y="226405"/>
                  </a:lnTo>
                  <a:lnTo>
                    <a:pt x="1415538" y="169804"/>
                  </a:lnTo>
                  <a:lnTo>
                    <a:pt x="1557092" y="169804"/>
                  </a:lnTo>
                  <a:lnTo>
                    <a:pt x="1698646" y="0"/>
                  </a:lnTo>
                  <a:lnTo>
                    <a:pt x="1840200" y="56601"/>
                  </a:lnTo>
                  <a:lnTo>
                    <a:pt x="1981754" y="0"/>
                  </a:lnTo>
                  <a:lnTo>
                    <a:pt x="2123308" y="226405"/>
                  </a:lnTo>
                  <a:lnTo>
                    <a:pt x="2264862" y="339608"/>
                  </a:lnTo>
                  <a:lnTo>
                    <a:pt x="2406416" y="226405"/>
                  </a:lnTo>
                  <a:lnTo>
                    <a:pt x="2547969" y="283007"/>
                  </a:lnTo>
                  <a:lnTo>
                    <a:pt x="2689523" y="226405"/>
                  </a:lnTo>
                  <a:lnTo>
                    <a:pt x="2831077" y="396210"/>
                  </a:lnTo>
                  <a:lnTo>
                    <a:pt x="2972631" y="792420"/>
                  </a:lnTo>
                  <a:lnTo>
                    <a:pt x="3114185" y="735818"/>
                  </a:lnTo>
                  <a:lnTo>
                    <a:pt x="3255739" y="962224"/>
                  </a:lnTo>
                  <a:lnTo>
                    <a:pt x="3397293" y="792420"/>
                  </a:lnTo>
                </a:path>
              </a:pathLst>
            </a:custGeom>
            <a:ln w="27101" cap="flat">
              <a:solidFill>
                <a:srgbClr val="0058AB">
                  <a:alpha val="100000"/>
                </a:srgbClr>
              </a:solidFill>
              <a:prstDash val="solid"/>
              <a:round/>
            </a:ln>
          </p:spPr>
          <p:txBody>
            <a:bodyPr/>
            <a:lstStyle/>
            <a:p/>
          </p:txBody>
        </p:sp>
        <p:sp>
          <p:nvSpPr>
            <p:cNvPr id="77" name="pl77"/>
            <p:cNvSpPr/>
            <p:nvPr/>
          </p:nvSpPr>
          <p:spPr>
            <a:xfrm>
              <a:off x="5437664" y="1658104"/>
              <a:ext cx="3397293" cy="849021"/>
            </a:xfrm>
            <a:custGeom>
              <a:avLst/>
              <a:pathLst>
                <a:path w="3397293" h="849021">
                  <a:moveTo>
                    <a:pt x="0" y="849021"/>
                  </a:moveTo>
                  <a:lnTo>
                    <a:pt x="141553" y="792420"/>
                  </a:lnTo>
                  <a:lnTo>
                    <a:pt x="283107" y="792420"/>
                  </a:lnTo>
                  <a:lnTo>
                    <a:pt x="424661" y="735818"/>
                  </a:lnTo>
                  <a:lnTo>
                    <a:pt x="566215" y="622615"/>
                  </a:lnTo>
                  <a:lnTo>
                    <a:pt x="707769" y="509412"/>
                  </a:lnTo>
                  <a:lnTo>
                    <a:pt x="849323" y="396210"/>
                  </a:lnTo>
                  <a:lnTo>
                    <a:pt x="990877" y="396210"/>
                  </a:lnTo>
                  <a:lnTo>
                    <a:pt x="1132431" y="283007"/>
                  </a:lnTo>
                  <a:lnTo>
                    <a:pt x="1273984" y="169804"/>
                  </a:lnTo>
                  <a:lnTo>
                    <a:pt x="1415538" y="113202"/>
                  </a:lnTo>
                  <a:lnTo>
                    <a:pt x="1557092" y="113202"/>
                  </a:lnTo>
                  <a:lnTo>
                    <a:pt x="1698646" y="113202"/>
                  </a:lnTo>
                  <a:lnTo>
                    <a:pt x="1840200" y="113202"/>
                  </a:lnTo>
                  <a:lnTo>
                    <a:pt x="1981754" y="113202"/>
                  </a:lnTo>
                  <a:lnTo>
                    <a:pt x="2123308" y="113202"/>
                  </a:lnTo>
                  <a:lnTo>
                    <a:pt x="2264862" y="56601"/>
                  </a:lnTo>
                  <a:lnTo>
                    <a:pt x="2406416" y="56601"/>
                  </a:lnTo>
                  <a:lnTo>
                    <a:pt x="2547969" y="0"/>
                  </a:lnTo>
                  <a:lnTo>
                    <a:pt x="2689523" y="0"/>
                  </a:lnTo>
                  <a:lnTo>
                    <a:pt x="2831077" y="169804"/>
                  </a:lnTo>
                  <a:lnTo>
                    <a:pt x="2972631" y="283007"/>
                  </a:lnTo>
                  <a:lnTo>
                    <a:pt x="3114185" y="169804"/>
                  </a:lnTo>
                  <a:lnTo>
                    <a:pt x="3255739" y="169804"/>
                  </a:lnTo>
                  <a:lnTo>
                    <a:pt x="3397293" y="113202"/>
                  </a:lnTo>
                </a:path>
              </a:pathLst>
            </a:custGeom>
            <a:ln w="27101" cap="flat">
              <a:solidFill>
                <a:srgbClr val="80BD41">
                  <a:alpha val="100000"/>
                </a:srgbClr>
              </a:solidFill>
              <a:prstDash val="solid"/>
              <a:round/>
            </a:ln>
          </p:spPr>
          <p:txBody>
            <a:bodyPr/>
            <a:lstStyle/>
            <a:p/>
          </p:txBody>
        </p:sp>
        <p:sp>
          <p:nvSpPr>
            <p:cNvPr id="78" name="pl78"/>
            <p:cNvSpPr/>
            <p:nvPr/>
          </p:nvSpPr>
          <p:spPr>
            <a:xfrm>
              <a:off x="5437664" y="1488300"/>
              <a:ext cx="3397293" cy="1528238"/>
            </a:xfrm>
            <a:custGeom>
              <a:avLst/>
              <a:pathLst>
                <a:path w="3397293" h="1528238">
                  <a:moveTo>
                    <a:pt x="0" y="1528238"/>
                  </a:moveTo>
                  <a:lnTo>
                    <a:pt x="141553" y="1415036"/>
                  </a:lnTo>
                  <a:lnTo>
                    <a:pt x="283107" y="1358434"/>
                  </a:lnTo>
                  <a:lnTo>
                    <a:pt x="424661" y="1132028"/>
                  </a:lnTo>
                  <a:lnTo>
                    <a:pt x="566215" y="905623"/>
                  </a:lnTo>
                  <a:lnTo>
                    <a:pt x="707769" y="679217"/>
                  </a:lnTo>
                  <a:lnTo>
                    <a:pt x="849323" y="566014"/>
                  </a:lnTo>
                  <a:lnTo>
                    <a:pt x="990877" y="566014"/>
                  </a:lnTo>
                  <a:lnTo>
                    <a:pt x="1132431" y="339608"/>
                  </a:lnTo>
                  <a:lnTo>
                    <a:pt x="1273984" y="0"/>
                  </a:lnTo>
                  <a:lnTo>
                    <a:pt x="1415538" y="169804"/>
                  </a:lnTo>
                  <a:lnTo>
                    <a:pt x="1557092" y="226405"/>
                  </a:lnTo>
                  <a:lnTo>
                    <a:pt x="1698646" y="396210"/>
                  </a:lnTo>
                  <a:lnTo>
                    <a:pt x="1840200" y="452811"/>
                  </a:lnTo>
                  <a:lnTo>
                    <a:pt x="1981754" y="452811"/>
                  </a:lnTo>
                  <a:lnTo>
                    <a:pt x="2123308" y="452811"/>
                  </a:lnTo>
                  <a:lnTo>
                    <a:pt x="2264862" y="339608"/>
                  </a:lnTo>
                  <a:lnTo>
                    <a:pt x="2406416" y="226405"/>
                  </a:lnTo>
                  <a:lnTo>
                    <a:pt x="2547969" y="226405"/>
                  </a:lnTo>
                  <a:lnTo>
                    <a:pt x="2689523" y="169804"/>
                  </a:lnTo>
                  <a:lnTo>
                    <a:pt x="2831077" y="226405"/>
                  </a:lnTo>
                  <a:lnTo>
                    <a:pt x="2972631" y="283007"/>
                  </a:lnTo>
                  <a:lnTo>
                    <a:pt x="3114185" y="452811"/>
                  </a:lnTo>
                  <a:lnTo>
                    <a:pt x="3255739" y="339608"/>
                  </a:lnTo>
                  <a:lnTo>
                    <a:pt x="3397293" y="169804"/>
                  </a:lnTo>
                </a:path>
              </a:pathLst>
            </a:custGeom>
            <a:ln w="27101" cap="flat">
              <a:solidFill>
                <a:srgbClr val="961A49">
                  <a:alpha val="100000"/>
                </a:srgbClr>
              </a:solidFill>
              <a:prstDash val="solid"/>
              <a:round/>
            </a:ln>
          </p:spPr>
          <p:txBody>
            <a:bodyPr/>
            <a:lstStyle/>
            <a:p/>
          </p:txBody>
        </p:sp>
        <p:sp>
          <p:nvSpPr>
            <p:cNvPr id="79" name="pl79"/>
            <p:cNvSpPr/>
            <p:nvPr/>
          </p:nvSpPr>
          <p:spPr>
            <a:xfrm>
              <a:off x="5437664" y="165810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31698"/>
              <a:ext cx="3397293" cy="2433861"/>
            </a:xfrm>
            <a:custGeom>
              <a:avLst/>
              <a:pathLst>
                <a:path w="3397293" h="2433861">
                  <a:moveTo>
                    <a:pt x="0" y="2433861"/>
                  </a:moveTo>
                  <a:lnTo>
                    <a:pt x="141553" y="1981050"/>
                  </a:lnTo>
                  <a:lnTo>
                    <a:pt x="283107" y="1584840"/>
                  </a:lnTo>
                  <a:lnTo>
                    <a:pt x="424661" y="1188630"/>
                  </a:lnTo>
                  <a:lnTo>
                    <a:pt x="566215" y="679217"/>
                  </a:lnTo>
                  <a:lnTo>
                    <a:pt x="707769" y="452811"/>
                  </a:lnTo>
                  <a:lnTo>
                    <a:pt x="849323" y="339608"/>
                  </a:lnTo>
                  <a:lnTo>
                    <a:pt x="990877" y="283007"/>
                  </a:lnTo>
                  <a:lnTo>
                    <a:pt x="1132431" y="283007"/>
                  </a:lnTo>
                  <a:lnTo>
                    <a:pt x="1273984" y="226405"/>
                  </a:lnTo>
                  <a:lnTo>
                    <a:pt x="1415538" y="169804"/>
                  </a:lnTo>
                  <a:lnTo>
                    <a:pt x="1557092" y="169804"/>
                  </a:lnTo>
                  <a:lnTo>
                    <a:pt x="1698646" y="0"/>
                  </a:lnTo>
                  <a:lnTo>
                    <a:pt x="1840200" y="56601"/>
                  </a:lnTo>
                  <a:lnTo>
                    <a:pt x="1981754" y="0"/>
                  </a:lnTo>
                  <a:lnTo>
                    <a:pt x="2123308" y="226405"/>
                  </a:lnTo>
                  <a:lnTo>
                    <a:pt x="2264862" y="339608"/>
                  </a:lnTo>
                  <a:lnTo>
                    <a:pt x="2406416" y="226405"/>
                  </a:lnTo>
                  <a:lnTo>
                    <a:pt x="2547969" y="283007"/>
                  </a:lnTo>
                  <a:lnTo>
                    <a:pt x="2689523" y="226405"/>
                  </a:lnTo>
                  <a:lnTo>
                    <a:pt x="2831077" y="396210"/>
                  </a:lnTo>
                  <a:lnTo>
                    <a:pt x="2972631" y="792420"/>
                  </a:lnTo>
                  <a:lnTo>
                    <a:pt x="3114185" y="735818"/>
                  </a:lnTo>
                  <a:lnTo>
                    <a:pt x="3255739" y="962224"/>
                  </a:lnTo>
                  <a:lnTo>
                    <a:pt x="3397293" y="79242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41136"/>
              <a:ext cx="0" cy="2524424"/>
            </a:xfrm>
            <a:custGeom>
              <a:avLst/>
              <a:pathLst>
                <a:path w="0" h="2524424">
                  <a:moveTo>
                    <a:pt x="0" y="252442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41136"/>
              <a:ext cx="0" cy="543373"/>
            </a:xfrm>
            <a:custGeom>
              <a:avLst/>
              <a:pathLst>
                <a:path w="0" h="543373">
                  <a:moveTo>
                    <a:pt x="0" y="54337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41136"/>
              <a:ext cx="0" cy="260366"/>
            </a:xfrm>
            <a:custGeom>
              <a:avLst/>
              <a:pathLst>
                <a:path w="0" h="260366">
                  <a:moveTo>
                    <a:pt x="0" y="26036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41136"/>
              <a:ext cx="0" cy="316968"/>
            </a:xfrm>
            <a:custGeom>
              <a:avLst/>
              <a:pathLst>
                <a:path w="0" h="316968">
                  <a:moveTo>
                    <a:pt x="0" y="31696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41136"/>
              <a:ext cx="0" cy="316968"/>
            </a:xfrm>
            <a:custGeom>
              <a:avLst/>
              <a:pathLst>
                <a:path w="0" h="316968">
                  <a:moveTo>
                    <a:pt x="0" y="31696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41136"/>
              <a:ext cx="0" cy="1052786"/>
            </a:xfrm>
            <a:custGeom>
              <a:avLst/>
              <a:pathLst>
                <a:path w="0" h="1052786">
                  <a:moveTo>
                    <a:pt x="0" y="10527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41136"/>
              <a:ext cx="0" cy="882982"/>
            </a:xfrm>
            <a:custGeom>
              <a:avLst/>
              <a:pathLst>
                <a:path w="0" h="882982">
                  <a:moveTo>
                    <a:pt x="0" y="8829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31698"/>
              <a:ext cx="3397293" cy="2433861"/>
            </a:xfrm>
            <a:custGeom>
              <a:avLst/>
              <a:pathLst>
                <a:path w="3397293" h="2433861">
                  <a:moveTo>
                    <a:pt x="0" y="2433861"/>
                  </a:moveTo>
                  <a:lnTo>
                    <a:pt x="141553" y="1981050"/>
                  </a:lnTo>
                  <a:lnTo>
                    <a:pt x="283107" y="1584840"/>
                  </a:lnTo>
                  <a:lnTo>
                    <a:pt x="424661" y="1188630"/>
                  </a:lnTo>
                  <a:lnTo>
                    <a:pt x="566215" y="679217"/>
                  </a:lnTo>
                  <a:lnTo>
                    <a:pt x="707769" y="452811"/>
                  </a:lnTo>
                  <a:lnTo>
                    <a:pt x="849323" y="339608"/>
                  </a:lnTo>
                  <a:lnTo>
                    <a:pt x="990877" y="283007"/>
                  </a:lnTo>
                  <a:lnTo>
                    <a:pt x="1132431" y="283007"/>
                  </a:lnTo>
                  <a:lnTo>
                    <a:pt x="1273984" y="226405"/>
                  </a:lnTo>
                  <a:lnTo>
                    <a:pt x="1415538" y="169804"/>
                  </a:lnTo>
                  <a:lnTo>
                    <a:pt x="1557092" y="169804"/>
                  </a:lnTo>
                  <a:lnTo>
                    <a:pt x="1698646" y="0"/>
                  </a:lnTo>
                  <a:lnTo>
                    <a:pt x="1840200" y="56601"/>
                  </a:lnTo>
                  <a:lnTo>
                    <a:pt x="1981754" y="0"/>
                  </a:lnTo>
                  <a:lnTo>
                    <a:pt x="2123308" y="226405"/>
                  </a:lnTo>
                  <a:lnTo>
                    <a:pt x="2264862" y="339608"/>
                  </a:lnTo>
                  <a:lnTo>
                    <a:pt x="2406416" y="226405"/>
                  </a:lnTo>
                  <a:lnTo>
                    <a:pt x="2547969" y="283007"/>
                  </a:lnTo>
                  <a:lnTo>
                    <a:pt x="2689523" y="226405"/>
                  </a:lnTo>
                  <a:lnTo>
                    <a:pt x="2831077" y="396210"/>
                  </a:lnTo>
                  <a:lnTo>
                    <a:pt x="2972631" y="792420"/>
                  </a:lnTo>
                  <a:lnTo>
                    <a:pt x="3114185" y="735818"/>
                  </a:lnTo>
                  <a:lnTo>
                    <a:pt x="3255739" y="962224"/>
                  </a:lnTo>
                  <a:lnTo>
                    <a:pt x="3397293" y="792420"/>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7800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97238" y="127969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823058" y="12793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30827" y="12780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2780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15063" y="127800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8756617" y="127805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902429" y="17321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6176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8700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73801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60598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884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884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497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122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55554" y="4830005"/>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DRC</a:t>
              </a:r>
            </a:p>
          </p:txBody>
        </p:sp>
        <p:sp>
          <p:nvSpPr>
            <p:cNvPr id="114" name="tx114"/>
            <p:cNvSpPr/>
            <p:nvPr/>
          </p:nvSpPr>
          <p:spPr>
            <a:xfrm>
              <a:off x="70168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7930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264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0449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8634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6820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357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9542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7727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5912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4811987" cy="149993"/>
            </a:xfrm>
            <a:prstGeom prst="rect">
              <a:avLst/>
            </a:prstGeom>
            <a:solidFill>
              <a:srgbClr val="E2231A">
                <a:alpha val="80000"/>
              </a:srgbClr>
            </a:solidFill>
          </p:spPr>
          <p:txBody>
            <a:bodyPr/>
            <a:lstStyle/>
            <a:p/>
          </p:txBody>
        </p:sp>
        <p:sp>
          <p:nvSpPr>
            <p:cNvPr id="130" name="rc130"/>
            <p:cNvSpPr/>
            <p:nvPr/>
          </p:nvSpPr>
          <p:spPr>
            <a:xfrm>
              <a:off x="1317178" y="5637654"/>
              <a:ext cx="7321564" cy="149993"/>
            </a:xfrm>
            <a:prstGeom prst="rect">
              <a:avLst/>
            </a:prstGeom>
            <a:solidFill>
              <a:srgbClr val="E2231A">
                <a:alpha val="80000"/>
              </a:srgbClr>
            </a:solidFill>
          </p:spPr>
          <p:txBody>
            <a:bodyPr/>
            <a:lstStyle/>
            <a:p/>
          </p:txBody>
        </p:sp>
        <p:sp>
          <p:nvSpPr>
            <p:cNvPr id="131" name="rc131"/>
            <p:cNvSpPr/>
            <p:nvPr/>
          </p:nvSpPr>
          <p:spPr>
            <a:xfrm>
              <a:off x="1317178" y="5450161"/>
              <a:ext cx="7021483" cy="149993"/>
            </a:xfrm>
            <a:prstGeom prst="rect">
              <a:avLst/>
            </a:prstGeom>
            <a:solidFill>
              <a:srgbClr val="E2231A">
                <a:alpha val="80000"/>
              </a:srgbClr>
            </a:solidFill>
          </p:spPr>
          <p:txBody>
            <a:bodyPr/>
            <a:lstStyle/>
            <a:p/>
          </p:txBody>
        </p:sp>
        <p:sp>
          <p:nvSpPr>
            <p:cNvPr id="132" name="tx132"/>
            <p:cNvSpPr/>
            <p:nvPr/>
          </p:nvSpPr>
          <p:spPr>
            <a:xfrm>
              <a:off x="5815866" y="5859650"/>
              <a:ext cx="24099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1.3m</a:t>
              </a:r>
            </a:p>
          </p:txBody>
        </p:sp>
        <p:sp>
          <p:nvSpPr>
            <p:cNvPr id="133" name="tx133"/>
            <p:cNvSpPr/>
            <p:nvPr/>
          </p:nvSpPr>
          <p:spPr>
            <a:xfrm>
              <a:off x="8442974" y="5673534"/>
              <a:ext cx="150591"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2m</a:t>
              </a:r>
            </a:p>
          </p:txBody>
        </p:sp>
        <p:sp>
          <p:nvSpPr>
            <p:cNvPr id="134" name="tx134"/>
            <p:cNvSpPr/>
            <p:nvPr/>
          </p:nvSpPr>
          <p:spPr>
            <a:xfrm>
              <a:off x="8025361" y="5484718"/>
              <a:ext cx="24099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1.9m</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3072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0" name="tx140"/>
            <p:cNvSpPr/>
            <p:nvPr/>
          </p:nvSpPr>
          <p:spPr>
            <a:xfrm>
              <a:off x="4332738"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1" name="tx141"/>
            <p:cNvSpPr/>
            <p:nvPr/>
          </p:nvSpPr>
          <p:spPr>
            <a:xfrm>
              <a:off x="6151261"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1,500,000</a:t>
              </a:r>
            </a:p>
          </p:txBody>
        </p:sp>
        <p:sp>
          <p:nvSpPr>
            <p:cNvPr id="142" name="tx142"/>
            <p:cNvSpPr/>
            <p:nvPr/>
          </p:nvSpPr>
          <p:spPr>
            <a:xfrm>
              <a:off x="7969785"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DRC (55%) was 29 percentage points lower than the global average (84%) and 10 percentage points lower than the average across all WCAR countries (65%).
National MCV1 coverage was 10 percentage points lower than in 2019 (65%).
This equates to 1.9m unvaccinated children in 2024 compared to 1.3m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F26A21">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DRC ranked number 4 out of 24 countries for lowest MCV1 coverage (based on tied ranks).
DRC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77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80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8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684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29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831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733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52676"/>
              <a:ext cx="249522" cy="150021"/>
            </a:xfrm>
            <a:prstGeom prst="rect">
              <a:avLst/>
            </a:prstGeom>
            <a:solidFill>
              <a:srgbClr val="80BD41">
                <a:alpha val="100000"/>
              </a:srgbClr>
            </a:solidFill>
          </p:spPr>
          <p:txBody>
            <a:bodyPr/>
            <a:lstStyle/>
            <a:p/>
          </p:txBody>
        </p:sp>
        <p:sp>
          <p:nvSpPr>
            <p:cNvPr id="24" name="rc24"/>
            <p:cNvSpPr/>
            <p:nvPr/>
          </p:nvSpPr>
          <p:spPr>
            <a:xfrm>
              <a:off x="1296273" y="3525693"/>
              <a:ext cx="249522" cy="426982"/>
            </a:xfrm>
            <a:prstGeom prst="rect">
              <a:avLst/>
            </a:prstGeom>
            <a:solidFill>
              <a:srgbClr val="E2231A">
                <a:alpha val="100000"/>
              </a:srgbClr>
            </a:solidFill>
          </p:spPr>
          <p:txBody>
            <a:bodyPr/>
            <a:lstStyle/>
            <a:p/>
          </p:txBody>
        </p:sp>
        <p:sp>
          <p:nvSpPr>
            <p:cNvPr id="25" name="rc25"/>
            <p:cNvSpPr/>
            <p:nvPr/>
          </p:nvSpPr>
          <p:spPr>
            <a:xfrm>
              <a:off x="1573521" y="3901444"/>
              <a:ext cx="249522" cy="201252"/>
            </a:xfrm>
            <a:prstGeom prst="rect">
              <a:avLst/>
            </a:prstGeom>
            <a:solidFill>
              <a:srgbClr val="80BD41">
                <a:alpha val="100000"/>
              </a:srgbClr>
            </a:solidFill>
          </p:spPr>
          <p:txBody>
            <a:bodyPr/>
            <a:lstStyle/>
            <a:p/>
          </p:txBody>
        </p:sp>
        <p:sp>
          <p:nvSpPr>
            <p:cNvPr id="26" name="rc26"/>
            <p:cNvSpPr/>
            <p:nvPr/>
          </p:nvSpPr>
          <p:spPr>
            <a:xfrm>
              <a:off x="1573521" y="3510778"/>
              <a:ext cx="249522" cy="390666"/>
            </a:xfrm>
            <a:prstGeom prst="rect">
              <a:avLst/>
            </a:prstGeom>
            <a:solidFill>
              <a:srgbClr val="E2231A">
                <a:alpha val="100000"/>
              </a:srgbClr>
            </a:solidFill>
          </p:spPr>
          <p:txBody>
            <a:bodyPr/>
            <a:lstStyle/>
            <a:p/>
          </p:txBody>
        </p:sp>
        <p:sp>
          <p:nvSpPr>
            <p:cNvPr id="27" name="rc27"/>
            <p:cNvSpPr/>
            <p:nvPr/>
          </p:nvSpPr>
          <p:spPr>
            <a:xfrm>
              <a:off x="1850769" y="3854549"/>
              <a:ext cx="249522" cy="248147"/>
            </a:xfrm>
            <a:prstGeom prst="rect">
              <a:avLst/>
            </a:prstGeom>
            <a:solidFill>
              <a:srgbClr val="80BD41">
                <a:alpha val="100000"/>
              </a:srgbClr>
            </a:solidFill>
          </p:spPr>
          <p:txBody>
            <a:bodyPr/>
            <a:lstStyle/>
            <a:p/>
          </p:txBody>
        </p:sp>
        <p:sp>
          <p:nvSpPr>
            <p:cNvPr id="28" name="rc28"/>
            <p:cNvSpPr/>
            <p:nvPr/>
          </p:nvSpPr>
          <p:spPr>
            <a:xfrm>
              <a:off x="1850769" y="3497459"/>
              <a:ext cx="249522" cy="357090"/>
            </a:xfrm>
            <a:prstGeom prst="rect">
              <a:avLst/>
            </a:prstGeom>
            <a:solidFill>
              <a:srgbClr val="E2231A">
                <a:alpha val="100000"/>
              </a:srgbClr>
            </a:solidFill>
          </p:spPr>
          <p:txBody>
            <a:bodyPr/>
            <a:lstStyle/>
            <a:p/>
          </p:txBody>
        </p:sp>
        <p:sp>
          <p:nvSpPr>
            <p:cNvPr id="29" name="rc29"/>
            <p:cNvSpPr/>
            <p:nvPr/>
          </p:nvSpPr>
          <p:spPr>
            <a:xfrm>
              <a:off x="2128016" y="3805927"/>
              <a:ext cx="249522" cy="296770"/>
            </a:xfrm>
            <a:prstGeom prst="rect">
              <a:avLst/>
            </a:prstGeom>
            <a:solidFill>
              <a:srgbClr val="80BD41">
                <a:alpha val="100000"/>
              </a:srgbClr>
            </a:solidFill>
          </p:spPr>
          <p:txBody>
            <a:bodyPr/>
            <a:lstStyle/>
            <a:p/>
          </p:txBody>
        </p:sp>
        <p:sp>
          <p:nvSpPr>
            <p:cNvPr id="30" name="rc30"/>
            <p:cNvSpPr/>
            <p:nvPr/>
          </p:nvSpPr>
          <p:spPr>
            <a:xfrm>
              <a:off x="2128016" y="3484426"/>
              <a:ext cx="249522" cy="321500"/>
            </a:xfrm>
            <a:prstGeom prst="rect">
              <a:avLst/>
            </a:prstGeom>
            <a:solidFill>
              <a:srgbClr val="E2231A">
                <a:alpha val="100000"/>
              </a:srgbClr>
            </a:solidFill>
          </p:spPr>
          <p:txBody>
            <a:bodyPr/>
            <a:lstStyle/>
            <a:p/>
          </p:txBody>
        </p:sp>
        <p:sp>
          <p:nvSpPr>
            <p:cNvPr id="31" name="rc31"/>
            <p:cNvSpPr/>
            <p:nvPr/>
          </p:nvSpPr>
          <p:spPr>
            <a:xfrm>
              <a:off x="2405264" y="3742375"/>
              <a:ext cx="249522" cy="360321"/>
            </a:xfrm>
            <a:prstGeom prst="rect">
              <a:avLst/>
            </a:prstGeom>
            <a:solidFill>
              <a:srgbClr val="80BD41">
                <a:alpha val="100000"/>
              </a:srgbClr>
            </a:solidFill>
          </p:spPr>
          <p:txBody>
            <a:bodyPr/>
            <a:lstStyle/>
            <a:p/>
          </p:txBody>
        </p:sp>
        <p:sp>
          <p:nvSpPr>
            <p:cNvPr id="32" name="rc32"/>
            <p:cNvSpPr/>
            <p:nvPr/>
          </p:nvSpPr>
          <p:spPr>
            <a:xfrm>
              <a:off x="2405264" y="3470554"/>
              <a:ext cx="249522" cy="271821"/>
            </a:xfrm>
            <a:prstGeom prst="rect">
              <a:avLst/>
            </a:prstGeom>
            <a:solidFill>
              <a:srgbClr val="E2231A">
                <a:alpha val="100000"/>
              </a:srgbClr>
            </a:solidFill>
          </p:spPr>
          <p:txBody>
            <a:bodyPr/>
            <a:lstStyle/>
            <a:p/>
          </p:txBody>
        </p:sp>
        <p:sp>
          <p:nvSpPr>
            <p:cNvPr id="33" name="rc33"/>
            <p:cNvSpPr/>
            <p:nvPr/>
          </p:nvSpPr>
          <p:spPr>
            <a:xfrm>
              <a:off x="2682512" y="3705047"/>
              <a:ext cx="249522" cy="397649"/>
            </a:xfrm>
            <a:prstGeom prst="rect">
              <a:avLst/>
            </a:prstGeom>
            <a:solidFill>
              <a:srgbClr val="80BD41">
                <a:alpha val="100000"/>
              </a:srgbClr>
            </a:solidFill>
          </p:spPr>
          <p:txBody>
            <a:bodyPr/>
            <a:lstStyle/>
            <a:p/>
          </p:txBody>
        </p:sp>
        <p:sp>
          <p:nvSpPr>
            <p:cNvPr id="34" name="rc34"/>
            <p:cNvSpPr/>
            <p:nvPr/>
          </p:nvSpPr>
          <p:spPr>
            <a:xfrm>
              <a:off x="2682512" y="3450812"/>
              <a:ext cx="249522" cy="254235"/>
            </a:xfrm>
            <a:prstGeom prst="rect">
              <a:avLst/>
            </a:prstGeom>
            <a:solidFill>
              <a:srgbClr val="E2231A">
                <a:alpha val="100000"/>
              </a:srgbClr>
            </a:solidFill>
          </p:spPr>
          <p:txBody>
            <a:bodyPr/>
            <a:lstStyle/>
            <a:p/>
          </p:txBody>
        </p:sp>
        <p:sp>
          <p:nvSpPr>
            <p:cNvPr id="35" name="rc35"/>
            <p:cNvSpPr/>
            <p:nvPr/>
          </p:nvSpPr>
          <p:spPr>
            <a:xfrm>
              <a:off x="2959759" y="3676222"/>
              <a:ext cx="249522" cy="426475"/>
            </a:xfrm>
            <a:prstGeom prst="rect">
              <a:avLst/>
            </a:prstGeom>
            <a:solidFill>
              <a:srgbClr val="80BD41">
                <a:alpha val="100000"/>
              </a:srgbClr>
            </a:solidFill>
          </p:spPr>
          <p:txBody>
            <a:bodyPr/>
            <a:lstStyle/>
            <a:p/>
          </p:txBody>
        </p:sp>
        <p:sp>
          <p:nvSpPr>
            <p:cNvPr id="36" name="rc36"/>
            <p:cNvSpPr/>
            <p:nvPr/>
          </p:nvSpPr>
          <p:spPr>
            <a:xfrm>
              <a:off x="2959759" y="3425752"/>
              <a:ext cx="249522" cy="250469"/>
            </a:xfrm>
            <a:prstGeom prst="rect">
              <a:avLst/>
            </a:prstGeom>
            <a:solidFill>
              <a:srgbClr val="E2231A">
                <a:alpha val="100000"/>
              </a:srgbClr>
            </a:solidFill>
          </p:spPr>
          <p:txBody>
            <a:bodyPr/>
            <a:lstStyle/>
            <a:p/>
          </p:txBody>
        </p:sp>
        <p:sp>
          <p:nvSpPr>
            <p:cNvPr id="37" name="rc37"/>
            <p:cNvSpPr/>
            <p:nvPr/>
          </p:nvSpPr>
          <p:spPr>
            <a:xfrm>
              <a:off x="3237007" y="3655683"/>
              <a:ext cx="249522" cy="447013"/>
            </a:xfrm>
            <a:prstGeom prst="rect">
              <a:avLst/>
            </a:prstGeom>
            <a:solidFill>
              <a:srgbClr val="80BD41">
                <a:alpha val="100000"/>
              </a:srgbClr>
            </a:solidFill>
          </p:spPr>
          <p:txBody>
            <a:bodyPr/>
            <a:lstStyle/>
            <a:p/>
          </p:txBody>
        </p:sp>
        <p:sp>
          <p:nvSpPr>
            <p:cNvPr id="38" name="rc38"/>
            <p:cNvSpPr/>
            <p:nvPr/>
          </p:nvSpPr>
          <p:spPr>
            <a:xfrm>
              <a:off x="3237007" y="3404238"/>
              <a:ext cx="249522" cy="251445"/>
            </a:xfrm>
            <a:prstGeom prst="rect">
              <a:avLst/>
            </a:prstGeom>
            <a:solidFill>
              <a:srgbClr val="E2231A">
                <a:alpha val="100000"/>
              </a:srgbClr>
            </a:solidFill>
          </p:spPr>
          <p:txBody>
            <a:bodyPr/>
            <a:lstStyle/>
            <a:p/>
          </p:txBody>
        </p:sp>
        <p:sp>
          <p:nvSpPr>
            <p:cNvPr id="39" name="rc39"/>
            <p:cNvSpPr/>
            <p:nvPr/>
          </p:nvSpPr>
          <p:spPr>
            <a:xfrm>
              <a:off x="3514255" y="3640882"/>
              <a:ext cx="249522" cy="461814"/>
            </a:xfrm>
            <a:prstGeom prst="rect">
              <a:avLst/>
            </a:prstGeom>
            <a:solidFill>
              <a:srgbClr val="80BD41">
                <a:alpha val="100000"/>
              </a:srgbClr>
            </a:solidFill>
          </p:spPr>
          <p:txBody>
            <a:bodyPr/>
            <a:lstStyle/>
            <a:p/>
          </p:txBody>
        </p:sp>
        <p:sp>
          <p:nvSpPr>
            <p:cNvPr id="40" name="rc40"/>
            <p:cNvSpPr/>
            <p:nvPr/>
          </p:nvSpPr>
          <p:spPr>
            <a:xfrm>
              <a:off x="3514255" y="3381111"/>
              <a:ext cx="249522" cy="259770"/>
            </a:xfrm>
            <a:prstGeom prst="rect">
              <a:avLst/>
            </a:prstGeom>
            <a:solidFill>
              <a:srgbClr val="E2231A">
                <a:alpha val="100000"/>
              </a:srgbClr>
            </a:solidFill>
          </p:spPr>
          <p:txBody>
            <a:bodyPr/>
            <a:lstStyle/>
            <a:p/>
          </p:txBody>
        </p:sp>
        <p:sp>
          <p:nvSpPr>
            <p:cNvPr id="41" name="rc41"/>
            <p:cNvSpPr/>
            <p:nvPr/>
          </p:nvSpPr>
          <p:spPr>
            <a:xfrm>
              <a:off x="3791502" y="3618055"/>
              <a:ext cx="249522" cy="484641"/>
            </a:xfrm>
            <a:prstGeom prst="rect">
              <a:avLst/>
            </a:prstGeom>
            <a:solidFill>
              <a:srgbClr val="80BD41">
                <a:alpha val="100000"/>
              </a:srgbClr>
            </a:solidFill>
          </p:spPr>
          <p:txBody>
            <a:bodyPr/>
            <a:lstStyle/>
            <a:p/>
          </p:txBody>
        </p:sp>
        <p:sp>
          <p:nvSpPr>
            <p:cNvPr id="42" name="rc42"/>
            <p:cNvSpPr/>
            <p:nvPr/>
          </p:nvSpPr>
          <p:spPr>
            <a:xfrm>
              <a:off x="3791502" y="3357094"/>
              <a:ext cx="249522" cy="260960"/>
            </a:xfrm>
            <a:prstGeom prst="rect">
              <a:avLst/>
            </a:prstGeom>
            <a:solidFill>
              <a:srgbClr val="E2231A">
                <a:alpha val="100000"/>
              </a:srgbClr>
            </a:solidFill>
          </p:spPr>
          <p:txBody>
            <a:bodyPr/>
            <a:lstStyle/>
            <a:p/>
          </p:txBody>
        </p:sp>
        <p:sp>
          <p:nvSpPr>
            <p:cNvPr id="43" name="rc43"/>
            <p:cNvSpPr/>
            <p:nvPr/>
          </p:nvSpPr>
          <p:spPr>
            <a:xfrm>
              <a:off x="4068750" y="3595280"/>
              <a:ext cx="249522" cy="507416"/>
            </a:xfrm>
            <a:prstGeom prst="rect">
              <a:avLst/>
            </a:prstGeom>
            <a:solidFill>
              <a:srgbClr val="80BD41">
                <a:alpha val="100000"/>
              </a:srgbClr>
            </a:solidFill>
          </p:spPr>
          <p:txBody>
            <a:bodyPr/>
            <a:lstStyle/>
            <a:p/>
          </p:txBody>
        </p:sp>
        <p:sp>
          <p:nvSpPr>
            <p:cNvPr id="44" name="rc44"/>
            <p:cNvSpPr/>
            <p:nvPr/>
          </p:nvSpPr>
          <p:spPr>
            <a:xfrm>
              <a:off x="4068750" y="3333884"/>
              <a:ext cx="249522" cy="261396"/>
            </a:xfrm>
            <a:prstGeom prst="rect">
              <a:avLst/>
            </a:prstGeom>
            <a:solidFill>
              <a:srgbClr val="E2231A">
                <a:alpha val="100000"/>
              </a:srgbClr>
            </a:solidFill>
          </p:spPr>
          <p:txBody>
            <a:bodyPr/>
            <a:lstStyle/>
            <a:p/>
          </p:txBody>
        </p:sp>
        <p:sp>
          <p:nvSpPr>
            <p:cNvPr id="45" name="rc45"/>
            <p:cNvSpPr/>
            <p:nvPr/>
          </p:nvSpPr>
          <p:spPr>
            <a:xfrm>
              <a:off x="4345998" y="3576944"/>
              <a:ext cx="249522" cy="525752"/>
            </a:xfrm>
            <a:prstGeom prst="rect">
              <a:avLst/>
            </a:prstGeom>
            <a:solidFill>
              <a:srgbClr val="80BD41">
                <a:alpha val="100000"/>
              </a:srgbClr>
            </a:solidFill>
          </p:spPr>
          <p:txBody>
            <a:bodyPr/>
            <a:lstStyle/>
            <a:p/>
          </p:txBody>
        </p:sp>
        <p:sp>
          <p:nvSpPr>
            <p:cNvPr id="46" name="rc46"/>
            <p:cNvSpPr/>
            <p:nvPr/>
          </p:nvSpPr>
          <p:spPr>
            <a:xfrm>
              <a:off x="4345998" y="3306102"/>
              <a:ext cx="249522" cy="270842"/>
            </a:xfrm>
            <a:prstGeom prst="rect">
              <a:avLst/>
            </a:prstGeom>
            <a:solidFill>
              <a:srgbClr val="E2231A">
                <a:alpha val="100000"/>
              </a:srgbClr>
            </a:solidFill>
          </p:spPr>
          <p:txBody>
            <a:bodyPr/>
            <a:lstStyle/>
            <a:p/>
          </p:txBody>
        </p:sp>
        <p:sp>
          <p:nvSpPr>
            <p:cNvPr id="47" name="rc47"/>
            <p:cNvSpPr/>
            <p:nvPr/>
          </p:nvSpPr>
          <p:spPr>
            <a:xfrm>
              <a:off x="4623245" y="3534086"/>
              <a:ext cx="249522" cy="568610"/>
            </a:xfrm>
            <a:prstGeom prst="rect">
              <a:avLst/>
            </a:prstGeom>
            <a:solidFill>
              <a:srgbClr val="80BD41">
                <a:alpha val="100000"/>
              </a:srgbClr>
            </a:solidFill>
          </p:spPr>
          <p:txBody>
            <a:bodyPr/>
            <a:lstStyle/>
            <a:p/>
          </p:txBody>
        </p:sp>
        <p:sp>
          <p:nvSpPr>
            <p:cNvPr id="48" name="rc48"/>
            <p:cNvSpPr/>
            <p:nvPr/>
          </p:nvSpPr>
          <p:spPr>
            <a:xfrm>
              <a:off x="4623245" y="3278623"/>
              <a:ext cx="249522" cy="255462"/>
            </a:xfrm>
            <a:prstGeom prst="rect">
              <a:avLst/>
            </a:prstGeom>
            <a:solidFill>
              <a:srgbClr val="E2231A">
                <a:alpha val="100000"/>
              </a:srgbClr>
            </a:solidFill>
          </p:spPr>
          <p:txBody>
            <a:bodyPr/>
            <a:lstStyle/>
            <a:p/>
          </p:txBody>
        </p:sp>
        <p:sp>
          <p:nvSpPr>
            <p:cNvPr id="49" name="rc49"/>
            <p:cNvSpPr/>
            <p:nvPr/>
          </p:nvSpPr>
          <p:spPr>
            <a:xfrm>
              <a:off x="4900493" y="3525634"/>
              <a:ext cx="249522" cy="577062"/>
            </a:xfrm>
            <a:prstGeom prst="rect">
              <a:avLst/>
            </a:prstGeom>
            <a:solidFill>
              <a:srgbClr val="80BD41">
                <a:alpha val="100000"/>
              </a:srgbClr>
            </a:solidFill>
          </p:spPr>
          <p:txBody>
            <a:bodyPr/>
            <a:lstStyle/>
            <a:p/>
          </p:txBody>
        </p:sp>
        <p:sp>
          <p:nvSpPr>
            <p:cNvPr id="50" name="rc50"/>
            <p:cNvSpPr/>
            <p:nvPr/>
          </p:nvSpPr>
          <p:spPr>
            <a:xfrm>
              <a:off x="4900493" y="3254075"/>
              <a:ext cx="249522" cy="271558"/>
            </a:xfrm>
            <a:prstGeom prst="rect">
              <a:avLst/>
            </a:prstGeom>
            <a:solidFill>
              <a:srgbClr val="E2231A">
                <a:alpha val="100000"/>
              </a:srgbClr>
            </a:solidFill>
          </p:spPr>
          <p:txBody>
            <a:bodyPr/>
            <a:lstStyle/>
            <a:p/>
          </p:txBody>
        </p:sp>
        <p:sp>
          <p:nvSpPr>
            <p:cNvPr id="51" name="rc51"/>
            <p:cNvSpPr/>
            <p:nvPr/>
          </p:nvSpPr>
          <p:spPr>
            <a:xfrm>
              <a:off x="5177741" y="3498800"/>
              <a:ext cx="249522" cy="603897"/>
            </a:xfrm>
            <a:prstGeom prst="rect">
              <a:avLst/>
            </a:prstGeom>
            <a:solidFill>
              <a:srgbClr val="80BD41">
                <a:alpha val="100000"/>
              </a:srgbClr>
            </a:solidFill>
          </p:spPr>
          <p:txBody>
            <a:bodyPr/>
            <a:lstStyle/>
            <a:p/>
          </p:txBody>
        </p:sp>
        <p:sp>
          <p:nvSpPr>
            <p:cNvPr id="52" name="rc52"/>
            <p:cNvSpPr/>
            <p:nvPr/>
          </p:nvSpPr>
          <p:spPr>
            <a:xfrm>
              <a:off x="5177741" y="3227484"/>
              <a:ext cx="249522" cy="271315"/>
            </a:xfrm>
            <a:prstGeom prst="rect">
              <a:avLst/>
            </a:prstGeom>
            <a:solidFill>
              <a:srgbClr val="E2231A">
                <a:alpha val="100000"/>
              </a:srgbClr>
            </a:solidFill>
          </p:spPr>
          <p:txBody>
            <a:bodyPr/>
            <a:lstStyle/>
            <a:p/>
          </p:txBody>
        </p:sp>
        <p:sp>
          <p:nvSpPr>
            <p:cNvPr id="53" name="rc53"/>
            <p:cNvSpPr/>
            <p:nvPr/>
          </p:nvSpPr>
          <p:spPr>
            <a:xfrm>
              <a:off x="5454988" y="3517654"/>
              <a:ext cx="249522" cy="585042"/>
            </a:xfrm>
            <a:prstGeom prst="rect">
              <a:avLst/>
            </a:prstGeom>
            <a:solidFill>
              <a:srgbClr val="80BD41">
                <a:alpha val="100000"/>
              </a:srgbClr>
            </a:solidFill>
          </p:spPr>
          <p:txBody>
            <a:bodyPr/>
            <a:lstStyle/>
            <a:p/>
          </p:txBody>
        </p:sp>
        <p:sp>
          <p:nvSpPr>
            <p:cNvPr id="54" name="rc54"/>
            <p:cNvSpPr/>
            <p:nvPr/>
          </p:nvSpPr>
          <p:spPr>
            <a:xfrm>
              <a:off x="5454988" y="3202632"/>
              <a:ext cx="249522" cy="315022"/>
            </a:xfrm>
            <a:prstGeom prst="rect">
              <a:avLst/>
            </a:prstGeom>
            <a:solidFill>
              <a:srgbClr val="E2231A">
                <a:alpha val="100000"/>
              </a:srgbClr>
            </a:solidFill>
          </p:spPr>
          <p:txBody>
            <a:bodyPr/>
            <a:lstStyle/>
            <a:p/>
          </p:txBody>
        </p:sp>
        <p:sp>
          <p:nvSpPr>
            <p:cNvPr id="55" name="rc55"/>
            <p:cNvSpPr/>
            <p:nvPr/>
          </p:nvSpPr>
          <p:spPr>
            <a:xfrm>
              <a:off x="5732236" y="3519474"/>
              <a:ext cx="249522" cy="583223"/>
            </a:xfrm>
            <a:prstGeom prst="rect">
              <a:avLst/>
            </a:prstGeom>
            <a:solidFill>
              <a:srgbClr val="80BD41">
                <a:alpha val="100000"/>
              </a:srgbClr>
            </a:solidFill>
          </p:spPr>
          <p:txBody>
            <a:bodyPr/>
            <a:lstStyle/>
            <a:p/>
          </p:txBody>
        </p:sp>
        <p:sp>
          <p:nvSpPr>
            <p:cNvPr id="56" name="rc56"/>
            <p:cNvSpPr/>
            <p:nvPr/>
          </p:nvSpPr>
          <p:spPr>
            <a:xfrm>
              <a:off x="5732236" y="3176946"/>
              <a:ext cx="249522" cy="342527"/>
            </a:xfrm>
            <a:prstGeom prst="rect">
              <a:avLst/>
            </a:prstGeom>
            <a:solidFill>
              <a:srgbClr val="E2231A">
                <a:alpha val="100000"/>
              </a:srgbClr>
            </a:solidFill>
          </p:spPr>
          <p:txBody>
            <a:bodyPr/>
            <a:lstStyle/>
            <a:p/>
          </p:txBody>
        </p:sp>
        <p:sp>
          <p:nvSpPr>
            <p:cNvPr id="57" name="rc57"/>
            <p:cNvSpPr/>
            <p:nvPr/>
          </p:nvSpPr>
          <p:spPr>
            <a:xfrm>
              <a:off x="6009484" y="3476386"/>
              <a:ext cx="249522" cy="626310"/>
            </a:xfrm>
            <a:prstGeom prst="rect">
              <a:avLst/>
            </a:prstGeom>
            <a:solidFill>
              <a:srgbClr val="80BD41">
                <a:alpha val="100000"/>
              </a:srgbClr>
            </a:solidFill>
          </p:spPr>
          <p:txBody>
            <a:bodyPr/>
            <a:lstStyle/>
            <a:p/>
          </p:txBody>
        </p:sp>
        <p:sp>
          <p:nvSpPr>
            <p:cNvPr id="58" name="rc58"/>
            <p:cNvSpPr/>
            <p:nvPr/>
          </p:nvSpPr>
          <p:spPr>
            <a:xfrm>
              <a:off x="6009484" y="3139142"/>
              <a:ext cx="249522" cy="337244"/>
            </a:xfrm>
            <a:prstGeom prst="rect">
              <a:avLst/>
            </a:prstGeom>
            <a:solidFill>
              <a:srgbClr val="E2231A">
                <a:alpha val="100000"/>
              </a:srgbClr>
            </a:solidFill>
          </p:spPr>
          <p:txBody>
            <a:bodyPr/>
            <a:lstStyle/>
            <a:p/>
          </p:txBody>
        </p:sp>
        <p:sp>
          <p:nvSpPr>
            <p:cNvPr id="59" name="rc59"/>
            <p:cNvSpPr/>
            <p:nvPr/>
          </p:nvSpPr>
          <p:spPr>
            <a:xfrm>
              <a:off x="6286731" y="3465616"/>
              <a:ext cx="249522" cy="637080"/>
            </a:xfrm>
            <a:prstGeom prst="rect">
              <a:avLst/>
            </a:prstGeom>
            <a:solidFill>
              <a:srgbClr val="80BD41">
                <a:alpha val="100000"/>
              </a:srgbClr>
            </a:solidFill>
          </p:spPr>
          <p:txBody>
            <a:bodyPr/>
            <a:lstStyle/>
            <a:p/>
          </p:txBody>
        </p:sp>
        <p:sp>
          <p:nvSpPr>
            <p:cNvPr id="60" name="rc60"/>
            <p:cNvSpPr/>
            <p:nvPr/>
          </p:nvSpPr>
          <p:spPr>
            <a:xfrm>
              <a:off x="6286731" y="3107259"/>
              <a:ext cx="249522" cy="358357"/>
            </a:xfrm>
            <a:prstGeom prst="rect">
              <a:avLst/>
            </a:prstGeom>
            <a:solidFill>
              <a:srgbClr val="E2231A">
                <a:alpha val="100000"/>
              </a:srgbClr>
            </a:solidFill>
          </p:spPr>
          <p:txBody>
            <a:bodyPr/>
            <a:lstStyle/>
            <a:p/>
          </p:txBody>
        </p:sp>
        <p:sp>
          <p:nvSpPr>
            <p:cNvPr id="61" name="rc61"/>
            <p:cNvSpPr/>
            <p:nvPr/>
          </p:nvSpPr>
          <p:spPr>
            <a:xfrm>
              <a:off x="6563979" y="3439449"/>
              <a:ext cx="249522" cy="663247"/>
            </a:xfrm>
            <a:prstGeom prst="rect">
              <a:avLst/>
            </a:prstGeom>
            <a:solidFill>
              <a:srgbClr val="80BD41">
                <a:alpha val="100000"/>
              </a:srgbClr>
            </a:solidFill>
          </p:spPr>
          <p:txBody>
            <a:bodyPr/>
            <a:lstStyle/>
            <a:p/>
          </p:txBody>
        </p:sp>
        <p:sp>
          <p:nvSpPr>
            <p:cNvPr id="62" name="rc62"/>
            <p:cNvSpPr/>
            <p:nvPr/>
          </p:nvSpPr>
          <p:spPr>
            <a:xfrm>
              <a:off x="6563979" y="3082316"/>
              <a:ext cx="249522" cy="357133"/>
            </a:xfrm>
            <a:prstGeom prst="rect">
              <a:avLst/>
            </a:prstGeom>
            <a:solidFill>
              <a:srgbClr val="E2231A">
                <a:alpha val="100000"/>
              </a:srgbClr>
            </a:solidFill>
          </p:spPr>
          <p:txBody>
            <a:bodyPr/>
            <a:lstStyle/>
            <a:p/>
          </p:txBody>
        </p:sp>
        <p:sp>
          <p:nvSpPr>
            <p:cNvPr id="63" name="rc63"/>
            <p:cNvSpPr/>
            <p:nvPr/>
          </p:nvSpPr>
          <p:spPr>
            <a:xfrm>
              <a:off x="6841227" y="3454105"/>
              <a:ext cx="249522" cy="648592"/>
            </a:xfrm>
            <a:prstGeom prst="rect">
              <a:avLst/>
            </a:prstGeom>
            <a:solidFill>
              <a:srgbClr val="80BD41">
                <a:alpha val="100000"/>
              </a:srgbClr>
            </a:solidFill>
          </p:spPr>
          <p:txBody>
            <a:bodyPr/>
            <a:lstStyle/>
            <a:p/>
          </p:txBody>
        </p:sp>
        <p:sp>
          <p:nvSpPr>
            <p:cNvPr id="64" name="rc64"/>
            <p:cNvSpPr/>
            <p:nvPr/>
          </p:nvSpPr>
          <p:spPr>
            <a:xfrm>
              <a:off x="6841227" y="3056580"/>
              <a:ext cx="249522" cy="397524"/>
            </a:xfrm>
            <a:prstGeom prst="rect">
              <a:avLst/>
            </a:prstGeom>
            <a:solidFill>
              <a:srgbClr val="E2231A">
                <a:alpha val="100000"/>
              </a:srgbClr>
            </a:solidFill>
          </p:spPr>
          <p:txBody>
            <a:bodyPr/>
            <a:lstStyle/>
            <a:p/>
          </p:txBody>
        </p:sp>
        <p:sp>
          <p:nvSpPr>
            <p:cNvPr id="65" name="rc65"/>
            <p:cNvSpPr/>
            <p:nvPr/>
          </p:nvSpPr>
          <p:spPr>
            <a:xfrm>
              <a:off x="7118474" y="3511323"/>
              <a:ext cx="249522" cy="591373"/>
            </a:xfrm>
            <a:prstGeom prst="rect">
              <a:avLst/>
            </a:prstGeom>
            <a:solidFill>
              <a:srgbClr val="80BD41">
                <a:alpha val="100000"/>
              </a:srgbClr>
            </a:solidFill>
          </p:spPr>
          <p:txBody>
            <a:bodyPr/>
            <a:lstStyle/>
            <a:p/>
          </p:txBody>
        </p:sp>
        <p:sp>
          <p:nvSpPr>
            <p:cNvPr id="66" name="rc66"/>
            <p:cNvSpPr/>
            <p:nvPr/>
          </p:nvSpPr>
          <p:spPr>
            <a:xfrm>
              <a:off x="7118474" y="3027472"/>
              <a:ext cx="249522" cy="483850"/>
            </a:xfrm>
            <a:prstGeom prst="rect">
              <a:avLst/>
            </a:prstGeom>
            <a:solidFill>
              <a:srgbClr val="E2231A">
                <a:alpha val="100000"/>
              </a:srgbClr>
            </a:solidFill>
          </p:spPr>
          <p:txBody>
            <a:bodyPr/>
            <a:lstStyle/>
            <a:p/>
          </p:txBody>
        </p:sp>
        <p:sp>
          <p:nvSpPr>
            <p:cNvPr id="67" name="rc67"/>
            <p:cNvSpPr/>
            <p:nvPr/>
          </p:nvSpPr>
          <p:spPr>
            <a:xfrm>
              <a:off x="7395722" y="3484882"/>
              <a:ext cx="249522" cy="617815"/>
            </a:xfrm>
            <a:prstGeom prst="rect">
              <a:avLst/>
            </a:prstGeom>
            <a:solidFill>
              <a:srgbClr val="80BD41">
                <a:alpha val="100000"/>
              </a:srgbClr>
            </a:solidFill>
          </p:spPr>
          <p:txBody>
            <a:bodyPr/>
            <a:lstStyle/>
            <a:p/>
          </p:txBody>
        </p:sp>
        <p:sp>
          <p:nvSpPr>
            <p:cNvPr id="68" name="rc68"/>
            <p:cNvSpPr/>
            <p:nvPr/>
          </p:nvSpPr>
          <p:spPr>
            <a:xfrm>
              <a:off x="7395722" y="2999456"/>
              <a:ext cx="249522" cy="485426"/>
            </a:xfrm>
            <a:prstGeom prst="rect">
              <a:avLst/>
            </a:prstGeom>
            <a:solidFill>
              <a:srgbClr val="E2231A">
                <a:alpha val="100000"/>
              </a:srgbClr>
            </a:solidFill>
          </p:spPr>
          <p:txBody>
            <a:bodyPr/>
            <a:lstStyle/>
            <a:p/>
          </p:txBody>
        </p:sp>
        <p:sp>
          <p:nvSpPr>
            <p:cNvPr id="69" name="rc69"/>
            <p:cNvSpPr/>
            <p:nvPr/>
          </p:nvSpPr>
          <p:spPr>
            <a:xfrm>
              <a:off x="7672970" y="3514027"/>
              <a:ext cx="249522" cy="588670"/>
            </a:xfrm>
            <a:prstGeom prst="rect">
              <a:avLst/>
            </a:prstGeom>
            <a:solidFill>
              <a:srgbClr val="80BD41">
                <a:alpha val="100000"/>
              </a:srgbClr>
            </a:solidFill>
          </p:spPr>
          <p:txBody>
            <a:bodyPr/>
            <a:lstStyle/>
            <a:p/>
          </p:txBody>
        </p:sp>
        <p:sp>
          <p:nvSpPr>
            <p:cNvPr id="70" name="rc70"/>
            <p:cNvSpPr/>
            <p:nvPr/>
          </p:nvSpPr>
          <p:spPr>
            <a:xfrm>
              <a:off x="7672970" y="2970639"/>
              <a:ext cx="249522" cy="543387"/>
            </a:xfrm>
            <a:prstGeom prst="rect">
              <a:avLst/>
            </a:prstGeom>
            <a:solidFill>
              <a:srgbClr val="E2231A">
                <a:alpha val="100000"/>
              </a:srgbClr>
            </a:solidFill>
          </p:spPr>
          <p:txBody>
            <a:bodyPr/>
            <a:lstStyle/>
            <a:p/>
          </p:txBody>
        </p:sp>
        <p:sp>
          <p:nvSpPr>
            <p:cNvPr id="71" name="rc71"/>
            <p:cNvSpPr/>
            <p:nvPr/>
          </p:nvSpPr>
          <p:spPr>
            <a:xfrm>
              <a:off x="7950217" y="3465776"/>
              <a:ext cx="249522" cy="636920"/>
            </a:xfrm>
            <a:prstGeom prst="rect">
              <a:avLst/>
            </a:prstGeom>
            <a:solidFill>
              <a:srgbClr val="80BD41">
                <a:alpha val="100000"/>
              </a:srgbClr>
            </a:solidFill>
          </p:spPr>
          <p:txBody>
            <a:bodyPr/>
            <a:lstStyle/>
            <a:p/>
          </p:txBody>
        </p:sp>
        <p:sp>
          <p:nvSpPr>
            <p:cNvPr id="72" name="rc72"/>
            <p:cNvSpPr/>
            <p:nvPr/>
          </p:nvSpPr>
          <p:spPr>
            <a:xfrm>
              <a:off x="7950217" y="2944660"/>
              <a:ext cx="249522" cy="521116"/>
            </a:xfrm>
            <a:prstGeom prst="rect">
              <a:avLst/>
            </a:prstGeom>
            <a:solidFill>
              <a:srgbClr val="E2231A">
                <a:alpha val="100000"/>
              </a:srgbClr>
            </a:solidFill>
          </p:spPr>
          <p:txBody>
            <a:bodyPr/>
            <a:lstStyle/>
            <a:p/>
          </p:txBody>
        </p:sp>
        <p:sp>
          <p:nvSpPr>
            <p:cNvPr id="73" name="pl73"/>
            <p:cNvSpPr/>
            <p:nvPr/>
          </p:nvSpPr>
          <p:spPr>
            <a:xfrm>
              <a:off x="1421035" y="2105083"/>
              <a:ext cx="6653943" cy="1244889"/>
            </a:xfrm>
            <a:custGeom>
              <a:avLst/>
              <a:pathLst>
                <a:path w="6653943" h="1244889">
                  <a:moveTo>
                    <a:pt x="0" y="1244889"/>
                  </a:moveTo>
                  <a:lnTo>
                    <a:pt x="277247" y="1013282"/>
                  </a:lnTo>
                  <a:lnTo>
                    <a:pt x="554495" y="810625"/>
                  </a:lnTo>
                  <a:lnTo>
                    <a:pt x="831742" y="607969"/>
                  </a:lnTo>
                  <a:lnTo>
                    <a:pt x="1108990" y="347411"/>
                  </a:lnTo>
                  <a:lnTo>
                    <a:pt x="1386238" y="231607"/>
                  </a:lnTo>
                  <a:lnTo>
                    <a:pt x="1663485" y="173705"/>
                  </a:lnTo>
                  <a:lnTo>
                    <a:pt x="1940733" y="144754"/>
                  </a:lnTo>
                  <a:lnTo>
                    <a:pt x="2217981" y="144754"/>
                  </a:lnTo>
                  <a:lnTo>
                    <a:pt x="2495228" y="115803"/>
                  </a:lnTo>
                  <a:lnTo>
                    <a:pt x="2772476" y="86852"/>
                  </a:lnTo>
                  <a:lnTo>
                    <a:pt x="3049724" y="86852"/>
                  </a:lnTo>
                  <a:lnTo>
                    <a:pt x="3326971" y="0"/>
                  </a:lnTo>
                  <a:lnTo>
                    <a:pt x="3604219" y="28950"/>
                  </a:lnTo>
                  <a:lnTo>
                    <a:pt x="3881467" y="0"/>
                  </a:lnTo>
                  <a:lnTo>
                    <a:pt x="4158714" y="115803"/>
                  </a:lnTo>
                  <a:lnTo>
                    <a:pt x="4435962" y="173705"/>
                  </a:lnTo>
                  <a:lnTo>
                    <a:pt x="4713210" y="115803"/>
                  </a:lnTo>
                  <a:lnTo>
                    <a:pt x="4990457" y="144754"/>
                  </a:lnTo>
                  <a:lnTo>
                    <a:pt x="5267705" y="115803"/>
                  </a:lnTo>
                  <a:lnTo>
                    <a:pt x="5544953" y="202656"/>
                  </a:lnTo>
                  <a:lnTo>
                    <a:pt x="5822200" y="405312"/>
                  </a:lnTo>
                  <a:lnTo>
                    <a:pt x="6099448" y="376361"/>
                  </a:lnTo>
                  <a:lnTo>
                    <a:pt x="6376696" y="492165"/>
                  </a:lnTo>
                  <a:lnTo>
                    <a:pt x="6653943" y="40531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7182946"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3" name="tx83"/>
            <p:cNvSpPr/>
            <p:nvPr/>
          </p:nvSpPr>
          <p:spPr>
            <a:xfrm>
              <a:off x="8014689"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4" name="tx84"/>
            <p:cNvSpPr/>
            <p:nvPr/>
          </p:nvSpPr>
          <p:spPr>
            <a:xfrm>
              <a:off x="1329607" y="33909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2.14</a:t>
              </a:r>
            </a:p>
          </p:txBody>
        </p:sp>
        <p:sp>
          <p:nvSpPr>
            <p:cNvPr id="85" name="tx85"/>
            <p:cNvSpPr/>
            <p:nvPr/>
          </p:nvSpPr>
          <p:spPr>
            <a:xfrm>
              <a:off x="2715845" y="331603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86" name="tx86"/>
            <p:cNvSpPr/>
            <p:nvPr/>
          </p:nvSpPr>
          <p:spPr>
            <a:xfrm>
              <a:off x="4102084" y="31979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87" name="tx87"/>
            <p:cNvSpPr/>
            <p:nvPr/>
          </p:nvSpPr>
          <p:spPr>
            <a:xfrm>
              <a:off x="5488322" y="30666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88" name="tx88"/>
            <p:cNvSpPr/>
            <p:nvPr/>
          </p:nvSpPr>
          <p:spPr>
            <a:xfrm>
              <a:off x="6597312" y="29463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a:t>
              </a:r>
            </a:p>
          </p:txBody>
        </p:sp>
        <p:sp>
          <p:nvSpPr>
            <p:cNvPr id="89" name="tx89"/>
            <p:cNvSpPr/>
            <p:nvPr/>
          </p:nvSpPr>
          <p:spPr>
            <a:xfrm>
              <a:off x="6874560" y="29206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3.88</a:t>
              </a:r>
            </a:p>
          </p:txBody>
        </p:sp>
        <p:sp>
          <p:nvSpPr>
            <p:cNvPr id="90" name="tx90"/>
            <p:cNvSpPr/>
            <p:nvPr/>
          </p:nvSpPr>
          <p:spPr>
            <a:xfrm>
              <a:off x="7151808" y="28915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3.98</a:t>
              </a:r>
            </a:p>
          </p:txBody>
        </p:sp>
        <p:sp>
          <p:nvSpPr>
            <p:cNvPr id="91" name="tx91"/>
            <p:cNvSpPr/>
            <p:nvPr/>
          </p:nvSpPr>
          <p:spPr>
            <a:xfrm>
              <a:off x="7429055" y="2863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4.09</a:t>
              </a:r>
            </a:p>
          </p:txBody>
        </p:sp>
        <p:sp>
          <p:nvSpPr>
            <p:cNvPr id="92" name="tx92"/>
            <p:cNvSpPr/>
            <p:nvPr/>
          </p:nvSpPr>
          <p:spPr>
            <a:xfrm>
              <a:off x="7706303" y="2834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a:t>
              </a:r>
            </a:p>
          </p:txBody>
        </p:sp>
        <p:sp>
          <p:nvSpPr>
            <p:cNvPr id="93" name="tx93"/>
            <p:cNvSpPr/>
            <p:nvPr/>
          </p:nvSpPr>
          <p:spPr>
            <a:xfrm>
              <a:off x="7983551"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4.29</a:t>
              </a:r>
            </a:p>
          </p:txBody>
        </p:sp>
        <p:sp>
          <p:nvSpPr>
            <p:cNvPr id="94" name="pl94"/>
            <p:cNvSpPr/>
            <p:nvPr/>
          </p:nvSpPr>
          <p:spPr>
            <a:xfrm>
              <a:off x="1421035" y="1207605"/>
              <a:ext cx="0" cy="2142368"/>
            </a:xfrm>
            <a:custGeom>
              <a:avLst/>
              <a:pathLst>
                <a:path w="0" h="2142368">
                  <a:moveTo>
                    <a:pt x="0" y="214236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9926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05" name="tx105"/>
            <p:cNvSpPr/>
            <p:nvPr/>
          </p:nvSpPr>
          <p:spPr>
            <a:xfrm>
              <a:off x="1329607" y="3704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06" name="tx106"/>
            <p:cNvSpPr/>
            <p:nvPr/>
          </p:nvSpPr>
          <p:spPr>
            <a:xfrm>
              <a:off x="2715845" y="38699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07" name="tx107"/>
            <p:cNvSpPr/>
            <p:nvPr/>
          </p:nvSpPr>
          <p:spPr>
            <a:xfrm>
              <a:off x="2715845" y="35428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08" name="tx108"/>
            <p:cNvSpPr/>
            <p:nvPr/>
          </p:nvSpPr>
          <p:spPr>
            <a:xfrm>
              <a:off x="4102084" y="38139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09" name="tx109"/>
            <p:cNvSpPr/>
            <p:nvPr/>
          </p:nvSpPr>
          <p:spPr>
            <a:xfrm>
              <a:off x="4102084" y="3429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10" name="tx110"/>
            <p:cNvSpPr/>
            <p:nvPr/>
          </p:nvSpPr>
          <p:spPr>
            <a:xfrm>
              <a:off x="5488322" y="37762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11" name="tx111"/>
            <p:cNvSpPr/>
            <p:nvPr/>
          </p:nvSpPr>
          <p:spPr>
            <a:xfrm>
              <a:off x="5488322" y="33262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2" name="tx112"/>
            <p:cNvSpPr/>
            <p:nvPr/>
          </p:nvSpPr>
          <p:spPr>
            <a:xfrm>
              <a:off x="6597312" y="3736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13" name="tx113"/>
            <p:cNvSpPr/>
            <p:nvPr/>
          </p:nvSpPr>
          <p:spPr>
            <a:xfrm>
              <a:off x="6597312" y="32257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4" name="tx114"/>
            <p:cNvSpPr/>
            <p:nvPr/>
          </p:nvSpPr>
          <p:spPr>
            <a:xfrm>
              <a:off x="6900686" y="37444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6874560" y="32214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6" name="tx116"/>
            <p:cNvSpPr/>
            <p:nvPr/>
          </p:nvSpPr>
          <p:spPr>
            <a:xfrm>
              <a:off x="7151808" y="3771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7" name="tx117"/>
            <p:cNvSpPr/>
            <p:nvPr/>
          </p:nvSpPr>
          <p:spPr>
            <a:xfrm>
              <a:off x="7151808" y="3234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8" name="tx118"/>
            <p:cNvSpPr/>
            <p:nvPr/>
          </p:nvSpPr>
          <p:spPr>
            <a:xfrm>
              <a:off x="7429055" y="3758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19" name="tx119"/>
            <p:cNvSpPr/>
            <p:nvPr/>
          </p:nvSpPr>
          <p:spPr>
            <a:xfrm>
              <a:off x="7455181" y="32071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0" name="tx120"/>
            <p:cNvSpPr/>
            <p:nvPr/>
          </p:nvSpPr>
          <p:spPr>
            <a:xfrm>
              <a:off x="7706303" y="3773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a:t>
              </a:r>
            </a:p>
          </p:txBody>
        </p:sp>
        <p:sp>
          <p:nvSpPr>
            <p:cNvPr id="121" name="tx121"/>
            <p:cNvSpPr/>
            <p:nvPr/>
          </p:nvSpPr>
          <p:spPr>
            <a:xfrm>
              <a:off x="7706303" y="3207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2" name="tx122"/>
            <p:cNvSpPr/>
            <p:nvPr/>
          </p:nvSpPr>
          <p:spPr>
            <a:xfrm>
              <a:off x="7983551" y="37491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23" name="tx123"/>
            <p:cNvSpPr/>
            <p:nvPr/>
          </p:nvSpPr>
          <p:spPr>
            <a:xfrm>
              <a:off x="7983551" y="31701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24071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6" name="tx126"/>
            <p:cNvSpPr/>
            <p:nvPr/>
          </p:nvSpPr>
          <p:spPr>
            <a:xfrm>
              <a:off x="694404" y="2430988"/>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694404" y="1621191"/>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0204"/>
              <a:ext cx="125803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DRC, 2000-2024</a:t>
              </a:r>
            </a:p>
          </p:txBody>
        </p:sp>
        <p:sp>
          <p:nvSpPr>
            <p:cNvPr id="153" name="pl153"/>
            <p:cNvSpPr/>
            <p:nvPr/>
          </p:nvSpPr>
          <p:spPr>
            <a:xfrm>
              <a:off x="20625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5950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12761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6601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1926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288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3613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8938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42641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3765573" cy="167191"/>
            </a:xfrm>
            <a:prstGeom prst="rect">
              <a:avLst/>
            </a:prstGeom>
            <a:solidFill>
              <a:srgbClr val="80BD41">
                <a:alpha val="100000"/>
              </a:srgbClr>
            </a:solidFill>
          </p:spPr>
          <p:txBody>
            <a:bodyPr/>
            <a:lstStyle/>
            <a:p/>
          </p:txBody>
        </p:sp>
        <p:sp>
          <p:nvSpPr>
            <p:cNvPr id="167" name="rc167"/>
            <p:cNvSpPr/>
            <p:nvPr/>
          </p:nvSpPr>
          <p:spPr>
            <a:xfrm>
              <a:off x="5061847" y="5889059"/>
              <a:ext cx="2027617" cy="167191"/>
            </a:xfrm>
            <a:prstGeom prst="rect">
              <a:avLst/>
            </a:prstGeom>
            <a:solidFill>
              <a:srgbClr val="E2231A">
                <a:alpha val="100000"/>
              </a:srgbClr>
            </a:solidFill>
          </p:spPr>
          <p:txBody>
            <a:bodyPr/>
            <a:lstStyle/>
            <a:p/>
          </p:txBody>
        </p:sp>
        <p:sp>
          <p:nvSpPr>
            <p:cNvPr id="168" name="rc168"/>
            <p:cNvSpPr/>
            <p:nvPr/>
          </p:nvSpPr>
          <p:spPr>
            <a:xfrm>
              <a:off x="1296273" y="5680069"/>
              <a:ext cx="3342163" cy="167191"/>
            </a:xfrm>
            <a:prstGeom prst="rect">
              <a:avLst/>
            </a:prstGeom>
            <a:solidFill>
              <a:srgbClr val="80BD41">
                <a:alpha val="100000"/>
              </a:srgbClr>
            </a:solidFill>
          </p:spPr>
          <p:txBody>
            <a:bodyPr/>
            <a:lstStyle/>
            <a:p/>
          </p:txBody>
        </p:sp>
        <p:sp>
          <p:nvSpPr>
            <p:cNvPr id="169" name="rc169"/>
            <p:cNvSpPr/>
            <p:nvPr/>
          </p:nvSpPr>
          <p:spPr>
            <a:xfrm>
              <a:off x="4638437" y="5680069"/>
              <a:ext cx="3085072" cy="167191"/>
            </a:xfrm>
            <a:prstGeom prst="rect">
              <a:avLst/>
            </a:prstGeom>
            <a:solidFill>
              <a:srgbClr val="E2231A">
                <a:alpha val="100000"/>
              </a:srgbClr>
            </a:solidFill>
          </p:spPr>
          <p:txBody>
            <a:bodyPr/>
            <a:lstStyle/>
            <a:p/>
          </p:txBody>
        </p:sp>
        <p:sp>
          <p:nvSpPr>
            <p:cNvPr id="170" name="rc170"/>
            <p:cNvSpPr/>
            <p:nvPr/>
          </p:nvSpPr>
          <p:spPr>
            <a:xfrm>
              <a:off x="1296273" y="5471080"/>
              <a:ext cx="3616102" cy="167191"/>
            </a:xfrm>
            <a:prstGeom prst="rect">
              <a:avLst/>
            </a:prstGeom>
            <a:solidFill>
              <a:srgbClr val="80BD41">
                <a:alpha val="100000"/>
              </a:srgbClr>
            </a:solidFill>
          </p:spPr>
          <p:txBody>
            <a:bodyPr/>
            <a:lstStyle/>
            <a:p/>
          </p:txBody>
        </p:sp>
        <p:sp>
          <p:nvSpPr>
            <p:cNvPr id="171" name="rc171"/>
            <p:cNvSpPr/>
            <p:nvPr/>
          </p:nvSpPr>
          <p:spPr>
            <a:xfrm>
              <a:off x="4912376" y="5471080"/>
              <a:ext cx="2958627" cy="167191"/>
            </a:xfrm>
            <a:prstGeom prst="rect">
              <a:avLst/>
            </a:prstGeom>
            <a:solidFill>
              <a:srgbClr val="E2231A">
                <a:alpha val="100000"/>
              </a:srgbClr>
            </a:solidFill>
          </p:spPr>
          <p:txBody>
            <a:bodyPr/>
            <a:lstStyle/>
            <a:p/>
          </p:txBody>
        </p:sp>
        <p:sp>
          <p:nvSpPr>
            <p:cNvPr id="172" name="tx172"/>
            <p:cNvSpPr/>
            <p:nvPr/>
          </p:nvSpPr>
          <p:spPr>
            <a:xfrm>
              <a:off x="7266597"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3.78</a:t>
              </a:r>
            </a:p>
          </p:txBody>
        </p:sp>
        <p:sp>
          <p:nvSpPr>
            <p:cNvPr id="173" name="tx173"/>
            <p:cNvSpPr/>
            <p:nvPr/>
          </p:nvSpPr>
          <p:spPr>
            <a:xfrm>
              <a:off x="793234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4.19</a:t>
              </a:r>
            </a:p>
          </p:txBody>
        </p:sp>
        <p:sp>
          <p:nvSpPr>
            <p:cNvPr id="174" name="tx174"/>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4.29</a:t>
              </a:r>
            </a:p>
          </p:txBody>
        </p:sp>
        <p:sp>
          <p:nvSpPr>
            <p:cNvPr id="175" name="tx175"/>
            <p:cNvSpPr/>
            <p:nvPr/>
          </p:nvSpPr>
          <p:spPr>
            <a:xfrm>
              <a:off x="307356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176" name="tx176"/>
            <p:cNvSpPr/>
            <p:nvPr/>
          </p:nvSpPr>
          <p:spPr>
            <a:xfrm>
              <a:off x="597016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77" name="tx177"/>
            <p:cNvSpPr/>
            <p:nvPr/>
          </p:nvSpPr>
          <p:spPr>
            <a:xfrm>
              <a:off x="286186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78" name="tx178"/>
            <p:cNvSpPr/>
            <p:nvPr/>
          </p:nvSpPr>
          <p:spPr>
            <a:xfrm>
              <a:off x="607547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79" name="tx179"/>
            <p:cNvSpPr/>
            <p:nvPr/>
          </p:nvSpPr>
          <p:spPr>
            <a:xfrm>
              <a:off x="299883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2.36</a:t>
              </a:r>
            </a:p>
          </p:txBody>
        </p:sp>
        <p:sp>
          <p:nvSpPr>
            <p:cNvPr id="180" name="tx180"/>
            <p:cNvSpPr/>
            <p:nvPr/>
          </p:nvSpPr>
          <p:spPr>
            <a:xfrm>
              <a:off x="628619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2712369"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6" name="tx186"/>
            <p:cNvSpPr/>
            <p:nvPr/>
          </p:nvSpPr>
          <p:spPr>
            <a:xfrm>
              <a:off x="4244904"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5777439"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8" name="tx188"/>
            <p:cNvSpPr/>
            <p:nvPr/>
          </p:nvSpPr>
          <p:spPr>
            <a:xfrm>
              <a:off x="7309974"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9" name="tx189"/>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(55%) was lower than in 2019 (65%).
The number of children vaccinated with MCV1 decreased 4% compared to in 2019.
The number of surviving infants increased approximately 13% compared to in 2019.
In 2024, 100,000 fewer children were vaccinated than in 2019.
In 2024, there were 500,000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61860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21423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80986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32078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91642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51205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110768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8126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1808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490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9172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285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6536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0218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390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582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1264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946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8628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2309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39697" y="5141100"/>
              <a:ext cx="483137" cy="179688"/>
            </a:xfrm>
            <a:prstGeom prst="rect">
              <a:avLst/>
            </a:prstGeom>
            <a:solidFill>
              <a:srgbClr val="1CABE2">
                <a:alpha val="100000"/>
              </a:srgbClr>
            </a:solidFill>
          </p:spPr>
          <p:txBody>
            <a:bodyPr/>
            <a:lstStyle/>
            <a:p/>
          </p:txBody>
        </p:sp>
        <p:sp>
          <p:nvSpPr>
            <p:cNvPr id="25" name="rc25"/>
            <p:cNvSpPr/>
            <p:nvPr/>
          </p:nvSpPr>
          <p:spPr>
            <a:xfrm>
              <a:off x="1576517" y="5143066"/>
              <a:ext cx="483137" cy="177722"/>
            </a:xfrm>
            <a:prstGeom prst="rect">
              <a:avLst/>
            </a:prstGeom>
            <a:solidFill>
              <a:srgbClr val="1CABE2">
                <a:alpha val="100000"/>
              </a:srgbClr>
            </a:solidFill>
          </p:spPr>
          <p:txBody>
            <a:bodyPr/>
            <a:lstStyle/>
            <a:p/>
          </p:txBody>
        </p:sp>
        <p:sp>
          <p:nvSpPr>
            <p:cNvPr id="26" name="rc26"/>
            <p:cNvSpPr/>
            <p:nvPr/>
          </p:nvSpPr>
          <p:spPr>
            <a:xfrm>
              <a:off x="2113336" y="5201347"/>
              <a:ext cx="483137" cy="119441"/>
            </a:xfrm>
            <a:prstGeom prst="rect">
              <a:avLst/>
            </a:prstGeom>
            <a:solidFill>
              <a:srgbClr val="1CABE2">
                <a:alpha val="100000"/>
              </a:srgbClr>
            </a:solidFill>
          </p:spPr>
          <p:txBody>
            <a:bodyPr/>
            <a:lstStyle/>
            <a:p/>
          </p:txBody>
        </p:sp>
        <p:sp>
          <p:nvSpPr>
            <p:cNvPr id="27" name="rc27"/>
            <p:cNvSpPr/>
            <p:nvPr/>
          </p:nvSpPr>
          <p:spPr>
            <a:xfrm>
              <a:off x="2650156" y="4967730"/>
              <a:ext cx="483137" cy="353058"/>
            </a:xfrm>
            <a:prstGeom prst="rect">
              <a:avLst/>
            </a:prstGeom>
            <a:solidFill>
              <a:srgbClr val="1CABE2">
                <a:alpha val="100000"/>
              </a:srgbClr>
            </a:solidFill>
          </p:spPr>
          <p:txBody>
            <a:bodyPr/>
            <a:lstStyle/>
            <a:p/>
          </p:txBody>
        </p:sp>
        <p:sp>
          <p:nvSpPr>
            <p:cNvPr id="28" name="rc28"/>
            <p:cNvSpPr/>
            <p:nvPr/>
          </p:nvSpPr>
          <p:spPr>
            <a:xfrm>
              <a:off x="3186975" y="4963307"/>
              <a:ext cx="483137" cy="357481"/>
            </a:xfrm>
            <a:prstGeom prst="rect">
              <a:avLst/>
            </a:prstGeom>
            <a:solidFill>
              <a:srgbClr val="1CABE2">
                <a:alpha val="100000"/>
              </a:srgbClr>
            </a:solidFill>
          </p:spPr>
          <p:txBody>
            <a:bodyPr/>
            <a:lstStyle/>
            <a:p/>
          </p:txBody>
        </p:sp>
        <p:sp>
          <p:nvSpPr>
            <p:cNvPr id="29" name="rc29"/>
            <p:cNvSpPr/>
            <p:nvPr/>
          </p:nvSpPr>
          <p:spPr>
            <a:xfrm>
              <a:off x="3723794" y="5066598"/>
              <a:ext cx="483137" cy="254190"/>
            </a:xfrm>
            <a:prstGeom prst="rect">
              <a:avLst/>
            </a:prstGeom>
            <a:solidFill>
              <a:srgbClr val="1CABE2">
                <a:alpha val="100000"/>
              </a:srgbClr>
            </a:solidFill>
          </p:spPr>
          <p:txBody>
            <a:bodyPr/>
            <a:lstStyle/>
            <a:p/>
          </p:txBody>
        </p:sp>
        <p:sp>
          <p:nvSpPr>
            <p:cNvPr id="30" name="rc30"/>
            <p:cNvSpPr/>
            <p:nvPr/>
          </p:nvSpPr>
          <p:spPr>
            <a:xfrm>
              <a:off x="4260614" y="4935149"/>
              <a:ext cx="483137" cy="385639"/>
            </a:xfrm>
            <a:prstGeom prst="rect">
              <a:avLst/>
            </a:prstGeom>
            <a:solidFill>
              <a:srgbClr val="1CABE2">
                <a:alpha val="100000"/>
              </a:srgbClr>
            </a:solidFill>
          </p:spPr>
          <p:txBody>
            <a:bodyPr/>
            <a:lstStyle/>
            <a:p/>
          </p:txBody>
        </p:sp>
        <p:sp>
          <p:nvSpPr>
            <p:cNvPr id="31" name="rc31"/>
            <p:cNvSpPr/>
            <p:nvPr/>
          </p:nvSpPr>
          <p:spPr>
            <a:xfrm>
              <a:off x="4797433" y="4024065"/>
              <a:ext cx="483137" cy="1296723"/>
            </a:xfrm>
            <a:prstGeom prst="rect">
              <a:avLst/>
            </a:prstGeom>
            <a:solidFill>
              <a:srgbClr val="1CABE2">
                <a:alpha val="100000"/>
              </a:srgbClr>
            </a:solidFill>
          </p:spPr>
          <p:txBody>
            <a:bodyPr/>
            <a:lstStyle/>
            <a:p/>
          </p:txBody>
        </p:sp>
        <p:sp>
          <p:nvSpPr>
            <p:cNvPr id="32" name="rc32"/>
            <p:cNvSpPr/>
            <p:nvPr/>
          </p:nvSpPr>
          <p:spPr>
            <a:xfrm>
              <a:off x="5334253" y="4297215"/>
              <a:ext cx="483137" cy="1023573"/>
            </a:xfrm>
            <a:prstGeom prst="rect">
              <a:avLst/>
            </a:prstGeom>
            <a:solidFill>
              <a:srgbClr val="1CABE2">
                <a:alpha val="100000"/>
              </a:srgbClr>
            </a:solidFill>
          </p:spPr>
          <p:txBody>
            <a:bodyPr/>
            <a:lstStyle/>
            <a:p/>
          </p:txBody>
        </p:sp>
        <p:sp>
          <p:nvSpPr>
            <p:cNvPr id="33" name="rc33"/>
            <p:cNvSpPr/>
            <p:nvPr/>
          </p:nvSpPr>
          <p:spPr>
            <a:xfrm>
              <a:off x="5871072" y="5079027"/>
              <a:ext cx="483137" cy="241761"/>
            </a:xfrm>
            <a:prstGeom prst="rect">
              <a:avLst/>
            </a:prstGeom>
            <a:solidFill>
              <a:srgbClr val="1CABE2">
                <a:alpha val="100000"/>
              </a:srgbClr>
            </a:solidFill>
          </p:spPr>
          <p:txBody>
            <a:bodyPr/>
            <a:lstStyle/>
            <a:p/>
          </p:txBody>
        </p:sp>
        <p:sp>
          <p:nvSpPr>
            <p:cNvPr id="34" name="rc34"/>
            <p:cNvSpPr/>
            <p:nvPr/>
          </p:nvSpPr>
          <p:spPr>
            <a:xfrm>
              <a:off x="6407891" y="5014285"/>
              <a:ext cx="483137" cy="306503"/>
            </a:xfrm>
            <a:prstGeom prst="rect">
              <a:avLst/>
            </a:prstGeom>
            <a:solidFill>
              <a:srgbClr val="1CABE2">
                <a:alpha val="100000"/>
              </a:srgbClr>
            </a:solidFill>
          </p:spPr>
          <p:txBody>
            <a:bodyPr/>
            <a:lstStyle/>
            <a:p/>
          </p:txBody>
        </p:sp>
        <p:sp>
          <p:nvSpPr>
            <p:cNvPr id="35" name="rc35"/>
            <p:cNvSpPr/>
            <p:nvPr/>
          </p:nvSpPr>
          <p:spPr>
            <a:xfrm>
              <a:off x="6944711" y="4569381"/>
              <a:ext cx="483137" cy="751407"/>
            </a:xfrm>
            <a:prstGeom prst="rect">
              <a:avLst/>
            </a:prstGeom>
            <a:solidFill>
              <a:srgbClr val="1CABE2">
                <a:alpha val="100000"/>
              </a:srgbClr>
            </a:solidFill>
          </p:spPr>
          <p:txBody>
            <a:bodyPr/>
            <a:lstStyle/>
            <a:p/>
          </p:txBody>
        </p:sp>
        <p:sp>
          <p:nvSpPr>
            <p:cNvPr id="36" name="rc36"/>
            <p:cNvSpPr/>
            <p:nvPr/>
          </p:nvSpPr>
          <p:spPr>
            <a:xfrm>
              <a:off x="7481530" y="4963658"/>
              <a:ext cx="483137" cy="357130"/>
            </a:xfrm>
            <a:prstGeom prst="rect">
              <a:avLst/>
            </a:prstGeom>
            <a:solidFill>
              <a:srgbClr val="1CABE2">
                <a:alpha val="100000"/>
              </a:srgbClr>
            </a:solidFill>
          </p:spPr>
          <p:txBody>
            <a:bodyPr/>
            <a:lstStyle/>
            <a:p/>
          </p:txBody>
        </p:sp>
        <p:sp>
          <p:nvSpPr>
            <p:cNvPr id="37" name="pl37"/>
            <p:cNvSpPr/>
            <p:nvPr/>
          </p:nvSpPr>
          <p:spPr>
            <a:xfrm>
              <a:off x="1281266" y="2338325"/>
              <a:ext cx="6441832" cy="734809"/>
            </a:xfrm>
            <a:custGeom>
              <a:avLst/>
              <a:pathLst>
                <a:path w="6441832" h="734809">
                  <a:moveTo>
                    <a:pt x="0" y="0"/>
                  </a:moveTo>
                  <a:lnTo>
                    <a:pt x="536819" y="43224"/>
                  </a:lnTo>
                  <a:lnTo>
                    <a:pt x="1073638" y="0"/>
                  </a:lnTo>
                  <a:lnTo>
                    <a:pt x="1610458" y="172896"/>
                  </a:lnTo>
                  <a:lnTo>
                    <a:pt x="2147277" y="259344"/>
                  </a:lnTo>
                  <a:lnTo>
                    <a:pt x="2684097" y="172896"/>
                  </a:lnTo>
                  <a:lnTo>
                    <a:pt x="3220916" y="216120"/>
                  </a:lnTo>
                  <a:lnTo>
                    <a:pt x="3757735" y="172896"/>
                  </a:lnTo>
                  <a:lnTo>
                    <a:pt x="4294555" y="302568"/>
                  </a:lnTo>
                  <a:lnTo>
                    <a:pt x="4831374" y="605137"/>
                  </a:lnTo>
                  <a:lnTo>
                    <a:pt x="5368194" y="561913"/>
                  </a:lnTo>
                  <a:lnTo>
                    <a:pt x="5905013" y="734809"/>
                  </a:lnTo>
                  <a:lnTo>
                    <a:pt x="6441832" y="605137"/>
                  </a:lnTo>
                </a:path>
              </a:pathLst>
            </a:custGeom>
            <a:ln w="27101" cap="flat">
              <a:solidFill>
                <a:srgbClr val="00833D">
                  <a:alpha val="100000"/>
                </a:srgbClr>
              </a:solidFill>
              <a:prstDash val="solid"/>
              <a:round/>
            </a:ln>
          </p:spPr>
          <p:txBody>
            <a:bodyPr/>
            <a:lstStyle/>
            <a:p/>
          </p:txBody>
        </p:sp>
        <p:sp>
          <p:nvSpPr>
            <p:cNvPr id="38" name="pl38"/>
            <p:cNvSpPr/>
            <p:nvPr/>
          </p:nvSpPr>
          <p:spPr>
            <a:xfrm>
              <a:off x="7186280" y="3116359"/>
              <a:ext cx="536819" cy="1426395"/>
            </a:xfrm>
            <a:custGeom>
              <a:avLst/>
              <a:pathLst>
                <a:path w="536819" h="1426395">
                  <a:moveTo>
                    <a:pt x="0" y="1426395"/>
                  </a:moveTo>
                  <a:lnTo>
                    <a:pt x="536819" y="0"/>
                  </a:lnTo>
                </a:path>
              </a:pathLst>
            </a:custGeom>
            <a:ln w="27101" cap="flat">
              <a:solidFill>
                <a:srgbClr val="002759">
                  <a:alpha val="100000"/>
                </a:srgbClr>
              </a:solidFill>
              <a:prstDash val="solid"/>
              <a:round/>
            </a:ln>
          </p:spPr>
          <p:txBody>
            <a:bodyPr/>
            <a:lstStyle/>
            <a:p/>
          </p:txBody>
        </p:sp>
        <p:sp>
          <p:nvSpPr>
            <p:cNvPr id="39" name="pt39"/>
            <p:cNvSpPr/>
            <p:nvPr/>
          </p:nvSpPr>
          <p:spPr>
            <a:xfrm>
              <a:off x="1249665" y="23067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86484" y="23499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323304" y="23067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60123" y="2479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96942" y="25660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933762" y="2479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70581" y="25228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007401" y="2479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44220" y="26092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81039" y="2911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617859" y="28686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54678" y="30415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91498" y="2911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54678" y="4511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7691498" y="30847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tx54"/>
            <p:cNvSpPr/>
            <p:nvPr/>
          </p:nvSpPr>
          <p:spPr>
            <a:xfrm>
              <a:off x="1132064" y="49958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2,559</a:t>
              </a:r>
            </a:p>
          </p:txBody>
        </p:sp>
        <p:sp>
          <p:nvSpPr>
            <p:cNvPr id="55" name="tx55"/>
            <p:cNvSpPr/>
            <p:nvPr/>
          </p:nvSpPr>
          <p:spPr>
            <a:xfrm>
              <a:off x="1668883" y="4997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2,531</a:t>
              </a:r>
            </a:p>
          </p:txBody>
        </p:sp>
        <p:sp>
          <p:nvSpPr>
            <p:cNvPr id="56" name="tx56"/>
            <p:cNvSpPr/>
            <p:nvPr/>
          </p:nvSpPr>
          <p:spPr>
            <a:xfrm>
              <a:off x="2205702" y="505607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1,701</a:t>
              </a:r>
            </a:p>
          </p:txBody>
        </p:sp>
        <p:sp>
          <p:nvSpPr>
            <p:cNvPr id="57" name="tx57"/>
            <p:cNvSpPr/>
            <p:nvPr/>
          </p:nvSpPr>
          <p:spPr>
            <a:xfrm>
              <a:off x="2742522" y="482245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5,028</a:t>
              </a:r>
            </a:p>
          </p:txBody>
        </p:sp>
        <p:sp>
          <p:nvSpPr>
            <p:cNvPr id="58" name="tx58"/>
            <p:cNvSpPr/>
            <p:nvPr/>
          </p:nvSpPr>
          <p:spPr>
            <a:xfrm>
              <a:off x="3279341" y="481803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5,091</a:t>
              </a:r>
            </a:p>
          </p:txBody>
        </p:sp>
        <p:sp>
          <p:nvSpPr>
            <p:cNvPr id="59" name="tx59"/>
            <p:cNvSpPr/>
            <p:nvPr/>
          </p:nvSpPr>
          <p:spPr>
            <a:xfrm>
              <a:off x="3816161" y="492132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3,620</a:t>
              </a:r>
            </a:p>
          </p:txBody>
        </p:sp>
        <p:sp>
          <p:nvSpPr>
            <p:cNvPr id="60" name="tx60"/>
            <p:cNvSpPr/>
            <p:nvPr/>
          </p:nvSpPr>
          <p:spPr>
            <a:xfrm>
              <a:off x="4352980" y="478987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5,492</a:t>
              </a:r>
            </a:p>
          </p:txBody>
        </p:sp>
        <p:sp>
          <p:nvSpPr>
            <p:cNvPr id="61" name="tx61"/>
            <p:cNvSpPr/>
            <p:nvPr/>
          </p:nvSpPr>
          <p:spPr>
            <a:xfrm>
              <a:off x="4856640" y="387879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18,467</a:t>
              </a:r>
            </a:p>
          </p:txBody>
        </p:sp>
        <p:sp>
          <p:nvSpPr>
            <p:cNvPr id="62" name="tx62"/>
            <p:cNvSpPr/>
            <p:nvPr/>
          </p:nvSpPr>
          <p:spPr>
            <a:xfrm>
              <a:off x="5393460" y="415194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14,577</a:t>
              </a:r>
            </a:p>
          </p:txBody>
        </p:sp>
        <p:sp>
          <p:nvSpPr>
            <p:cNvPr id="63" name="tx63"/>
            <p:cNvSpPr/>
            <p:nvPr/>
          </p:nvSpPr>
          <p:spPr>
            <a:xfrm>
              <a:off x="5963438" y="493375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3,443</a:t>
              </a:r>
            </a:p>
          </p:txBody>
        </p:sp>
        <p:sp>
          <p:nvSpPr>
            <p:cNvPr id="64" name="tx64"/>
            <p:cNvSpPr/>
            <p:nvPr/>
          </p:nvSpPr>
          <p:spPr>
            <a:xfrm>
              <a:off x="6500258" y="486901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4,365</a:t>
              </a:r>
            </a:p>
          </p:txBody>
        </p:sp>
        <p:sp>
          <p:nvSpPr>
            <p:cNvPr id="65" name="tx65"/>
            <p:cNvSpPr/>
            <p:nvPr/>
          </p:nvSpPr>
          <p:spPr>
            <a:xfrm>
              <a:off x="7003918" y="4424109"/>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10,701</a:t>
              </a:r>
            </a:p>
          </p:txBody>
        </p:sp>
        <p:sp>
          <p:nvSpPr>
            <p:cNvPr id="66" name="tx66"/>
            <p:cNvSpPr/>
            <p:nvPr/>
          </p:nvSpPr>
          <p:spPr>
            <a:xfrm>
              <a:off x="7573896" y="481838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5,086</a:t>
              </a:r>
            </a:p>
          </p:txBody>
        </p:sp>
        <p:sp>
          <p:nvSpPr>
            <p:cNvPr id="67" name="pl67"/>
            <p:cNvSpPr/>
            <p:nvPr/>
          </p:nvSpPr>
          <p:spPr>
            <a:xfrm>
              <a:off x="7739119" y="2897343"/>
              <a:ext cx="123184" cy="40811"/>
            </a:xfrm>
            <a:custGeom>
              <a:avLst/>
              <a:pathLst>
                <a:path w="123184" h="40811">
                  <a:moveTo>
                    <a:pt x="123184" y="0"/>
                  </a:moveTo>
                  <a:lnTo>
                    <a:pt x="0" y="40811"/>
                  </a:lnTo>
                </a:path>
              </a:pathLst>
            </a:custGeom>
          </p:spPr>
          <p:txBody>
            <a:bodyPr/>
            <a:lstStyle/>
            <a:p/>
          </p:txBody>
        </p:sp>
        <p:sp>
          <p:nvSpPr>
            <p:cNvPr id="68" name="pl68"/>
            <p:cNvSpPr/>
            <p:nvPr/>
          </p:nvSpPr>
          <p:spPr>
            <a:xfrm>
              <a:off x="7739713" y="3120862"/>
              <a:ext cx="122590" cy="33225"/>
            </a:xfrm>
            <a:custGeom>
              <a:avLst/>
              <a:pathLst>
                <a:path w="122590" h="33225">
                  <a:moveTo>
                    <a:pt x="122590" y="33225"/>
                  </a:moveTo>
                  <a:lnTo>
                    <a:pt x="0" y="0"/>
                  </a:lnTo>
                </a:path>
              </a:pathLst>
            </a:custGeom>
          </p:spPr>
          <p:txBody>
            <a:bodyPr/>
            <a:lstStyle/>
            <a:p/>
          </p:txBody>
        </p:sp>
        <p:sp>
          <p:nvSpPr>
            <p:cNvPr id="69" name="pg69"/>
            <p:cNvSpPr/>
            <p:nvPr/>
          </p:nvSpPr>
          <p:spPr>
            <a:xfrm>
              <a:off x="7793724" y="280109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0" name="tx70"/>
            <p:cNvSpPr/>
            <p:nvPr/>
          </p:nvSpPr>
          <p:spPr>
            <a:xfrm>
              <a:off x="7816584" y="284221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55%</a:t>
              </a:r>
            </a:p>
          </p:txBody>
        </p:sp>
        <p:sp>
          <p:nvSpPr>
            <p:cNvPr id="71" name="pg71"/>
            <p:cNvSpPr/>
            <p:nvPr/>
          </p:nvSpPr>
          <p:spPr>
            <a:xfrm>
              <a:off x="7793724" y="306963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2" name="tx72"/>
            <p:cNvSpPr/>
            <p:nvPr/>
          </p:nvSpPr>
          <p:spPr>
            <a:xfrm>
              <a:off x="7816584" y="311075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51%</a:t>
              </a:r>
            </a:p>
          </p:txBody>
        </p:sp>
        <p:sp>
          <p:nvSpPr>
            <p:cNvPr id="73" name="rc73"/>
            <p:cNvSpPr/>
            <p:nvPr/>
          </p:nvSpPr>
          <p:spPr>
            <a:xfrm>
              <a:off x="959174" y="646101"/>
              <a:ext cx="7676517" cy="4897291"/>
            </a:xfrm>
            <a:prstGeom prst="rect">
              <a:avLst/>
            </a:prstGeom>
            <a:ln w="13550" cap="rnd">
              <a:solidFill>
                <a:srgbClr val="BEBEBE">
                  <a:alpha val="100000"/>
                </a:srgbClr>
              </a:solidFill>
              <a:prstDash val="solid"/>
              <a:round/>
            </a:ln>
          </p:spPr>
          <p:txBody>
            <a:bodyPr/>
            <a:lstStyle/>
            <a:p/>
          </p:txBody>
        </p:sp>
        <p:sp>
          <p:nvSpPr>
            <p:cNvPr id="74" name="tx74"/>
            <p:cNvSpPr/>
            <p:nvPr/>
          </p:nvSpPr>
          <p:spPr>
            <a:xfrm>
              <a:off x="825913"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508103" y="385261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76" name="tx76"/>
            <p:cNvSpPr/>
            <p:nvPr/>
          </p:nvSpPr>
          <p:spPr>
            <a:xfrm>
              <a:off x="508103" y="244824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77" name="tx77"/>
            <p:cNvSpPr/>
            <p:nvPr/>
          </p:nvSpPr>
          <p:spPr>
            <a:xfrm>
              <a:off x="508103" y="104387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78" name="tx78"/>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0" name="tx80"/>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1" name="tx81"/>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2" name="tx82"/>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3" name="tx83"/>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5" name="tx85"/>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6" name="tx86"/>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7" name="tx87"/>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8" name="tx88"/>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9" name="tx89"/>
            <p:cNvSpPr/>
            <p:nvPr/>
          </p:nvSpPr>
          <p:spPr>
            <a:xfrm rot="-5400000">
              <a:off x="1113741"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0" name="tx90"/>
            <p:cNvSpPr/>
            <p:nvPr/>
          </p:nvSpPr>
          <p:spPr>
            <a:xfrm rot="-5400000">
              <a:off x="1650530"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1" name="tx91"/>
            <p:cNvSpPr/>
            <p:nvPr/>
          </p:nvSpPr>
          <p:spPr>
            <a:xfrm rot="-5400000">
              <a:off x="2187380"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2" name="tx92"/>
            <p:cNvSpPr/>
            <p:nvPr/>
          </p:nvSpPr>
          <p:spPr>
            <a:xfrm rot="-5400000">
              <a:off x="274950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3" name="tx93"/>
            <p:cNvSpPr/>
            <p:nvPr/>
          </p:nvSpPr>
          <p:spPr>
            <a:xfrm rot="-5400000">
              <a:off x="3261019"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4" name="tx94"/>
            <p:cNvSpPr/>
            <p:nvPr/>
          </p:nvSpPr>
          <p:spPr>
            <a:xfrm rot="-5400000">
              <a:off x="382313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5" name="tx95"/>
            <p:cNvSpPr/>
            <p:nvPr/>
          </p:nvSpPr>
          <p:spPr>
            <a:xfrm rot="-5400000">
              <a:off x="4334658"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6" name="tx96"/>
            <p:cNvSpPr/>
            <p:nvPr/>
          </p:nvSpPr>
          <p:spPr>
            <a:xfrm rot="-5400000">
              <a:off x="489677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7" name="tx97"/>
            <p:cNvSpPr/>
            <p:nvPr/>
          </p:nvSpPr>
          <p:spPr>
            <a:xfrm rot="-5400000">
              <a:off x="5403212"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8" name="tx98"/>
            <p:cNvSpPr/>
            <p:nvPr/>
          </p:nvSpPr>
          <p:spPr>
            <a:xfrm rot="-5400000">
              <a:off x="5945116"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9" name="tx99"/>
            <p:cNvSpPr/>
            <p:nvPr/>
          </p:nvSpPr>
          <p:spPr>
            <a:xfrm rot="-5400000">
              <a:off x="6476850"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0" name="tx100"/>
            <p:cNvSpPr/>
            <p:nvPr/>
          </p:nvSpPr>
          <p:spPr>
            <a:xfrm rot="-5400000">
              <a:off x="6988927" y="5754758"/>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1" name="tx101"/>
            <p:cNvSpPr/>
            <p:nvPr/>
          </p:nvSpPr>
          <p:spPr>
            <a:xfrm rot="-5400000">
              <a:off x="7555574"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2" name="tx102"/>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3" name="tx103"/>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4" name="tx104"/>
            <p:cNvSpPr/>
            <p:nvPr/>
          </p:nvSpPr>
          <p:spPr>
            <a:xfrm>
              <a:off x="2175677" y="401416"/>
              <a:ext cx="52435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DRC, 2012-2024</a:t>
              </a:r>
            </a:p>
          </p:txBody>
        </p:sp>
        <p:sp>
          <p:nvSpPr>
            <p:cNvPr id="105" name="tx10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6" name="tx10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7" name="tx10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8" name="tx10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5,086 confirmed measles cases in DRC. In the same year, MCV1 coverage was 55% and MCV2 coverage was 51%.
The number of cases in 2024 was 52% lower than in 2023 (n=10,701).
The highest number of measles cases was reported in 2019 (n=18,467). In this year, MCV1 coverage was 65%.
DRC reported measles vaccine stockouts in 2004, 2005, 2006, 2007, 2008, 2009, 2010, 2011, 2012, 2013, 2014, 2016, 2018, 2021, 2023, and 2024.
There were measles-containing vaccine supplementary immunization activities/campaigns in 2020, 2022, and 2023.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383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299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214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5130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7045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3416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257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9172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1087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3003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189629"/>
              <a:ext cx="3520101" cy="2425379"/>
            </a:xfrm>
            <a:custGeom>
              <a:avLst/>
              <a:pathLst>
                <a:path w="3520101" h="2425379">
                  <a:moveTo>
                    <a:pt x="0" y="0"/>
                  </a:moveTo>
                  <a:lnTo>
                    <a:pt x="146670" y="0"/>
                  </a:lnTo>
                  <a:lnTo>
                    <a:pt x="293341" y="1616919"/>
                  </a:lnTo>
                  <a:lnTo>
                    <a:pt x="440012" y="1455227"/>
                  </a:lnTo>
                  <a:lnTo>
                    <a:pt x="586683" y="1697765"/>
                  </a:lnTo>
                  <a:lnTo>
                    <a:pt x="733354" y="2344533"/>
                  </a:lnTo>
                  <a:lnTo>
                    <a:pt x="880025" y="2101995"/>
                  </a:lnTo>
                  <a:lnTo>
                    <a:pt x="1026696" y="2263687"/>
                  </a:lnTo>
                  <a:lnTo>
                    <a:pt x="1173367" y="2263687"/>
                  </a:lnTo>
                  <a:lnTo>
                    <a:pt x="1320038" y="2425379"/>
                  </a:lnTo>
                  <a:lnTo>
                    <a:pt x="1466709" y="2182841"/>
                  </a:lnTo>
                  <a:lnTo>
                    <a:pt x="1613379" y="2344533"/>
                  </a:lnTo>
                  <a:lnTo>
                    <a:pt x="1760050" y="2425379"/>
                  </a:lnTo>
                  <a:lnTo>
                    <a:pt x="1906721" y="2425379"/>
                  </a:lnTo>
                  <a:lnTo>
                    <a:pt x="2053392" y="2344533"/>
                  </a:lnTo>
                  <a:lnTo>
                    <a:pt x="2200063" y="2021149"/>
                  </a:lnTo>
                  <a:lnTo>
                    <a:pt x="2346734" y="2021149"/>
                  </a:lnTo>
                  <a:lnTo>
                    <a:pt x="2493405" y="2101995"/>
                  </a:lnTo>
                  <a:lnTo>
                    <a:pt x="2640076" y="2101995"/>
                  </a:lnTo>
                  <a:lnTo>
                    <a:pt x="2786747" y="2101995"/>
                  </a:lnTo>
                  <a:lnTo>
                    <a:pt x="2933418" y="1859457"/>
                  </a:lnTo>
                  <a:lnTo>
                    <a:pt x="3080089" y="1536073"/>
                  </a:lnTo>
                  <a:lnTo>
                    <a:pt x="3226759" y="1536073"/>
                  </a:lnTo>
                  <a:lnTo>
                    <a:pt x="3373430" y="1131843"/>
                  </a:lnTo>
                  <a:lnTo>
                    <a:pt x="3520101" y="1455227"/>
                  </a:lnTo>
                </a:path>
              </a:pathLst>
            </a:custGeom>
            <a:ln w="27101" cap="flat">
              <a:solidFill>
                <a:srgbClr val="0058AB">
                  <a:alpha val="80000"/>
                </a:srgbClr>
              </a:solidFill>
              <a:prstDash val="solid"/>
              <a:round/>
            </a:ln>
          </p:spPr>
          <p:txBody>
            <a:bodyPr/>
            <a:lstStyle/>
            <a:p/>
          </p:txBody>
        </p:sp>
        <p:sp>
          <p:nvSpPr>
            <p:cNvPr id="23" name="pl23"/>
            <p:cNvSpPr/>
            <p:nvPr/>
          </p:nvSpPr>
          <p:spPr>
            <a:xfrm>
              <a:off x="943464" y="4291625"/>
              <a:ext cx="3520101" cy="646767"/>
            </a:xfrm>
            <a:custGeom>
              <a:avLst/>
              <a:pathLst>
                <a:path w="3520101" h="646767">
                  <a:moveTo>
                    <a:pt x="0" y="0"/>
                  </a:moveTo>
                  <a:lnTo>
                    <a:pt x="146670" y="80845"/>
                  </a:lnTo>
                  <a:lnTo>
                    <a:pt x="293341" y="0"/>
                  </a:lnTo>
                  <a:lnTo>
                    <a:pt x="440012" y="161691"/>
                  </a:lnTo>
                  <a:lnTo>
                    <a:pt x="586683" y="242537"/>
                  </a:lnTo>
                  <a:lnTo>
                    <a:pt x="733354" y="161691"/>
                  </a:lnTo>
                  <a:lnTo>
                    <a:pt x="880025" y="242537"/>
                  </a:lnTo>
                  <a:lnTo>
                    <a:pt x="1026696" y="242537"/>
                  </a:lnTo>
                  <a:lnTo>
                    <a:pt x="1173367" y="404229"/>
                  </a:lnTo>
                  <a:lnTo>
                    <a:pt x="1320038" y="485075"/>
                  </a:lnTo>
                  <a:lnTo>
                    <a:pt x="1466709" y="565921"/>
                  </a:lnTo>
                  <a:lnTo>
                    <a:pt x="1613379" y="565921"/>
                  </a:lnTo>
                  <a:lnTo>
                    <a:pt x="1760050" y="565921"/>
                  </a:lnTo>
                  <a:lnTo>
                    <a:pt x="1906721" y="565921"/>
                  </a:lnTo>
                  <a:lnTo>
                    <a:pt x="2053392" y="646767"/>
                  </a:lnTo>
                  <a:lnTo>
                    <a:pt x="2200063" y="646767"/>
                  </a:lnTo>
                  <a:lnTo>
                    <a:pt x="2346734" y="646767"/>
                  </a:lnTo>
                  <a:lnTo>
                    <a:pt x="2493405" y="646767"/>
                  </a:lnTo>
                  <a:lnTo>
                    <a:pt x="2640076" y="646767"/>
                  </a:lnTo>
                  <a:lnTo>
                    <a:pt x="2786747" y="646767"/>
                  </a:lnTo>
                  <a:lnTo>
                    <a:pt x="2933418" y="646767"/>
                  </a:lnTo>
                  <a:lnTo>
                    <a:pt x="3080089" y="565921"/>
                  </a:lnTo>
                  <a:lnTo>
                    <a:pt x="3226759" y="646767"/>
                  </a:lnTo>
                  <a:lnTo>
                    <a:pt x="3373430" y="646767"/>
                  </a:lnTo>
                  <a:lnTo>
                    <a:pt x="3520101" y="646767"/>
                  </a:lnTo>
                </a:path>
              </a:pathLst>
            </a:custGeom>
            <a:ln w="27101" cap="flat">
              <a:solidFill>
                <a:srgbClr val="1CABE2">
                  <a:alpha val="80000"/>
                </a:srgbClr>
              </a:solidFill>
              <a:prstDash val="solid"/>
              <a:round/>
            </a:ln>
          </p:spPr>
          <p:txBody>
            <a:bodyPr/>
            <a:lstStyle/>
            <a:p/>
          </p:txBody>
        </p:sp>
        <p:sp>
          <p:nvSpPr>
            <p:cNvPr id="24" name="pl24"/>
            <p:cNvSpPr/>
            <p:nvPr/>
          </p:nvSpPr>
          <p:spPr>
            <a:xfrm>
              <a:off x="943464" y="2998089"/>
              <a:ext cx="3520101" cy="1697765"/>
            </a:xfrm>
            <a:custGeom>
              <a:avLst/>
              <a:pathLst>
                <a:path w="3520101" h="1697765">
                  <a:moveTo>
                    <a:pt x="0" y="80845"/>
                  </a:moveTo>
                  <a:lnTo>
                    <a:pt x="146670" y="0"/>
                  </a:lnTo>
                  <a:lnTo>
                    <a:pt x="293341" y="242537"/>
                  </a:lnTo>
                  <a:lnTo>
                    <a:pt x="440012" y="485075"/>
                  </a:lnTo>
                  <a:lnTo>
                    <a:pt x="586683" y="727613"/>
                  </a:lnTo>
                  <a:lnTo>
                    <a:pt x="733354" y="1050997"/>
                  </a:lnTo>
                  <a:lnTo>
                    <a:pt x="880025" y="1131843"/>
                  </a:lnTo>
                  <a:lnTo>
                    <a:pt x="1026696" y="1212689"/>
                  </a:lnTo>
                  <a:lnTo>
                    <a:pt x="1173367" y="1293535"/>
                  </a:lnTo>
                  <a:lnTo>
                    <a:pt x="1320038" y="1374381"/>
                  </a:lnTo>
                  <a:lnTo>
                    <a:pt x="1466709" y="1536073"/>
                  </a:lnTo>
                  <a:lnTo>
                    <a:pt x="1613379" y="1697765"/>
                  </a:lnTo>
                  <a:lnTo>
                    <a:pt x="1760050" y="1536073"/>
                  </a:lnTo>
                  <a:lnTo>
                    <a:pt x="1906721" y="1616919"/>
                  </a:lnTo>
                  <a:lnTo>
                    <a:pt x="2053392" y="1536073"/>
                  </a:lnTo>
                  <a:lnTo>
                    <a:pt x="2200063" y="1293535"/>
                  </a:lnTo>
                  <a:lnTo>
                    <a:pt x="2346734" y="1374381"/>
                  </a:lnTo>
                  <a:lnTo>
                    <a:pt x="2493405" y="1374381"/>
                  </a:lnTo>
                  <a:lnTo>
                    <a:pt x="2640076" y="1455227"/>
                  </a:lnTo>
                  <a:lnTo>
                    <a:pt x="2786747" y="1616919"/>
                  </a:lnTo>
                  <a:lnTo>
                    <a:pt x="2933418" y="1455227"/>
                  </a:lnTo>
                  <a:lnTo>
                    <a:pt x="3080089" y="1455227"/>
                  </a:lnTo>
                  <a:lnTo>
                    <a:pt x="3226759" y="1536073"/>
                  </a:lnTo>
                  <a:lnTo>
                    <a:pt x="3373430" y="1455227"/>
                  </a:lnTo>
                  <a:lnTo>
                    <a:pt x="3520101" y="1536073"/>
                  </a:lnTo>
                </a:path>
              </a:pathLst>
            </a:custGeom>
            <a:ln w="27101" cap="flat">
              <a:solidFill>
                <a:srgbClr val="00833D">
                  <a:alpha val="80000"/>
                </a:srgbClr>
              </a:solidFill>
              <a:prstDash val="solid"/>
              <a:round/>
            </a:ln>
          </p:spPr>
          <p:txBody>
            <a:bodyPr/>
            <a:lstStyle/>
            <a:p/>
          </p:txBody>
        </p:sp>
        <p:sp>
          <p:nvSpPr>
            <p:cNvPr id="25" name="pl25"/>
            <p:cNvSpPr/>
            <p:nvPr/>
          </p:nvSpPr>
          <p:spPr>
            <a:xfrm>
              <a:off x="943464" y="2189629"/>
              <a:ext cx="3520101" cy="2425379"/>
            </a:xfrm>
            <a:custGeom>
              <a:avLst/>
              <a:pathLst>
                <a:path w="3520101" h="2425379">
                  <a:moveTo>
                    <a:pt x="0" y="0"/>
                  </a:moveTo>
                  <a:lnTo>
                    <a:pt x="146670" y="0"/>
                  </a:lnTo>
                  <a:lnTo>
                    <a:pt x="293341" y="1616919"/>
                  </a:lnTo>
                  <a:lnTo>
                    <a:pt x="440012" y="1455227"/>
                  </a:lnTo>
                  <a:lnTo>
                    <a:pt x="586683" y="1697765"/>
                  </a:lnTo>
                  <a:lnTo>
                    <a:pt x="733354" y="2344533"/>
                  </a:lnTo>
                  <a:lnTo>
                    <a:pt x="880025" y="2101995"/>
                  </a:lnTo>
                  <a:lnTo>
                    <a:pt x="1026696" y="2263687"/>
                  </a:lnTo>
                  <a:lnTo>
                    <a:pt x="1173367" y="2263687"/>
                  </a:lnTo>
                  <a:lnTo>
                    <a:pt x="1320038" y="2425379"/>
                  </a:lnTo>
                  <a:lnTo>
                    <a:pt x="1466709" y="2182841"/>
                  </a:lnTo>
                  <a:lnTo>
                    <a:pt x="1613379" y="2344533"/>
                  </a:lnTo>
                  <a:lnTo>
                    <a:pt x="1760050" y="2425379"/>
                  </a:lnTo>
                  <a:lnTo>
                    <a:pt x="1906721" y="2425379"/>
                  </a:lnTo>
                  <a:lnTo>
                    <a:pt x="2053392" y="2344533"/>
                  </a:lnTo>
                  <a:lnTo>
                    <a:pt x="2200063" y="2021149"/>
                  </a:lnTo>
                  <a:lnTo>
                    <a:pt x="2346734" y="2021149"/>
                  </a:lnTo>
                  <a:lnTo>
                    <a:pt x="2493405" y="2101995"/>
                  </a:lnTo>
                  <a:lnTo>
                    <a:pt x="2640076" y="2101995"/>
                  </a:lnTo>
                  <a:lnTo>
                    <a:pt x="2786747" y="2101995"/>
                  </a:lnTo>
                  <a:lnTo>
                    <a:pt x="2933418" y="1859457"/>
                  </a:lnTo>
                  <a:lnTo>
                    <a:pt x="3080089" y="1536073"/>
                  </a:lnTo>
                  <a:lnTo>
                    <a:pt x="3226759" y="1536073"/>
                  </a:lnTo>
                  <a:lnTo>
                    <a:pt x="3373430" y="1131843"/>
                  </a:lnTo>
                  <a:lnTo>
                    <a:pt x="3520101" y="1455227"/>
                  </a:lnTo>
                </a:path>
              </a:pathLst>
            </a:custGeom>
            <a:ln w="43362" cap="flat">
              <a:solidFill>
                <a:srgbClr val="000000">
                  <a:alpha val="100000"/>
                </a:srgbClr>
              </a:solidFill>
              <a:prstDash val="solid"/>
              <a:round/>
            </a:ln>
          </p:spPr>
          <p:txBody>
            <a:bodyPr/>
            <a:lstStyle/>
            <a:p/>
          </p:txBody>
        </p:sp>
        <p:sp>
          <p:nvSpPr>
            <p:cNvPr id="26" name="pl26"/>
            <p:cNvSpPr/>
            <p:nvPr/>
          </p:nvSpPr>
          <p:spPr>
            <a:xfrm>
              <a:off x="943464" y="2189629"/>
              <a:ext cx="3520101" cy="2425379"/>
            </a:xfrm>
            <a:custGeom>
              <a:avLst/>
              <a:pathLst>
                <a:path w="3520101" h="2425379">
                  <a:moveTo>
                    <a:pt x="0" y="0"/>
                  </a:moveTo>
                  <a:lnTo>
                    <a:pt x="146670" y="0"/>
                  </a:lnTo>
                  <a:lnTo>
                    <a:pt x="293341" y="1616919"/>
                  </a:lnTo>
                  <a:lnTo>
                    <a:pt x="440012" y="1455227"/>
                  </a:lnTo>
                  <a:lnTo>
                    <a:pt x="586683" y="1697765"/>
                  </a:lnTo>
                  <a:lnTo>
                    <a:pt x="733354" y="2344533"/>
                  </a:lnTo>
                  <a:lnTo>
                    <a:pt x="880025" y="2101995"/>
                  </a:lnTo>
                  <a:lnTo>
                    <a:pt x="1026696" y="2263687"/>
                  </a:lnTo>
                  <a:lnTo>
                    <a:pt x="1173367" y="2263687"/>
                  </a:lnTo>
                  <a:lnTo>
                    <a:pt x="1320038" y="2425379"/>
                  </a:lnTo>
                  <a:lnTo>
                    <a:pt x="1466709" y="2182841"/>
                  </a:lnTo>
                  <a:lnTo>
                    <a:pt x="1613379" y="2344533"/>
                  </a:lnTo>
                  <a:lnTo>
                    <a:pt x="1760050" y="2425379"/>
                  </a:lnTo>
                  <a:lnTo>
                    <a:pt x="1906721" y="2425379"/>
                  </a:lnTo>
                  <a:lnTo>
                    <a:pt x="2053392" y="2344533"/>
                  </a:lnTo>
                  <a:lnTo>
                    <a:pt x="2200063" y="2021149"/>
                  </a:lnTo>
                  <a:lnTo>
                    <a:pt x="2346734" y="2021149"/>
                  </a:lnTo>
                  <a:lnTo>
                    <a:pt x="2493405" y="2101995"/>
                  </a:lnTo>
                  <a:lnTo>
                    <a:pt x="2640076" y="2101995"/>
                  </a:lnTo>
                  <a:lnTo>
                    <a:pt x="2786747" y="2101995"/>
                  </a:lnTo>
                  <a:lnTo>
                    <a:pt x="2933418" y="1859457"/>
                  </a:lnTo>
                  <a:lnTo>
                    <a:pt x="3080089" y="1536073"/>
                  </a:lnTo>
                  <a:lnTo>
                    <a:pt x="3226759" y="1536073"/>
                  </a:lnTo>
                  <a:lnTo>
                    <a:pt x="3373430" y="1131843"/>
                  </a:lnTo>
                  <a:lnTo>
                    <a:pt x="3520101" y="1455227"/>
                  </a:lnTo>
                </a:path>
              </a:pathLst>
            </a:custGeom>
            <a:ln w="27101" cap="flat">
              <a:solidFill>
                <a:srgbClr val="0058AB">
                  <a:alpha val="100000"/>
                </a:srgbClr>
              </a:solidFill>
              <a:prstDash val="solid"/>
              <a:round/>
            </a:ln>
          </p:spPr>
          <p:txBody>
            <a:bodyPr/>
            <a:lstStyle/>
            <a:p/>
          </p:txBody>
        </p:sp>
        <p:sp>
          <p:nvSpPr>
            <p:cNvPr id="27" name="pl27"/>
            <p:cNvSpPr/>
            <p:nvPr/>
          </p:nvSpPr>
          <p:spPr>
            <a:xfrm>
              <a:off x="943464" y="1947091"/>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291625"/>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129933"/>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968241"/>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049087"/>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078935"/>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402319"/>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18805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190929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39</a:t>
              </a:r>
            </a:p>
          </p:txBody>
        </p:sp>
        <p:sp>
          <p:nvSpPr>
            <p:cNvPr id="36" name="pg36"/>
            <p:cNvSpPr/>
            <p:nvPr/>
          </p:nvSpPr>
          <p:spPr>
            <a:xfrm>
              <a:off x="1590194" y="42250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20548" y="425388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2323549" y="40633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53902" y="409342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0" name="pg40"/>
            <p:cNvSpPr/>
            <p:nvPr/>
          </p:nvSpPr>
          <p:spPr>
            <a:xfrm>
              <a:off x="3056903" y="39016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87257" y="393173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2" name="pg42"/>
            <p:cNvSpPr/>
            <p:nvPr/>
          </p:nvSpPr>
          <p:spPr>
            <a:xfrm>
              <a:off x="3643587" y="39825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673940" y="401129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4" name="pg44"/>
            <p:cNvSpPr/>
            <p:nvPr/>
          </p:nvSpPr>
          <p:spPr>
            <a:xfrm>
              <a:off x="4230271" y="30123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0624" y="304119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46" name="pg46"/>
            <p:cNvSpPr/>
            <p:nvPr/>
          </p:nvSpPr>
          <p:spPr>
            <a:xfrm>
              <a:off x="4376942" y="33357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7295" y="33658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8" name="tx48"/>
            <p:cNvSpPr/>
            <p:nvPr/>
          </p:nvSpPr>
          <p:spPr>
            <a:xfrm>
              <a:off x="4523855" y="48993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4937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0" name="tx50"/>
            <p:cNvSpPr/>
            <p:nvPr/>
          </p:nvSpPr>
          <p:spPr>
            <a:xfrm>
              <a:off x="577692" y="44915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6830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87454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20661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a:off x="577692" y="12576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5565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5565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1695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07940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22758" y="610084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DRC</a:t>
              </a:r>
            </a:p>
          </p:txBody>
        </p:sp>
        <p:sp>
          <p:nvSpPr>
            <p:cNvPr id="68" name="tx68"/>
            <p:cNvSpPr/>
            <p:nvPr/>
          </p:nvSpPr>
          <p:spPr>
            <a:xfrm>
              <a:off x="258405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346508"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93839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1299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3214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5130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17045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53416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7257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9172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1087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3003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08715" y="1542861"/>
              <a:ext cx="3520101" cy="3557222"/>
            </a:xfrm>
            <a:custGeom>
              <a:avLst/>
              <a:pathLst>
                <a:path w="3520101" h="3557222">
                  <a:moveTo>
                    <a:pt x="0" y="0"/>
                  </a:moveTo>
                  <a:lnTo>
                    <a:pt x="146670" y="1293535"/>
                  </a:lnTo>
                  <a:lnTo>
                    <a:pt x="293341" y="2748763"/>
                  </a:lnTo>
                  <a:lnTo>
                    <a:pt x="440012" y="3072147"/>
                  </a:lnTo>
                  <a:lnTo>
                    <a:pt x="586683" y="2667917"/>
                  </a:lnTo>
                  <a:lnTo>
                    <a:pt x="733354" y="2991301"/>
                  </a:lnTo>
                  <a:lnTo>
                    <a:pt x="880025" y="2910455"/>
                  </a:lnTo>
                  <a:lnTo>
                    <a:pt x="1026696" y="2829609"/>
                  </a:lnTo>
                  <a:lnTo>
                    <a:pt x="1173367" y="2506225"/>
                  </a:lnTo>
                  <a:lnTo>
                    <a:pt x="1320038" y="2425379"/>
                  </a:lnTo>
                  <a:lnTo>
                    <a:pt x="1466709" y="3557222"/>
                  </a:lnTo>
                  <a:lnTo>
                    <a:pt x="1613379" y="2587071"/>
                  </a:lnTo>
                  <a:lnTo>
                    <a:pt x="1760050" y="2829609"/>
                  </a:lnTo>
                  <a:lnTo>
                    <a:pt x="1906721" y="2748763"/>
                  </a:lnTo>
                  <a:lnTo>
                    <a:pt x="2053392" y="2587071"/>
                  </a:lnTo>
                  <a:lnTo>
                    <a:pt x="2200063" y="2182841"/>
                  </a:lnTo>
                  <a:lnTo>
                    <a:pt x="2346734" y="2021149"/>
                  </a:lnTo>
                  <a:lnTo>
                    <a:pt x="2493405" y="2101995"/>
                  </a:lnTo>
                  <a:lnTo>
                    <a:pt x="2640076" y="2021149"/>
                  </a:lnTo>
                  <a:lnTo>
                    <a:pt x="2786747" y="1940303"/>
                  </a:lnTo>
                  <a:lnTo>
                    <a:pt x="2933418" y="1778611"/>
                  </a:lnTo>
                  <a:lnTo>
                    <a:pt x="3080089" y="1212689"/>
                  </a:lnTo>
                  <a:lnTo>
                    <a:pt x="3226759" y="1293535"/>
                  </a:lnTo>
                  <a:lnTo>
                    <a:pt x="3373430" y="970151"/>
                  </a:lnTo>
                  <a:lnTo>
                    <a:pt x="3520101" y="1131843"/>
                  </a:lnTo>
                </a:path>
              </a:pathLst>
            </a:custGeom>
            <a:ln w="27101" cap="flat">
              <a:solidFill>
                <a:srgbClr val="0058AB">
                  <a:alpha val="80000"/>
                </a:srgbClr>
              </a:solidFill>
              <a:prstDash val="solid"/>
              <a:round/>
            </a:ln>
          </p:spPr>
          <p:txBody>
            <a:bodyPr/>
            <a:lstStyle/>
            <a:p/>
          </p:txBody>
        </p:sp>
        <p:sp>
          <p:nvSpPr>
            <p:cNvPr id="89" name="pl89"/>
            <p:cNvSpPr/>
            <p:nvPr/>
          </p:nvSpPr>
          <p:spPr>
            <a:xfrm>
              <a:off x="5308715" y="4210779"/>
              <a:ext cx="3520101" cy="727613"/>
            </a:xfrm>
            <a:custGeom>
              <a:avLst/>
              <a:pathLst>
                <a:path w="3520101" h="727613">
                  <a:moveTo>
                    <a:pt x="0" y="0"/>
                  </a:moveTo>
                  <a:lnTo>
                    <a:pt x="146670" y="80845"/>
                  </a:lnTo>
                  <a:lnTo>
                    <a:pt x="293341" y="80845"/>
                  </a:lnTo>
                  <a:lnTo>
                    <a:pt x="440012" y="161691"/>
                  </a:lnTo>
                  <a:lnTo>
                    <a:pt x="586683" y="242537"/>
                  </a:lnTo>
                  <a:lnTo>
                    <a:pt x="733354" y="242537"/>
                  </a:lnTo>
                  <a:lnTo>
                    <a:pt x="880025" y="323383"/>
                  </a:lnTo>
                  <a:lnTo>
                    <a:pt x="1026696" y="404229"/>
                  </a:lnTo>
                  <a:lnTo>
                    <a:pt x="1173367" y="485075"/>
                  </a:lnTo>
                  <a:lnTo>
                    <a:pt x="1320038" y="565921"/>
                  </a:lnTo>
                  <a:lnTo>
                    <a:pt x="1466709" y="646767"/>
                  </a:lnTo>
                  <a:lnTo>
                    <a:pt x="1613379" y="646767"/>
                  </a:lnTo>
                  <a:lnTo>
                    <a:pt x="1760050" y="646767"/>
                  </a:lnTo>
                  <a:lnTo>
                    <a:pt x="1906721" y="727613"/>
                  </a:lnTo>
                  <a:lnTo>
                    <a:pt x="2053392" y="646767"/>
                  </a:lnTo>
                  <a:lnTo>
                    <a:pt x="2200063" y="727613"/>
                  </a:lnTo>
                  <a:lnTo>
                    <a:pt x="2346734" y="646767"/>
                  </a:lnTo>
                  <a:lnTo>
                    <a:pt x="2493405" y="646767"/>
                  </a:lnTo>
                  <a:lnTo>
                    <a:pt x="2640076" y="727613"/>
                  </a:lnTo>
                  <a:lnTo>
                    <a:pt x="2786747" y="727613"/>
                  </a:lnTo>
                  <a:lnTo>
                    <a:pt x="2933418" y="727613"/>
                  </a:lnTo>
                  <a:lnTo>
                    <a:pt x="3080089" y="646767"/>
                  </a:lnTo>
                  <a:lnTo>
                    <a:pt x="3226759" y="565921"/>
                  </a:lnTo>
                  <a:lnTo>
                    <a:pt x="3373430" y="565921"/>
                  </a:lnTo>
                  <a:lnTo>
                    <a:pt x="3520101" y="646767"/>
                  </a:lnTo>
                </a:path>
              </a:pathLst>
            </a:custGeom>
            <a:ln w="27101" cap="flat">
              <a:solidFill>
                <a:srgbClr val="1CABE2">
                  <a:alpha val="80000"/>
                </a:srgbClr>
              </a:solidFill>
              <a:prstDash val="solid"/>
              <a:round/>
            </a:ln>
          </p:spPr>
          <p:txBody>
            <a:bodyPr/>
            <a:lstStyle/>
            <a:p/>
          </p:txBody>
        </p:sp>
        <p:sp>
          <p:nvSpPr>
            <p:cNvPr id="90" name="pl90"/>
            <p:cNvSpPr/>
            <p:nvPr/>
          </p:nvSpPr>
          <p:spPr>
            <a:xfrm>
              <a:off x="5308715" y="3159781"/>
              <a:ext cx="3520101" cy="1536073"/>
            </a:xfrm>
            <a:custGeom>
              <a:avLst/>
              <a:pathLst>
                <a:path w="3520101" h="1536073">
                  <a:moveTo>
                    <a:pt x="0" y="0"/>
                  </a:moveTo>
                  <a:lnTo>
                    <a:pt x="146670" y="161691"/>
                  </a:lnTo>
                  <a:lnTo>
                    <a:pt x="293341" y="242537"/>
                  </a:lnTo>
                  <a:lnTo>
                    <a:pt x="440012" y="565921"/>
                  </a:lnTo>
                  <a:lnTo>
                    <a:pt x="586683" y="727613"/>
                  </a:lnTo>
                  <a:lnTo>
                    <a:pt x="733354" y="970151"/>
                  </a:lnTo>
                  <a:lnTo>
                    <a:pt x="880025" y="1050997"/>
                  </a:lnTo>
                  <a:lnTo>
                    <a:pt x="1026696" y="727613"/>
                  </a:lnTo>
                  <a:lnTo>
                    <a:pt x="1173367" y="808459"/>
                  </a:lnTo>
                  <a:lnTo>
                    <a:pt x="1320038" y="970151"/>
                  </a:lnTo>
                  <a:lnTo>
                    <a:pt x="1466709" y="1293535"/>
                  </a:lnTo>
                  <a:lnTo>
                    <a:pt x="1613379" y="1374381"/>
                  </a:lnTo>
                  <a:lnTo>
                    <a:pt x="1760050" y="1536073"/>
                  </a:lnTo>
                  <a:lnTo>
                    <a:pt x="1906721" y="1455227"/>
                  </a:lnTo>
                  <a:lnTo>
                    <a:pt x="2053392" y="970151"/>
                  </a:lnTo>
                  <a:lnTo>
                    <a:pt x="2200063" y="889305"/>
                  </a:lnTo>
                  <a:lnTo>
                    <a:pt x="2346734" y="646767"/>
                  </a:lnTo>
                  <a:lnTo>
                    <a:pt x="2493405" y="808459"/>
                  </a:lnTo>
                  <a:lnTo>
                    <a:pt x="2640076" y="727613"/>
                  </a:lnTo>
                  <a:lnTo>
                    <a:pt x="2786747" y="727613"/>
                  </a:lnTo>
                  <a:lnTo>
                    <a:pt x="2933418" y="727613"/>
                  </a:lnTo>
                  <a:lnTo>
                    <a:pt x="3080089" y="646767"/>
                  </a:lnTo>
                  <a:lnTo>
                    <a:pt x="3226759" y="485075"/>
                  </a:lnTo>
                  <a:lnTo>
                    <a:pt x="3373430" y="404229"/>
                  </a:lnTo>
                  <a:lnTo>
                    <a:pt x="3520101" y="565921"/>
                  </a:lnTo>
                </a:path>
              </a:pathLst>
            </a:custGeom>
            <a:ln w="27101" cap="flat">
              <a:solidFill>
                <a:srgbClr val="00833D">
                  <a:alpha val="80000"/>
                </a:srgbClr>
              </a:solidFill>
              <a:prstDash val="solid"/>
              <a:round/>
            </a:ln>
          </p:spPr>
          <p:txBody>
            <a:bodyPr/>
            <a:lstStyle/>
            <a:p/>
          </p:txBody>
        </p:sp>
        <p:sp>
          <p:nvSpPr>
            <p:cNvPr id="91" name="pl91"/>
            <p:cNvSpPr/>
            <p:nvPr/>
          </p:nvSpPr>
          <p:spPr>
            <a:xfrm>
              <a:off x="5308715" y="1542861"/>
              <a:ext cx="3520101" cy="3557222"/>
            </a:xfrm>
            <a:custGeom>
              <a:avLst/>
              <a:pathLst>
                <a:path w="3520101" h="3557222">
                  <a:moveTo>
                    <a:pt x="0" y="0"/>
                  </a:moveTo>
                  <a:lnTo>
                    <a:pt x="146670" y="1293535"/>
                  </a:lnTo>
                  <a:lnTo>
                    <a:pt x="293341" y="2748763"/>
                  </a:lnTo>
                  <a:lnTo>
                    <a:pt x="440012" y="3072147"/>
                  </a:lnTo>
                  <a:lnTo>
                    <a:pt x="586683" y="2667917"/>
                  </a:lnTo>
                  <a:lnTo>
                    <a:pt x="733354" y="2991301"/>
                  </a:lnTo>
                  <a:lnTo>
                    <a:pt x="880025" y="2910455"/>
                  </a:lnTo>
                  <a:lnTo>
                    <a:pt x="1026696" y="2829609"/>
                  </a:lnTo>
                  <a:lnTo>
                    <a:pt x="1173367" y="2506225"/>
                  </a:lnTo>
                  <a:lnTo>
                    <a:pt x="1320038" y="2425379"/>
                  </a:lnTo>
                  <a:lnTo>
                    <a:pt x="1466709" y="3557222"/>
                  </a:lnTo>
                  <a:lnTo>
                    <a:pt x="1613379" y="2587071"/>
                  </a:lnTo>
                  <a:lnTo>
                    <a:pt x="1760050" y="2829609"/>
                  </a:lnTo>
                  <a:lnTo>
                    <a:pt x="1906721" y="2748763"/>
                  </a:lnTo>
                  <a:lnTo>
                    <a:pt x="2053392" y="2587071"/>
                  </a:lnTo>
                  <a:lnTo>
                    <a:pt x="2200063" y="2182841"/>
                  </a:lnTo>
                  <a:lnTo>
                    <a:pt x="2346734" y="2021149"/>
                  </a:lnTo>
                  <a:lnTo>
                    <a:pt x="2493405" y="2101995"/>
                  </a:lnTo>
                  <a:lnTo>
                    <a:pt x="2640076" y="2021149"/>
                  </a:lnTo>
                  <a:lnTo>
                    <a:pt x="2786747" y="1940303"/>
                  </a:lnTo>
                  <a:lnTo>
                    <a:pt x="2933418" y="1778611"/>
                  </a:lnTo>
                  <a:lnTo>
                    <a:pt x="3080089" y="1212689"/>
                  </a:lnTo>
                  <a:lnTo>
                    <a:pt x="3226759" y="1293535"/>
                  </a:lnTo>
                  <a:lnTo>
                    <a:pt x="3373430" y="970151"/>
                  </a:lnTo>
                  <a:lnTo>
                    <a:pt x="3520101" y="1131843"/>
                  </a:lnTo>
                </a:path>
              </a:pathLst>
            </a:custGeom>
            <a:ln w="43362" cap="flat">
              <a:solidFill>
                <a:srgbClr val="000000">
                  <a:alpha val="100000"/>
                </a:srgbClr>
              </a:solidFill>
              <a:prstDash val="solid"/>
              <a:round/>
            </a:ln>
          </p:spPr>
          <p:txBody>
            <a:bodyPr/>
            <a:lstStyle/>
            <a:p/>
          </p:txBody>
        </p:sp>
        <p:sp>
          <p:nvSpPr>
            <p:cNvPr id="92" name="pl92"/>
            <p:cNvSpPr/>
            <p:nvPr/>
          </p:nvSpPr>
          <p:spPr>
            <a:xfrm>
              <a:off x="5308715" y="1542861"/>
              <a:ext cx="3520101" cy="3557222"/>
            </a:xfrm>
            <a:custGeom>
              <a:avLst/>
              <a:pathLst>
                <a:path w="3520101" h="3557222">
                  <a:moveTo>
                    <a:pt x="0" y="0"/>
                  </a:moveTo>
                  <a:lnTo>
                    <a:pt x="146670" y="1293535"/>
                  </a:lnTo>
                  <a:lnTo>
                    <a:pt x="293341" y="2748763"/>
                  </a:lnTo>
                  <a:lnTo>
                    <a:pt x="440012" y="3072147"/>
                  </a:lnTo>
                  <a:lnTo>
                    <a:pt x="586683" y="2667917"/>
                  </a:lnTo>
                  <a:lnTo>
                    <a:pt x="733354" y="2991301"/>
                  </a:lnTo>
                  <a:lnTo>
                    <a:pt x="880025" y="2910455"/>
                  </a:lnTo>
                  <a:lnTo>
                    <a:pt x="1026696" y="2829609"/>
                  </a:lnTo>
                  <a:lnTo>
                    <a:pt x="1173367" y="2506225"/>
                  </a:lnTo>
                  <a:lnTo>
                    <a:pt x="1320038" y="2425379"/>
                  </a:lnTo>
                  <a:lnTo>
                    <a:pt x="1466709" y="3557222"/>
                  </a:lnTo>
                  <a:lnTo>
                    <a:pt x="1613379" y="2587071"/>
                  </a:lnTo>
                  <a:lnTo>
                    <a:pt x="1760050" y="2829609"/>
                  </a:lnTo>
                  <a:lnTo>
                    <a:pt x="1906721" y="2748763"/>
                  </a:lnTo>
                  <a:lnTo>
                    <a:pt x="2053392" y="2587071"/>
                  </a:lnTo>
                  <a:lnTo>
                    <a:pt x="2200063" y="2182841"/>
                  </a:lnTo>
                  <a:lnTo>
                    <a:pt x="2346734" y="2021149"/>
                  </a:lnTo>
                  <a:lnTo>
                    <a:pt x="2493405" y="2101995"/>
                  </a:lnTo>
                  <a:lnTo>
                    <a:pt x="2640076" y="2021149"/>
                  </a:lnTo>
                  <a:lnTo>
                    <a:pt x="2786747" y="1940303"/>
                  </a:lnTo>
                  <a:lnTo>
                    <a:pt x="2933418" y="1778611"/>
                  </a:lnTo>
                  <a:lnTo>
                    <a:pt x="3080089" y="1212689"/>
                  </a:lnTo>
                  <a:lnTo>
                    <a:pt x="3226759" y="1293535"/>
                  </a:lnTo>
                  <a:lnTo>
                    <a:pt x="3373430" y="970151"/>
                  </a:lnTo>
                  <a:lnTo>
                    <a:pt x="3520101" y="1131843"/>
                  </a:lnTo>
                </a:path>
              </a:pathLst>
            </a:custGeom>
            <a:ln w="27101" cap="flat">
              <a:solidFill>
                <a:srgbClr val="0058AB">
                  <a:alpha val="100000"/>
                </a:srgbClr>
              </a:solidFill>
              <a:prstDash val="solid"/>
              <a:round/>
            </a:ln>
          </p:spPr>
          <p:txBody>
            <a:bodyPr/>
            <a:lstStyle/>
            <a:p/>
          </p:txBody>
        </p:sp>
        <p:sp>
          <p:nvSpPr>
            <p:cNvPr id="93" name="pl93"/>
            <p:cNvSpPr/>
            <p:nvPr/>
          </p:nvSpPr>
          <p:spPr>
            <a:xfrm>
              <a:off x="5308715" y="1300324"/>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4291625"/>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857547"/>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483165"/>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3240627"/>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2270475"/>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2432167"/>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123375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1264111"/>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47</a:t>
              </a:r>
            </a:p>
          </p:txBody>
        </p:sp>
        <p:sp>
          <p:nvSpPr>
            <p:cNvPr id="102" name="pg102"/>
            <p:cNvSpPr/>
            <p:nvPr/>
          </p:nvSpPr>
          <p:spPr>
            <a:xfrm>
              <a:off x="5955445" y="42250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5799" y="425388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4" name="pg104"/>
            <p:cNvSpPr/>
            <p:nvPr/>
          </p:nvSpPr>
          <p:spPr>
            <a:xfrm>
              <a:off x="6716935" y="47909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81975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7422154" y="34165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52508" y="34454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8" name="pg108"/>
            <p:cNvSpPr/>
            <p:nvPr/>
          </p:nvSpPr>
          <p:spPr>
            <a:xfrm>
              <a:off x="8008838" y="31740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39191" y="320283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10" name="pg110"/>
            <p:cNvSpPr/>
            <p:nvPr/>
          </p:nvSpPr>
          <p:spPr>
            <a:xfrm>
              <a:off x="8595522" y="220390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25875" y="223268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112" name="pg112"/>
            <p:cNvSpPr/>
            <p:nvPr/>
          </p:nvSpPr>
          <p:spPr>
            <a:xfrm>
              <a:off x="8742193" y="23656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239437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114" name="tx114"/>
            <p:cNvSpPr/>
            <p:nvPr/>
          </p:nvSpPr>
          <p:spPr>
            <a:xfrm>
              <a:off x="8889106" y="48171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6852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6" name="tx116"/>
            <p:cNvSpPr/>
            <p:nvPr/>
          </p:nvSpPr>
          <p:spPr>
            <a:xfrm>
              <a:off x="4942943" y="44915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36830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287454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a:off x="4942943" y="20661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0" name="tx120"/>
            <p:cNvSpPr/>
            <p:nvPr/>
          </p:nvSpPr>
          <p:spPr>
            <a:xfrm>
              <a:off x="4942943" y="12576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602091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2091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68220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44465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88009" y="610084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DRC</a:t>
              </a:r>
            </a:p>
          </p:txBody>
        </p:sp>
        <p:sp>
          <p:nvSpPr>
            <p:cNvPr id="134" name="tx134"/>
            <p:cNvSpPr/>
            <p:nvPr/>
          </p:nvSpPr>
          <p:spPr>
            <a:xfrm>
              <a:off x="694930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11758"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21% of children who received DTP1 did not receive DTP3 (left), and 33%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DRC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240149"/>
              <a:ext cx="1578741" cy="618761"/>
            </a:xfrm>
            <a:custGeom>
              <a:avLst/>
              <a:pathLst>
                <a:path w="1578741" h="618761">
                  <a:moveTo>
                    <a:pt x="0" y="618761"/>
                  </a:moveTo>
                  <a:lnTo>
                    <a:pt x="65780" y="556885"/>
                  </a:lnTo>
                  <a:lnTo>
                    <a:pt x="131561" y="457883"/>
                  </a:lnTo>
                  <a:lnTo>
                    <a:pt x="197342" y="334131"/>
                  </a:lnTo>
                  <a:lnTo>
                    <a:pt x="263123" y="235129"/>
                  </a:lnTo>
                  <a:lnTo>
                    <a:pt x="328904" y="185628"/>
                  </a:lnTo>
                  <a:lnTo>
                    <a:pt x="394685" y="173253"/>
                  </a:lnTo>
                  <a:lnTo>
                    <a:pt x="460466" y="123752"/>
                  </a:lnTo>
                  <a:lnTo>
                    <a:pt x="526247" y="86626"/>
                  </a:lnTo>
                  <a:lnTo>
                    <a:pt x="592028" y="37125"/>
                  </a:lnTo>
                  <a:lnTo>
                    <a:pt x="657808" y="37125"/>
                  </a:lnTo>
                  <a:lnTo>
                    <a:pt x="723589" y="259879"/>
                  </a:lnTo>
                  <a:lnTo>
                    <a:pt x="789370" y="37125"/>
                  </a:lnTo>
                  <a:lnTo>
                    <a:pt x="855151" y="12375"/>
                  </a:lnTo>
                  <a:lnTo>
                    <a:pt x="920932" y="74251"/>
                  </a:lnTo>
                  <a:lnTo>
                    <a:pt x="986713" y="86626"/>
                  </a:lnTo>
                  <a:lnTo>
                    <a:pt x="1052494" y="37125"/>
                  </a:lnTo>
                  <a:lnTo>
                    <a:pt x="1118275" y="12375"/>
                  </a:lnTo>
                  <a:lnTo>
                    <a:pt x="1184056" y="0"/>
                  </a:lnTo>
                  <a:lnTo>
                    <a:pt x="1249836" y="24750"/>
                  </a:lnTo>
                  <a:lnTo>
                    <a:pt x="1315617" y="37125"/>
                  </a:lnTo>
                  <a:lnTo>
                    <a:pt x="1381398" y="235129"/>
                  </a:lnTo>
                  <a:lnTo>
                    <a:pt x="1447179" y="111377"/>
                  </a:lnTo>
                  <a:lnTo>
                    <a:pt x="1512960" y="111377"/>
                  </a:lnTo>
                  <a:lnTo>
                    <a:pt x="1578741" y="111377"/>
                  </a:lnTo>
                </a:path>
              </a:pathLst>
            </a:custGeom>
            <a:ln w="27101" cap="flat">
              <a:solidFill>
                <a:srgbClr val="1CABE2">
                  <a:alpha val="100000"/>
                </a:srgbClr>
              </a:solidFill>
              <a:prstDash val="solid"/>
              <a:round/>
            </a:ln>
          </p:spPr>
          <p:txBody>
            <a:bodyPr/>
            <a:lstStyle/>
            <a:p/>
          </p:txBody>
        </p:sp>
        <p:sp>
          <p:nvSpPr>
            <p:cNvPr id="24" name="tx24"/>
            <p:cNvSpPr/>
            <p:nvPr/>
          </p:nvSpPr>
          <p:spPr>
            <a:xfrm>
              <a:off x="833163" y="176659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25" name="tx25"/>
            <p:cNvSpPr/>
            <p:nvPr/>
          </p:nvSpPr>
          <p:spPr>
            <a:xfrm>
              <a:off x="2596391"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6" name="tx26"/>
            <p:cNvSpPr/>
            <p:nvPr/>
          </p:nvSpPr>
          <p:spPr>
            <a:xfrm>
              <a:off x="2180669"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 name="tx27"/>
            <p:cNvSpPr/>
            <p:nvPr/>
          </p:nvSpPr>
          <p:spPr>
            <a:xfrm>
              <a:off x="2443792"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232382"/>
              <a:ext cx="1578741" cy="532134"/>
            </a:xfrm>
            <a:custGeom>
              <a:avLst/>
              <a:pathLst>
                <a:path w="1578741" h="532134">
                  <a:moveTo>
                    <a:pt x="0" y="532134"/>
                  </a:moveTo>
                  <a:lnTo>
                    <a:pt x="65780" y="433132"/>
                  </a:lnTo>
                  <a:lnTo>
                    <a:pt x="131561" y="346506"/>
                  </a:lnTo>
                  <a:lnTo>
                    <a:pt x="197342" y="259879"/>
                  </a:lnTo>
                  <a:lnTo>
                    <a:pt x="263123" y="148502"/>
                  </a:lnTo>
                  <a:lnTo>
                    <a:pt x="328904" y="99001"/>
                  </a:lnTo>
                  <a:lnTo>
                    <a:pt x="394685" y="74251"/>
                  </a:lnTo>
                  <a:lnTo>
                    <a:pt x="460466" y="61876"/>
                  </a:lnTo>
                  <a:lnTo>
                    <a:pt x="526247" y="61876"/>
                  </a:lnTo>
                  <a:lnTo>
                    <a:pt x="592028" y="49500"/>
                  </a:lnTo>
                  <a:lnTo>
                    <a:pt x="657808" y="37125"/>
                  </a:lnTo>
                  <a:lnTo>
                    <a:pt x="723589" y="37125"/>
                  </a:lnTo>
                  <a:lnTo>
                    <a:pt x="789370" y="0"/>
                  </a:lnTo>
                  <a:lnTo>
                    <a:pt x="855151" y="12375"/>
                  </a:lnTo>
                  <a:lnTo>
                    <a:pt x="920932" y="0"/>
                  </a:lnTo>
                  <a:lnTo>
                    <a:pt x="986713" y="49500"/>
                  </a:lnTo>
                  <a:lnTo>
                    <a:pt x="1052494" y="74251"/>
                  </a:lnTo>
                  <a:lnTo>
                    <a:pt x="1118275" y="49500"/>
                  </a:lnTo>
                  <a:lnTo>
                    <a:pt x="1184056" y="61876"/>
                  </a:lnTo>
                  <a:lnTo>
                    <a:pt x="1249836" y="49500"/>
                  </a:lnTo>
                  <a:lnTo>
                    <a:pt x="1315617" y="86626"/>
                  </a:lnTo>
                  <a:lnTo>
                    <a:pt x="1381398" y="173253"/>
                  </a:lnTo>
                  <a:lnTo>
                    <a:pt x="1447179" y="160877"/>
                  </a:lnTo>
                  <a:lnTo>
                    <a:pt x="1512960" y="210378"/>
                  </a:lnTo>
                  <a:lnTo>
                    <a:pt x="1578741" y="173253"/>
                  </a:lnTo>
                </a:path>
              </a:pathLst>
            </a:custGeom>
            <a:ln w="27101" cap="flat">
              <a:solidFill>
                <a:srgbClr val="1CABE2">
                  <a:alpha val="100000"/>
                </a:srgbClr>
              </a:solidFill>
              <a:prstDash val="solid"/>
              <a:round/>
            </a:ln>
          </p:spPr>
          <p:txBody>
            <a:bodyPr/>
            <a:lstStyle/>
            <a:p/>
          </p:txBody>
        </p:sp>
        <p:sp>
          <p:nvSpPr>
            <p:cNvPr id="48" name="tx48"/>
            <p:cNvSpPr/>
            <p:nvPr/>
          </p:nvSpPr>
          <p:spPr>
            <a:xfrm>
              <a:off x="833163" y="36722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49" name="tx49"/>
            <p:cNvSpPr/>
            <p:nvPr/>
          </p:nvSpPr>
          <p:spPr>
            <a:xfrm>
              <a:off x="2596391" y="3314606"/>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50" name="tx50"/>
            <p:cNvSpPr/>
            <p:nvPr/>
          </p:nvSpPr>
          <p:spPr>
            <a:xfrm>
              <a:off x="2180669" y="31407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51" name="tx51"/>
            <p:cNvSpPr/>
            <p:nvPr/>
          </p:nvSpPr>
          <p:spPr>
            <a:xfrm>
              <a:off x="2443792"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34930" y="5088487"/>
              <a:ext cx="328904" cy="730138"/>
            </a:xfrm>
            <a:custGeom>
              <a:avLst/>
              <a:pathLst>
                <a:path w="328904" h="730138">
                  <a:moveTo>
                    <a:pt x="0" y="730138"/>
                  </a:moveTo>
                  <a:lnTo>
                    <a:pt x="65780" y="445508"/>
                  </a:lnTo>
                  <a:lnTo>
                    <a:pt x="131561" y="136127"/>
                  </a:lnTo>
                  <a:lnTo>
                    <a:pt x="197342" y="49500"/>
                  </a:lnTo>
                  <a:lnTo>
                    <a:pt x="263123" y="136127"/>
                  </a:lnTo>
                  <a:lnTo>
                    <a:pt x="328904" y="0"/>
                  </a:lnTo>
                </a:path>
              </a:pathLst>
            </a:custGeom>
            <a:ln w="27101" cap="flat">
              <a:solidFill>
                <a:srgbClr val="1CABE2">
                  <a:alpha val="100000"/>
                </a:srgbClr>
              </a:solidFill>
              <a:prstDash val="solid"/>
              <a:round/>
            </a:ln>
          </p:spPr>
          <p:txBody>
            <a:bodyPr/>
            <a:lstStyle/>
            <a:p/>
          </p:txBody>
        </p:sp>
        <p:sp>
          <p:nvSpPr>
            <p:cNvPr id="72" name="tx72"/>
            <p:cNvSpPr/>
            <p:nvPr/>
          </p:nvSpPr>
          <p:spPr>
            <a:xfrm>
              <a:off x="2158965" y="5727835"/>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73" name="tx73"/>
            <p:cNvSpPr/>
            <p:nvPr/>
          </p:nvSpPr>
          <p:spPr>
            <a:xfrm>
              <a:off x="2596391" y="49961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74" name="tx74"/>
            <p:cNvSpPr/>
            <p:nvPr/>
          </p:nvSpPr>
          <p:spPr>
            <a:xfrm>
              <a:off x="2207799" y="5678948"/>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75" name="tx75"/>
            <p:cNvSpPr/>
            <p:nvPr/>
          </p:nvSpPr>
          <p:spPr>
            <a:xfrm>
              <a:off x="2443792" y="5083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264899"/>
              <a:ext cx="1578741" cy="457883"/>
            </a:xfrm>
            <a:custGeom>
              <a:avLst/>
              <a:pathLst>
                <a:path w="1578741" h="457883">
                  <a:moveTo>
                    <a:pt x="0" y="433132"/>
                  </a:moveTo>
                  <a:lnTo>
                    <a:pt x="65780" y="433132"/>
                  </a:lnTo>
                  <a:lnTo>
                    <a:pt x="131561" y="457883"/>
                  </a:lnTo>
                  <a:lnTo>
                    <a:pt x="197342" y="383632"/>
                  </a:lnTo>
                  <a:lnTo>
                    <a:pt x="263123" y="222754"/>
                  </a:lnTo>
                  <a:lnTo>
                    <a:pt x="328904" y="198003"/>
                  </a:lnTo>
                  <a:lnTo>
                    <a:pt x="394685" y="160877"/>
                  </a:lnTo>
                  <a:lnTo>
                    <a:pt x="460466" y="136127"/>
                  </a:lnTo>
                  <a:lnTo>
                    <a:pt x="526247" y="99001"/>
                  </a:lnTo>
                  <a:lnTo>
                    <a:pt x="592028" y="74251"/>
                  </a:lnTo>
                  <a:lnTo>
                    <a:pt x="657808" y="198003"/>
                  </a:lnTo>
                  <a:lnTo>
                    <a:pt x="723589" y="74251"/>
                  </a:lnTo>
                  <a:lnTo>
                    <a:pt x="789370" y="74251"/>
                  </a:lnTo>
                  <a:lnTo>
                    <a:pt x="855151" y="74251"/>
                  </a:lnTo>
                  <a:lnTo>
                    <a:pt x="920932" y="37125"/>
                  </a:lnTo>
                  <a:lnTo>
                    <a:pt x="986713" y="37125"/>
                  </a:lnTo>
                  <a:lnTo>
                    <a:pt x="1052494" y="37125"/>
                  </a:lnTo>
                  <a:lnTo>
                    <a:pt x="1118275" y="24750"/>
                  </a:lnTo>
                  <a:lnTo>
                    <a:pt x="1184056" y="24750"/>
                  </a:lnTo>
                  <a:lnTo>
                    <a:pt x="1249836" y="0"/>
                  </a:lnTo>
                  <a:lnTo>
                    <a:pt x="1315617" y="12375"/>
                  </a:lnTo>
                  <a:lnTo>
                    <a:pt x="1381398" y="37125"/>
                  </a:lnTo>
                  <a:lnTo>
                    <a:pt x="1447179" y="37125"/>
                  </a:lnTo>
                  <a:lnTo>
                    <a:pt x="1512960" y="49500"/>
                  </a:lnTo>
                  <a:lnTo>
                    <a:pt x="1578741" y="24750"/>
                  </a:lnTo>
                </a:path>
              </a:pathLst>
            </a:custGeom>
            <a:ln w="27101" cap="flat">
              <a:solidFill>
                <a:srgbClr val="1CABE2">
                  <a:alpha val="100000"/>
                </a:srgbClr>
              </a:solidFill>
              <a:prstDash val="solid"/>
              <a:round/>
            </a:ln>
          </p:spPr>
          <p:txBody>
            <a:bodyPr/>
            <a:lstStyle/>
            <a:p/>
          </p:txBody>
        </p:sp>
        <p:sp>
          <p:nvSpPr>
            <p:cNvPr id="96" name="tx96"/>
            <p:cNvSpPr/>
            <p:nvPr/>
          </p:nvSpPr>
          <p:spPr>
            <a:xfrm>
              <a:off x="2928803" y="1605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97" name="tx97"/>
            <p:cNvSpPr/>
            <p:nvPr/>
          </p:nvSpPr>
          <p:spPr>
            <a:xfrm>
              <a:off x="469203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4276309"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99" name="tx99"/>
            <p:cNvSpPr/>
            <p:nvPr/>
          </p:nvSpPr>
          <p:spPr>
            <a:xfrm>
              <a:off x="4539433"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593694" y="3455136"/>
              <a:ext cx="65780" cy="408382"/>
            </a:xfrm>
            <a:custGeom>
              <a:avLst/>
              <a:pathLst>
                <a:path w="65780" h="408382">
                  <a:moveTo>
                    <a:pt x="0" y="408382"/>
                  </a:moveTo>
                  <a:lnTo>
                    <a:pt x="65780" y="0"/>
                  </a:lnTo>
                </a:path>
              </a:pathLst>
            </a:custGeom>
            <a:ln w="27101" cap="flat">
              <a:solidFill>
                <a:srgbClr val="1CABE2">
                  <a:alpha val="100000"/>
                </a:srgbClr>
              </a:solidFill>
              <a:prstDash val="solid"/>
              <a:round/>
            </a:ln>
          </p:spPr>
          <p:txBody>
            <a:bodyPr/>
            <a:lstStyle/>
            <a:p/>
          </p:txBody>
        </p:sp>
        <p:sp>
          <p:nvSpPr>
            <p:cNvPr id="120" name="tx120"/>
            <p:cNvSpPr/>
            <p:nvPr/>
          </p:nvSpPr>
          <p:spPr>
            <a:xfrm>
              <a:off x="4441764" y="37712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21" name="tx121"/>
            <p:cNvSpPr/>
            <p:nvPr/>
          </p:nvSpPr>
          <p:spPr>
            <a:xfrm>
              <a:off x="4692031" y="3362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22" name="tx122"/>
            <p:cNvSpPr/>
            <p:nvPr/>
          </p:nvSpPr>
          <p:spPr>
            <a:xfrm>
              <a:off x="4539433" y="37223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23" name="pl123"/>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4" name="pl124"/>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0" name="pl130"/>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278076" y="5063736"/>
              <a:ext cx="1381398" cy="742513"/>
            </a:xfrm>
            <a:custGeom>
              <a:avLst/>
              <a:pathLst>
                <a:path w="1381398" h="742513">
                  <a:moveTo>
                    <a:pt x="0" y="742513"/>
                  </a:moveTo>
                  <a:lnTo>
                    <a:pt x="65780" y="495009"/>
                  </a:lnTo>
                  <a:lnTo>
                    <a:pt x="131561" y="284630"/>
                  </a:lnTo>
                  <a:lnTo>
                    <a:pt x="197342" y="185628"/>
                  </a:lnTo>
                  <a:lnTo>
                    <a:pt x="263123" y="136127"/>
                  </a:lnTo>
                  <a:lnTo>
                    <a:pt x="328904" y="74251"/>
                  </a:lnTo>
                  <a:lnTo>
                    <a:pt x="394685" y="24750"/>
                  </a:lnTo>
                  <a:lnTo>
                    <a:pt x="460466" y="61876"/>
                  </a:lnTo>
                  <a:lnTo>
                    <a:pt x="526247" y="259879"/>
                  </a:lnTo>
                  <a:lnTo>
                    <a:pt x="592028" y="24750"/>
                  </a:lnTo>
                  <a:lnTo>
                    <a:pt x="657808" y="136127"/>
                  </a:lnTo>
                  <a:lnTo>
                    <a:pt x="723589" y="111377"/>
                  </a:lnTo>
                  <a:lnTo>
                    <a:pt x="789370" y="12375"/>
                  </a:lnTo>
                  <a:lnTo>
                    <a:pt x="855151" y="111377"/>
                  </a:lnTo>
                  <a:lnTo>
                    <a:pt x="920932" y="37125"/>
                  </a:lnTo>
                  <a:lnTo>
                    <a:pt x="986713" y="0"/>
                  </a:lnTo>
                  <a:lnTo>
                    <a:pt x="1052494" y="0"/>
                  </a:lnTo>
                  <a:lnTo>
                    <a:pt x="1118275" y="24750"/>
                  </a:lnTo>
                  <a:lnTo>
                    <a:pt x="1184056" y="111377"/>
                  </a:lnTo>
                  <a:lnTo>
                    <a:pt x="1249836" y="123752"/>
                  </a:lnTo>
                  <a:lnTo>
                    <a:pt x="1315617" y="185628"/>
                  </a:lnTo>
                  <a:lnTo>
                    <a:pt x="1381398" y="123752"/>
                  </a:lnTo>
                </a:path>
              </a:pathLst>
            </a:custGeom>
            <a:ln w="27101" cap="flat">
              <a:solidFill>
                <a:srgbClr val="1CABE2">
                  <a:alpha val="100000"/>
                </a:srgbClr>
              </a:solidFill>
              <a:prstDash val="solid"/>
              <a:round/>
            </a:ln>
          </p:spPr>
          <p:txBody>
            <a:bodyPr/>
            <a:lstStyle/>
            <a:p/>
          </p:txBody>
        </p:sp>
        <p:sp>
          <p:nvSpPr>
            <p:cNvPr id="143" name="tx143"/>
            <p:cNvSpPr/>
            <p:nvPr/>
          </p:nvSpPr>
          <p:spPr>
            <a:xfrm>
              <a:off x="3202111" y="5715221"/>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44" name="tx144"/>
            <p:cNvSpPr/>
            <p:nvPr/>
          </p:nvSpPr>
          <p:spPr>
            <a:xfrm>
              <a:off x="4692031" y="5096460"/>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45" name="tx145"/>
            <p:cNvSpPr/>
            <p:nvPr/>
          </p:nvSpPr>
          <p:spPr>
            <a:xfrm>
              <a:off x="4276309" y="4922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46" name="tx146"/>
            <p:cNvSpPr/>
            <p:nvPr/>
          </p:nvSpPr>
          <p:spPr>
            <a:xfrm>
              <a:off x="4539433" y="5108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47" name="pl147"/>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8" name="pl148"/>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4" name="pl154"/>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176374" y="1401027"/>
              <a:ext cx="1578741" cy="532134"/>
            </a:xfrm>
            <a:custGeom>
              <a:avLst/>
              <a:pathLst>
                <a:path w="1578741" h="532134">
                  <a:moveTo>
                    <a:pt x="0" y="532134"/>
                  </a:moveTo>
                  <a:lnTo>
                    <a:pt x="65780" y="532134"/>
                  </a:lnTo>
                  <a:lnTo>
                    <a:pt x="131561" y="433132"/>
                  </a:lnTo>
                  <a:lnTo>
                    <a:pt x="197342" y="383632"/>
                  </a:lnTo>
                  <a:lnTo>
                    <a:pt x="263123" y="235129"/>
                  </a:lnTo>
                  <a:lnTo>
                    <a:pt x="328904" y="148502"/>
                  </a:lnTo>
                  <a:lnTo>
                    <a:pt x="394685" y="136127"/>
                  </a:lnTo>
                  <a:lnTo>
                    <a:pt x="460466" y="99001"/>
                  </a:lnTo>
                  <a:lnTo>
                    <a:pt x="526247" y="61876"/>
                  </a:lnTo>
                  <a:lnTo>
                    <a:pt x="592028" y="24750"/>
                  </a:lnTo>
                  <a:lnTo>
                    <a:pt x="657808" y="160877"/>
                  </a:lnTo>
                  <a:lnTo>
                    <a:pt x="723589" y="37125"/>
                  </a:lnTo>
                  <a:lnTo>
                    <a:pt x="789370" y="24750"/>
                  </a:lnTo>
                  <a:lnTo>
                    <a:pt x="855151" y="24750"/>
                  </a:lnTo>
                  <a:lnTo>
                    <a:pt x="920932" y="0"/>
                  </a:lnTo>
                  <a:lnTo>
                    <a:pt x="986713" y="37125"/>
                  </a:lnTo>
                  <a:lnTo>
                    <a:pt x="1052494" y="37125"/>
                  </a:lnTo>
                  <a:lnTo>
                    <a:pt x="1118275" y="24750"/>
                  </a:lnTo>
                  <a:lnTo>
                    <a:pt x="1184056" y="24750"/>
                  </a:lnTo>
                  <a:lnTo>
                    <a:pt x="1249836" y="0"/>
                  </a:lnTo>
                  <a:lnTo>
                    <a:pt x="1315617" y="37125"/>
                  </a:lnTo>
                  <a:lnTo>
                    <a:pt x="1381398" y="99001"/>
                  </a:lnTo>
                  <a:lnTo>
                    <a:pt x="1447179" y="99001"/>
                  </a:lnTo>
                  <a:lnTo>
                    <a:pt x="1512960" y="160877"/>
                  </a:lnTo>
                  <a:lnTo>
                    <a:pt x="1578741" y="99001"/>
                  </a:lnTo>
                </a:path>
              </a:pathLst>
            </a:custGeom>
            <a:ln w="27101" cap="flat">
              <a:solidFill>
                <a:srgbClr val="1CABE2">
                  <a:alpha val="100000"/>
                </a:srgbClr>
              </a:solidFill>
              <a:prstDash val="solid"/>
              <a:round/>
            </a:ln>
          </p:spPr>
          <p:txBody>
            <a:bodyPr/>
            <a:lstStyle/>
            <a:p/>
          </p:txBody>
        </p:sp>
        <p:sp>
          <p:nvSpPr>
            <p:cNvPr id="167" name="tx167"/>
            <p:cNvSpPr/>
            <p:nvPr/>
          </p:nvSpPr>
          <p:spPr>
            <a:xfrm>
              <a:off x="5024444" y="184084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168" name="tx168"/>
            <p:cNvSpPr/>
            <p:nvPr/>
          </p:nvSpPr>
          <p:spPr>
            <a:xfrm>
              <a:off x="6787671" y="14077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69" name="tx169"/>
            <p:cNvSpPr/>
            <p:nvPr/>
          </p:nvSpPr>
          <p:spPr>
            <a:xfrm>
              <a:off x="6371950"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70" name="tx170"/>
            <p:cNvSpPr/>
            <p:nvPr/>
          </p:nvSpPr>
          <p:spPr>
            <a:xfrm>
              <a:off x="6635073" y="14207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71" name="pl171"/>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2" name="pl172"/>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8" name="pl178"/>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899963" y="3195256"/>
              <a:ext cx="855151" cy="853890"/>
            </a:xfrm>
            <a:custGeom>
              <a:avLst/>
              <a:pathLst>
                <a:path w="855151" h="853890">
                  <a:moveTo>
                    <a:pt x="0" y="853890"/>
                  </a:moveTo>
                  <a:lnTo>
                    <a:pt x="65780" y="606386"/>
                  </a:lnTo>
                  <a:lnTo>
                    <a:pt x="131561" y="470258"/>
                  </a:lnTo>
                  <a:lnTo>
                    <a:pt x="197342" y="297005"/>
                  </a:lnTo>
                  <a:lnTo>
                    <a:pt x="263123" y="99001"/>
                  </a:lnTo>
                  <a:lnTo>
                    <a:pt x="328904" y="74251"/>
                  </a:lnTo>
                  <a:lnTo>
                    <a:pt x="394685" y="37125"/>
                  </a:lnTo>
                  <a:lnTo>
                    <a:pt x="460466" y="24750"/>
                  </a:lnTo>
                  <a:lnTo>
                    <a:pt x="526247" y="0"/>
                  </a:lnTo>
                  <a:lnTo>
                    <a:pt x="592028" y="37125"/>
                  </a:lnTo>
                  <a:lnTo>
                    <a:pt x="657808" y="111377"/>
                  </a:lnTo>
                  <a:lnTo>
                    <a:pt x="723589" y="99001"/>
                  </a:lnTo>
                  <a:lnTo>
                    <a:pt x="789370" y="160877"/>
                  </a:lnTo>
                  <a:lnTo>
                    <a:pt x="855151" y="111377"/>
                  </a:lnTo>
                </a:path>
              </a:pathLst>
            </a:custGeom>
            <a:ln w="27101" cap="flat">
              <a:solidFill>
                <a:srgbClr val="1CABE2">
                  <a:alpha val="100000"/>
                </a:srgbClr>
              </a:solidFill>
              <a:prstDash val="solid"/>
              <a:round/>
            </a:ln>
          </p:spPr>
          <p:txBody>
            <a:bodyPr/>
            <a:lstStyle/>
            <a:p/>
          </p:txBody>
        </p:sp>
        <p:sp>
          <p:nvSpPr>
            <p:cNvPr id="191" name="tx191"/>
            <p:cNvSpPr/>
            <p:nvPr/>
          </p:nvSpPr>
          <p:spPr>
            <a:xfrm>
              <a:off x="5823998" y="3956832"/>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92" name="tx192"/>
            <p:cNvSpPr/>
            <p:nvPr/>
          </p:nvSpPr>
          <p:spPr>
            <a:xfrm>
              <a:off x="6787671"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93" name="tx193"/>
            <p:cNvSpPr/>
            <p:nvPr/>
          </p:nvSpPr>
          <p:spPr>
            <a:xfrm>
              <a:off x="6371950"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94" name="tx194"/>
            <p:cNvSpPr/>
            <p:nvPr/>
          </p:nvSpPr>
          <p:spPr>
            <a:xfrm>
              <a:off x="6635073" y="3214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95" name="pl195"/>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6" name="pl196"/>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2" name="pl202"/>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258727" y="1363901"/>
              <a:ext cx="592028" cy="470258"/>
            </a:xfrm>
            <a:custGeom>
              <a:avLst/>
              <a:pathLst>
                <a:path w="592028" h="470258">
                  <a:moveTo>
                    <a:pt x="0" y="470258"/>
                  </a:moveTo>
                  <a:lnTo>
                    <a:pt x="65780" y="272254"/>
                  </a:lnTo>
                  <a:lnTo>
                    <a:pt x="131561" y="148502"/>
                  </a:lnTo>
                  <a:lnTo>
                    <a:pt x="197342" y="111377"/>
                  </a:lnTo>
                  <a:lnTo>
                    <a:pt x="263123" y="0"/>
                  </a:lnTo>
                  <a:lnTo>
                    <a:pt x="328904" y="24750"/>
                  </a:lnTo>
                  <a:lnTo>
                    <a:pt x="394685" y="99001"/>
                  </a:lnTo>
                  <a:lnTo>
                    <a:pt x="460466" y="99001"/>
                  </a:lnTo>
                  <a:lnTo>
                    <a:pt x="526247" y="123752"/>
                  </a:lnTo>
                  <a:lnTo>
                    <a:pt x="592028" y="86626"/>
                  </a:lnTo>
                </a:path>
              </a:pathLst>
            </a:custGeom>
            <a:ln w="27101" cap="flat">
              <a:solidFill>
                <a:srgbClr val="1CABE2">
                  <a:alpha val="100000"/>
                </a:srgbClr>
              </a:solidFill>
              <a:prstDash val="solid"/>
              <a:round/>
            </a:ln>
          </p:spPr>
          <p:txBody>
            <a:bodyPr/>
            <a:lstStyle/>
            <a:p/>
          </p:txBody>
        </p:sp>
        <p:sp>
          <p:nvSpPr>
            <p:cNvPr id="215" name="tx215"/>
            <p:cNvSpPr/>
            <p:nvPr/>
          </p:nvSpPr>
          <p:spPr>
            <a:xfrm>
              <a:off x="8106797" y="174184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216" name="tx216"/>
            <p:cNvSpPr/>
            <p:nvPr/>
          </p:nvSpPr>
          <p:spPr>
            <a:xfrm>
              <a:off x="8883312"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17" name="tx217"/>
            <p:cNvSpPr/>
            <p:nvPr/>
          </p:nvSpPr>
          <p:spPr>
            <a:xfrm>
              <a:off x="8467590" y="1222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18" name="tx218"/>
            <p:cNvSpPr/>
            <p:nvPr/>
          </p:nvSpPr>
          <p:spPr>
            <a:xfrm>
              <a:off x="8730714" y="1346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19" name="pl219"/>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0" name="pl220"/>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6" name="pl226"/>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272014" y="3170505"/>
              <a:ext cx="1578741" cy="556885"/>
            </a:xfrm>
            <a:custGeom>
              <a:avLst/>
              <a:pathLst>
                <a:path w="1578741" h="556885">
                  <a:moveTo>
                    <a:pt x="0" y="544509"/>
                  </a:moveTo>
                  <a:lnTo>
                    <a:pt x="65780" y="556885"/>
                  </a:lnTo>
                  <a:lnTo>
                    <a:pt x="131561" y="433132"/>
                  </a:lnTo>
                  <a:lnTo>
                    <a:pt x="197342" y="358881"/>
                  </a:lnTo>
                  <a:lnTo>
                    <a:pt x="263123" y="284630"/>
                  </a:lnTo>
                  <a:lnTo>
                    <a:pt x="328904" y="185628"/>
                  </a:lnTo>
                  <a:lnTo>
                    <a:pt x="394685" y="148502"/>
                  </a:lnTo>
                  <a:lnTo>
                    <a:pt x="460466" y="123752"/>
                  </a:lnTo>
                  <a:lnTo>
                    <a:pt x="526247" y="86626"/>
                  </a:lnTo>
                  <a:lnTo>
                    <a:pt x="592028" y="61876"/>
                  </a:lnTo>
                  <a:lnTo>
                    <a:pt x="657808" y="74251"/>
                  </a:lnTo>
                  <a:lnTo>
                    <a:pt x="723589" y="111377"/>
                  </a:lnTo>
                  <a:lnTo>
                    <a:pt x="789370" y="61876"/>
                  </a:lnTo>
                  <a:lnTo>
                    <a:pt x="855151" y="37125"/>
                  </a:lnTo>
                  <a:lnTo>
                    <a:pt x="920932" y="24750"/>
                  </a:lnTo>
                  <a:lnTo>
                    <a:pt x="986713" y="61876"/>
                  </a:lnTo>
                  <a:lnTo>
                    <a:pt x="1052494" y="99001"/>
                  </a:lnTo>
                  <a:lnTo>
                    <a:pt x="1118275" y="37125"/>
                  </a:lnTo>
                  <a:lnTo>
                    <a:pt x="1184056" y="24750"/>
                  </a:lnTo>
                  <a:lnTo>
                    <a:pt x="1249836" y="0"/>
                  </a:lnTo>
                  <a:lnTo>
                    <a:pt x="1315617" y="24750"/>
                  </a:lnTo>
                  <a:lnTo>
                    <a:pt x="1381398" y="111377"/>
                  </a:lnTo>
                  <a:lnTo>
                    <a:pt x="1447179" y="99001"/>
                  </a:lnTo>
                  <a:lnTo>
                    <a:pt x="1512960" y="160877"/>
                  </a:lnTo>
                  <a:lnTo>
                    <a:pt x="1578741" y="111377"/>
                  </a:lnTo>
                </a:path>
              </a:pathLst>
            </a:custGeom>
            <a:ln w="27101" cap="flat">
              <a:solidFill>
                <a:srgbClr val="1CABE2">
                  <a:alpha val="100000"/>
                </a:srgbClr>
              </a:solidFill>
              <a:prstDash val="solid"/>
              <a:round/>
            </a:ln>
          </p:spPr>
          <p:txBody>
            <a:bodyPr/>
            <a:lstStyle/>
            <a:p/>
          </p:txBody>
        </p:sp>
        <p:sp>
          <p:nvSpPr>
            <p:cNvPr id="239" name="tx239"/>
            <p:cNvSpPr/>
            <p:nvPr/>
          </p:nvSpPr>
          <p:spPr>
            <a:xfrm>
              <a:off x="7120084" y="362270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240" name="tx240"/>
            <p:cNvSpPr/>
            <p:nvPr/>
          </p:nvSpPr>
          <p:spPr>
            <a:xfrm>
              <a:off x="8883312" y="31896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41" name="tx241"/>
            <p:cNvSpPr/>
            <p:nvPr/>
          </p:nvSpPr>
          <p:spPr>
            <a:xfrm>
              <a:off x="8467590"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42" name="tx242"/>
            <p:cNvSpPr/>
            <p:nvPr/>
          </p:nvSpPr>
          <p:spPr>
            <a:xfrm>
              <a:off x="8730714" y="3190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43" name="tx243"/>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4" name="tx244"/>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5" name="tx245"/>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6" name="tx246"/>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7" name="tx247"/>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8" name="tx248"/>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49" name="tx249"/>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0" name="tx250"/>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1" name="tx251"/>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2" name="tx252"/>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3" name="tx253"/>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4" name="tx254"/>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5" name="tx255"/>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6" name="tx256"/>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7" name="tx257"/>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8" name="tx258"/>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59" name="tx259"/>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1" name="tx261"/>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2" name="tx262"/>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3" name="tx263"/>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4" name="tx264"/>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5" name="tx265"/>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6" name="tx266"/>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8" name="tx268"/>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9" name="tx269"/>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0" name="tx270"/>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1" name="tx271"/>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2" name="tx272"/>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3" name="tx273"/>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4" name="tx274"/>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0" name="tx280"/>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2" name="tx282"/>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3" name="tx283"/>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4" name="tx284"/>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5" name="tx285"/>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6" name="tx286"/>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7" name="tx287"/>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8" name="tx288"/>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9" name="tx289"/>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0" name="tx290"/>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1" name="tx291"/>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2" name="tx292"/>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3" name="tx293"/>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4" name="tx294"/>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5" name="tx295"/>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6" name="tx296"/>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7" name="tx297"/>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8" name="tx298"/>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9" name="tx299"/>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0" name="tx300"/>
            <p:cNvSpPr/>
            <p:nvPr/>
          </p:nvSpPr>
          <p:spPr>
            <a:xfrm>
              <a:off x="2495084" y="398022"/>
              <a:ext cx="48456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DRC, 2000-2024</a:t>
              </a:r>
            </a:p>
          </p:txBody>
        </p:sp>
        <p:sp>
          <p:nvSpPr>
            <p:cNvPr id="301" name="tx30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2" name="tx302"/>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(51%), followed by MCV1 and YFV (55%).
Compared to 2019, coverage of 8 vaccines decreased (BCG, DTP1, DTP3, IPV1, MCV1, PCV3, POL3 and YFV) and one vaccine increased (ROTAC).
Compared to 2023, coverage of one vaccine remained constant (BCG) and 9 vaccines increased (DTP1, DTP3, IPV1, MCV1, MCV2, PCV3, POL3, ROTAC and YFV).</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164489"/>
              <a:ext cx="6480943" cy="2040333"/>
            </a:xfrm>
            <a:custGeom>
              <a:avLst/>
              <a:pathLst>
                <a:path w="6480943" h="2040333">
                  <a:moveTo>
                    <a:pt x="0" y="2040333"/>
                  </a:moveTo>
                  <a:lnTo>
                    <a:pt x="270039" y="2040333"/>
                  </a:lnTo>
                  <a:lnTo>
                    <a:pt x="540078" y="1660736"/>
                  </a:lnTo>
                  <a:lnTo>
                    <a:pt x="810117" y="1470937"/>
                  </a:lnTo>
                  <a:lnTo>
                    <a:pt x="1080157" y="901542"/>
                  </a:lnTo>
                  <a:lnTo>
                    <a:pt x="1350196" y="569395"/>
                  </a:lnTo>
                  <a:lnTo>
                    <a:pt x="1620235" y="521945"/>
                  </a:lnTo>
                  <a:lnTo>
                    <a:pt x="1890275" y="379596"/>
                  </a:lnTo>
                  <a:lnTo>
                    <a:pt x="2160314" y="237248"/>
                  </a:lnTo>
                  <a:lnTo>
                    <a:pt x="2430353" y="94899"/>
                  </a:lnTo>
                  <a:lnTo>
                    <a:pt x="2700393" y="616844"/>
                  </a:lnTo>
                  <a:lnTo>
                    <a:pt x="2970432" y="142348"/>
                  </a:lnTo>
                  <a:lnTo>
                    <a:pt x="3240471" y="94899"/>
                  </a:lnTo>
                  <a:lnTo>
                    <a:pt x="3510510" y="94899"/>
                  </a:lnTo>
                  <a:lnTo>
                    <a:pt x="3780550" y="0"/>
                  </a:lnTo>
                  <a:lnTo>
                    <a:pt x="4050589" y="142348"/>
                  </a:lnTo>
                  <a:lnTo>
                    <a:pt x="4320628" y="142348"/>
                  </a:lnTo>
                  <a:lnTo>
                    <a:pt x="4590668" y="94899"/>
                  </a:lnTo>
                  <a:lnTo>
                    <a:pt x="4860707" y="94899"/>
                  </a:lnTo>
                  <a:lnTo>
                    <a:pt x="5130746" y="0"/>
                  </a:lnTo>
                  <a:lnTo>
                    <a:pt x="5400786" y="142348"/>
                  </a:lnTo>
                  <a:lnTo>
                    <a:pt x="5670825" y="379596"/>
                  </a:lnTo>
                  <a:lnTo>
                    <a:pt x="5940864" y="379596"/>
                  </a:lnTo>
                  <a:lnTo>
                    <a:pt x="6210904" y="616844"/>
                  </a:lnTo>
                  <a:lnTo>
                    <a:pt x="6480943" y="379596"/>
                  </a:lnTo>
                </a:path>
              </a:pathLst>
            </a:custGeom>
            <a:ln w="27101" cap="flat">
              <a:solidFill>
                <a:srgbClr val="1C86EE">
                  <a:alpha val="100000"/>
                </a:srgbClr>
              </a:solidFill>
              <a:prstDash val="solid"/>
              <a:round/>
            </a:ln>
          </p:spPr>
          <p:txBody>
            <a:bodyPr/>
            <a:lstStyle/>
            <a:p/>
          </p:txBody>
        </p:sp>
        <p:sp>
          <p:nvSpPr>
            <p:cNvPr id="38" name="pl38"/>
            <p:cNvSpPr/>
            <p:nvPr/>
          </p:nvSpPr>
          <p:spPr>
            <a:xfrm>
              <a:off x="3025530" y="2164489"/>
              <a:ext cx="4590668" cy="616844"/>
            </a:xfrm>
            <a:custGeom>
              <a:avLst/>
              <a:pathLst>
                <a:path w="4590668" h="616844">
                  <a:moveTo>
                    <a:pt x="0" y="379596"/>
                  </a:moveTo>
                  <a:lnTo>
                    <a:pt x="270039" y="237248"/>
                  </a:lnTo>
                  <a:lnTo>
                    <a:pt x="540078" y="94899"/>
                  </a:lnTo>
                  <a:lnTo>
                    <a:pt x="810117" y="616844"/>
                  </a:lnTo>
                  <a:lnTo>
                    <a:pt x="1080157" y="142348"/>
                  </a:lnTo>
                  <a:lnTo>
                    <a:pt x="1350196" y="94899"/>
                  </a:lnTo>
                  <a:lnTo>
                    <a:pt x="1620235" y="94899"/>
                  </a:lnTo>
                  <a:lnTo>
                    <a:pt x="1890275" y="0"/>
                  </a:lnTo>
                  <a:lnTo>
                    <a:pt x="2160314" y="142348"/>
                  </a:lnTo>
                  <a:lnTo>
                    <a:pt x="2430353" y="142348"/>
                  </a:lnTo>
                  <a:lnTo>
                    <a:pt x="2700393" y="94899"/>
                  </a:lnTo>
                  <a:lnTo>
                    <a:pt x="2970432" y="94899"/>
                  </a:lnTo>
                  <a:lnTo>
                    <a:pt x="3240471" y="0"/>
                  </a:lnTo>
                  <a:lnTo>
                    <a:pt x="3510510" y="142348"/>
                  </a:lnTo>
                  <a:lnTo>
                    <a:pt x="3780550" y="379596"/>
                  </a:lnTo>
                  <a:lnTo>
                    <a:pt x="4050589" y="379596"/>
                  </a:lnTo>
                  <a:lnTo>
                    <a:pt x="4320628" y="616844"/>
                  </a:lnTo>
                  <a:lnTo>
                    <a:pt x="4590668" y="379596"/>
                  </a:lnTo>
                </a:path>
              </a:pathLst>
            </a:custGeom>
            <a:ln w="27101" cap="flat">
              <a:solidFill>
                <a:srgbClr val="80BD41">
                  <a:alpha val="100000"/>
                </a:srgbClr>
              </a:solidFill>
              <a:prstDash val="solid"/>
              <a:round/>
            </a:ln>
          </p:spPr>
          <p:txBody>
            <a:bodyPr/>
            <a:lstStyle/>
            <a:p/>
          </p:txBody>
        </p:sp>
        <p:sp>
          <p:nvSpPr>
            <p:cNvPr id="39" name="pl39"/>
            <p:cNvSpPr/>
            <p:nvPr/>
          </p:nvSpPr>
          <p:spPr>
            <a:xfrm>
              <a:off x="3565609" y="2164489"/>
              <a:ext cx="4050589" cy="616844"/>
            </a:xfrm>
            <a:custGeom>
              <a:avLst/>
              <a:pathLst>
                <a:path w="4050589" h="616844">
                  <a:moveTo>
                    <a:pt x="0" y="94899"/>
                  </a:moveTo>
                  <a:lnTo>
                    <a:pt x="270039" y="616844"/>
                  </a:lnTo>
                  <a:lnTo>
                    <a:pt x="540078" y="142348"/>
                  </a:lnTo>
                  <a:lnTo>
                    <a:pt x="810117" y="94899"/>
                  </a:lnTo>
                  <a:lnTo>
                    <a:pt x="1080157" y="94899"/>
                  </a:lnTo>
                  <a:lnTo>
                    <a:pt x="1350196" y="0"/>
                  </a:lnTo>
                  <a:lnTo>
                    <a:pt x="1620235" y="142348"/>
                  </a:lnTo>
                  <a:lnTo>
                    <a:pt x="1890275" y="142348"/>
                  </a:lnTo>
                  <a:lnTo>
                    <a:pt x="2160314" y="94899"/>
                  </a:lnTo>
                  <a:lnTo>
                    <a:pt x="2430353" y="94899"/>
                  </a:lnTo>
                  <a:lnTo>
                    <a:pt x="2700393" y="0"/>
                  </a:lnTo>
                  <a:lnTo>
                    <a:pt x="2970432" y="142348"/>
                  </a:lnTo>
                  <a:lnTo>
                    <a:pt x="3240471" y="379596"/>
                  </a:lnTo>
                  <a:lnTo>
                    <a:pt x="3510510" y="379596"/>
                  </a:lnTo>
                  <a:lnTo>
                    <a:pt x="3780550" y="616844"/>
                  </a:lnTo>
                  <a:lnTo>
                    <a:pt x="4050589" y="379596"/>
                  </a:lnTo>
                </a:path>
              </a:pathLst>
            </a:custGeom>
            <a:ln w="27101" cap="flat">
              <a:solidFill>
                <a:srgbClr val="EE00EE">
                  <a:alpha val="100000"/>
                </a:srgbClr>
              </a:solidFill>
              <a:prstDash val="solid"/>
              <a:round/>
            </a:ln>
          </p:spPr>
          <p:txBody>
            <a:bodyPr/>
            <a:lstStyle/>
            <a:p/>
          </p:txBody>
        </p:sp>
        <p:sp>
          <p:nvSpPr>
            <p:cNvPr id="40" name="pl40"/>
            <p:cNvSpPr/>
            <p:nvPr/>
          </p:nvSpPr>
          <p:spPr>
            <a:xfrm>
              <a:off x="5185844" y="2022140"/>
              <a:ext cx="2430353" cy="1803085"/>
            </a:xfrm>
            <a:custGeom>
              <a:avLst/>
              <a:pathLst>
                <a:path w="2430353" h="1803085">
                  <a:moveTo>
                    <a:pt x="0" y="1803085"/>
                  </a:moveTo>
                  <a:lnTo>
                    <a:pt x="270039" y="1043891"/>
                  </a:lnTo>
                  <a:lnTo>
                    <a:pt x="540078" y="569395"/>
                  </a:lnTo>
                  <a:lnTo>
                    <a:pt x="810117" y="427046"/>
                  </a:lnTo>
                  <a:lnTo>
                    <a:pt x="1080157" y="0"/>
                  </a:lnTo>
                  <a:lnTo>
                    <a:pt x="1350196" y="94899"/>
                  </a:lnTo>
                  <a:lnTo>
                    <a:pt x="1620235" y="379596"/>
                  </a:lnTo>
                  <a:lnTo>
                    <a:pt x="1890275" y="379596"/>
                  </a:lnTo>
                  <a:lnTo>
                    <a:pt x="2160314" y="474496"/>
                  </a:lnTo>
                  <a:lnTo>
                    <a:pt x="2430353" y="332147"/>
                  </a:lnTo>
                </a:path>
              </a:pathLst>
            </a:custGeom>
            <a:ln w="27101" cap="flat">
              <a:solidFill>
                <a:srgbClr val="6A3D9A">
                  <a:alpha val="100000"/>
                </a:srgbClr>
              </a:solidFill>
              <a:prstDash val="solid"/>
              <a:round/>
            </a:ln>
          </p:spPr>
          <p:txBody>
            <a:bodyPr/>
            <a:lstStyle/>
            <a:p/>
          </p:txBody>
        </p:sp>
        <p:sp>
          <p:nvSpPr>
            <p:cNvPr id="41" name="pl41"/>
            <p:cNvSpPr/>
            <p:nvPr/>
          </p:nvSpPr>
          <p:spPr>
            <a:xfrm>
              <a:off x="1135255" y="2354287"/>
              <a:ext cx="6480943" cy="2040333"/>
            </a:xfrm>
            <a:custGeom>
              <a:avLst/>
              <a:pathLst>
                <a:path w="6480943" h="2040333">
                  <a:moveTo>
                    <a:pt x="0" y="2040333"/>
                  </a:moveTo>
                  <a:lnTo>
                    <a:pt x="270039" y="1660736"/>
                  </a:lnTo>
                  <a:lnTo>
                    <a:pt x="540078" y="1328589"/>
                  </a:lnTo>
                  <a:lnTo>
                    <a:pt x="810117" y="996441"/>
                  </a:lnTo>
                  <a:lnTo>
                    <a:pt x="1080157" y="569395"/>
                  </a:lnTo>
                  <a:lnTo>
                    <a:pt x="1350196" y="379596"/>
                  </a:lnTo>
                  <a:lnTo>
                    <a:pt x="1620235" y="284697"/>
                  </a:lnTo>
                  <a:lnTo>
                    <a:pt x="1890275" y="237248"/>
                  </a:lnTo>
                  <a:lnTo>
                    <a:pt x="2160314" y="237248"/>
                  </a:lnTo>
                  <a:lnTo>
                    <a:pt x="2430353" y="189798"/>
                  </a:lnTo>
                  <a:lnTo>
                    <a:pt x="2700393" y="142348"/>
                  </a:lnTo>
                  <a:lnTo>
                    <a:pt x="2970432" y="142348"/>
                  </a:lnTo>
                  <a:lnTo>
                    <a:pt x="3240471" y="0"/>
                  </a:lnTo>
                  <a:lnTo>
                    <a:pt x="3510510" y="47449"/>
                  </a:lnTo>
                  <a:lnTo>
                    <a:pt x="3780550" y="0"/>
                  </a:lnTo>
                  <a:lnTo>
                    <a:pt x="4050589" y="189798"/>
                  </a:lnTo>
                  <a:lnTo>
                    <a:pt x="4320628" y="284697"/>
                  </a:lnTo>
                  <a:lnTo>
                    <a:pt x="4590668" y="189798"/>
                  </a:lnTo>
                  <a:lnTo>
                    <a:pt x="4860707" y="237248"/>
                  </a:lnTo>
                  <a:lnTo>
                    <a:pt x="5130746" y="189798"/>
                  </a:lnTo>
                  <a:lnTo>
                    <a:pt x="5400786" y="332147"/>
                  </a:lnTo>
                  <a:lnTo>
                    <a:pt x="5670825" y="664294"/>
                  </a:lnTo>
                  <a:lnTo>
                    <a:pt x="5940864" y="616844"/>
                  </a:lnTo>
                  <a:lnTo>
                    <a:pt x="6210904" y="806643"/>
                  </a:lnTo>
                  <a:lnTo>
                    <a:pt x="6480943" y="664294"/>
                  </a:lnTo>
                </a:path>
              </a:pathLst>
            </a:custGeom>
            <a:ln w="27101" cap="flat">
              <a:solidFill>
                <a:srgbClr val="E31A1C">
                  <a:alpha val="100000"/>
                </a:srgbClr>
              </a:solidFill>
              <a:prstDash val="solid"/>
              <a:round/>
            </a:ln>
          </p:spPr>
          <p:txBody>
            <a:bodyPr/>
            <a:lstStyle/>
            <a:p/>
          </p:txBody>
        </p:sp>
        <p:sp>
          <p:nvSpPr>
            <p:cNvPr id="42" name="pl42"/>
            <p:cNvSpPr/>
            <p:nvPr/>
          </p:nvSpPr>
          <p:spPr>
            <a:xfrm>
              <a:off x="7346159" y="3208380"/>
              <a:ext cx="270039" cy="1565837"/>
            </a:xfrm>
            <a:custGeom>
              <a:avLst/>
              <a:pathLst>
                <a:path w="270039" h="1565837">
                  <a:moveTo>
                    <a:pt x="0" y="1565837"/>
                  </a:moveTo>
                  <a:lnTo>
                    <a:pt x="270039" y="0"/>
                  </a:lnTo>
                </a:path>
              </a:pathLst>
            </a:custGeom>
            <a:ln w="27101" cap="flat">
              <a:solidFill>
                <a:srgbClr val="FF7F00">
                  <a:alpha val="100000"/>
                </a:srgbClr>
              </a:solidFill>
              <a:prstDash val="solid"/>
              <a:round/>
            </a:ln>
          </p:spPr>
          <p:txBody>
            <a:bodyPr/>
            <a:lstStyle/>
            <a:p/>
          </p:txBody>
        </p:sp>
        <p:sp>
          <p:nvSpPr>
            <p:cNvPr id="43" name="pl43"/>
            <p:cNvSpPr/>
            <p:nvPr/>
          </p:nvSpPr>
          <p:spPr>
            <a:xfrm>
              <a:off x="4105687" y="2211938"/>
              <a:ext cx="3510510" cy="3274023"/>
            </a:xfrm>
            <a:custGeom>
              <a:avLst/>
              <a:pathLst>
                <a:path w="3510510" h="3274023">
                  <a:moveTo>
                    <a:pt x="0" y="3274023"/>
                  </a:moveTo>
                  <a:lnTo>
                    <a:pt x="270039" y="2325030"/>
                  </a:lnTo>
                  <a:lnTo>
                    <a:pt x="540078" y="1803085"/>
                  </a:lnTo>
                  <a:lnTo>
                    <a:pt x="810117" y="1138790"/>
                  </a:lnTo>
                  <a:lnTo>
                    <a:pt x="1080157" y="379596"/>
                  </a:lnTo>
                  <a:lnTo>
                    <a:pt x="1350196" y="284697"/>
                  </a:lnTo>
                  <a:lnTo>
                    <a:pt x="1620235" y="142348"/>
                  </a:lnTo>
                  <a:lnTo>
                    <a:pt x="1890275" y="94899"/>
                  </a:lnTo>
                  <a:lnTo>
                    <a:pt x="2160314" y="0"/>
                  </a:lnTo>
                  <a:lnTo>
                    <a:pt x="2430353" y="142348"/>
                  </a:lnTo>
                  <a:lnTo>
                    <a:pt x="2700393" y="427046"/>
                  </a:lnTo>
                  <a:lnTo>
                    <a:pt x="2970432" y="379596"/>
                  </a:lnTo>
                  <a:lnTo>
                    <a:pt x="3240471" y="616844"/>
                  </a:lnTo>
                  <a:lnTo>
                    <a:pt x="3510510" y="427046"/>
                  </a:lnTo>
                </a:path>
              </a:pathLst>
            </a:custGeom>
            <a:ln w="27101" cap="flat">
              <a:solidFill>
                <a:srgbClr val="FFC20E">
                  <a:alpha val="100000"/>
                </a:srgbClr>
              </a:solidFill>
              <a:prstDash val="solid"/>
              <a:round/>
            </a:ln>
          </p:spPr>
          <p:txBody>
            <a:bodyPr/>
            <a:lstStyle/>
            <a:p/>
          </p:txBody>
        </p:sp>
        <p:sp>
          <p:nvSpPr>
            <p:cNvPr id="44" name="pl44"/>
            <p:cNvSpPr/>
            <p:nvPr/>
          </p:nvSpPr>
          <p:spPr>
            <a:xfrm>
              <a:off x="1135255" y="2117039"/>
              <a:ext cx="6480943" cy="2135232"/>
            </a:xfrm>
            <a:custGeom>
              <a:avLst/>
              <a:pathLst>
                <a:path w="6480943" h="2135232">
                  <a:moveTo>
                    <a:pt x="0" y="2087782"/>
                  </a:moveTo>
                  <a:lnTo>
                    <a:pt x="270039" y="2135232"/>
                  </a:lnTo>
                  <a:lnTo>
                    <a:pt x="540078" y="1660736"/>
                  </a:lnTo>
                  <a:lnTo>
                    <a:pt x="810117" y="1376038"/>
                  </a:lnTo>
                  <a:lnTo>
                    <a:pt x="1080157" y="1091341"/>
                  </a:lnTo>
                  <a:lnTo>
                    <a:pt x="1350196" y="711744"/>
                  </a:lnTo>
                  <a:lnTo>
                    <a:pt x="1620235" y="569395"/>
                  </a:lnTo>
                  <a:lnTo>
                    <a:pt x="1890275" y="474496"/>
                  </a:lnTo>
                  <a:lnTo>
                    <a:pt x="2160314" y="332147"/>
                  </a:lnTo>
                  <a:lnTo>
                    <a:pt x="2430353" y="237248"/>
                  </a:lnTo>
                  <a:lnTo>
                    <a:pt x="2700393" y="284697"/>
                  </a:lnTo>
                  <a:lnTo>
                    <a:pt x="2970432" y="427046"/>
                  </a:lnTo>
                  <a:lnTo>
                    <a:pt x="3240471" y="237248"/>
                  </a:lnTo>
                  <a:lnTo>
                    <a:pt x="3510510" y="142348"/>
                  </a:lnTo>
                  <a:lnTo>
                    <a:pt x="3780550" y="94899"/>
                  </a:lnTo>
                  <a:lnTo>
                    <a:pt x="4050589" y="237248"/>
                  </a:lnTo>
                  <a:lnTo>
                    <a:pt x="4320628" y="379596"/>
                  </a:lnTo>
                  <a:lnTo>
                    <a:pt x="4590668" y="142348"/>
                  </a:lnTo>
                  <a:lnTo>
                    <a:pt x="4860707" y="94899"/>
                  </a:lnTo>
                  <a:lnTo>
                    <a:pt x="5130746" y="0"/>
                  </a:lnTo>
                  <a:lnTo>
                    <a:pt x="5400786" y="94899"/>
                  </a:lnTo>
                  <a:lnTo>
                    <a:pt x="5670825" y="427046"/>
                  </a:lnTo>
                  <a:lnTo>
                    <a:pt x="5940864" y="379596"/>
                  </a:lnTo>
                  <a:lnTo>
                    <a:pt x="6210904" y="616844"/>
                  </a:lnTo>
                  <a:lnTo>
                    <a:pt x="6480943" y="427046"/>
                  </a:lnTo>
                </a:path>
              </a:pathLst>
            </a:custGeom>
            <a:ln w="27101" cap="flat">
              <a:solidFill>
                <a:srgbClr val="008B00">
                  <a:alpha val="100000"/>
                </a:srgbClr>
              </a:solidFill>
              <a:prstDash val="solid"/>
              <a:round/>
            </a:ln>
          </p:spPr>
          <p:txBody>
            <a:bodyPr/>
            <a:lstStyle/>
            <a:p/>
          </p:txBody>
        </p:sp>
        <p:sp>
          <p:nvSpPr>
            <p:cNvPr id="45" name="pl45"/>
            <p:cNvSpPr/>
            <p:nvPr/>
          </p:nvSpPr>
          <p:spPr>
            <a:xfrm>
              <a:off x="6266002" y="2638985"/>
              <a:ext cx="1350196" cy="2799527"/>
            </a:xfrm>
            <a:custGeom>
              <a:avLst/>
              <a:pathLst>
                <a:path w="1350196" h="2799527">
                  <a:moveTo>
                    <a:pt x="0" y="2799527"/>
                  </a:moveTo>
                  <a:lnTo>
                    <a:pt x="270039" y="1708186"/>
                  </a:lnTo>
                  <a:lnTo>
                    <a:pt x="540078" y="521945"/>
                  </a:lnTo>
                  <a:lnTo>
                    <a:pt x="810117" y="189798"/>
                  </a:lnTo>
                  <a:lnTo>
                    <a:pt x="1080157" y="521945"/>
                  </a:lnTo>
                  <a:lnTo>
                    <a:pt x="1350196" y="0"/>
                  </a:lnTo>
                </a:path>
              </a:pathLst>
            </a:custGeom>
            <a:ln w="27101" cap="flat">
              <a:solidFill>
                <a:srgbClr val="9A32CD">
                  <a:alpha val="100000"/>
                </a:srgbClr>
              </a:solidFill>
              <a:prstDash val="solid"/>
              <a:round/>
            </a:ln>
          </p:spPr>
          <p:txBody>
            <a:bodyPr/>
            <a:lstStyle/>
            <a:p/>
          </p:txBody>
        </p:sp>
        <p:sp>
          <p:nvSpPr>
            <p:cNvPr id="46" name="pl46"/>
            <p:cNvSpPr/>
            <p:nvPr/>
          </p:nvSpPr>
          <p:spPr>
            <a:xfrm>
              <a:off x="7626692" y="1638529"/>
              <a:ext cx="798334" cy="706471"/>
            </a:xfrm>
            <a:custGeom>
              <a:avLst/>
              <a:pathLst>
                <a:path w="798334" h="706471">
                  <a:moveTo>
                    <a:pt x="798334" y="0"/>
                  </a:moveTo>
                  <a:lnTo>
                    <a:pt x="0" y="706471"/>
                  </a:lnTo>
                </a:path>
              </a:pathLst>
            </a:custGeom>
          </p:spPr>
          <p:txBody>
            <a:bodyPr/>
            <a:lstStyle/>
            <a:p/>
          </p:txBody>
        </p:sp>
        <p:sp>
          <p:nvSpPr>
            <p:cNvPr id="47" name="pl47"/>
            <p:cNvSpPr/>
            <p:nvPr/>
          </p:nvSpPr>
          <p:spPr>
            <a:xfrm>
              <a:off x="7627103" y="1904402"/>
              <a:ext cx="755842" cy="630585"/>
            </a:xfrm>
            <a:custGeom>
              <a:avLst/>
              <a:pathLst>
                <a:path w="755842" h="630585">
                  <a:moveTo>
                    <a:pt x="755842" y="0"/>
                  </a:moveTo>
                  <a:lnTo>
                    <a:pt x="0" y="630585"/>
                  </a:lnTo>
                </a:path>
              </a:pathLst>
            </a:custGeom>
          </p:spPr>
          <p:txBody>
            <a:bodyPr/>
            <a:lstStyle/>
            <a:p/>
          </p:txBody>
        </p:sp>
        <p:sp>
          <p:nvSpPr>
            <p:cNvPr id="48" name="pl48"/>
            <p:cNvSpPr/>
            <p:nvPr/>
          </p:nvSpPr>
          <p:spPr>
            <a:xfrm>
              <a:off x="7633577" y="2547350"/>
              <a:ext cx="695006" cy="130535"/>
            </a:xfrm>
            <a:custGeom>
              <a:avLst/>
              <a:pathLst>
                <a:path w="695006" h="130535">
                  <a:moveTo>
                    <a:pt x="695006" y="130535"/>
                  </a:moveTo>
                  <a:lnTo>
                    <a:pt x="0" y="0"/>
                  </a:lnTo>
                </a:path>
              </a:pathLst>
            </a:custGeom>
          </p:spPr>
          <p:txBody>
            <a:bodyPr/>
            <a:lstStyle/>
            <a:p/>
          </p:txBody>
        </p:sp>
        <p:sp>
          <p:nvSpPr>
            <p:cNvPr id="49" name="pl49"/>
            <p:cNvSpPr/>
            <p:nvPr/>
          </p:nvSpPr>
          <p:spPr>
            <a:xfrm>
              <a:off x="7630820" y="2165781"/>
              <a:ext cx="806275" cy="371566"/>
            </a:xfrm>
            <a:custGeom>
              <a:avLst/>
              <a:pathLst>
                <a:path w="806275" h="371566">
                  <a:moveTo>
                    <a:pt x="806275" y="0"/>
                  </a:moveTo>
                  <a:lnTo>
                    <a:pt x="0" y="371566"/>
                  </a:lnTo>
                </a:path>
              </a:pathLst>
            </a:custGeom>
          </p:spPr>
          <p:txBody>
            <a:bodyPr/>
            <a:lstStyle/>
            <a:p/>
          </p:txBody>
        </p:sp>
        <p:sp>
          <p:nvSpPr>
            <p:cNvPr id="50" name="pl50"/>
            <p:cNvSpPr/>
            <p:nvPr/>
          </p:nvSpPr>
          <p:spPr>
            <a:xfrm>
              <a:off x="7633758" y="2423246"/>
              <a:ext cx="724944" cy="117981"/>
            </a:xfrm>
            <a:custGeom>
              <a:avLst/>
              <a:pathLst>
                <a:path w="724944" h="117981">
                  <a:moveTo>
                    <a:pt x="724944" y="0"/>
                  </a:moveTo>
                  <a:lnTo>
                    <a:pt x="0" y="117981"/>
                  </a:lnTo>
                </a:path>
              </a:pathLst>
            </a:custGeom>
          </p:spPr>
          <p:txBody>
            <a:bodyPr/>
            <a:lstStyle/>
            <a:p/>
          </p:txBody>
        </p:sp>
        <p:sp>
          <p:nvSpPr>
            <p:cNvPr id="51" name="pl51"/>
            <p:cNvSpPr/>
            <p:nvPr/>
          </p:nvSpPr>
          <p:spPr>
            <a:xfrm>
              <a:off x="7628194" y="2647525"/>
              <a:ext cx="772748" cy="550150"/>
            </a:xfrm>
            <a:custGeom>
              <a:avLst/>
              <a:pathLst>
                <a:path w="772748" h="550150">
                  <a:moveTo>
                    <a:pt x="772748" y="550150"/>
                  </a:moveTo>
                  <a:lnTo>
                    <a:pt x="0" y="0"/>
                  </a:lnTo>
                </a:path>
              </a:pathLst>
            </a:custGeom>
          </p:spPr>
          <p:txBody>
            <a:bodyPr/>
            <a:lstStyle/>
            <a:p/>
          </p:txBody>
        </p:sp>
        <p:sp>
          <p:nvSpPr>
            <p:cNvPr id="52" name="pl52"/>
            <p:cNvSpPr/>
            <p:nvPr/>
          </p:nvSpPr>
          <p:spPr>
            <a:xfrm>
              <a:off x="7631468" y="2645130"/>
              <a:ext cx="721305" cy="290309"/>
            </a:xfrm>
            <a:custGeom>
              <a:avLst/>
              <a:pathLst>
                <a:path w="721305" h="290309">
                  <a:moveTo>
                    <a:pt x="721305" y="290309"/>
                  </a:moveTo>
                  <a:lnTo>
                    <a:pt x="0" y="0"/>
                  </a:lnTo>
                </a:path>
              </a:pathLst>
            </a:custGeom>
          </p:spPr>
          <p:txBody>
            <a:bodyPr/>
            <a:lstStyle/>
            <a:p/>
          </p:txBody>
        </p:sp>
        <p:sp>
          <p:nvSpPr>
            <p:cNvPr id="53" name="pl53"/>
            <p:cNvSpPr/>
            <p:nvPr/>
          </p:nvSpPr>
          <p:spPr>
            <a:xfrm>
              <a:off x="7629359" y="3026416"/>
              <a:ext cx="729501" cy="434250"/>
            </a:xfrm>
            <a:custGeom>
              <a:avLst/>
              <a:pathLst>
                <a:path w="729501" h="434250">
                  <a:moveTo>
                    <a:pt x="729501" y="434250"/>
                  </a:moveTo>
                  <a:lnTo>
                    <a:pt x="0" y="0"/>
                  </a:lnTo>
                </a:path>
              </a:pathLst>
            </a:custGeom>
          </p:spPr>
          <p:txBody>
            <a:bodyPr/>
            <a:lstStyle/>
            <a:p/>
          </p:txBody>
        </p:sp>
        <p:sp>
          <p:nvSpPr>
            <p:cNvPr id="54" name="pl54"/>
            <p:cNvSpPr/>
            <p:nvPr/>
          </p:nvSpPr>
          <p:spPr>
            <a:xfrm>
              <a:off x="7628380" y="3216816"/>
              <a:ext cx="730481" cy="505853"/>
            </a:xfrm>
            <a:custGeom>
              <a:avLst/>
              <a:pathLst>
                <a:path w="730481" h="505853">
                  <a:moveTo>
                    <a:pt x="730481" y="505853"/>
                  </a:moveTo>
                  <a:lnTo>
                    <a:pt x="0" y="0"/>
                  </a:lnTo>
                </a:path>
              </a:pathLst>
            </a:custGeom>
          </p:spPr>
          <p:txBody>
            <a:bodyPr/>
            <a:lstStyle/>
            <a:p/>
          </p:txBody>
        </p:sp>
        <p:sp>
          <p:nvSpPr>
            <p:cNvPr id="55" name="pg55"/>
            <p:cNvSpPr/>
            <p:nvPr/>
          </p:nvSpPr>
          <p:spPr>
            <a:xfrm>
              <a:off x="8356446" y="154752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79306" y="158906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69%</a:t>
              </a:r>
            </a:p>
          </p:txBody>
        </p:sp>
        <p:sp>
          <p:nvSpPr>
            <p:cNvPr id="57" name="pg57"/>
            <p:cNvSpPr/>
            <p:nvPr/>
          </p:nvSpPr>
          <p:spPr>
            <a:xfrm>
              <a:off x="8314365" y="181295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8544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65%</a:t>
              </a:r>
            </a:p>
          </p:txBody>
        </p:sp>
        <p:sp>
          <p:nvSpPr>
            <p:cNvPr id="59" name="pg59"/>
            <p:cNvSpPr/>
            <p:nvPr/>
          </p:nvSpPr>
          <p:spPr>
            <a:xfrm>
              <a:off x="8260004" y="259651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261937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65%</a:t>
              </a:r>
            </a:p>
          </p:txBody>
        </p:sp>
        <p:sp>
          <p:nvSpPr>
            <p:cNvPr id="61" name="pg61"/>
            <p:cNvSpPr/>
            <p:nvPr/>
          </p:nvSpPr>
          <p:spPr>
            <a:xfrm>
              <a:off x="8368515" y="207512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211666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65%</a:t>
              </a:r>
            </a:p>
          </p:txBody>
        </p:sp>
        <p:sp>
          <p:nvSpPr>
            <p:cNvPr id="63" name="pg63"/>
            <p:cNvSpPr/>
            <p:nvPr/>
          </p:nvSpPr>
          <p:spPr>
            <a:xfrm>
              <a:off x="8290122" y="233619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237773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65%</a:t>
              </a:r>
            </a:p>
          </p:txBody>
        </p:sp>
        <p:sp>
          <p:nvSpPr>
            <p:cNvPr id="65" name="pg65"/>
            <p:cNvSpPr/>
            <p:nvPr/>
          </p:nvSpPr>
          <p:spPr>
            <a:xfrm>
              <a:off x="8332362" y="312008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55222" y="316162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63%</a:t>
              </a:r>
            </a:p>
          </p:txBody>
        </p:sp>
        <p:sp>
          <p:nvSpPr>
            <p:cNvPr id="67" name="pg67"/>
            <p:cNvSpPr/>
            <p:nvPr/>
          </p:nvSpPr>
          <p:spPr>
            <a:xfrm>
              <a:off x="8284194" y="285725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07054" y="289879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63%</a:t>
              </a:r>
            </a:p>
          </p:txBody>
        </p:sp>
        <p:sp>
          <p:nvSpPr>
            <p:cNvPr id="69" name="pg69"/>
            <p:cNvSpPr/>
            <p:nvPr/>
          </p:nvSpPr>
          <p:spPr>
            <a:xfrm>
              <a:off x="8290281" y="338339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342493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55%</a:t>
              </a:r>
            </a:p>
          </p:txBody>
        </p:sp>
        <p:sp>
          <p:nvSpPr>
            <p:cNvPr id="71" name="pg71"/>
            <p:cNvSpPr/>
            <p:nvPr/>
          </p:nvSpPr>
          <p:spPr>
            <a:xfrm>
              <a:off x="8290281" y="364546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368700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51%</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556223" y="401416"/>
              <a:ext cx="271916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DRC,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(51%), followed by MCV1 and YFV (55%).
Coverage of 7 vaccines decreased (DTP3, HepB3, Hib3, IPV1, MCV1, PcV3 and Polio3) and 1 vaccine increased (RotaC) compared to respective coverage in 2019.
Coverage of 9 vaccines increased (DTP3, HepB3, Hib3, IPV1, MCV1, MCV2, PcV3, Polio3 and RotaC)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3648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62362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2107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79791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38506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55935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214649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7336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132078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075546" y="90793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5" name="pl15"/>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11166" y="907931"/>
              <a:ext cx="1236188" cy="0"/>
            </a:xfrm>
            <a:custGeom>
              <a:avLst/>
              <a:pathLst>
                <a:path w="1236188" h="0">
                  <a:moveTo>
                    <a:pt x="0" y="0"/>
                  </a:moveTo>
                  <a:lnTo>
                    <a:pt x="727169" y="0"/>
                  </a:lnTo>
                  <a:lnTo>
                    <a:pt x="727169" y="0"/>
                  </a:lnTo>
                  <a:lnTo>
                    <a:pt x="727169" y="0"/>
                  </a:lnTo>
                  <a:lnTo>
                    <a:pt x="1163471" y="0"/>
                  </a:lnTo>
                  <a:lnTo>
                    <a:pt x="1236188" y="0"/>
                  </a:lnTo>
                </a:path>
              </a:pathLst>
            </a:custGeom>
            <a:ln w="116535" cap="flat">
              <a:solidFill>
                <a:srgbClr val="E8E8E8">
                  <a:alpha val="100000"/>
                </a:srgbClr>
              </a:solidFill>
              <a:prstDash val="solid"/>
              <a:round/>
            </a:ln>
          </p:spPr>
          <p:txBody>
            <a:bodyPr/>
            <a:lstStyle/>
            <a:p/>
          </p:txBody>
        </p:sp>
        <p:sp>
          <p:nvSpPr>
            <p:cNvPr id="21" name="pl21"/>
            <p:cNvSpPr/>
            <p:nvPr/>
          </p:nvSpPr>
          <p:spPr>
            <a:xfrm>
              <a:off x="7256487" y="1320786"/>
              <a:ext cx="290867" cy="0"/>
            </a:xfrm>
            <a:custGeom>
              <a:avLst/>
              <a:pathLst>
                <a:path w="290867" h="0">
                  <a:moveTo>
                    <a:pt x="0" y="0"/>
                  </a:moveTo>
                  <a:lnTo>
                    <a:pt x="72716" y="0"/>
                  </a:lnTo>
                  <a:lnTo>
                    <a:pt x="72716" y="0"/>
                  </a:lnTo>
                  <a:lnTo>
                    <a:pt x="145433" y="0"/>
                  </a:lnTo>
                  <a:lnTo>
                    <a:pt x="218150" y="0"/>
                  </a:lnTo>
                  <a:lnTo>
                    <a:pt x="290867" y="0"/>
                  </a:lnTo>
                </a:path>
              </a:pathLst>
            </a:custGeom>
            <a:ln w="116535" cap="flat">
              <a:solidFill>
                <a:srgbClr val="E8E8E8">
                  <a:alpha val="100000"/>
                </a:srgbClr>
              </a:solidFill>
              <a:prstDash val="solid"/>
              <a:round/>
            </a:ln>
          </p:spPr>
          <p:txBody>
            <a:bodyPr/>
            <a:lstStyle/>
            <a:p/>
          </p:txBody>
        </p:sp>
        <p:sp>
          <p:nvSpPr>
            <p:cNvPr id="22" name="pl22"/>
            <p:cNvSpPr/>
            <p:nvPr/>
          </p:nvSpPr>
          <p:spPr>
            <a:xfrm>
              <a:off x="5802148" y="1733641"/>
              <a:ext cx="945320" cy="0"/>
            </a:xfrm>
            <a:custGeom>
              <a:avLst/>
              <a:pathLst>
                <a:path w="945320" h="0">
                  <a:moveTo>
                    <a:pt x="0" y="0"/>
                  </a:moveTo>
                  <a:lnTo>
                    <a:pt x="363584" y="0"/>
                  </a:lnTo>
                  <a:lnTo>
                    <a:pt x="363584" y="0"/>
                  </a:lnTo>
                  <a:lnTo>
                    <a:pt x="363584" y="0"/>
                  </a:lnTo>
                  <a:lnTo>
                    <a:pt x="727169" y="0"/>
                  </a:lnTo>
                  <a:lnTo>
                    <a:pt x="945320" y="0"/>
                  </a:lnTo>
                </a:path>
              </a:pathLst>
            </a:custGeom>
            <a:ln w="116535" cap="flat">
              <a:solidFill>
                <a:srgbClr val="E8E8E8">
                  <a:alpha val="100000"/>
                </a:srgbClr>
              </a:solidFill>
              <a:prstDash val="solid"/>
              <a:round/>
            </a:ln>
          </p:spPr>
          <p:txBody>
            <a:bodyPr/>
            <a:lstStyle/>
            <a:p/>
          </p:txBody>
        </p:sp>
        <p:sp>
          <p:nvSpPr>
            <p:cNvPr id="23" name="pl23"/>
            <p:cNvSpPr/>
            <p:nvPr/>
          </p:nvSpPr>
          <p:spPr>
            <a:xfrm>
              <a:off x="5802148" y="2146496"/>
              <a:ext cx="945320" cy="0"/>
            </a:xfrm>
            <a:custGeom>
              <a:avLst/>
              <a:pathLst>
                <a:path w="945320" h="0">
                  <a:moveTo>
                    <a:pt x="0" y="0"/>
                  </a:moveTo>
                  <a:lnTo>
                    <a:pt x="363584" y="0"/>
                  </a:lnTo>
                  <a:lnTo>
                    <a:pt x="363584" y="0"/>
                  </a:lnTo>
                  <a:lnTo>
                    <a:pt x="363584" y="0"/>
                  </a:lnTo>
                  <a:lnTo>
                    <a:pt x="727169" y="0"/>
                  </a:lnTo>
                  <a:lnTo>
                    <a:pt x="945320" y="0"/>
                  </a:lnTo>
                </a:path>
              </a:pathLst>
            </a:custGeom>
            <a:ln w="116535" cap="flat">
              <a:solidFill>
                <a:srgbClr val="E8E8E8">
                  <a:alpha val="100000"/>
                </a:srgbClr>
              </a:solidFill>
              <a:prstDash val="solid"/>
              <a:round/>
            </a:ln>
          </p:spPr>
          <p:txBody>
            <a:bodyPr/>
            <a:lstStyle/>
            <a:p/>
          </p:txBody>
        </p:sp>
        <p:sp>
          <p:nvSpPr>
            <p:cNvPr id="24" name="pl24"/>
            <p:cNvSpPr/>
            <p:nvPr/>
          </p:nvSpPr>
          <p:spPr>
            <a:xfrm>
              <a:off x="5802148" y="2559351"/>
              <a:ext cx="945320" cy="0"/>
            </a:xfrm>
            <a:custGeom>
              <a:avLst/>
              <a:pathLst>
                <a:path w="945320" h="0">
                  <a:moveTo>
                    <a:pt x="0" y="0"/>
                  </a:moveTo>
                  <a:lnTo>
                    <a:pt x="363584" y="0"/>
                  </a:lnTo>
                  <a:lnTo>
                    <a:pt x="363584" y="0"/>
                  </a:lnTo>
                  <a:lnTo>
                    <a:pt x="363584" y="0"/>
                  </a:lnTo>
                  <a:lnTo>
                    <a:pt x="727169" y="0"/>
                  </a:lnTo>
                  <a:lnTo>
                    <a:pt x="945320" y="0"/>
                  </a:lnTo>
                </a:path>
              </a:pathLst>
            </a:custGeom>
            <a:ln w="116535" cap="flat">
              <a:solidFill>
                <a:srgbClr val="E8E8E8">
                  <a:alpha val="100000"/>
                </a:srgbClr>
              </a:solidFill>
              <a:prstDash val="solid"/>
              <a:round/>
            </a:ln>
          </p:spPr>
          <p:txBody>
            <a:bodyPr/>
            <a:lstStyle/>
            <a:p/>
          </p:txBody>
        </p:sp>
        <p:sp>
          <p:nvSpPr>
            <p:cNvPr id="25" name="pl25"/>
            <p:cNvSpPr/>
            <p:nvPr/>
          </p:nvSpPr>
          <p:spPr>
            <a:xfrm>
              <a:off x="6238449" y="2972206"/>
              <a:ext cx="727169" cy="0"/>
            </a:xfrm>
            <a:custGeom>
              <a:avLst/>
              <a:pathLst>
                <a:path w="727169" h="0">
                  <a:moveTo>
                    <a:pt x="0" y="0"/>
                  </a:moveTo>
                  <a:lnTo>
                    <a:pt x="145433" y="0"/>
                  </a:lnTo>
                  <a:lnTo>
                    <a:pt x="145433" y="0"/>
                  </a:lnTo>
                  <a:lnTo>
                    <a:pt x="218150" y="0"/>
                  </a:lnTo>
                  <a:lnTo>
                    <a:pt x="581735" y="0"/>
                  </a:lnTo>
                  <a:lnTo>
                    <a:pt x="727169" y="0"/>
                  </a:lnTo>
                </a:path>
              </a:pathLst>
            </a:custGeom>
            <a:ln w="116535" cap="flat">
              <a:solidFill>
                <a:srgbClr val="E8E8E8">
                  <a:alpha val="100000"/>
                </a:srgbClr>
              </a:solidFill>
              <a:prstDash val="solid"/>
              <a:round/>
            </a:ln>
          </p:spPr>
          <p:txBody>
            <a:bodyPr/>
            <a:lstStyle/>
            <a:p/>
          </p:txBody>
        </p:sp>
        <p:sp>
          <p:nvSpPr>
            <p:cNvPr id="26" name="pl26"/>
            <p:cNvSpPr/>
            <p:nvPr/>
          </p:nvSpPr>
          <p:spPr>
            <a:xfrm>
              <a:off x="5220412" y="3385062"/>
              <a:ext cx="945320" cy="0"/>
            </a:xfrm>
            <a:custGeom>
              <a:avLst/>
              <a:pathLst>
                <a:path w="945320" h="0">
                  <a:moveTo>
                    <a:pt x="0" y="0"/>
                  </a:moveTo>
                  <a:lnTo>
                    <a:pt x="218150" y="0"/>
                  </a:lnTo>
                  <a:lnTo>
                    <a:pt x="218150" y="0"/>
                  </a:lnTo>
                  <a:lnTo>
                    <a:pt x="290867" y="0"/>
                  </a:lnTo>
                  <a:lnTo>
                    <a:pt x="727169" y="0"/>
                  </a:lnTo>
                  <a:lnTo>
                    <a:pt x="945320" y="0"/>
                  </a:lnTo>
                </a:path>
              </a:pathLst>
            </a:custGeom>
            <a:ln w="116535" cap="flat">
              <a:solidFill>
                <a:srgbClr val="E8E8E8">
                  <a:alpha val="100000"/>
                </a:srgbClr>
              </a:solidFill>
              <a:prstDash val="solid"/>
              <a:round/>
            </a:ln>
          </p:spPr>
          <p:txBody>
            <a:bodyPr/>
            <a:lstStyle/>
            <a:p/>
          </p:txBody>
        </p:sp>
        <p:sp>
          <p:nvSpPr>
            <p:cNvPr id="27" name="pl27"/>
            <p:cNvSpPr/>
            <p:nvPr/>
          </p:nvSpPr>
          <p:spPr>
            <a:xfrm>
              <a:off x="5729431" y="3797917"/>
              <a:ext cx="945320" cy="0"/>
            </a:xfrm>
            <a:custGeom>
              <a:avLst/>
              <a:pathLst>
                <a:path w="945320" h="0">
                  <a:moveTo>
                    <a:pt x="0" y="0"/>
                  </a:moveTo>
                  <a:lnTo>
                    <a:pt x="290867" y="0"/>
                  </a:lnTo>
                  <a:lnTo>
                    <a:pt x="290867" y="0"/>
                  </a:lnTo>
                  <a:lnTo>
                    <a:pt x="363584" y="0"/>
                  </a:lnTo>
                  <a:lnTo>
                    <a:pt x="727169" y="0"/>
                  </a:lnTo>
                  <a:lnTo>
                    <a:pt x="945320" y="0"/>
                  </a:lnTo>
                </a:path>
              </a:pathLst>
            </a:custGeom>
            <a:ln w="116535" cap="flat">
              <a:solidFill>
                <a:srgbClr val="E8E8E8">
                  <a:alpha val="100000"/>
                </a:srgbClr>
              </a:solidFill>
              <a:prstDash val="solid"/>
              <a:round/>
            </a:ln>
          </p:spPr>
          <p:txBody>
            <a:bodyPr/>
            <a:lstStyle/>
            <a:p/>
          </p:txBody>
        </p:sp>
        <p:sp>
          <p:nvSpPr>
            <p:cNvPr id="28" name="pl28"/>
            <p:cNvSpPr/>
            <p:nvPr/>
          </p:nvSpPr>
          <p:spPr>
            <a:xfrm>
              <a:off x="5874865" y="4210772"/>
              <a:ext cx="945320" cy="0"/>
            </a:xfrm>
            <a:custGeom>
              <a:avLst/>
              <a:pathLst>
                <a:path w="945320" h="0">
                  <a:moveTo>
                    <a:pt x="0" y="0"/>
                  </a:moveTo>
                  <a:lnTo>
                    <a:pt x="290867" y="0"/>
                  </a:lnTo>
                  <a:lnTo>
                    <a:pt x="290867" y="0"/>
                  </a:lnTo>
                  <a:lnTo>
                    <a:pt x="363584" y="0"/>
                  </a:lnTo>
                  <a:lnTo>
                    <a:pt x="799886" y="0"/>
                  </a:lnTo>
                  <a:lnTo>
                    <a:pt x="945320" y="0"/>
                  </a:lnTo>
                </a:path>
              </a:pathLst>
            </a:custGeom>
            <a:ln w="116535" cap="flat">
              <a:solidFill>
                <a:srgbClr val="E8E8E8">
                  <a:alpha val="100000"/>
                </a:srgbClr>
              </a:solidFill>
              <a:prstDash val="solid"/>
              <a:round/>
            </a:ln>
          </p:spPr>
          <p:txBody>
            <a:bodyPr/>
            <a:lstStyle/>
            <a:p/>
          </p:txBody>
        </p:sp>
        <p:sp>
          <p:nvSpPr>
            <p:cNvPr id="29" name="pl29"/>
            <p:cNvSpPr/>
            <p:nvPr/>
          </p:nvSpPr>
          <p:spPr>
            <a:xfrm>
              <a:off x="1729998" y="4623627"/>
              <a:ext cx="4290300" cy="0"/>
            </a:xfrm>
            <a:custGeom>
              <a:avLst/>
              <a:pathLst>
                <a:path w="4290300" h="0">
                  <a:moveTo>
                    <a:pt x="0" y="0"/>
                  </a:moveTo>
                  <a:lnTo>
                    <a:pt x="1672489" y="0"/>
                  </a:lnTo>
                  <a:lnTo>
                    <a:pt x="3490413" y="0"/>
                  </a:lnTo>
                  <a:lnTo>
                    <a:pt x="3490413" y="0"/>
                  </a:lnTo>
                  <a:lnTo>
                    <a:pt x="3999432" y="0"/>
                  </a:lnTo>
                  <a:lnTo>
                    <a:pt x="4290300" y="0"/>
                  </a:lnTo>
                </a:path>
              </a:pathLst>
            </a:custGeom>
            <a:ln w="116535" cap="flat">
              <a:solidFill>
                <a:srgbClr val="E8E8E8">
                  <a:alpha val="100000"/>
                </a:srgbClr>
              </a:solidFill>
              <a:prstDash val="solid"/>
              <a:round/>
            </a:ln>
          </p:spPr>
          <p:txBody>
            <a:bodyPr/>
            <a:lstStyle/>
            <a:p/>
          </p:txBody>
        </p:sp>
        <p:sp>
          <p:nvSpPr>
            <p:cNvPr id="30" name="pl30"/>
            <p:cNvSpPr/>
            <p:nvPr/>
          </p:nvSpPr>
          <p:spPr>
            <a:xfrm>
              <a:off x="5074978" y="5036482"/>
              <a:ext cx="1090754" cy="0"/>
            </a:xfrm>
            <a:custGeom>
              <a:avLst/>
              <a:pathLst>
                <a:path w="1090754" h="0">
                  <a:moveTo>
                    <a:pt x="0" y="0"/>
                  </a:moveTo>
                  <a:lnTo>
                    <a:pt x="363584" y="0"/>
                  </a:lnTo>
                  <a:lnTo>
                    <a:pt x="363584" y="0"/>
                  </a:lnTo>
                  <a:lnTo>
                    <a:pt x="436301" y="0"/>
                  </a:lnTo>
                  <a:lnTo>
                    <a:pt x="945320" y="0"/>
                  </a:lnTo>
                  <a:lnTo>
                    <a:pt x="1090754" y="0"/>
                  </a:lnTo>
                </a:path>
              </a:pathLst>
            </a:custGeom>
            <a:ln w="116535" cap="flat">
              <a:solidFill>
                <a:srgbClr val="E8E8E8">
                  <a:alpha val="100000"/>
                </a:srgbClr>
              </a:solidFill>
              <a:prstDash val="solid"/>
              <a:round/>
            </a:ln>
          </p:spPr>
          <p:txBody>
            <a:bodyPr/>
            <a:lstStyle/>
            <a:p/>
          </p:txBody>
        </p:sp>
        <p:sp>
          <p:nvSpPr>
            <p:cNvPr id="31" name="pt31"/>
            <p:cNvSpPr/>
            <p:nvPr/>
          </p:nvSpPr>
          <p:spPr>
            <a:xfrm>
              <a:off x="754285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47013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30666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03383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3383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03383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54285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47013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32470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2470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25198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9742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7429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5248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61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161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7976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161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74296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248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161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161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7976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161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7429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248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161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161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7976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161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6111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156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37938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37938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23394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4521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161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9430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4340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50678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2159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4340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702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4521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01579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885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72493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01579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8156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7025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161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23394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7036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161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172549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39798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2159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2493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2159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01579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161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01579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50678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4340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07047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4340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8458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697556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697556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484587"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19371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7339153"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6684700"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73938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10296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6684700"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5739380"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610296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6684700"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573938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102965"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6902851"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61756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639383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610296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51576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537579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611983"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566666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5957531"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6757417"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581209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10296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1667231"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51576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5957531"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610296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012210"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537579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9182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31" name="tx131"/>
            <p:cNvSpPr/>
            <p:nvPr/>
          </p:nvSpPr>
          <p:spPr>
            <a:xfrm>
              <a:off x="544944" y="4543133"/>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2" name="tx132"/>
            <p:cNvSpPr/>
            <p:nvPr/>
          </p:nvSpPr>
          <p:spPr>
            <a:xfrm>
              <a:off x="55397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1830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55421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5" name="tx135"/>
            <p:cNvSpPr/>
            <p:nvPr/>
          </p:nvSpPr>
          <p:spPr>
            <a:xfrm>
              <a:off x="65498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67336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7" name="tx137"/>
            <p:cNvSpPr/>
            <p:nvPr/>
          </p:nvSpPr>
          <p:spPr>
            <a:xfrm>
              <a:off x="5081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59089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59089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6551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075546" y="398022"/>
              <a:ext cx="29910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DRC,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(84%) and 2023 (80%). DTP1 coverage increased in 2024 (82%) compared to 2023, and was lower than in 2019. In 2019-2024, DTP1 coverage was at it's lowest level in 2023 (80%).
In 2023, 10 vaccines had lower coverage than in 2019.
In 2024, 10 vaccines had lower coverage than in 2019.
In 2024, 0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087836"/>
              <a:ext cx="6444618" cy="1675075"/>
            </a:xfrm>
            <a:custGeom>
              <a:avLst/>
              <a:pathLst>
                <a:path w="6444618" h="1675075">
                  <a:moveTo>
                    <a:pt x="0" y="1675075"/>
                  </a:moveTo>
                  <a:lnTo>
                    <a:pt x="268525" y="1675075"/>
                  </a:lnTo>
                  <a:lnTo>
                    <a:pt x="537051" y="1363433"/>
                  </a:lnTo>
                  <a:lnTo>
                    <a:pt x="805577" y="1207612"/>
                  </a:lnTo>
                  <a:lnTo>
                    <a:pt x="1074103" y="740149"/>
                  </a:lnTo>
                  <a:lnTo>
                    <a:pt x="1342628" y="467462"/>
                  </a:lnTo>
                  <a:lnTo>
                    <a:pt x="1611154" y="428507"/>
                  </a:lnTo>
                  <a:lnTo>
                    <a:pt x="1879680" y="311641"/>
                  </a:lnTo>
                  <a:lnTo>
                    <a:pt x="2148206" y="194776"/>
                  </a:lnTo>
                  <a:lnTo>
                    <a:pt x="2416732" y="77910"/>
                  </a:lnTo>
                  <a:lnTo>
                    <a:pt x="2685257" y="506418"/>
                  </a:lnTo>
                  <a:lnTo>
                    <a:pt x="2953783" y="116865"/>
                  </a:lnTo>
                  <a:lnTo>
                    <a:pt x="3222309" y="77910"/>
                  </a:lnTo>
                  <a:lnTo>
                    <a:pt x="3490835" y="77910"/>
                  </a:lnTo>
                  <a:lnTo>
                    <a:pt x="3759360" y="0"/>
                  </a:lnTo>
                  <a:lnTo>
                    <a:pt x="4027886" y="116865"/>
                  </a:lnTo>
                  <a:lnTo>
                    <a:pt x="4296412" y="116865"/>
                  </a:lnTo>
                  <a:lnTo>
                    <a:pt x="4564938" y="77910"/>
                  </a:lnTo>
                  <a:lnTo>
                    <a:pt x="4833464" y="77910"/>
                  </a:lnTo>
                  <a:lnTo>
                    <a:pt x="5101989" y="0"/>
                  </a:lnTo>
                  <a:lnTo>
                    <a:pt x="5370515" y="116865"/>
                  </a:lnTo>
                  <a:lnTo>
                    <a:pt x="5639041" y="311641"/>
                  </a:lnTo>
                  <a:lnTo>
                    <a:pt x="5907567" y="311641"/>
                  </a:lnTo>
                  <a:lnTo>
                    <a:pt x="6176092" y="506418"/>
                  </a:lnTo>
                  <a:lnTo>
                    <a:pt x="6444618" y="311641"/>
                  </a:lnTo>
                </a:path>
              </a:pathLst>
            </a:custGeom>
            <a:ln w="27101" cap="flat">
              <a:solidFill>
                <a:srgbClr val="F8766D">
                  <a:alpha val="100000"/>
                </a:srgbClr>
              </a:solidFill>
              <a:prstDash val="solid"/>
              <a:round/>
            </a:ln>
          </p:spPr>
          <p:txBody>
            <a:bodyPr/>
            <a:lstStyle/>
            <a:p/>
          </p:txBody>
        </p:sp>
        <p:sp>
          <p:nvSpPr>
            <p:cNvPr id="27" name="pl27"/>
            <p:cNvSpPr/>
            <p:nvPr/>
          </p:nvSpPr>
          <p:spPr>
            <a:xfrm>
              <a:off x="7624371" y="2944851"/>
              <a:ext cx="268525" cy="1285522"/>
            </a:xfrm>
            <a:custGeom>
              <a:avLst/>
              <a:pathLst>
                <a:path w="268525" h="1285522">
                  <a:moveTo>
                    <a:pt x="0" y="1285522"/>
                  </a:moveTo>
                  <a:lnTo>
                    <a:pt x="268525" y="0"/>
                  </a:lnTo>
                </a:path>
              </a:pathLst>
            </a:custGeom>
            <a:ln w="27101" cap="flat">
              <a:solidFill>
                <a:srgbClr val="00BA38">
                  <a:alpha val="100000"/>
                </a:srgbClr>
              </a:solidFill>
              <a:prstDash val="solid"/>
              <a:round/>
            </a:ln>
          </p:spPr>
          <p:txBody>
            <a:bodyPr/>
            <a:lstStyle/>
            <a:p/>
          </p:txBody>
        </p:sp>
        <p:sp>
          <p:nvSpPr>
            <p:cNvPr id="28" name="pl28"/>
            <p:cNvSpPr/>
            <p:nvPr/>
          </p:nvSpPr>
          <p:spPr>
            <a:xfrm>
              <a:off x="4402062" y="2126791"/>
              <a:ext cx="3490835" cy="2687911"/>
            </a:xfrm>
            <a:custGeom>
              <a:avLst/>
              <a:pathLst>
                <a:path w="3490835" h="2687911">
                  <a:moveTo>
                    <a:pt x="0" y="2687911"/>
                  </a:moveTo>
                  <a:lnTo>
                    <a:pt x="268525" y="1908806"/>
                  </a:lnTo>
                  <a:lnTo>
                    <a:pt x="537051" y="1480298"/>
                  </a:lnTo>
                  <a:lnTo>
                    <a:pt x="805577" y="934925"/>
                  </a:lnTo>
                  <a:lnTo>
                    <a:pt x="1074103" y="311641"/>
                  </a:lnTo>
                  <a:lnTo>
                    <a:pt x="1342628" y="233731"/>
                  </a:lnTo>
                  <a:lnTo>
                    <a:pt x="1611154" y="116865"/>
                  </a:lnTo>
                  <a:lnTo>
                    <a:pt x="1879680" y="77910"/>
                  </a:lnTo>
                  <a:lnTo>
                    <a:pt x="2148206" y="0"/>
                  </a:lnTo>
                  <a:lnTo>
                    <a:pt x="2416732" y="116865"/>
                  </a:lnTo>
                  <a:lnTo>
                    <a:pt x="2685257" y="350597"/>
                  </a:lnTo>
                  <a:lnTo>
                    <a:pt x="2953783" y="311641"/>
                  </a:lnTo>
                  <a:lnTo>
                    <a:pt x="3222309" y="506418"/>
                  </a:lnTo>
                  <a:lnTo>
                    <a:pt x="3490835" y="350597"/>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3611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90647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243901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372453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585995" y="419199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363685" y="477632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021" y="2314093"/>
              <a:ext cx="252401" cy="80258"/>
            </a:xfrm>
            <a:custGeom>
              <a:avLst/>
              <a:pathLst>
                <a:path w="252401" h="80258">
                  <a:moveTo>
                    <a:pt x="252401" y="0"/>
                  </a:moveTo>
                  <a:lnTo>
                    <a:pt x="0" y="80258"/>
                  </a:lnTo>
                </a:path>
              </a:pathLst>
            </a:custGeom>
          </p:spPr>
          <p:txBody>
            <a:bodyPr/>
            <a:lstStyle/>
            <a:p/>
          </p:txBody>
        </p:sp>
        <p:sp>
          <p:nvSpPr>
            <p:cNvPr id="37" name="pl37"/>
            <p:cNvSpPr/>
            <p:nvPr/>
          </p:nvSpPr>
          <p:spPr>
            <a:xfrm>
              <a:off x="7909430" y="2482153"/>
              <a:ext cx="251992" cy="72618"/>
            </a:xfrm>
            <a:custGeom>
              <a:avLst/>
              <a:pathLst>
                <a:path w="251992" h="72618">
                  <a:moveTo>
                    <a:pt x="251992" y="72618"/>
                  </a:moveTo>
                  <a:lnTo>
                    <a:pt x="0" y="0"/>
                  </a:lnTo>
                </a:path>
              </a:pathLst>
            </a:custGeom>
          </p:spPr>
          <p:txBody>
            <a:bodyPr/>
            <a:lstStyle/>
            <a:p/>
          </p:txBody>
        </p:sp>
        <p:sp>
          <p:nvSpPr>
            <p:cNvPr id="38" name="pl38"/>
            <p:cNvSpPr/>
            <p:nvPr/>
          </p:nvSpPr>
          <p:spPr>
            <a:xfrm>
              <a:off x="7911816" y="2944851"/>
              <a:ext cx="249607" cy="0"/>
            </a:xfrm>
            <a:custGeom>
              <a:avLst/>
              <a:pathLst>
                <a:path w="249607" h="0">
                  <a:moveTo>
                    <a:pt x="249607" y="0"/>
                  </a:moveTo>
                  <a:lnTo>
                    <a:pt x="0" y="0"/>
                  </a:lnTo>
                </a:path>
              </a:pathLst>
            </a:custGeom>
          </p:spPr>
          <p:txBody>
            <a:bodyPr/>
            <a:lstStyle/>
            <a:p/>
          </p:txBody>
        </p:sp>
        <p:sp>
          <p:nvSpPr>
            <p:cNvPr id="39" name="pg39"/>
            <p:cNvSpPr/>
            <p:nvPr/>
          </p:nvSpPr>
          <p:spPr>
            <a:xfrm>
              <a:off x="8092843" y="220552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224636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65%</a:t>
              </a:r>
            </a:p>
          </p:txBody>
        </p:sp>
        <p:sp>
          <p:nvSpPr>
            <p:cNvPr id="41" name="pg41"/>
            <p:cNvSpPr/>
            <p:nvPr/>
          </p:nvSpPr>
          <p:spPr>
            <a:xfrm>
              <a:off x="8092843" y="247903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251987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63%</a:t>
              </a:r>
            </a:p>
          </p:txBody>
        </p:sp>
        <p:sp>
          <p:nvSpPr>
            <p:cNvPr id="43" name="pg43"/>
            <p:cNvSpPr/>
            <p:nvPr/>
          </p:nvSpPr>
          <p:spPr>
            <a:xfrm>
              <a:off x="8092843" y="285386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289470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51%</a:t>
              </a:r>
            </a:p>
          </p:txBody>
        </p:sp>
        <p:sp>
          <p:nvSpPr>
            <p:cNvPr id="45" name="pg45"/>
            <p:cNvSpPr/>
            <p:nvPr/>
          </p:nvSpPr>
          <p:spPr>
            <a:xfrm>
              <a:off x="1150298" y="376555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018" y="38093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30</a:t>
              </a:r>
            </a:p>
          </p:txBody>
        </p:sp>
        <p:sp>
          <p:nvSpPr>
            <p:cNvPr id="47" name="pg47"/>
            <p:cNvSpPr/>
            <p:nvPr/>
          </p:nvSpPr>
          <p:spPr>
            <a:xfrm>
              <a:off x="7688248" y="40462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7733968" y="4090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18</a:t>
              </a:r>
            </a:p>
          </p:txBody>
        </p:sp>
        <p:sp>
          <p:nvSpPr>
            <p:cNvPr id="49" name="pg49"/>
            <p:cNvSpPr/>
            <p:nvPr/>
          </p:nvSpPr>
          <p:spPr>
            <a:xfrm>
              <a:off x="4466832" y="4648266"/>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512552" y="4692010"/>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243191" y="579074"/>
              <a:ext cx="33918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DRC,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DRC has 3 out of the 4 SDG vaccines.
In 2024, DRC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80% in 2023 to 82% in 2024.
• DTP3 coverage increased 5 percentage points from 60% in 2023 to 65% in 2024.
• There were there were 67,000 fewer zero-dose children in 2024. This leaves 772,000 children without vaccination, vulnerable to vaccine-preventable diseases and a further 729,000 with incomplete protection.
• DRC accounted for 19.1% of zero-dose children in West and Central Africa (WCAR) and 5.4% of zero-dose children globally.
• MCV1 coverage increased 3 percentage points from 52% in 2023 to 55% in 2024. There were 1.9 million children who missed out on the first measles vaccination.
• MCV2 coverage increased 33 percentage points from 18% in 2023 to 51%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DRC,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DRC.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(0.69m)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(1.7m)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(5.8m)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DAPMHHIV-502652578-1600481</_dlc_DocId>
    <_dlc_DocIdUrl xmlns="9e17fbd9-fb4c-4d20-9ec4-18aa77a91b0d">
      <Url>https://unicef.sharepoint.com/teams/DAPM-Health-HIV/_layouts/15/DocIdRedir.aspx?ID=DAPMHHIV-502652578-1600481</Url>
      <Description>DAPMHHIV-502652578-1600481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8f83b49a-c336-4d88-a4dd-71596cfab0ec</vt:lpwstr>
  </property>
  <property fmtid="{D5CDD505-2E9C-101B-9397-08002B2CF9AE}" pid="4" name="MediaServiceImageTags">
    <vt:lpwstr/>
  </property>
</Properties>
</file>