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87" d="100"/>
          <a:sy n="87" d="100"/>
        </p:scale>
        <p:origin x="27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A0D741A9-0447-411D-98B6-7F11F0DAC7BF}"/>
    <pc:docChg chg="modSld">
      <pc:chgData name="Lauren Francis" userId="b7c8c318-11b6-44df-a20d-cbfd05c86935" providerId="ADAL" clId="{A0D741A9-0447-411D-98B6-7F11F0DAC7BF}" dt="2025-07-14T19:31:37.547" v="1" actId="20577"/>
      <pc:docMkLst>
        <pc:docMk/>
      </pc:docMkLst>
      <pc:sldChg chg="modSp mod">
        <pc:chgData name="Lauren Francis" userId="b7c8c318-11b6-44df-a20d-cbfd05c86935" providerId="ADAL" clId="{A0D741A9-0447-411D-98B6-7F11F0DAC7BF}" dt="2025-07-14T19:31:37.547" v="1" actId="20577"/>
        <pc:sldMkLst>
          <pc:docMk/>
          <pc:sldMk cId="0" sldId="271"/>
        </pc:sldMkLst>
        <pc:spChg chg="mod">
          <ac:chgData name="Lauren Francis" userId="b7c8c318-11b6-44df-a20d-cbfd05c86935" providerId="ADAL" clId="{A0D741A9-0447-411D-98B6-7F11F0DAC7BF}" dt="2025-07-14T19:31:37.547" v="1" actId="20577"/>
          <ac:spMkLst>
            <pc:docMk/>
            <pc:sldMk cId="0" sldId="271"/>
            <ac:spMk id="144" creationId="{00000000-0000-0000-0000-000000000000}"/>
          </ac:spMkLst>
        </pc:spChg>
      </pc:sld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27.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marL="0" marR="0" algn="ctr">
              <a:lnSpc>
                <a:spcPct val="100000"/>
              </a:lnSpc>
              <a:spcBef>
                <a:spcPts val="0"/>
              </a:spcBef>
              <a:spcAft>
                <a:spcPts val="0"/>
              </a:spcAft>
              <a:buNone/>
            </a:pPr>
            <a:r>
              <a:rPr sz="4000" b="0" i="0" u="none" cap="none">
                <a:solidFill>
                  <a:srgbClr val="FFFFFF">
                    <a:alpha val="100000"/>
                  </a:srgbClr>
                </a:solidFill>
                <a:latin typeface="Arial"/>
                <a:cs typeface="Arial"/>
                <a:sym typeface="Arial"/>
              </a:rPr>
              <a:t>Cameroun</a:t>
            </a:r>
          </a:p>
        </p:txBody>
      </p:sp>
      <p:sp>
        <p:nvSpPr>
          <p:cNvPr id="3" name="body"/>
          <p:cNvSpPr>
            <a:spLocks noGrp="1"/>
          </p:cNvSpPr>
          <p:nvPr>
            <p:ph/>
          </p:nvPr>
        </p:nvSpPr>
        <p:spPr>
          <a:xfrm>
            <a:off x="3054096" y="3584448"/>
            <a:ext cx="6108192" cy="1115568"/>
          </a:xfrm>
        </p:spPr>
        <p:txBody>
          <a:bodyPr/>
          <a:lstStyle/>
          <a:p>
            <a:pPr marL="0" marR="0" algn="ctr">
              <a:lnSpc>
                <a:spcPct val="100000"/>
              </a:lnSpc>
              <a:spcBef>
                <a:spcPts val="0"/>
              </a:spcBef>
              <a:spcAft>
                <a:spcPts val="0"/>
              </a:spcAft>
              <a:buNone/>
            </a:pPr>
            <a:r>
              <a:rPr sz="2200" b="0" i="0" u="none" cap="none">
                <a:solidFill>
                  <a:srgbClr val="FFFFFF">
                    <a:alpha val="100000"/>
                  </a:srgbClr>
                </a:solidFill>
                <a:latin typeface="Arial"/>
                <a:cs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marL="0" marR="0" algn="ctr">
              <a:lnSpc>
                <a:spcPct val="100000"/>
              </a:lnSpc>
              <a:spcBef>
                <a:spcPts val="0"/>
              </a:spcBef>
              <a:spcAft>
                <a:spcPts val="0"/>
              </a:spcAft>
              <a:buNone/>
            </a:pPr>
            <a:r>
              <a:rPr sz="1100" b="0" i="0" u="none" cap="none">
                <a:solidFill>
                  <a:srgbClr val="FFFFFF">
                    <a:alpha val="100000"/>
                  </a:srgbClr>
                </a:solidFill>
                <a:latin typeface="Arial"/>
                <a:cs typeface="Arial"/>
                <a:sym typeface="Arial"/>
              </a:rPr>
              <a:t>Traduit à l'aide de l'API DeepL Pro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86995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07190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27384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4757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478223"/>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87968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52689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447092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67287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87481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207676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27871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4827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79090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133536"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476165"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55026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818794"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087320"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355845"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624371"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89289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48278" y="1558029"/>
              <a:ext cx="6444618" cy="1077373"/>
            </a:xfrm>
            <a:custGeom>
              <a:avLst/>
              <a:gdLst/>
              <a:ahLst/>
              <a:cxnLst/>
              <a:rect l="0" t="0" r="0" b="0"/>
              <a:pathLst>
                <a:path w="6444618" h="1077373">
                  <a:moveTo>
                    <a:pt x="0" y="1077373"/>
                  </a:moveTo>
                  <a:lnTo>
                    <a:pt x="268525" y="917762"/>
                  </a:lnTo>
                  <a:lnTo>
                    <a:pt x="537051" y="718249"/>
                  </a:lnTo>
                  <a:lnTo>
                    <a:pt x="805577" y="558638"/>
                  </a:lnTo>
                  <a:lnTo>
                    <a:pt x="1074103" y="518735"/>
                  </a:lnTo>
                  <a:lnTo>
                    <a:pt x="1342628" y="319221"/>
                  </a:lnTo>
                  <a:lnTo>
                    <a:pt x="1611154" y="239416"/>
                  </a:lnTo>
                  <a:lnTo>
                    <a:pt x="1879680" y="119708"/>
                  </a:lnTo>
                  <a:lnTo>
                    <a:pt x="2148206" y="0"/>
                  </a:lnTo>
                  <a:lnTo>
                    <a:pt x="2416732" y="199513"/>
                  </a:lnTo>
                  <a:lnTo>
                    <a:pt x="2685257" y="39902"/>
                  </a:lnTo>
                  <a:lnTo>
                    <a:pt x="2953783" y="199513"/>
                  </a:lnTo>
                  <a:lnTo>
                    <a:pt x="3222309" y="319221"/>
                  </a:lnTo>
                  <a:lnTo>
                    <a:pt x="3490835" y="478832"/>
                  </a:lnTo>
                  <a:lnTo>
                    <a:pt x="3759360" y="478832"/>
                  </a:lnTo>
                  <a:lnTo>
                    <a:pt x="4027886" y="478832"/>
                  </a:lnTo>
                  <a:lnTo>
                    <a:pt x="4296412" y="359124"/>
                  </a:lnTo>
                  <a:lnTo>
                    <a:pt x="4564938" y="518735"/>
                  </a:lnTo>
                  <a:lnTo>
                    <a:pt x="4833464" y="758151"/>
                  </a:lnTo>
                  <a:lnTo>
                    <a:pt x="5101989" y="837957"/>
                  </a:lnTo>
                  <a:lnTo>
                    <a:pt x="5370515" y="758151"/>
                  </a:lnTo>
                  <a:lnTo>
                    <a:pt x="5639041" y="678346"/>
                  </a:lnTo>
                  <a:lnTo>
                    <a:pt x="5907567" y="678346"/>
                  </a:lnTo>
                  <a:lnTo>
                    <a:pt x="6176092" y="478832"/>
                  </a:lnTo>
                  <a:lnTo>
                    <a:pt x="6444618" y="438929"/>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1448278" y="1917153"/>
              <a:ext cx="6444618" cy="877859"/>
            </a:xfrm>
            <a:custGeom>
              <a:avLst/>
              <a:gdLst/>
              <a:ahLst/>
              <a:cxnLst/>
              <a:rect l="0" t="0" r="0" b="0"/>
              <a:pathLst>
                <a:path w="6444618" h="877859">
                  <a:moveTo>
                    <a:pt x="0" y="877859"/>
                  </a:moveTo>
                  <a:lnTo>
                    <a:pt x="268525" y="837957"/>
                  </a:lnTo>
                  <a:lnTo>
                    <a:pt x="537051" y="718249"/>
                  </a:lnTo>
                  <a:lnTo>
                    <a:pt x="805577" y="438929"/>
                  </a:lnTo>
                  <a:lnTo>
                    <a:pt x="1074103" y="438929"/>
                  </a:lnTo>
                  <a:lnTo>
                    <a:pt x="1342628" y="159610"/>
                  </a:lnTo>
                  <a:lnTo>
                    <a:pt x="1611154" y="119708"/>
                  </a:lnTo>
                  <a:lnTo>
                    <a:pt x="1879680" y="79805"/>
                  </a:lnTo>
                  <a:lnTo>
                    <a:pt x="2148206" y="0"/>
                  </a:lnTo>
                  <a:lnTo>
                    <a:pt x="2416732" y="159610"/>
                  </a:lnTo>
                  <a:lnTo>
                    <a:pt x="2685257" y="0"/>
                  </a:lnTo>
                  <a:lnTo>
                    <a:pt x="2953783" y="119708"/>
                  </a:lnTo>
                  <a:lnTo>
                    <a:pt x="3222309" y="199513"/>
                  </a:lnTo>
                  <a:lnTo>
                    <a:pt x="3490835" y="319221"/>
                  </a:lnTo>
                  <a:lnTo>
                    <a:pt x="3759360" y="319221"/>
                  </a:lnTo>
                  <a:lnTo>
                    <a:pt x="4027886" y="319221"/>
                  </a:lnTo>
                  <a:lnTo>
                    <a:pt x="4296412" y="239416"/>
                  </a:lnTo>
                  <a:lnTo>
                    <a:pt x="4564938" y="399027"/>
                  </a:lnTo>
                  <a:lnTo>
                    <a:pt x="4833464" y="638443"/>
                  </a:lnTo>
                  <a:lnTo>
                    <a:pt x="5101989" y="678346"/>
                  </a:lnTo>
                  <a:lnTo>
                    <a:pt x="5370515" y="638443"/>
                  </a:lnTo>
                  <a:lnTo>
                    <a:pt x="5639041" y="518735"/>
                  </a:lnTo>
                  <a:lnTo>
                    <a:pt x="5907567" y="518735"/>
                  </a:lnTo>
                  <a:lnTo>
                    <a:pt x="6176092" y="359124"/>
                  </a:lnTo>
                  <a:lnTo>
                    <a:pt x="6444618" y="279319"/>
                  </a:lnTo>
                </a:path>
              </a:pathLst>
            </a:custGeom>
            <a:ln w="27101" cap="flat">
              <a:solidFill>
                <a:srgbClr val="7CAE00">
                  <a:alpha val="100000"/>
                </a:srgbClr>
              </a:solidFill>
              <a:prstDash val="solid"/>
              <a:round/>
            </a:ln>
          </p:spPr>
          <p:txBody>
            <a:bodyPr/>
            <a:lstStyle/>
            <a:p>
              <a:endParaRPr/>
            </a:p>
          </p:txBody>
        </p:sp>
        <p:sp>
          <p:nvSpPr>
            <p:cNvPr id="29" name="pl29"/>
            <p:cNvSpPr/>
            <p:nvPr/>
          </p:nvSpPr>
          <p:spPr>
            <a:xfrm>
              <a:off x="1448278" y="2076764"/>
              <a:ext cx="6444618" cy="1236984"/>
            </a:xfrm>
            <a:custGeom>
              <a:avLst/>
              <a:gdLst/>
              <a:ahLst/>
              <a:cxnLst/>
              <a:rect l="0" t="0" r="0" b="0"/>
              <a:pathLst>
                <a:path w="6444618" h="1236984">
                  <a:moveTo>
                    <a:pt x="0" y="1236984"/>
                  </a:moveTo>
                  <a:lnTo>
                    <a:pt x="268525" y="1157178"/>
                  </a:lnTo>
                  <a:lnTo>
                    <a:pt x="537051" y="1077373"/>
                  </a:lnTo>
                  <a:lnTo>
                    <a:pt x="805577" y="758151"/>
                  </a:lnTo>
                  <a:lnTo>
                    <a:pt x="1074103" y="638443"/>
                  </a:lnTo>
                  <a:lnTo>
                    <a:pt x="1342628" y="478832"/>
                  </a:lnTo>
                  <a:lnTo>
                    <a:pt x="1611154" y="279319"/>
                  </a:lnTo>
                  <a:lnTo>
                    <a:pt x="1879680" y="239416"/>
                  </a:lnTo>
                  <a:lnTo>
                    <a:pt x="2148206" y="0"/>
                  </a:lnTo>
                  <a:lnTo>
                    <a:pt x="2416732" y="239416"/>
                  </a:lnTo>
                  <a:lnTo>
                    <a:pt x="2685257" y="39902"/>
                  </a:lnTo>
                  <a:lnTo>
                    <a:pt x="2953783" y="159610"/>
                  </a:lnTo>
                  <a:lnTo>
                    <a:pt x="3222309" y="239416"/>
                  </a:lnTo>
                  <a:lnTo>
                    <a:pt x="3490835" y="359124"/>
                  </a:lnTo>
                  <a:lnTo>
                    <a:pt x="3759360" y="359124"/>
                  </a:lnTo>
                  <a:lnTo>
                    <a:pt x="4027886" y="359124"/>
                  </a:lnTo>
                  <a:lnTo>
                    <a:pt x="4296412" y="319221"/>
                  </a:lnTo>
                  <a:lnTo>
                    <a:pt x="4564938" y="518735"/>
                  </a:lnTo>
                  <a:lnTo>
                    <a:pt x="4833464" y="758151"/>
                  </a:lnTo>
                  <a:lnTo>
                    <a:pt x="5101989" y="758151"/>
                  </a:lnTo>
                  <a:lnTo>
                    <a:pt x="5370515" y="678346"/>
                  </a:lnTo>
                  <a:lnTo>
                    <a:pt x="5639041" y="598540"/>
                  </a:lnTo>
                  <a:lnTo>
                    <a:pt x="5907567" y="478832"/>
                  </a:lnTo>
                  <a:lnTo>
                    <a:pt x="6176092" y="359124"/>
                  </a:lnTo>
                  <a:lnTo>
                    <a:pt x="6444618" y="359124"/>
                  </a:lnTo>
                </a:path>
              </a:pathLst>
            </a:custGeom>
            <a:ln w="27101" cap="flat">
              <a:solidFill>
                <a:srgbClr val="00BFC4">
                  <a:alpha val="100000"/>
                </a:srgbClr>
              </a:solidFill>
              <a:prstDash val="solid"/>
              <a:round/>
            </a:ln>
          </p:spPr>
          <p:txBody>
            <a:bodyPr/>
            <a:lstStyle/>
            <a:p>
              <a:endParaRPr/>
            </a:p>
          </p:txBody>
        </p:sp>
        <p:sp>
          <p:nvSpPr>
            <p:cNvPr id="30" name="pl30"/>
            <p:cNvSpPr/>
            <p:nvPr/>
          </p:nvSpPr>
          <p:spPr>
            <a:xfrm>
              <a:off x="6818794" y="3313749"/>
              <a:ext cx="1074103" cy="1077373"/>
            </a:xfrm>
            <a:custGeom>
              <a:avLst/>
              <a:gdLst/>
              <a:ahLst/>
              <a:cxnLst/>
              <a:rect l="0" t="0" r="0" b="0"/>
              <a:pathLst>
                <a:path w="1074103" h="1077373">
                  <a:moveTo>
                    <a:pt x="0" y="1077373"/>
                  </a:moveTo>
                  <a:lnTo>
                    <a:pt x="268525" y="837957"/>
                  </a:lnTo>
                  <a:lnTo>
                    <a:pt x="537051" y="518735"/>
                  </a:lnTo>
                  <a:lnTo>
                    <a:pt x="805577" y="159610"/>
                  </a:lnTo>
                  <a:lnTo>
                    <a:pt x="1074103" y="0"/>
                  </a:lnTo>
                </a:path>
              </a:pathLst>
            </a:custGeom>
            <a:ln w="27101" cap="flat">
              <a:solidFill>
                <a:srgbClr val="C77CFF">
                  <a:alpha val="100000"/>
                </a:srgbClr>
              </a:solidFill>
              <a:prstDash val="solid"/>
              <a:round/>
            </a:ln>
          </p:spPr>
          <p:txBody>
            <a:bodyPr/>
            <a:lstStyle/>
            <a:p>
              <a:endParaRPr/>
            </a:p>
          </p:txBody>
        </p:sp>
        <p:sp>
          <p:nvSpPr>
            <p:cNvPr id="31" name="pl31"/>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2" name="pt32"/>
            <p:cNvSpPr/>
            <p:nvPr/>
          </p:nvSpPr>
          <p:spPr>
            <a:xfrm>
              <a:off x="7854520" y="19585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3" name="pt33"/>
            <p:cNvSpPr/>
            <p:nvPr/>
          </p:nvSpPr>
          <p:spPr>
            <a:xfrm>
              <a:off x="7854520" y="21580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4" name="pt34"/>
            <p:cNvSpPr/>
            <p:nvPr/>
          </p:nvSpPr>
          <p:spPr>
            <a:xfrm>
              <a:off x="7854520"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5" name="pt35"/>
            <p:cNvSpPr/>
            <p:nvPr/>
          </p:nvSpPr>
          <p:spPr>
            <a:xfrm>
              <a:off x="7854520" y="327537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6" name="pt36"/>
            <p:cNvSpPr/>
            <p:nvPr/>
          </p:nvSpPr>
          <p:spPr>
            <a:xfrm>
              <a:off x="1409902" y="259702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7" name="pt37"/>
            <p:cNvSpPr/>
            <p:nvPr/>
          </p:nvSpPr>
          <p:spPr>
            <a:xfrm>
              <a:off x="1409902" y="27566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8" name="pt38"/>
            <p:cNvSpPr/>
            <p:nvPr/>
          </p:nvSpPr>
          <p:spPr>
            <a:xfrm>
              <a:off x="1409902" y="327537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9" name="pt39"/>
            <p:cNvSpPr/>
            <p:nvPr/>
          </p:nvSpPr>
          <p:spPr>
            <a:xfrm>
              <a:off x="6780417" y="43527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0" name="pl40"/>
            <p:cNvSpPr/>
            <p:nvPr/>
          </p:nvSpPr>
          <p:spPr>
            <a:xfrm>
              <a:off x="7910285" y="1940321"/>
              <a:ext cx="251138" cy="52970"/>
            </a:xfrm>
            <a:custGeom>
              <a:avLst/>
              <a:gdLst/>
              <a:ahLst/>
              <a:cxnLst/>
              <a:rect l="0" t="0" r="0" b="0"/>
              <a:pathLst>
                <a:path w="251138" h="52970">
                  <a:moveTo>
                    <a:pt x="251138" y="0"/>
                  </a:moveTo>
                  <a:lnTo>
                    <a:pt x="0" y="52970"/>
                  </a:lnTo>
                </a:path>
              </a:pathLst>
            </a:custGeom>
          </p:spPr>
          <p:txBody>
            <a:bodyPr/>
            <a:lstStyle/>
            <a:p>
              <a:endParaRPr/>
            </a:p>
          </p:txBody>
        </p:sp>
        <p:sp>
          <p:nvSpPr>
            <p:cNvPr id="41" name="pl41"/>
            <p:cNvSpPr/>
            <p:nvPr/>
          </p:nvSpPr>
          <p:spPr>
            <a:xfrm>
              <a:off x="7911310" y="2197442"/>
              <a:ext cx="250112" cy="13175"/>
            </a:xfrm>
            <a:custGeom>
              <a:avLst/>
              <a:gdLst/>
              <a:ahLst/>
              <a:cxnLst/>
              <a:rect l="0" t="0" r="0" b="0"/>
              <a:pathLst>
                <a:path w="250112" h="13175">
                  <a:moveTo>
                    <a:pt x="250112" y="13175"/>
                  </a:moveTo>
                  <a:lnTo>
                    <a:pt x="0" y="0"/>
                  </a:lnTo>
                </a:path>
              </a:pathLst>
            </a:custGeom>
          </p:spPr>
          <p:txBody>
            <a:bodyPr/>
            <a:lstStyle/>
            <a:p>
              <a:endParaRPr/>
            </a:p>
          </p:txBody>
        </p:sp>
        <p:sp>
          <p:nvSpPr>
            <p:cNvPr id="42" name="pl42"/>
            <p:cNvSpPr/>
            <p:nvPr/>
          </p:nvSpPr>
          <p:spPr>
            <a:xfrm>
              <a:off x="7910634" y="2438934"/>
              <a:ext cx="250789" cy="43060"/>
            </a:xfrm>
            <a:custGeom>
              <a:avLst/>
              <a:gdLst/>
              <a:ahLst/>
              <a:cxnLst/>
              <a:rect l="0" t="0" r="0" b="0"/>
              <a:pathLst>
                <a:path w="250789" h="43060">
                  <a:moveTo>
                    <a:pt x="250789" y="43060"/>
                  </a:moveTo>
                  <a:lnTo>
                    <a:pt x="0" y="0"/>
                  </a:lnTo>
                </a:path>
              </a:pathLst>
            </a:custGeom>
          </p:spPr>
          <p:txBody>
            <a:bodyPr/>
            <a:lstStyle/>
            <a:p>
              <a:endParaRPr/>
            </a:p>
          </p:txBody>
        </p:sp>
        <p:sp>
          <p:nvSpPr>
            <p:cNvPr id="43" name="pl43"/>
            <p:cNvSpPr/>
            <p:nvPr/>
          </p:nvSpPr>
          <p:spPr>
            <a:xfrm>
              <a:off x="7911385" y="3313749"/>
              <a:ext cx="250038" cy="6"/>
            </a:xfrm>
            <a:custGeom>
              <a:avLst/>
              <a:gdLst/>
              <a:ahLst/>
              <a:cxnLst/>
              <a:rect l="0" t="0" r="0" b="0"/>
              <a:pathLst>
                <a:path w="250038" h="6">
                  <a:moveTo>
                    <a:pt x="250038" y="6"/>
                  </a:moveTo>
                  <a:lnTo>
                    <a:pt x="0" y="0"/>
                  </a:lnTo>
                </a:path>
              </a:pathLst>
            </a:custGeom>
          </p:spPr>
          <p:txBody>
            <a:bodyPr/>
            <a:lstStyle/>
            <a:p>
              <a:endParaRPr/>
            </a:p>
          </p:txBody>
        </p:sp>
        <p:sp>
          <p:nvSpPr>
            <p:cNvPr id="44" name="pg44"/>
            <p:cNvSpPr/>
            <p:nvPr/>
          </p:nvSpPr>
          <p:spPr>
            <a:xfrm>
              <a:off x="8092843" y="1845232"/>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5" name="tx45"/>
            <p:cNvSpPr/>
            <p:nvPr/>
          </p:nvSpPr>
          <p:spPr>
            <a:xfrm>
              <a:off x="8115703" y="1886073"/>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DTP1: 82%</a:t>
              </a:r>
            </a:p>
          </p:txBody>
        </p:sp>
        <p:sp>
          <p:nvSpPr>
            <p:cNvPr id="46" name="pg46"/>
            <p:cNvSpPr/>
            <p:nvPr/>
          </p:nvSpPr>
          <p:spPr>
            <a:xfrm>
              <a:off x="8092843" y="2119690"/>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47" name="tx47"/>
            <p:cNvSpPr/>
            <p:nvPr/>
          </p:nvSpPr>
          <p:spPr>
            <a:xfrm>
              <a:off x="8115703" y="2160532"/>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DTP3: 77%</a:t>
              </a:r>
            </a:p>
          </p:txBody>
        </p:sp>
        <p:sp>
          <p:nvSpPr>
            <p:cNvPr id="48" name="pg48"/>
            <p:cNvSpPr/>
            <p:nvPr/>
          </p:nvSpPr>
          <p:spPr>
            <a:xfrm>
              <a:off x="8092843" y="2393142"/>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9" name="tx49"/>
            <p:cNvSpPr/>
            <p:nvPr/>
          </p:nvSpPr>
          <p:spPr>
            <a:xfrm>
              <a:off x="8115703" y="2433983"/>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MCV1: 71%</a:t>
              </a:r>
            </a:p>
          </p:txBody>
        </p:sp>
        <p:sp>
          <p:nvSpPr>
            <p:cNvPr id="50" name="pg50"/>
            <p:cNvSpPr/>
            <p:nvPr/>
          </p:nvSpPr>
          <p:spPr>
            <a:xfrm>
              <a:off x="8092843" y="3222770"/>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51" name="tx51"/>
            <p:cNvSpPr/>
            <p:nvPr/>
          </p:nvSpPr>
          <p:spPr>
            <a:xfrm>
              <a:off x="8115703" y="3263611"/>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MCV2: 49%</a:t>
              </a:r>
            </a:p>
          </p:txBody>
        </p:sp>
        <p:sp>
          <p:nvSpPr>
            <p:cNvPr id="52" name="tx52"/>
            <p:cNvSpPr/>
            <p:nvPr/>
          </p:nvSpPr>
          <p:spPr>
            <a:xfrm>
              <a:off x="663492" y="521686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1" name="pl71"/>
            <p:cNvSpPr/>
            <p:nvPr/>
          </p:nvSpPr>
          <p:spPr>
            <a:xfrm>
              <a:off x="4249088" y="6344544"/>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72" name="pl72"/>
            <p:cNvSpPr/>
            <p:nvPr/>
          </p:nvSpPr>
          <p:spPr>
            <a:xfrm>
              <a:off x="4964817" y="6344544"/>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73" name="pl73"/>
            <p:cNvSpPr/>
            <p:nvPr/>
          </p:nvSpPr>
          <p:spPr>
            <a:xfrm>
              <a:off x="5711582" y="6344544"/>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74" name="tx74"/>
            <p:cNvSpPr/>
            <p:nvPr/>
          </p:nvSpPr>
          <p:spPr>
            <a:xfrm>
              <a:off x="3800459" y="6294135"/>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9987"/>
              <a:ext cx="5553893"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des vaccins essentiels pour les enfants, Cameroun, 2000-2024</a:t>
              </a:r>
            </a:p>
          </p:txBody>
        </p:sp>
        <p:sp>
          <p:nvSpPr>
            <p:cNvPr id="79" name="tx79"/>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71 %.
La couverture par le DTC3 - un indicateur de la qualité des services de vaccination fournis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était inférieure à l'objectif de 95 % et la couverture par le MCV2 était inférieure à l'objectif de 95 %.
Entre 2023 et 2024, la couverture a augmenté pour 3 vaccins, a diminué pour 0 et est restée inchangée pour 1.</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66584" y="3537591"/>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66584" y="2791428"/>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66584" y="2045265"/>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66584" y="1299102"/>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66584" y="3910673"/>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66584" y="3164510"/>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66584" y="2418347"/>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66584" y="1672184"/>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66584" y="926021"/>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35561"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818973"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202384"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585796"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692525"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69208"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245890"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22572"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799255"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75937" y="910858"/>
              <a:ext cx="0" cy="3142663"/>
            </a:xfrm>
            <a:custGeom>
              <a:avLst/>
              <a:gdLst/>
              <a:ahLst/>
              <a:cxnLst/>
              <a:rect l="0" t="0" r="0" b="0"/>
              <a:pathLst>
                <a:path h="3142663">
                  <a:moveTo>
                    <a:pt x="0" y="3142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311054" y="3185548"/>
              <a:ext cx="249014" cy="725124"/>
            </a:xfrm>
            <a:prstGeom prst="rect">
              <a:avLst/>
            </a:prstGeom>
            <a:solidFill>
              <a:srgbClr val="1CABE2">
                <a:alpha val="100000"/>
              </a:srgbClr>
            </a:solidFill>
          </p:spPr>
          <p:txBody>
            <a:bodyPr/>
            <a:lstStyle/>
            <a:p>
              <a:endParaRPr/>
            </a:p>
          </p:txBody>
        </p:sp>
        <p:sp>
          <p:nvSpPr>
            <p:cNvPr id="25" name="rc25"/>
            <p:cNvSpPr/>
            <p:nvPr/>
          </p:nvSpPr>
          <p:spPr>
            <a:xfrm>
              <a:off x="1587736" y="3256605"/>
              <a:ext cx="249014" cy="654067"/>
            </a:xfrm>
            <a:prstGeom prst="rect">
              <a:avLst/>
            </a:prstGeom>
            <a:solidFill>
              <a:srgbClr val="1CABE2">
                <a:alpha val="100000"/>
              </a:srgbClr>
            </a:solidFill>
          </p:spPr>
          <p:txBody>
            <a:bodyPr/>
            <a:lstStyle/>
            <a:p>
              <a:endParaRPr/>
            </a:p>
          </p:txBody>
        </p:sp>
        <p:sp>
          <p:nvSpPr>
            <p:cNvPr id="26" name="rc26"/>
            <p:cNvSpPr/>
            <p:nvPr/>
          </p:nvSpPr>
          <p:spPr>
            <a:xfrm>
              <a:off x="1864419" y="3348387"/>
              <a:ext cx="249014" cy="562286"/>
            </a:xfrm>
            <a:prstGeom prst="rect">
              <a:avLst/>
            </a:prstGeom>
            <a:solidFill>
              <a:srgbClr val="1CABE2">
                <a:alpha val="100000"/>
              </a:srgbClr>
            </a:solidFill>
          </p:spPr>
          <p:txBody>
            <a:bodyPr/>
            <a:lstStyle/>
            <a:p>
              <a:endParaRPr/>
            </a:p>
          </p:txBody>
        </p:sp>
        <p:sp>
          <p:nvSpPr>
            <p:cNvPr id="27" name="rc27"/>
            <p:cNvSpPr/>
            <p:nvPr/>
          </p:nvSpPr>
          <p:spPr>
            <a:xfrm>
              <a:off x="2141101" y="3421466"/>
              <a:ext cx="249014" cy="489206"/>
            </a:xfrm>
            <a:prstGeom prst="rect">
              <a:avLst/>
            </a:prstGeom>
            <a:solidFill>
              <a:srgbClr val="1CABE2">
                <a:alpha val="100000"/>
              </a:srgbClr>
            </a:solidFill>
          </p:spPr>
          <p:txBody>
            <a:bodyPr/>
            <a:lstStyle/>
            <a:p>
              <a:endParaRPr/>
            </a:p>
          </p:txBody>
        </p:sp>
        <p:sp>
          <p:nvSpPr>
            <p:cNvPr id="28" name="rc28"/>
            <p:cNvSpPr/>
            <p:nvPr/>
          </p:nvSpPr>
          <p:spPr>
            <a:xfrm>
              <a:off x="2417783" y="3428842"/>
              <a:ext cx="249014" cy="481831"/>
            </a:xfrm>
            <a:prstGeom prst="rect">
              <a:avLst/>
            </a:prstGeom>
            <a:solidFill>
              <a:srgbClr val="1CABE2">
                <a:alpha val="100000"/>
              </a:srgbClr>
            </a:solidFill>
          </p:spPr>
          <p:txBody>
            <a:bodyPr/>
            <a:lstStyle/>
            <a:p>
              <a:endParaRPr/>
            </a:p>
          </p:txBody>
        </p:sp>
        <p:sp>
          <p:nvSpPr>
            <p:cNvPr id="29" name="rc29"/>
            <p:cNvSpPr/>
            <p:nvPr/>
          </p:nvSpPr>
          <p:spPr>
            <a:xfrm>
              <a:off x="2694466" y="3538341"/>
              <a:ext cx="249014" cy="372331"/>
            </a:xfrm>
            <a:prstGeom prst="rect">
              <a:avLst/>
            </a:prstGeom>
            <a:solidFill>
              <a:srgbClr val="1CABE2">
                <a:alpha val="100000"/>
              </a:srgbClr>
            </a:solidFill>
          </p:spPr>
          <p:txBody>
            <a:bodyPr/>
            <a:lstStyle/>
            <a:p>
              <a:endParaRPr/>
            </a:p>
          </p:txBody>
        </p:sp>
        <p:sp>
          <p:nvSpPr>
            <p:cNvPr id="30" name="rc30"/>
            <p:cNvSpPr/>
            <p:nvPr/>
          </p:nvSpPr>
          <p:spPr>
            <a:xfrm>
              <a:off x="2971148" y="3580193"/>
              <a:ext cx="249014" cy="330479"/>
            </a:xfrm>
            <a:prstGeom prst="rect">
              <a:avLst/>
            </a:prstGeom>
            <a:solidFill>
              <a:srgbClr val="1CABE2">
                <a:alpha val="100000"/>
              </a:srgbClr>
            </a:solidFill>
          </p:spPr>
          <p:txBody>
            <a:bodyPr/>
            <a:lstStyle/>
            <a:p>
              <a:endParaRPr/>
            </a:p>
          </p:txBody>
        </p:sp>
        <p:sp>
          <p:nvSpPr>
            <p:cNvPr id="31" name="rc31"/>
            <p:cNvSpPr/>
            <p:nvPr/>
          </p:nvSpPr>
          <p:spPr>
            <a:xfrm>
              <a:off x="3247830" y="3650325"/>
              <a:ext cx="249014" cy="260347"/>
            </a:xfrm>
            <a:prstGeom prst="rect">
              <a:avLst/>
            </a:prstGeom>
            <a:solidFill>
              <a:srgbClr val="1CABE2">
                <a:alpha val="100000"/>
              </a:srgbClr>
            </a:solidFill>
          </p:spPr>
          <p:txBody>
            <a:bodyPr/>
            <a:lstStyle/>
            <a:p>
              <a:endParaRPr/>
            </a:p>
          </p:txBody>
        </p:sp>
        <p:sp>
          <p:nvSpPr>
            <p:cNvPr id="32" name="rc32"/>
            <p:cNvSpPr/>
            <p:nvPr/>
          </p:nvSpPr>
          <p:spPr>
            <a:xfrm>
              <a:off x="3524513" y="3724043"/>
              <a:ext cx="249014" cy="186630"/>
            </a:xfrm>
            <a:prstGeom prst="rect">
              <a:avLst/>
            </a:prstGeom>
            <a:solidFill>
              <a:srgbClr val="1CABE2">
                <a:alpha val="100000"/>
              </a:srgbClr>
            </a:solidFill>
          </p:spPr>
          <p:txBody>
            <a:bodyPr/>
            <a:lstStyle/>
            <a:p>
              <a:endParaRPr/>
            </a:p>
          </p:txBody>
        </p:sp>
        <p:sp>
          <p:nvSpPr>
            <p:cNvPr id="33" name="rc33"/>
            <p:cNvSpPr/>
            <p:nvPr/>
          </p:nvSpPr>
          <p:spPr>
            <a:xfrm>
              <a:off x="3801195" y="3583596"/>
              <a:ext cx="249014" cy="327076"/>
            </a:xfrm>
            <a:prstGeom prst="rect">
              <a:avLst/>
            </a:prstGeom>
            <a:solidFill>
              <a:srgbClr val="1CABE2">
                <a:alpha val="100000"/>
              </a:srgbClr>
            </a:solidFill>
          </p:spPr>
          <p:txBody>
            <a:bodyPr/>
            <a:lstStyle/>
            <a:p>
              <a:endParaRPr/>
            </a:p>
          </p:txBody>
        </p:sp>
        <p:sp>
          <p:nvSpPr>
            <p:cNvPr id="34" name="rc34"/>
            <p:cNvSpPr/>
            <p:nvPr/>
          </p:nvSpPr>
          <p:spPr>
            <a:xfrm>
              <a:off x="4077877" y="3688988"/>
              <a:ext cx="249014" cy="221685"/>
            </a:xfrm>
            <a:prstGeom prst="rect">
              <a:avLst/>
            </a:prstGeom>
            <a:solidFill>
              <a:srgbClr val="1CABE2">
                <a:alpha val="100000"/>
              </a:srgbClr>
            </a:solidFill>
          </p:spPr>
          <p:txBody>
            <a:bodyPr/>
            <a:lstStyle/>
            <a:p>
              <a:endParaRPr/>
            </a:p>
          </p:txBody>
        </p:sp>
        <p:sp>
          <p:nvSpPr>
            <p:cNvPr id="35" name="rc35"/>
            <p:cNvSpPr/>
            <p:nvPr/>
          </p:nvSpPr>
          <p:spPr>
            <a:xfrm>
              <a:off x="4354560" y="3573553"/>
              <a:ext cx="249014" cy="337120"/>
            </a:xfrm>
            <a:prstGeom prst="rect">
              <a:avLst/>
            </a:prstGeom>
            <a:solidFill>
              <a:srgbClr val="1CABE2">
                <a:alpha val="100000"/>
              </a:srgbClr>
            </a:solidFill>
          </p:spPr>
          <p:txBody>
            <a:bodyPr/>
            <a:lstStyle/>
            <a:p>
              <a:endParaRPr/>
            </a:p>
          </p:txBody>
        </p:sp>
        <p:sp>
          <p:nvSpPr>
            <p:cNvPr id="36" name="rc36"/>
            <p:cNvSpPr/>
            <p:nvPr/>
          </p:nvSpPr>
          <p:spPr>
            <a:xfrm>
              <a:off x="4631242" y="3482983"/>
              <a:ext cx="249014" cy="427689"/>
            </a:xfrm>
            <a:prstGeom prst="rect">
              <a:avLst/>
            </a:prstGeom>
            <a:solidFill>
              <a:srgbClr val="1CABE2">
                <a:alpha val="100000"/>
              </a:srgbClr>
            </a:solidFill>
          </p:spPr>
          <p:txBody>
            <a:bodyPr/>
            <a:lstStyle/>
            <a:p>
              <a:endParaRPr/>
            </a:p>
          </p:txBody>
        </p:sp>
        <p:sp>
          <p:nvSpPr>
            <p:cNvPr id="37" name="rc37"/>
            <p:cNvSpPr/>
            <p:nvPr/>
          </p:nvSpPr>
          <p:spPr>
            <a:xfrm>
              <a:off x="4907924" y="3361113"/>
              <a:ext cx="249014" cy="549560"/>
            </a:xfrm>
            <a:prstGeom prst="rect">
              <a:avLst/>
            </a:prstGeom>
            <a:solidFill>
              <a:srgbClr val="1CABE2">
                <a:alpha val="100000"/>
              </a:srgbClr>
            </a:solidFill>
          </p:spPr>
          <p:txBody>
            <a:bodyPr/>
            <a:lstStyle/>
            <a:p>
              <a:endParaRPr/>
            </a:p>
          </p:txBody>
        </p:sp>
        <p:sp>
          <p:nvSpPr>
            <p:cNvPr id="38" name="rc38"/>
            <p:cNvSpPr/>
            <p:nvPr/>
          </p:nvSpPr>
          <p:spPr>
            <a:xfrm>
              <a:off x="5184607" y="3351401"/>
              <a:ext cx="249014" cy="559271"/>
            </a:xfrm>
            <a:prstGeom prst="rect">
              <a:avLst/>
            </a:prstGeom>
            <a:solidFill>
              <a:srgbClr val="1CABE2">
                <a:alpha val="100000"/>
              </a:srgbClr>
            </a:solidFill>
          </p:spPr>
          <p:txBody>
            <a:bodyPr/>
            <a:lstStyle/>
            <a:p>
              <a:endParaRPr/>
            </a:p>
          </p:txBody>
        </p:sp>
        <p:sp>
          <p:nvSpPr>
            <p:cNvPr id="39" name="rc39"/>
            <p:cNvSpPr/>
            <p:nvPr/>
          </p:nvSpPr>
          <p:spPr>
            <a:xfrm>
              <a:off x="5461289" y="3330244"/>
              <a:ext cx="249014" cy="580429"/>
            </a:xfrm>
            <a:prstGeom prst="rect">
              <a:avLst/>
            </a:prstGeom>
            <a:solidFill>
              <a:srgbClr val="1CABE2">
                <a:alpha val="100000"/>
              </a:srgbClr>
            </a:solidFill>
          </p:spPr>
          <p:txBody>
            <a:bodyPr/>
            <a:lstStyle/>
            <a:p>
              <a:endParaRPr/>
            </a:p>
          </p:txBody>
        </p:sp>
        <p:sp>
          <p:nvSpPr>
            <p:cNvPr id="40" name="rc40"/>
            <p:cNvSpPr/>
            <p:nvPr/>
          </p:nvSpPr>
          <p:spPr>
            <a:xfrm>
              <a:off x="5737971" y="3405703"/>
              <a:ext cx="249014" cy="504969"/>
            </a:xfrm>
            <a:prstGeom prst="rect">
              <a:avLst/>
            </a:prstGeom>
            <a:solidFill>
              <a:srgbClr val="1CABE2">
                <a:alpha val="100000"/>
              </a:srgbClr>
            </a:solidFill>
          </p:spPr>
          <p:txBody>
            <a:bodyPr/>
            <a:lstStyle/>
            <a:p>
              <a:endParaRPr/>
            </a:p>
          </p:txBody>
        </p:sp>
        <p:sp>
          <p:nvSpPr>
            <p:cNvPr id="41" name="rc41"/>
            <p:cNvSpPr/>
            <p:nvPr/>
          </p:nvSpPr>
          <p:spPr>
            <a:xfrm>
              <a:off x="6014654" y="3265052"/>
              <a:ext cx="249014" cy="645621"/>
            </a:xfrm>
            <a:prstGeom prst="rect">
              <a:avLst/>
            </a:prstGeom>
            <a:solidFill>
              <a:srgbClr val="1CABE2">
                <a:alpha val="100000"/>
              </a:srgbClr>
            </a:solidFill>
          </p:spPr>
          <p:txBody>
            <a:bodyPr/>
            <a:lstStyle/>
            <a:p>
              <a:endParaRPr/>
            </a:p>
          </p:txBody>
        </p:sp>
        <p:sp>
          <p:nvSpPr>
            <p:cNvPr id="42" name="rc42"/>
            <p:cNvSpPr/>
            <p:nvPr/>
          </p:nvSpPr>
          <p:spPr>
            <a:xfrm>
              <a:off x="6291336" y="3061062"/>
              <a:ext cx="249014" cy="849611"/>
            </a:xfrm>
            <a:prstGeom prst="rect">
              <a:avLst/>
            </a:prstGeom>
            <a:solidFill>
              <a:srgbClr val="1CABE2">
                <a:alpha val="100000"/>
              </a:srgbClr>
            </a:solidFill>
          </p:spPr>
          <p:txBody>
            <a:bodyPr/>
            <a:lstStyle/>
            <a:p>
              <a:endParaRPr/>
            </a:p>
          </p:txBody>
        </p:sp>
        <p:sp>
          <p:nvSpPr>
            <p:cNvPr id="43" name="rc43"/>
            <p:cNvSpPr/>
            <p:nvPr/>
          </p:nvSpPr>
          <p:spPr>
            <a:xfrm>
              <a:off x="6568018" y="2987210"/>
              <a:ext cx="249014" cy="923462"/>
            </a:xfrm>
            <a:prstGeom prst="rect">
              <a:avLst/>
            </a:prstGeom>
            <a:solidFill>
              <a:srgbClr val="1CABE2">
                <a:alpha val="100000"/>
              </a:srgbClr>
            </a:solidFill>
          </p:spPr>
          <p:txBody>
            <a:bodyPr/>
            <a:lstStyle/>
            <a:p>
              <a:endParaRPr/>
            </a:p>
          </p:txBody>
        </p:sp>
        <p:sp>
          <p:nvSpPr>
            <p:cNvPr id="44" name="rc44"/>
            <p:cNvSpPr/>
            <p:nvPr/>
          </p:nvSpPr>
          <p:spPr>
            <a:xfrm>
              <a:off x="6844701" y="3046784"/>
              <a:ext cx="249014" cy="863888"/>
            </a:xfrm>
            <a:prstGeom prst="rect">
              <a:avLst/>
            </a:prstGeom>
            <a:solidFill>
              <a:srgbClr val="1CABE2">
                <a:alpha val="100000"/>
              </a:srgbClr>
            </a:solidFill>
          </p:spPr>
          <p:txBody>
            <a:bodyPr/>
            <a:lstStyle/>
            <a:p>
              <a:endParaRPr/>
            </a:p>
          </p:txBody>
        </p:sp>
        <p:sp>
          <p:nvSpPr>
            <p:cNvPr id="45" name="rc45"/>
            <p:cNvSpPr/>
            <p:nvPr/>
          </p:nvSpPr>
          <p:spPr>
            <a:xfrm>
              <a:off x="7121383" y="3106246"/>
              <a:ext cx="249014" cy="804427"/>
            </a:xfrm>
            <a:prstGeom prst="rect">
              <a:avLst/>
            </a:prstGeom>
            <a:solidFill>
              <a:srgbClr val="1CABE2">
                <a:alpha val="100000"/>
              </a:srgbClr>
            </a:solidFill>
          </p:spPr>
          <p:txBody>
            <a:bodyPr/>
            <a:lstStyle/>
            <a:p>
              <a:endParaRPr/>
            </a:p>
          </p:txBody>
        </p:sp>
        <p:sp>
          <p:nvSpPr>
            <p:cNvPr id="46" name="rc46"/>
            <p:cNvSpPr/>
            <p:nvPr/>
          </p:nvSpPr>
          <p:spPr>
            <a:xfrm>
              <a:off x="7398065" y="3096165"/>
              <a:ext cx="249014" cy="814507"/>
            </a:xfrm>
            <a:prstGeom prst="rect">
              <a:avLst/>
            </a:prstGeom>
            <a:solidFill>
              <a:srgbClr val="1CABE2">
                <a:alpha val="100000"/>
              </a:srgbClr>
            </a:solidFill>
          </p:spPr>
          <p:txBody>
            <a:bodyPr/>
            <a:lstStyle/>
            <a:p>
              <a:endParaRPr/>
            </a:p>
          </p:txBody>
        </p:sp>
        <p:sp>
          <p:nvSpPr>
            <p:cNvPr id="47" name="rc47"/>
            <p:cNvSpPr/>
            <p:nvPr/>
          </p:nvSpPr>
          <p:spPr>
            <a:xfrm>
              <a:off x="7674748" y="3258108"/>
              <a:ext cx="249014" cy="652564"/>
            </a:xfrm>
            <a:prstGeom prst="rect">
              <a:avLst/>
            </a:prstGeom>
            <a:solidFill>
              <a:srgbClr val="1CABE2">
                <a:alpha val="100000"/>
              </a:srgbClr>
            </a:solidFill>
          </p:spPr>
          <p:txBody>
            <a:bodyPr/>
            <a:lstStyle/>
            <a:p>
              <a:endParaRPr/>
            </a:p>
          </p:txBody>
        </p:sp>
        <p:sp>
          <p:nvSpPr>
            <p:cNvPr id="48" name="rc48"/>
            <p:cNvSpPr/>
            <p:nvPr/>
          </p:nvSpPr>
          <p:spPr>
            <a:xfrm>
              <a:off x="7951430" y="3283053"/>
              <a:ext cx="249014" cy="627620"/>
            </a:xfrm>
            <a:prstGeom prst="rect">
              <a:avLst/>
            </a:prstGeom>
            <a:solidFill>
              <a:srgbClr val="1CABE2">
                <a:alpha val="100000"/>
              </a:srgbClr>
            </a:solidFill>
          </p:spPr>
          <p:txBody>
            <a:bodyPr/>
            <a:lstStyle/>
            <a:p>
              <a:endParaRPr/>
            </a:p>
          </p:txBody>
        </p:sp>
        <p:sp>
          <p:nvSpPr>
            <p:cNvPr id="49" name="rc49"/>
            <p:cNvSpPr/>
            <p:nvPr/>
          </p:nvSpPr>
          <p:spPr>
            <a:xfrm>
              <a:off x="1311054" y="3100239"/>
              <a:ext cx="249014" cy="85308"/>
            </a:xfrm>
            <a:prstGeom prst="rect">
              <a:avLst/>
            </a:prstGeom>
            <a:solidFill>
              <a:srgbClr val="B3B3B3">
                <a:alpha val="100000"/>
              </a:srgbClr>
            </a:solidFill>
          </p:spPr>
          <p:txBody>
            <a:bodyPr/>
            <a:lstStyle/>
            <a:p>
              <a:endParaRPr/>
            </a:p>
          </p:txBody>
        </p:sp>
        <p:sp>
          <p:nvSpPr>
            <p:cNvPr id="50" name="rc50"/>
            <p:cNvSpPr/>
            <p:nvPr/>
          </p:nvSpPr>
          <p:spPr>
            <a:xfrm>
              <a:off x="1587736" y="3103988"/>
              <a:ext cx="249014" cy="152616"/>
            </a:xfrm>
            <a:prstGeom prst="rect">
              <a:avLst/>
            </a:prstGeom>
            <a:solidFill>
              <a:srgbClr val="B3B3B3">
                <a:alpha val="100000"/>
              </a:srgbClr>
            </a:solidFill>
          </p:spPr>
          <p:txBody>
            <a:bodyPr/>
            <a:lstStyle/>
            <a:p>
              <a:endParaRPr/>
            </a:p>
          </p:txBody>
        </p:sp>
        <p:sp>
          <p:nvSpPr>
            <p:cNvPr id="51" name="rc51"/>
            <p:cNvSpPr/>
            <p:nvPr/>
          </p:nvSpPr>
          <p:spPr>
            <a:xfrm>
              <a:off x="1864419" y="3145964"/>
              <a:ext cx="249014" cy="202422"/>
            </a:xfrm>
            <a:prstGeom prst="rect">
              <a:avLst/>
            </a:prstGeom>
            <a:solidFill>
              <a:srgbClr val="B3B3B3">
                <a:alpha val="100000"/>
              </a:srgbClr>
            </a:solidFill>
          </p:spPr>
          <p:txBody>
            <a:bodyPr/>
            <a:lstStyle/>
            <a:p>
              <a:endParaRPr/>
            </a:p>
          </p:txBody>
        </p:sp>
        <p:sp>
          <p:nvSpPr>
            <p:cNvPr id="52" name="rc52"/>
            <p:cNvSpPr/>
            <p:nvPr/>
          </p:nvSpPr>
          <p:spPr>
            <a:xfrm>
              <a:off x="2141101" y="3281691"/>
              <a:ext cx="249014" cy="139774"/>
            </a:xfrm>
            <a:prstGeom prst="rect">
              <a:avLst/>
            </a:prstGeom>
            <a:solidFill>
              <a:srgbClr val="B3B3B3">
                <a:alpha val="100000"/>
              </a:srgbClr>
            </a:solidFill>
          </p:spPr>
          <p:txBody>
            <a:bodyPr/>
            <a:lstStyle/>
            <a:p>
              <a:endParaRPr/>
            </a:p>
          </p:txBody>
        </p:sp>
        <p:sp>
          <p:nvSpPr>
            <p:cNvPr id="53" name="rc53"/>
            <p:cNvSpPr/>
            <p:nvPr/>
          </p:nvSpPr>
          <p:spPr>
            <a:xfrm>
              <a:off x="2417783" y="3260198"/>
              <a:ext cx="249014" cy="168644"/>
            </a:xfrm>
            <a:prstGeom prst="rect">
              <a:avLst/>
            </a:prstGeom>
            <a:solidFill>
              <a:srgbClr val="B3B3B3">
                <a:alpha val="100000"/>
              </a:srgbClr>
            </a:solidFill>
          </p:spPr>
          <p:txBody>
            <a:bodyPr/>
            <a:lstStyle/>
            <a:p>
              <a:endParaRPr/>
            </a:p>
          </p:txBody>
        </p:sp>
        <p:sp>
          <p:nvSpPr>
            <p:cNvPr id="54" name="rc54"/>
            <p:cNvSpPr/>
            <p:nvPr/>
          </p:nvSpPr>
          <p:spPr>
            <a:xfrm>
              <a:off x="2694466" y="3414232"/>
              <a:ext cx="249014" cy="124109"/>
            </a:xfrm>
            <a:prstGeom prst="rect">
              <a:avLst/>
            </a:prstGeom>
            <a:solidFill>
              <a:srgbClr val="B3B3B3">
                <a:alpha val="100000"/>
              </a:srgbClr>
            </a:solidFill>
          </p:spPr>
          <p:txBody>
            <a:bodyPr/>
            <a:lstStyle/>
            <a:p>
              <a:endParaRPr/>
            </a:p>
          </p:txBody>
        </p:sp>
        <p:sp>
          <p:nvSpPr>
            <p:cNvPr id="55" name="rc55"/>
            <p:cNvSpPr/>
            <p:nvPr/>
          </p:nvSpPr>
          <p:spPr>
            <a:xfrm>
              <a:off x="2971148" y="3427667"/>
              <a:ext cx="249014" cy="152526"/>
            </a:xfrm>
            <a:prstGeom prst="rect">
              <a:avLst/>
            </a:prstGeom>
            <a:solidFill>
              <a:srgbClr val="B3B3B3">
                <a:alpha val="100000"/>
              </a:srgbClr>
            </a:solidFill>
          </p:spPr>
          <p:txBody>
            <a:bodyPr/>
            <a:lstStyle/>
            <a:p>
              <a:endParaRPr/>
            </a:p>
          </p:txBody>
        </p:sp>
        <p:sp>
          <p:nvSpPr>
            <p:cNvPr id="56" name="rc56"/>
            <p:cNvSpPr/>
            <p:nvPr/>
          </p:nvSpPr>
          <p:spPr>
            <a:xfrm>
              <a:off x="3247830" y="3442045"/>
              <a:ext cx="249014" cy="208280"/>
            </a:xfrm>
            <a:prstGeom prst="rect">
              <a:avLst/>
            </a:prstGeom>
            <a:solidFill>
              <a:srgbClr val="B3B3B3">
                <a:alpha val="100000"/>
              </a:srgbClr>
            </a:solidFill>
          </p:spPr>
          <p:txBody>
            <a:bodyPr/>
            <a:lstStyle/>
            <a:p>
              <a:endParaRPr/>
            </a:p>
          </p:txBody>
        </p:sp>
        <p:sp>
          <p:nvSpPr>
            <p:cNvPr id="57" name="rc57"/>
            <p:cNvSpPr/>
            <p:nvPr/>
          </p:nvSpPr>
          <p:spPr>
            <a:xfrm>
              <a:off x="3524513" y="3484088"/>
              <a:ext cx="249014" cy="239954"/>
            </a:xfrm>
            <a:prstGeom prst="rect">
              <a:avLst/>
            </a:prstGeom>
            <a:solidFill>
              <a:srgbClr val="B3B3B3">
                <a:alpha val="100000"/>
              </a:srgbClr>
            </a:solidFill>
          </p:spPr>
          <p:txBody>
            <a:bodyPr/>
            <a:lstStyle/>
            <a:p>
              <a:endParaRPr/>
            </a:p>
          </p:txBody>
        </p:sp>
        <p:sp>
          <p:nvSpPr>
            <p:cNvPr id="58" name="rc58"/>
            <p:cNvSpPr/>
            <p:nvPr/>
          </p:nvSpPr>
          <p:spPr>
            <a:xfrm>
              <a:off x="3801195" y="3365548"/>
              <a:ext cx="249014" cy="218047"/>
            </a:xfrm>
            <a:prstGeom prst="rect">
              <a:avLst/>
            </a:prstGeom>
            <a:solidFill>
              <a:srgbClr val="B3B3B3">
                <a:alpha val="100000"/>
              </a:srgbClr>
            </a:solidFill>
          </p:spPr>
          <p:txBody>
            <a:bodyPr/>
            <a:lstStyle/>
            <a:p>
              <a:endParaRPr/>
            </a:p>
          </p:txBody>
        </p:sp>
        <p:sp>
          <p:nvSpPr>
            <p:cNvPr id="59" name="rc59"/>
            <p:cNvSpPr/>
            <p:nvPr/>
          </p:nvSpPr>
          <p:spPr>
            <a:xfrm>
              <a:off x="4077877" y="3467303"/>
              <a:ext cx="249014" cy="221685"/>
            </a:xfrm>
            <a:prstGeom prst="rect">
              <a:avLst/>
            </a:prstGeom>
            <a:solidFill>
              <a:srgbClr val="B3B3B3">
                <a:alpha val="100000"/>
              </a:srgbClr>
            </a:solidFill>
          </p:spPr>
          <p:txBody>
            <a:bodyPr/>
            <a:lstStyle/>
            <a:p>
              <a:endParaRPr/>
            </a:p>
          </p:txBody>
        </p:sp>
        <p:sp>
          <p:nvSpPr>
            <p:cNvPr id="60" name="rc60"/>
            <p:cNvSpPr/>
            <p:nvPr/>
          </p:nvSpPr>
          <p:spPr>
            <a:xfrm>
              <a:off x="4354560" y="3376901"/>
              <a:ext cx="249014" cy="196651"/>
            </a:xfrm>
            <a:prstGeom prst="rect">
              <a:avLst/>
            </a:prstGeom>
            <a:solidFill>
              <a:srgbClr val="B3B3B3">
                <a:alpha val="100000"/>
              </a:srgbClr>
            </a:solidFill>
          </p:spPr>
          <p:txBody>
            <a:bodyPr/>
            <a:lstStyle/>
            <a:p>
              <a:endParaRPr/>
            </a:p>
          </p:txBody>
        </p:sp>
        <p:sp>
          <p:nvSpPr>
            <p:cNvPr id="61" name="rc61"/>
            <p:cNvSpPr/>
            <p:nvPr/>
          </p:nvSpPr>
          <p:spPr>
            <a:xfrm>
              <a:off x="4631242" y="3311907"/>
              <a:ext cx="249014" cy="171076"/>
            </a:xfrm>
            <a:prstGeom prst="rect">
              <a:avLst/>
            </a:prstGeom>
            <a:solidFill>
              <a:srgbClr val="B3B3B3">
                <a:alpha val="100000"/>
              </a:srgbClr>
            </a:solidFill>
          </p:spPr>
          <p:txBody>
            <a:bodyPr/>
            <a:lstStyle/>
            <a:p>
              <a:endParaRPr/>
            </a:p>
          </p:txBody>
        </p:sp>
        <p:sp>
          <p:nvSpPr>
            <p:cNvPr id="62" name="rc62"/>
            <p:cNvSpPr/>
            <p:nvPr/>
          </p:nvSpPr>
          <p:spPr>
            <a:xfrm>
              <a:off x="4907924" y="3216491"/>
              <a:ext cx="249014" cy="144621"/>
            </a:xfrm>
            <a:prstGeom prst="rect">
              <a:avLst/>
            </a:prstGeom>
            <a:solidFill>
              <a:srgbClr val="B3B3B3">
                <a:alpha val="100000"/>
              </a:srgbClr>
            </a:solidFill>
          </p:spPr>
          <p:txBody>
            <a:bodyPr/>
            <a:lstStyle/>
            <a:p>
              <a:endParaRPr/>
            </a:p>
          </p:txBody>
        </p:sp>
        <p:sp>
          <p:nvSpPr>
            <p:cNvPr id="63" name="rc63"/>
            <p:cNvSpPr/>
            <p:nvPr/>
          </p:nvSpPr>
          <p:spPr>
            <a:xfrm>
              <a:off x="5184607" y="3204224"/>
              <a:ext cx="249014" cy="147176"/>
            </a:xfrm>
            <a:prstGeom prst="rect">
              <a:avLst/>
            </a:prstGeom>
            <a:solidFill>
              <a:srgbClr val="B3B3B3">
                <a:alpha val="100000"/>
              </a:srgbClr>
            </a:solidFill>
          </p:spPr>
          <p:txBody>
            <a:bodyPr/>
            <a:lstStyle/>
            <a:p>
              <a:endParaRPr/>
            </a:p>
          </p:txBody>
        </p:sp>
        <p:sp>
          <p:nvSpPr>
            <p:cNvPr id="64" name="rc64"/>
            <p:cNvSpPr/>
            <p:nvPr/>
          </p:nvSpPr>
          <p:spPr>
            <a:xfrm>
              <a:off x="5461289" y="3177500"/>
              <a:ext cx="249014" cy="152743"/>
            </a:xfrm>
            <a:prstGeom prst="rect">
              <a:avLst/>
            </a:prstGeom>
            <a:solidFill>
              <a:srgbClr val="B3B3B3">
                <a:alpha val="100000"/>
              </a:srgbClr>
            </a:solidFill>
          </p:spPr>
          <p:txBody>
            <a:bodyPr/>
            <a:lstStyle/>
            <a:p>
              <a:endParaRPr/>
            </a:p>
          </p:txBody>
        </p:sp>
        <p:sp>
          <p:nvSpPr>
            <p:cNvPr id="65" name="rc65"/>
            <p:cNvSpPr/>
            <p:nvPr/>
          </p:nvSpPr>
          <p:spPr>
            <a:xfrm>
              <a:off x="5737971" y="3216342"/>
              <a:ext cx="249014" cy="189361"/>
            </a:xfrm>
            <a:prstGeom prst="rect">
              <a:avLst/>
            </a:prstGeom>
            <a:solidFill>
              <a:srgbClr val="B3B3B3">
                <a:alpha val="100000"/>
              </a:srgbClr>
            </a:solidFill>
          </p:spPr>
          <p:txBody>
            <a:bodyPr/>
            <a:lstStyle/>
            <a:p>
              <a:endParaRPr/>
            </a:p>
          </p:txBody>
        </p:sp>
        <p:sp>
          <p:nvSpPr>
            <p:cNvPr id="66" name="rc66"/>
            <p:cNvSpPr/>
            <p:nvPr/>
          </p:nvSpPr>
          <p:spPr>
            <a:xfrm>
              <a:off x="6014654" y="3071363"/>
              <a:ext cx="249014" cy="193688"/>
            </a:xfrm>
            <a:prstGeom prst="rect">
              <a:avLst/>
            </a:prstGeom>
            <a:solidFill>
              <a:srgbClr val="B3B3B3">
                <a:alpha val="100000"/>
              </a:srgbClr>
            </a:solidFill>
          </p:spPr>
          <p:txBody>
            <a:bodyPr/>
            <a:lstStyle/>
            <a:p>
              <a:endParaRPr/>
            </a:p>
          </p:txBody>
        </p:sp>
        <p:sp>
          <p:nvSpPr>
            <p:cNvPr id="67" name="rc67"/>
            <p:cNvSpPr/>
            <p:nvPr/>
          </p:nvSpPr>
          <p:spPr>
            <a:xfrm>
              <a:off x="6291336" y="2865000"/>
              <a:ext cx="249014" cy="196061"/>
            </a:xfrm>
            <a:prstGeom prst="rect">
              <a:avLst/>
            </a:prstGeom>
            <a:solidFill>
              <a:srgbClr val="B3B3B3">
                <a:alpha val="100000"/>
              </a:srgbClr>
            </a:solidFill>
          </p:spPr>
          <p:txBody>
            <a:bodyPr/>
            <a:lstStyle/>
            <a:p>
              <a:endParaRPr/>
            </a:p>
          </p:txBody>
        </p:sp>
        <p:sp>
          <p:nvSpPr>
            <p:cNvPr id="68" name="rc68"/>
            <p:cNvSpPr/>
            <p:nvPr/>
          </p:nvSpPr>
          <p:spPr>
            <a:xfrm>
              <a:off x="6568018" y="2822304"/>
              <a:ext cx="249014" cy="164905"/>
            </a:xfrm>
            <a:prstGeom prst="rect">
              <a:avLst/>
            </a:prstGeom>
            <a:solidFill>
              <a:srgbClr val="B3B3B3">
                <a:alpha val="100000"/>
              </a:srgbClr>
            </a:solidFill>
          </p:spPr>
          <p:txBody>
            <a:bodyPr/>
            <a:lstStyle/>
            <a:p>
              <a:endParaRPr/>
            </a:p>
          </p:txBody>
        </p:sp>
        <p:sp>
          <p:nvSpPr>
            <p:cNvPr id="69" name="rc69"/>
            <p:cNvSpPr/>
            <p:nvPr/>
          </p:nvSpPr>
          <p:spPr>
            <a:xfrm>
              <a:off x="6844701" y="2847428"/>
              <a:ext cx="249014" cy="199356"/>
            </a:xfrm>
            <a:prstGeom prst="rect">
              <a:avLst/>
            </a:prstGeom>
            <a:solidFill>
              <a:srgbClr val="B3B3B3">
                <a:alpha val="100000"/>
              </a:srgbClr>
            </a:solidFill>
          </p:spPr>
          <p:txBody>
            <a:bodyPr/>
            <a:lstStyle/>
            <a:p>
              <a:endParaRPr/>
            </a:p>
          </p:txBody>
        </p:sp>
        <p:sp>
          <p:nvSpPr>
            <p:cNvPr id="70" name="rc70"/>
            <p:cNvSpPr/>
            <p:nvPr/>
          </p:nvSpPr>
          <p:spPr>
            <a:xfrm>
              <a:off x="7121383" y="2938657"/>
              <a:ext cx="249014" cy="167588"/>
            </a:xfrm>
            <a:prstGeom prst="rect">
              <a:avLst/>
            </a:prstGeom>
            <a:solidFill>
              <a:srgbClr val="B3B3B3">
                <a:alpha val="100000"/>
              </a:srgbClr>
            </a:solidFill>
          </p:spPr>
          <p:txBody>
            <a:bodyPr/>
            <a:lstStyle/>
            <a:p>
              <a:endParaRPr/>
            </a:p>
          </p:txBody>
        </p:sp>
        <p:sp>
          <p:nvSpPr>
            <p:cNvPr id="71" name="rc71"/>
            <p:cNvSpPr/>
            <p:nvPr/>
          </p:nvSpPr>
          <p:spPr>
            <a:xfrm>
              <a:off x="7398065" y="2926473"/>
              <a:ext cx="249014" cy="169692"/>
            </a:xfrm>
            <a:prstGeom prst="rect">
              <a:avLst/>
            </a:prstGeom>
            <a:solidFill>
              <a:srgbClr val="B3B3B3">
                <a:alpha val="100000"/>
              </a:srgbClr>
            </a:solidFill>
          </p:spPr>
          <p:txBody>
            <a:bodyPr/>
            <a:lstStyle/>
            <a:p>
              <a:endParaRPr/>
            </a:p>
          </p:txBody>
        </p:sp>
        <p:sp>
          <p:nvSpPr>
            <p:cNvPr id="72" name="rc72"/>
            <p:cNvSpPr/>
            <p:nvPr/>
          </p:nvSpPr>
          <p:spPr>
            <a:xfrm>
              <a:off x="7674748" y="3052037"/>
              <a:ext cx="249014" cy="206071"/>
            </a:xfrm>
            <a:prstGeom prst="rect">
              <a:avLst/>
            </a:prstGeom>
            <a:solidFill>
              <a:srgbClr val="B3B3B3">
                <a:alpha val="100000"/>
              </a:srgbClr>
            </a:solidFill>
          </p:spPr>
          <p:txBody>
            <a:bodyPr/>
            <a:lstStyle/>
            <a:p>
              <a:endParaRPr/>
            </a:p>
          </p:txBody>
        </p:sp>
        <p:sp>
          <p:nvSpPr>
            <p:cNvPr id="73" name="rc73"/>
            <p:cNvSpPr/>
            <p:nvPr/>
          </p:nvSpPr>
          <p:spPr>
            <a:xfrm>
              <a:off x="7951430" y="3108715"/>
              <a:ext cx="249014" cy="174337"/>
            </a:xfrm>
            <a:prstGeom prst="rect">
              <a:avLst/>
            </a:prstGeom>
            <a:solidFill>
              <a:srgbClr val="B3B3B3">
                <a:alpha val="100000"/>
              </a:srgbClr>
            </a:solidFill>
          </p:spPr>
          <p:txBody>
            <a:bodyPr/>
            <a:lstStyle/>
            <a:p>
              <a:endParaRPr/>
            </a:p>
          </p:txBody>
        </p:sp>
        <p:sp>
          <p:nvSpPr>
            <p:cNvPr id="74" name="pl74"/>
            <p:cNvSpPr/>
            <p:nvPr/>
          </p:nvSpPr>
          <p:spPr>
            <a:xfrm>
              <a:off x="1435561" y="1380216"/>
              <a:ext cx="6640376" cy="734648"/>
            </a:xfrm>
            <a:custGeom>
              <a:avLst/>
              <a:gdLst/>
              <a:ahLst/>
              <a:cxnLst/>
              <a:rect l="0" t="0" r="0" b="0"/>
              <a:pathLst>
                <a:path w="6640376" h="734648">
                  <a:moveTo>
                    <a:pt x="0" y="734648"/>
                  </a:moveTo>
                  <a:lnTo>
                    <a:pt x="276682" y="625811"/>
                  </a:lnTo>
                  <a:lnTo>
                    <a:pt x="553364" y="489765"/>
                  </a:lnTo>
                  <a:lnTo>
                    <a:pt x="830047" y="380928"/>
                  </a:lnTo>
                  <a:lnTo>
                    <a:pt x="1106729" y="353719"/>
                  </a:lnTo>
                  <a:lnTo>
                    <a:pt x="1383411" y="217673"/>
                  </a:lnTo>
                  <a:lnTo>
                    <a:pt x="1660094" y="163255"/>
                  </a:lnTo>
                  <a:lnTo>
                    <a:pt x="1936776" y="81627"/>
                  </a:lnTo>
                  <a:lnTo>
                    <a:pt x="2213458" y="0"/>
                  </a:lnTo>
                  <a:lnTo>
                    <a:pt x="2490141" y="136046"/>
                  </a:lnTo>
                  <a:lnTo>
                    <a:pt x="2766823" y="27209"/>
                  </a:lnTo>
                  <a:lnTo>
                    <a:pt x="3043505" y="136046"/>
                  </a:lnTo>
                  <a:lnTo>
                    <a:pt x="3320188" y="217673"/>
                  </a:lnTo>
                  <a:lnTo>
                    <a:pt x="3596870" y="326510"/>
                  </a:lnTo>
                  <a:lnTo>
                    <a:pt x="3873552" y="326510"/>
                  </a:lnTo>
                  <a:lnTo>
                    <a:pt x="4150235" y="326510"/>
                  </a:lnTo>
                  <a:lnTo>
                    <a:pt x="4426917" y="244882"/>
                  </a:lnTo>
                  <a:lnTo>
                    <a:pt x="4703599" y="353719"/>
                  </a:lnTo>
                  <a:lnTo>
                    <a:pt x="4980282" y="516974"/>
                  </a:lnTo>
                  <a:lnTo>
                    <a:pt x="5256964" y="571393"/>
                  </a:lnTo>
                  <a:lnTo>
                    <a:pt x="5533646" y="516974"/>
                  </a:lnTo>
                  <a:lnTo>
                    <a:pt x="5810329" y="462556"/>
                  </a:lnTo>
                  <a:lnTo>
                    <a:pt x="6087011" y="462556"/>
                  </a:lnTo>
                  <a:lnTo>
                    <a:pt x="6363693" y="326510"/>
                  </a:lnTo>
                  <a:lnTo>
                    <a:pt x="6640376" y="299301"/>
                  </a:lnTo>
                </a:path>
              </a:pathLst>
            </a:custGeom>
            <a:ln w="27101" cap="flat">
              <a:solidFill>
                <a:srgbClr val="0058AB">
                  <a:alpha val="50196"/>
                </a:srgbClr>
              </a:solidFill>
              <a:prstDash val="solid"/>
              <a:round/>
            </a:ln>
          </p:spPr>
          <p:txBody>
            <a:bodyPr/>
            <a:lstStyle/>
            <a:p>
              <a:endParaRPr/>
            </a:p>
          </p:txBody>
        </p:sp>
        <p:sp>
          <p:nvSpPr>
            <p:cNvPr id="75" name="pl75"/>
            <p:cNvSpPr/>
            <p:nvPr/>
          </p:nvSpPr>
          <p:spPr>
            <a:xfrm>
              <a:off x="1435561" y="1625099"/>
              <a:ext cx="6640376" cy="598602"/>
            </a:xfrm>
            <a:custGeom>
              <a:avLst/>
              <a:gdLst/>
              <a:ahLst/>
              <a:cxnLst/>
              <a:rect l="0" t="0" r="0" b="0"/>
              <a:pathLst>
                <a:path w="6640376" h="598602">
                  <a:moveTo>
                    <a:pt x="0" y="598602"/>
                  </a:moveTo>
                  <a:lnTo>
                    <a:pt x="276682" y="571393"/>
                  </a:lnTo>
                  <a:lnTo>
                    <a:pt x="553364" y="489765"/>
                  </a:lnTo>
                  <a:lnTo>
                    <a:pt x="830047" y="299301"/>
                  </a:lnTo>
                  <a:lnTo>
                    <a:pt x="1106729" y="299301"/>
                  </a:lnTo>
                  <a:lnTo>
                    <a:pt x="1383411" y="108836"/>
                  </a:lnTo>
                  <a:lnTo>
                    <a:pt x="1660094" y="81627"/>
                  </a:lnTo>
                  <a:lnTo>
                    <a:pt x="1936776" y="54418"/>
                  </a:lnTo>
                  <a:lnTo>
                    <a:pt x="2213458" y="0"/>
                  </a:lnTo>
                  <a:lnTo>
                    <a:pt x="2490141" y="108836"/>
                  </a:lnTo>
                  <a:lnTo>
                    <a:pt x="2766823" y="0"/>
                  </a:lnTo>
                  <a:lnTo>
                    <a:pt x="3043505" y="81627"/>
                  </a:lnTo>
                  <a:lnTo>
                    <a:pt x="3320188" y="136046"/>
                  </a:lnTo>
                  <a:lnTo>
                    <a:pt x="3596870" y="217673"/>
                  </a:lnTo>
                  <a:lnTo>
                    <a:pt x="3873552" y="217673"/>
                  </a:lnTo>
                  <a:lnTo>
                    <a:pt x="4150235" y="217673"/>
                  </a:lnTo>
                  <a:lnTo>
                    <a:pt x="4426917" y="163255"/>
                  </a:lnTo>
                  <a:lnTo>
                    <a:pt x="4703599" y="272092"/>
                  </a:lnTo>
                  <a:lnTo>
                    <a:pt x="4980282" y="435347"/>
                  </a:lnTo>
                  <a:lnTo>
                    <a:pt x="5256964" y="462556"/>
                  </a:lnTo>
                  <a:lnTo>
                    <a:pt x="5533646" y="435347"/>
                  </a:lnTo>
                  <a:lnTo>
                    <a:pt x="5810329" y="353719"/>
                  </a:lnTo>
                  <a:lnTo>
                    <a:pt x="6087011" y="353719"/>
                  </a:lnTo>
                  <a:lnTo>
                    <a:pt x="6363693" y="244882"/>
                  </a:lnTo>
                  <a:lnTo>
                    <a:pt x="6640376" y="190464"/>
                  </a:lnTo>
                </a:path>
              </a:pathLst>
            </a:custGeom>
            <a:ln w="27101" cap="flat">
              <a:solidFill>
                <a:srgbClr val="333333">
                  <a:alpha val="50196"/>
                </a:srgbClr>
              </a:solidFill>
              <a:prstDash val="solid"/>
              <a:round/>
            </a:ln>
          </p:spPr>
          <p:txBody>
            <a:bodyPr/>
            <a:lstStyle/>
            <a:p>
              <a:endParaRPr/>
            </a:p>
          </p:txBody>
        </p:sp>
        <p:sp>
          <p:nvSpPr>
            <p:cNvPr id="76" name="tx76"/>
            <p:cNvSpPr/>
            <p:nvPr/>
          </p:nvSpPr>
          <p:spPr>
            <a:xfrm>
              <a:off x="6632236" y="179609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72</a:t>
              </a:r>
            </a:p>
          </p:txBody>
        </p:sp>
        <p:sp>
          <p:nvSpPr>
            <p:cNvPr id="77" name="tx77"/>
            <p:cNvSpPr/>
            <p:nvPr/>
          </p:nvSpPr>
          <p:spPr>
            <a:xfrm>
              <a:off x="6908918" y="174199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74</a:t>
              </a:r>
            </a:p>
          </p:txBody>
        </p:sp>
        <p:sp>
          <p:nvSpPr>
            <p:cNvPr id="78" name="tx78"/>
            <p:cNvSpPr/>
            <p:nvPr/>
          </p:nvSpPr>
          <p:spPr>
            <a:xfrm>
              <a:off x="7185600" y="16859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76</a:t>
              </a:r>
            </a:p>
          </p:txBody>
        </p:sp>
        <p:sp>
          <p:nvSpPr>
            <p:cNvPr id="79" name="tx79"/>
            <p:cNvSpPr/>
            <p:nvPr/>
          </p:nvSpPr>
          <p:spPr>
            <a:xfrm>
              <a:off x="7462283" y="16859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76</a:t>
              </a:r>
            </a:p>
          </p:txBody>
        </p:sp>
        <p:sp>
          <p:nvSpPr>
            <p:cNvPr id="80" name="tx80"/>
            <p:cNvSpPr/>
            <p:nvPr/>
          </p:nvSpPr>
          <p:spPr>
            <a:xfrm>
              <a:off x="7738965" y="154988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8015647" y="152268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6632236" y="214033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67</a:t>
              </a:r>
            </a:p>
          </p:txBody>
        </p:sp>
        <p:sp>
          <p:nvSpPr>
            <p:cNvPr id="83" name="tx83"/>
            <p:cNvSpPr/>
            <p:nvPr/>
          </p:nvSpPr>
          <p:spPr>
            <a:xfrm>
              <a:off x="6908918" y="21131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68</a:t>
              </a:r>
            </a:p>
          </p:txBody>
        </p:sp>
        <p:sp>
          <p:nvSpPr>
            <p:cNvPr id="84" name="tx84"/>
            <p:cNvSpPr/>
            <p:nvPr/>
          </p:nvSpPr>
          <p:spPr>
            <a:xfrm>
              <a:off x="7185600" y="20328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71</a:t>
              </a:r>
            </a:p>
          </p:txBody>
        </p:sp>
        <p:sp>
          <p:nvSpPr>
            <p:cNvPr id="85" name="tx85"/>
            <p:cNvSpPr/>
            <p:nvPr/>
          </p:nvSpPr>
          <p:spPr>
            <a:xfrm>
              <a:off x="7462283" y="203282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71</a:t>
              </a:r>
            </a:p>
          </p:txBody>
        </p:sp>
        <p:sp>
          <p:nvSpPr>
            <p:cNvPr id="86" name="tx86"/>
            <p:cNvSpPr/>
            <p:nvPr/>
          </p:nvSpPr>
          <p:spPr>
            <a:xfrm>
              <a:off x="7738965" y="19239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75</a:t>
              </a:r>
            </a:p>
          </p:txBody>
        </p:sp>
        <p:sp>
          <p:nvSpPr>
            <p:cNvPr id="87" name="tx87"/>
            <p:cNvSpPr/>
            <p:nvPr/>
          </p:nvSpPr>
          <p:spPr>
            <a:xfrm>
              <a:off x="8015647" y="1870888"/>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333333">
                      <a:alpha val="100000"/>
                    </a:srgbClr>
                  </a:solidFill>
                  <a:latin typeface="Arial"/>
                  <a:cs typeface="Arial"/>
                </a:rPr>
                <a:t>77</a:t>
              </a:r>
            </a:p>
          </p:txBody>
        </p:sp>
        <p:sp>
          <p:nvSpPr>
            <p:cNvPr id="88" name="tx88"/>
            <p:cNvSpPr/>
            <p:nvPr/>
          </p:nvSpPr>
          <p:spPr>
            <a:xfrm>
              <a:off x="1345126" y="350767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194</a:t>
              </a:r>
            </a:p>
          </p:txBody>
        </p:sp>
        <p:sp>
          <p:nvSpPr>
            <p:cNvPr id="89" name="tx89"/>
            <p:cNvSpPr/>
            <p:nvPr/>
          </p:nvSpPr>
          <p:spPr>
            <a:xfrm>
              <a:off x="2728538" y="368406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100</a:t>
              </a:r>
            </a:p>
          </p:txBody>
        </p:sp>
        <p:sp>
          <p:nvSpPr>
            <p:cNvPr id="90" name="tx90"/>
            <p:cNvSpPr/>
            <p:nvPr/>
          </p:nvSpPr>
          <p:spPr>
            <a:xfrm>
              <a:off x="4142095" y="375939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91" name="tx91"/>
            <p:cNvSpPr/>
            <p:nvPr/>
          </p:nvSpPr>
          <p:spPr>
            <a:xfrm>
              <a:off x="5495361" y="3580018"/>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156</a:t>
              </a:r>
            </a:p>
          </p:txBody>
        </p:sp>
        <p:sp>
          <p:nvSpPr>
            <p:cNvPr id="92" name="tx92"/>
            <p:cNvSpPr/>
            <p:nvPr/>
          </p:nvSpPr>
          <p:spPr>
            <a:xfrm>
              <a:off x="6602091" y="340850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248</a:t>
              </a:r>
            </a:p>
          </p:txBody>
        </p:sp>
        <p:sp>
          <p:nvSpPr>
            <p:cNvPr id="93" name="tx93"/>
            <p:cNvSpPr/>
            <p:nvPr/>
          </p:nvSpPr>
          <p:spPr>
            <a:xfrm>
              <a:off x="6878773" y="3438235"/>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232</a:t>
              </a:r>
            </a:p>
          </p:txBody>
        </p:sp>
        <p:sp>
          <p:nvSpPr>
            <p:cNvPr id="94" name="tx94"/>
            <p:cNvSpPr/>
            <p:nvPr/>
          </p:nvSpPr>
          <p:spPr>
            <a:xfrm>
              <a:off x="7155455" y="346801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216</a:t>
              </a:r>
            </a:p>
          </p:txBody>
        </p:sp>
        <p:sp>
          <p:nvSpPr>
            <p:cNvPr id="95" name="tx95"/>
            <p:cNvSpPr/>
            <p:nvPr/>
          </p:nvSpPr>
          <p:spPr>
            <a:xfrm>
              <a:off x="7432138" y="346297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218</a:t>
              </a:r>
            </a:p>
          </p:txBody>
        </p:sp>
        <p:sp>
          <p:nvSpPr>
            <p:cNvPr id="96" name="tx96"/>
            <p:cNvSpPr/>
            <p:nvPr/>
          </p:nvSpPr>
          <p:spPr>
            <a:xfrm>
              <a:off x="7708820" y="354395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175</a:t>
              </a:r>
            </a:p>
          </p:txBody>
        </p:sp>
        <p:sp>
          <p:nvSpPr>
            <p:cNvPr id="97" name="tx97"/>
            <p:cNvSpPr/>
            <p:nvPr/>
          </p:nvSpPr>
          <p:spPr>
            <a:xfrm>
              <a:off x="7985502" y="3556423"/>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168</a:t>
              </a:r>
            </a:p>
          </p:txBody>
        </p:sp>
        <p:sp>
          <p:nvSpPr>
            <p:cNvPr id="98" name="tx98"/>
            <p:cNvSpPr/>
            <p:nvPr/>
          </p:nvSpPr>
          <p:spPr>
            <a:xfrm>
              <a:off x="1375271" y="310240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99" name="tx99"/>
            <p:cNvSpPr/>
            <p:nvPr/>
          </p:nvSpPr>
          <p:spPr>
            <a:xfrm>
              <a:off x="2758683" y="34357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a:t>
              </a:r>
            </a:p>
          </p:txBody>
        </p:sp>
        <p:sp>
          <p:nvSpPr>
            <p:cNvPr id="100" name="tx100"/>
            <p:cNvSpPr/>
            <p:nvPr/>
          </p:nvSpPr>
          <p:spPr>
            <a:xfrm>
              <a:off x="4142095" y="353770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a:t>
              </a:r>
            </a:p>
          </p:txBody>
        </p:sp>
        <p:sp>
          <p:nvSpPr>
            <p:cNvPr id="101" name="tx101"/>
            <p:cNvSpPr/>
            <p:nvPr/>
          </p:nvSpPr>
          <p:spPr>
            <a:xfrm>
              <a:off x="5525506" y="321475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02" name="tx102"/>
            <p:cNvSpPr/>
            <p:nvPr/>
          </p:nvSpPr>
          <p:spPr>
            <a:xfrm>
              <a:off x="6632236" y="286595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03" name="tx103"/>
            <p:cNvSpPr/>
            <p:nvPr/>
          </p:nvSpPr>
          <p:spPr>
            <a:xfrm>
              <a:off x="6908918" y="290661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a:t>
              </a:r>
            </a:p>
          </p:txBody>
        </p:sp>
        <p:sp>
          <p:nvSpPr>
            <p:cNvPr id="104" name="tx104"/>
            <p:cNvSpPr/>
            <p:nvPr/>
          </p:nvSpPr>
          <p:spPr>
            <a:xfrm>
              <a:off x="7185600" y="2982329"/>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05" name="tx105"/>
            <p:cNvSpPr/>
            <p:nvPr/>
          </p:nvSpPr>
          <p:spPr>
            <a:xfrm>
              <a:off x="7462283" y="2971196"/>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06" name="tx106"/>
            <p:cNvSpPr/>
            <p:nvPr/>
          </p:nvSpPr>
          <p:spPr>
            <a:xfrm>
              <a:off x="7738965" y="3116009"/>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7" name="tx107"/>
            <p:cNvSpPr/>
            <p:nvPr/>
          </p:nvSpPr>
          <p:spPr>
            <a:xfrm>
              <a:off x="8015647" y="3157085"/>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47</a:t>
              </a:r>
            </a:p>
          </p:txBody>
        </p:sp>
        <p:sp>
          <p:nvSpPr>
            <p:cNvPr id="108" name="tx108"/>
            <p:cNvSpPr/>
            <p:nvPr/>
          </p:nvSpPr>
          <p:spPr>
            <a:xfrm>
              <a:off x="1345126" y="2983524"/>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217</a:t>
              </a:r>
            </a:p>
          </p:txBody>
        </p:sp>
        <p:sp>
          <p:nvSpPr>
            <p:cNvPr id="109" name="tx109"/>
            <p:cNvSpPr/>
            <p:nvPr/>
          </p:nvSpPr>
          <p:spPr>
            <a:xfrm>
              <a:off x="2728538" y="3296140"/>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133</a:t>
              </a:r>
            </a:p>
          </p:txBody>
        </p:sp>
        <p:sp>
          <p:nvSpPr>
            <p:cNvPr id="110" name="tx110"/>
            <p:cNvSpPr/>
            <p:nvPr/>
          </p:nvSpPr>
          <p:spPr>
            <a:xfrm>
              <a:off x="4111950" y="334926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119</a:t>
              </a:r>
            </a:p>
          </p:txBody>
        </p:sp>
        <p:sp>
          <p:nvSpPr>
            <p:cNvPr id="111" name="tx111"/>
            <p:cNvSpPr/>
            <p:nvPr/>
          </p:nvSpPr>
          <p:spPr>
            <a:xfrm>
              <a:off x="5495361" y="3059462"/>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197</a:t>
              </a:r>
            </a:p>
          </p:txBody>
        </p:sp>
        <p:sp>
          <p:nvSpPr>
            <p:cNvPr id="112" name="tx112"/>
            <p:cNvSpPr/>
            <p:nvPr/>
          </p:nvSpPr>
          <p:spPr>
            <a:xfrm>
              <a:off x="6602091" y="270426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292</a:t>
              </a:r>
            </a:p>
          </p:txBody>
        </p:sp>
        <p:sp>
          <p:nvSpPr>
            <p:cNvPr id="113" name="tx113"/>
            <p:cNvSpPr/>
            <p:nvPr/>
          </p:nvSpPr>
          <p:spPr>
            <a:xfrm>
              <a:off x="6878773" y="272938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285</a:t>
              </a:r>
            </a:p>
          </p:txBody>
        </p:sp>
        <p:sp>
          <p:nvSpPr>
            <p:cNvPr id="114" name="tx114"/>
            <p:cNvSpPr/>
            <p:nvPr/>
          </p:nvSpPr>
          <p:spPr>
            <a:xfrm>
              <a:off x="7155455" y="282061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261</a:t>
              </a:r>
            </a:p>
          </p:txBody>
        </p:sp>
        <p:sp>
          <p:nvSpPr>
            <p:cNvPr id="115" name="tx115"/>
            <p:cNvSpPr/>
            <p:nvPr/>
          </p:nvSpPr>
          <p:spPr>
            <a:xfrm>
              <a:off x="7432138" y="280843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264</a:t>
              </a:r>
            </a:p>
          </p:txBody>
        </p:sp>
        <p:sp>
          <p:nvSpPr>
            <p:cNvPr id="116" name="tx116"/>
            <p:cNvSpPr/>
            <p:nvPr/>
          </p:nvSpPr>
          <p:spPr>
            <a:xfrm>
              <a:off x="7708820" y="2933945"/>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230</a:t>
              </a:r>
            </a:p>
          </p:txBody>
        </p:sp>
        <p:sp>
          <p:nvSpPr>
            <p:cNvPr id="117" name="tx117"/>
            <p:cNvSpPr/>
            <p:nvPr/>
          </p:nvSpPr>
          <p:spPr>
            <a:xfrm>
              <a:off x="7985502" y="299067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215</a:t>
              </a:r>
            </a:p>
          </p:txBody>
        </p:sp>
        <p:sp>
          <p:nvSpPr>
            <p:cNvPr id="118" name="tx118"/>
            <p:cNvSpPr/>
            <p:nvPr/>
          </p:nvSpPr>
          <p:spPr>
            <a:xfrm>
              <a:off x="733081" y="3858558"/>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577692" y="3112395"/>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20" name="tx120"/>
            <p:cNvSpPr/>
            <p:nvPr/>
          </p:nvSpPr>
          <p:spPr>
            <a:xfrm>
              <a:off x="577692" y="236623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400K</a:t>
              </a:r>
            </a:p>
          </p:txBody>
        </p:sp>
        <p:sp>
          <p:nvSpPr>
            <p:cNvPr id="121" name="tx121"/>
            <p:cNvSpPr/>
            <p:nvPr/>
          </p:nvSpPr>
          <p:spPr>
            <a:xfrm>
              <a:off x="577692" y="1620069"/>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600K</a:t>
              </a:r>
            </a:p>
          </p:txBody>
        </p:sp>
        <p:sp>
          <p:nvSpPr>
            <p:cNvPr id="122" name="tx122"/>
            <p:cNvSpPr/>
            <p:nvPr/>
          </p:nvSpPr>
          <p:spPr>
            <a:xfrm>
              <a:off x="577692" y="873906"/>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800K</a:t>
              </a:r>
            </a:p>
          </p:txBody>
        </p:sp>
        <p:sp>
          <p:nvSpPr>
            <p:cNvPr id="123" name="tx123"/>
            <p:cNvSpPr/>
            <p:nvPr/>
          </p:nvSpPr>
          <p:spPr>
            <a:xfrm>
              <a:off x="8607544" y="385855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783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49809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819573"/>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113763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79115"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62526"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45938"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29350"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36079"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12761"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089444"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66126"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42774" y="4220449"/>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19491" y="422048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903044" y="2416637"/>
              <a:ext cx="27019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39" name="tx139"/>
            <p:cNvSpPr/>
            <p:nvPr/>
          </p:nvSpPr>
          <p:spPr>
            <a:xfrm rot="5400000">
              <a:off x="8333845" y="2416637"/>
              <a:ext cx="127305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40" name="pl140"/>
            <p:cNvSpPr/>
            <p:nvPr/>
          </p:nvSpPr>
          <p:spPr>
            <a:xfrm>
              <a:off x="3043633" y="4909619"/>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141" name="pl141"/>
            <p:cNvSpPr/>
            <p:nvPr/>
          </p:nvSpPr>
          <p:spPr>
            <a:xfrm>
              <a:off x="3759362" y="4909619"/>
              <a:ext cx="175564" cy="0"/>
            </a:xfrm>
            <a:custGeom>
              <a:avLst/>
              <a:gdLst/>
              <a:ahLst/>
              <a:cxnLst/>
              <a:rect l="0" t="0" r="0" b="0"/>
              <a:pathLst>
                <a:path w="175564">
                  <a:moveTo>
                    <a:pt x="0" y="0"/>
                  </a:moveTo>
                  <a:lnTo>
                    <a:pt x="175564" y="0"/>
                  </a:lnTo>
                </a:path>
              </a:pathLst>
            </a:custGeom>
            <a:ln w="27101" cap="flat">
              <a:solidFill>
                <a:srgbClr val="333333">
                  <a:alpha val="50196"/>
                </a:srgbClr>
              </a:solidFill>
              <a:prstDash val="solid"/>
              <a:round/>
            </a:ln>
          </p:spPr>
          <p:txBody>
            <a:bodyPr/>
            <a:lstStyle/>
            <a:p>
              <a:endParaRPr/>
            </a:p>
          </p:txBody>
        </p:sp>
        <p:sp>
          <p:nvSpPr>
            <p:cNvPr id="142" name="tx142"/>
            <p:cNvSpPr/>
            <p:nvPr/>
          </p:nvSpPr>
          <p:spPr>
            <a:xfrm>
              <a:off x="3310733" y="4859209"/>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26461" y="4857436"/>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70912" y="4808891"/>
              <a:ext cx="201456" cy="201456"/>
            </a:xfrm>
            <a:prstGeom prst="rect">
              <a:avLst/>
            </a:prstGeom>
            <a:solidFill>
              <a:srgbClr val="B3B3B3">
                <a:alpha val="100000"/>
              </a:srgbClr>
            </a:solidFill>
          </p:spPr>
          <p:txBody>
            <a:bodyPr/>
            <a:lstStyle/>
            <a:p>
              <a:endParaRPr/>
            </a:p>
          </p:txBody>
        </p:sp>
        <p:sp>
          <p:nvSpPr>
            <p:cNvPr id="145" name="rc145"/>
            <p:cNvSpPr/>
            <p:nvPr/>
          </p:nvSpPr>
          <p:spPr>
            <a:xfrm>
              <a:off x="5573066" y="4808891"/>
              <a:ext cx="201456" cy="201456"/>
            </a:xfrm>
            <a:prstGeom prst="rect">
              <a:avLst/>
            </a:prstGeom>
            <a:solidFill>
              <a:srgbClr val="1CABE2">
                <a:alpha val="100000"/>
              </a:srgbClr>
            </a:solidFill>
          </p:spPr>
          <p:txBody>
            <a:bodyPr/>
            <a:lstStyle/>
            <a:p>
              <a:endParaRPr/>
            </a:p>
          </p:txBody>
        </p:sp>
        <p:sp>
          <p:nvSpPr>
            <p:cNvPr id="146" name="tx146"/>
            <p:cNvSpPr/>
            <p:nvPr/>
          </p:nvSpPr>
          <p:spPr>
            <a:xfrm>
              <a:off x="4950957" y="4831856"/>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53111" y="4857982"/>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66584" y="469576"/>
              <a:ext cx="7915096"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49" name="tx149"/>
            <p:cNvSpPr/>
            <p:nvPr/>
          </p:nvSpPr>
          <p:spPr>
            <a:xfrm>
              <a:off x="966584" y="660204"/>
              <a:ext cx="1677545"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Cameroun, 2000-2024</a:t>
              </a:r>
            </a:p>
          </p:txBody>
        </p:sp>
        <p:sp>
          <p:nvSpPr>
            <p:cNvPr id="150" name="pl150"/>
            <p:cNvSpPr/>
            <p:nvPr/>
          </p:nvSpPr>
          <p:spPr>
            <a:xfrm>
              <a:off x="2491860"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4853472"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7215085" y="5228114"/>
              <a:ext cx="0" cy="628532"/>
            </a:xfrm>
            <a:custGeom>
              <a:avLst/>
              <a:gdLst/>
              <a:ahLst/>
              <a:cxnLst/>
              <a:rect l="0" t="0" r="0" b="0"/>
              <a:pathLst>
                <a:path h="628532">
                  <a:moveTo>
                    <a:pt x="0" y="628532"/>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966584" y="5738797"/>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966584" y="5542380"/>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966584" y="5345964"/>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1311054"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3672666"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6034279"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8395891" y="5228114"/>
              <a:ext cx="0" cy="628532"/>
            </a:xfrm>
            <a:custGeom>
              <a:avLst/>
              <a:gdLst/>
              <a:ahLst/>
              <a:cxnLst/>
              <a:rect l="0" t="0" r="0" b="0"/>
              <a:pathLst>
                <a:path h="628532">
                  <a:moveTo>
                    <a:pt x="0" y="6285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rc160"/>
            <p:cNvSpPr/>
            <p:nvPr/>
          </p:nvSpPr>
          <p:spPr>
            <a:xfrm>
              <a:off x="1311054" y="5660230"/>
              <a:ext cx="5845533" cy="157133"/>
            </a:xfrm>
            <a:prstGeom prst="rect">
              <a:avLst/>
            </a:prstGeom>
            <a:solidFill>
              <a:srgbClr val="1CABE2">
                <a:alpha val="100000"/>
              </a:srgbClr>
            </a:solidFill>
          </p:spPr>
          <p:txBody>
            <a:bodyPr/>
            <a:lstStyle/>
            <a:p>
              <a:endParaRPr/>
            </a:p>
          </p:txBody>
        </p:sp>
        <p:sp>
          <p:nvSpPr>
            <p:cNvPr id="161" name="rc161"/>
            <p:cNvSpPr/>
            <p:nvPr/>
          </p:nvSpPr>
          <p:spPr>
            <a:xfrm>
              <a:off x="1311054" y="5463814"/>
              <a:ext cx="4130743" cy="157133"/>
            </a:xfrm>
            <a:prstGeom prst="rect">
              <a:avLst/>
            </a:prstGeom>
            <a:solidFill>
              <a:srgbClr val="1CABE2">
                <a:alpha val="100000"/>
              </a:srgbClr>
            </a:solidFill>
          </p:spPr>
          <p:txBody>
            <a:bodyPr/>
            <a:lstStyle/>
            <a:p>
              <a:endParaRPr/>
            </a:p>
          </p:txBody>
        </p:sp>
        <p:sp>
          <p:nvSpPr>
            <p:cNvPr id="162" name="rc162"/>
            <p:cNvSpPr/>
            <p:nvPr/>
          </p:nvSpPr>
          <p:spPr>
            <a:xfrm>
              <a:off x="1311054" y="5267397"/>
              <a:ext cx="3972846" cy="157133"/>
            </a:xfrm>
            <a:prstGeom prst="rect">
              <a:avLst/>
            </a:prstGeom>
            <a:solidFill>
              <a:srgbClr val="1CABE2">
                <a:alpha val="100000"/>
              </a:srgbClr>
            </a:solidFill>
          </p:spPr>
          <p:txBody>
            <a:bodyPr/>
            <a:lstStyle/>
            <a:p>
              <a:endParaRPr/>
            </a:p>
          </p:txBody>
        </p:sp>
        <p:sp>
          <p:nvSpPr>
            <p:cNvPr id="163" name="rc163"/>
            <p:cNvSpPr/>
            <p:nvPr/>
          </p:nvSpPr>
          <p:spPr>
            <a:xfrm>
              <a:off x="7156588" y="5660230"/>
              <a:ext cx="1043856" cy="157133"/>
            </a:xfrm>
            <a:prstGeom prst="rect">
              <a:avLst/>
            </a:prstGeom>
            <a:solidFill>
              <a:srgbClr val="B3B3B3">
                <a:alpha val="100000"/>
              </a:srgbClr>
            </a:solidFill>
          </p:spPr>
          <p:txBody>
            <a:bodyPr/>
            <a:lstStyle/>
            <a:p>
              <a:endParaRPr/>
            </a:p>
          </p:txBody>
        </p:sp>
        <p:sp>
          <p:nvSpPr>
            <p:cNvPr id="164" name="rc164"/>
            <p:cNvSpPr/>
            <p:nvPr/>
          </p:nvSpPr>
          <p:spPr>
            <a:xfrm>
              <a:off x="5441797" y="5463814"/>
              <a:ext cx="1304436" cy="157133"/>
            </a:xfrm>
            <a:prstGeom prst="rect">
              <a:avLst/>
            </a:prstGeom>
            <a:solidFill>
              <a:srgbClr val="B3B3B3">
                <a:alpha val="100000"/>
              </a:srgbClr>
            </a:solidFill>
          </p:spPr>
          <p:txBody>
            <a:bodyPr/>
            <a:lstStyle/>
            <a:p>
              <a:endParaRPr/>
            </a:p>
          </p:txBody>
        </p:sp>
        <p:sp>
          <p:nvSpPr>
            <p:cNvPr id="165" name="rc165"/>
            <p:cNvSpPr/>
            <p:nvPr/>
          </p:nvSpPr>
          <p:spPr>
            <a:xfrm>
              <a:off x="5283900" y="5267397"/>
              <a:ext cx="1103557" cy="157133"/>
            </a:xfrm>
            <a:prstGeom prst="rect">
              <a:avLst/>
            </a:prstGeom>
            <a:solidFill>
              <a:srgbClr val="B3B3B3">
                <a:alpha val="100000"/>
              </a:srgbClr>
            </a:solidFill>
          </p:spPr>
          <p:txBody>
            <a:bodyPr/>
            <a:lstStyle/>
            <a:p>
              <a:endParaRPr/>
            </a:p>
          </p:txBody>
        </p:sp>
        <p:sp>
          <p:nvSpPr>
            <p:cNvPr id="166" name="tx166"/>
            <p:cNvSpPr/>
            <p:nvPr/>
          </p:nvSpPr>
          <p:spPr>
            <a:xfrm>
              <a:off x="8345125" y="5695660"/>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291.7</a:t>
              </a:r>
            </a:p>
          </p:txBody>
        </p:sp>
        <p:sp>
          <p:nvSpPr>
            <p:cNvPr id="167" name="tx167"/>
            <p:cNvSpPr/>
            <p:nvPr/>
          </p:nvSpPr>
          <p:spPr>
            <a:xfrm>
              <a:off x="6890915" y="5499188"/>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230.2</a:t>
              </a:r>
            </a:p>
          </p:txBody>
        </p:sp>
        <p:sp>
          <p:nvSpPr>
            <p:cNvPr id="168" name="tx168"/>
            <p:cNvSpPr/>
            <p:nvPr/>
          </p:nvSpPr>
          <p:spPr>
            <a:xfrm>
              <a:off x="6483921" y="5302828"/>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215</a:t>
              </a:r>
            </a:p>
          </p:txBody>
        </p:sp>
        <p:sp>
          <p:nvSpPr>
            <p:cNvPr id="169" name="tx169"/>
            <p:cNvSpPr/>
            <p:nvPr/>
          </p:nvSpPr>
          <p:spPr>
            <a:xfrm>
              <a:off x="4089140" y="5695660"/>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247.5</a:t>
              </a:r>
            </a:p>
          </p:txBody>
        </p:sp>
        <p:sp>
          <p:nvSpPr>
            <p:cNvPr id="170" name="tx170"/>
            <p:cNvSpPr/>
            <p:nvPr/>
          </p:nvSpPr>
          <p:spPr>
            <a:xfrm>
              <a:off x="3231744" y="5499244"/>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174.9</a:t>
              </a:r>
            </a:p>
          </p:txBody>
        </p:sp>
        <p:sp>
          <p:nvSpPr>
            <p:cNvPr id="171" name="tx171"/>
            <p:cNvSpPr/>
            <p:nvPr/>
          </p:nvSpPr>
          <p:spPr>
            <a:xfrm>
              <a:off x="3152796" y="5302828"/>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168.2</a:t>
              </a:r>
            </a:p>
          </p:txBody>
        </p:sp>
        <p:sp>
          <p:nvSpPr>
            <p:cNvPr id="172" name="tx172"/>
            <p:cNvSpPr/>
            <p:nvPr/>
          </p:nvSpPr>
          <p:spPr>
            <a:xfrm>
              <a:off x="7565989" y="5697072"/>
              <a:ext cx="225053"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44.2</a:t>
              </a:r>
            </a:p>
          </p:txBody>
        </p:sp>
        <p:sp>
          <p:nvSpPr>
            <p:cNvPr id="173" name="tx173"/>
            <p:cNvSpPr/>
            <p:nvPr/>
          </p:nvSpPr>
          <p:spPr>
            <a:xfrm>
              <a:off x="5981489" y="5499244"/>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55.2</a:t>
              </a:r>
            </a:p>
          </p:txBody>
        </p:sp>
        <p:sp>
          <p:nvSpPr>
            <p:cNvPr id="174" name="tx174"/>
            <p:cNvSpPr/>
            <p:nvPr/>
          </p:nvSpPr>
          <p:spPr>
            <a:xfrm>
              <a:off x="5723152" y="5302828"/>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46.7</a:t>
              </a:r>
            </a:p>
          </p:txBody>
        </p:sp>
        <p:sp>
          <p:nvSpPr>
            <p:cNvPr id="175" name="tx175"/>
            <p:cNvSpPr/>
            <p:nvPr/>
          </p:nvSpPr>
          <p:spPr>
            <a:xfrm>
              <a:off x="593176" y="568668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93176" y="549019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93176" y="52938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25617" y="5917162"/>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3509535"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100K</a:t>
              </a:r>
            </a:p>
          </p:txBody>
        </p:sp>
        <p:sp>
          <p:nvSpPr>
            <p:cNvPr id="180" name="tx180"/>
            <p:cNvSpPr/>
            <p:nvPr/>
          </p:nvSpPr>
          <p:spPr>
            <a:xfrm>
              <a:off x="5871147" y="591716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81" name="tx181"/>
            <p:cNvSpPr/>
            <p:nvPr/>
          </p:nvSpPr>
          <p:spPr>
            <a:xfrm>
              <a:off x="8232760" y="5917094"/>
              <a:ext cx="32626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300K</a:t>
              </a:r>
            </a:p>
          </p:txBody>
        </p:sp>
        <p:sp>
          <p:nvSpPr>
            <p:cNvPr id="182" name="tx182"/>
            <p:cNvSpPr/>
            <p:nvPr/>
          </p:nvSpPr>
          <p:spPr>
            <a:xfrm>
              <a:off x="3404758" y="6052366"/>
              <a:ext cx="27019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3" name="tx183"/>
            <p:cNvSpPr/>
            <p:nvPr/>
          </p:nvSpPr>
          <p:spPr>
            <a:xfrm>
              <a:off x="4246355"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4" name="tx184"/>
            <p:cNvSpPr/>
            <p:nvPr/>
          </p:nvSpPr>
          <p:spPr>
            <a:xfrm>
              <a:off x="3920079" y="6378277"/>
              <a:ext cx="46248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5" name="tx185"/>
            <p:cNvSpPr/>
            <p:nvPr/>
          </p:nvSpPr>
          <p:spPr>
            <a:xfrm>
              <a:off x="4420544" y="6498977"/>
              <a:ext cx="41243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Cameroun.
En 2024, la couverture du DTC1 au Cameroun est restée relativement constante, à 1% près, à 82%. Le nombre d'enfants n'ayant reçu aucune dose de vaccin DTC (enfants n'ayant reçu aucune dose) s'est amélioré, passant de 175 000 en 2023 à 168 000 en 2024.
La couverture du DTC3 est passée à 77 % en 2024, ce qui laisse 215 000 enfants vulnérables aux maladies évitables par la vaccination.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193274"/>
              <a:ext cx="3397293" cy="747521"/>
            </a:xfrm>
            <a:custGeom>
              <a:avLst/>
              <a:gdLst/>
              <a:ahLst/>
              <a:cxnLst/>
              <a:rect l="0" t="0" r="0" b="0"/>
              <a:pathLst>
                <a:path w="3397293" h="747521">
                  <a:moveTo>
                    <a:pt x="0" y="747521"/>
                  </a:moveTo>
                  <a:lnTo>
                    <a:pt x="141553" y="636777"/>
                  </a:lnTo>
                  <a:lnTo>
                    <a:pt x="283107" y="498347"/>
                  </a:lnTo>
                  <a:lnTo>
                    <a:pt x="424661" y="387603"/>
                  </a:lnTo>
                  <a:lnTo>
                    <a:pt x="566215" y="359917"/>
                  </a:lnTo>
                  <a:lnTo>
                    <a:pt x="707769" y="221487"/>
                  </a:lnTo>
                  <a:lnTo>
                    <a:pt x="849323" y="166115"/>
                  </a:lnTo>
                  <a:lnTo>
                    <a:pt x="990877" y="83057"/>
                  </a:lnTo>
                  <a:lnTo>
                    <a:pt x="1132431" y="0"/>
                  </a:lnTo>
                  <a:lnTo>
                    <a:pt x="1273984" y="138429"/>
                  </a:lnTo>
                  <a:lnTo>
                    <a:pt x="1415538" y="27685"/>
                  </a:lnTo>
                  <a:lnTo>
                    <a:pt x="1557092" y="138429"/>
                  </a:lnTo>
                  <a:lnTo>
                    <a:pt x="1698646" y="221487"/>
                  </a:lnTo>
                  <a:lnTo>
                    <a:pt x="1840200" y="332231"/>
                  </a:lnTo>
                  <a:lnTo>
                    <a:pt x="1981754" y="332231"/>
                  </a:lnTo>
                  <a:lnTo>
                    <a:pt x="2123308" y="332231"/>
                  </a:lnTo>
                  <a:lnTo>
                    <a:pt x="2264862" y="249173"/>
                  </a:lnTo>
                  <a:lnTo>
                    <a:pt x="2406416" y="359917"/>
                  </a:lnTo>
                  <a:lnTo>
                    <a:pt x="2547969" y="526033"/>
                  </a:lnTo>
                  <a:lnTo>
                    <a:pt x="2689523" y="581405"/>
                  </a:lnTo>
                  <a:lnTo>
                    <a:pt x="2831077" y="526033"/>
                  </a:lnTo>
                  <a:lnTo>
                    <a:pt x="2972631" y="470661"/>
                  </a:lnTo>
                  <a:lnTo>
                    <a:pt x="3114185" y="470661"/>
                  </a:lnTo>
                  <a:lnTo>
                    <a:pt x="3255739" y="332231"/>
                  </a:lnTo>
                  <a:lnTo>
                    <a:pt x="3397293" y="304545"/>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276332"/>
              <a:ext cx="3397293" cy="221487"/>
            </a:xfrm>
            <a:custGeom>
              <a:avLst/>
              <a:gdLst/>
              <a:ahLst/>
              <a:cxnLst/>
              <a:rect l="0" t="0" r="0" b="0"/>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525505"/>
              <a:ext cx="3397293" cy="664463"/>
            </a:xfrm>
            <a:custGeom>
              <a:avLst/>
              <a:gdLst/>
              <a:ahLst/>
              <a:cxnLst/>
              <a:rect l="0" t="0" r="0" b="0"/>
              <a:pathLst>
                <a:path w="3397293" h="664463">
                  <a:moveTo>
                    <a:pt x="0" y="664463"/>
                  </a:moveTo>
                  <a:lnTo>
                    <a:pt x="141553" y="664463"/>
                  </a:lnTo>
                  <a:lnTo>
                    <a:pt x="283107" y="636777"/>
                  </a:lnTo>
                  <a:lnTo>
                    <a:pt x="424661" y="581405"/>
                  </a:lnTo>
                  <a:lnTo>
                    <a:pt x="566215" y="498347"/>
                  </a:lnTo>
                  <a:lnTo>
                    <a:pt x="707769" y="415289"/>
                  </a:lnTo>
                  <a:lnTo>
                    <a:pt x="849323" y="359917"/>
                  </a:lnTo>
                  <a:lnTo>
                    <a:pt x="990877" y="304545"/>
                  </a:lnTo>
                  <a:lnTo>
                    <a:pt x="1132431" y="166115"/>
                  </a:lnTo>
                  <a:lnTo>
                    <a:pt x="1273984" y="55371"/>
                  </a:lnTo>
                  <a:lnTo>
                    <a:pt x="1415538" y="221487"/>
                  </a:lnTo>
                  <a:lnTo>
                    <a:pt x="1557092" y="276859"/>
                  </a:lnTo>
                  <a:lnTo>
                    <a:pt x="1698646" y="387603"/>
                  </a:lnTo>
                  <a:lnTo>
                    <a:pt x="1840200" y="415289"/>
                  </a:lnTo>
                  <a:lnTo>
                    <a:pt x="1981754" y="304545"/>
                  </a:lnTo>
                  <a:lnTo>
                    <a:pt x="2123308" y="276859"/>
                  </a:lnTo>
                  <a:lnTo>
                    <a:pt x="2264862" y="138429"/>
                  </a:lnTo>
                  <a:lnTo>
                    <a:pt x="2406416" y="110743"/>
                  </a:lnTo>
                  <a:lnTo>
                    <a:pt x="2547969" y="83057"/>
                  </a:lnTo>
                  <a:lnTo>
                    <a:pt x="2689523" y="27685"/>
                  </a:lnTo>
                  <a:lnTo>
                    <a:pt x="2831077" y="83057"/>
                  </a:lnTo>
                  <a:lnTo>
                    <a:pt x="2972631" y="110743"/>
                  </a:lnTo>
                  <a:lnTo>
                    <a:pt x="3114185" y="110743"/>
                  </a:lnTo>
                  <a:lnTo>
                    <a:pt x="3255739" y="27685"/>
                  </a:lnTo>
                  <a:lnTo>
                    <a:pt x="3397293" y="0"/>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193274"/>
              <a:ext cx="3397293" cy="747521"/>
            </a:xfrm>
            <a:custGeom>
              <a:avLst/>
              <a:gdLst/>
              <a:ahLst/>
              <a:cxnLst/>
              <a:rect l="0" t="0" r="0" b="0"/>
              <a:pathLst>
                <a:path w="3397293" h="747521">
                  <a:moveTo>
                    <a:pt x="0" y="747521"/>
                  </a:moveTo>
                  <a:lnTo>
                    <a:pt x="141553" y="636777"/>
                  </a:lnTo>
                  <a:lnTo>
                    <a:pt x="283107" y="498347"/>
                  </a:lnTo>
                  <a:lnTo>
                    <a:pt x="424661" y="387603"/>
                  </a:lnTo>
                  <a:lnTo>
                    <a:pt x="566215" y="359917"/>
                  </a:lnTo>
                  <a:lnTo>
                    <a:pt x="707769" y="221487"/>
                  </a:lnTo>
                  <a:lnTo>
                    <a:pt x="849323" y="166115"/>
                  </a:lnTo>
                  <a:lnTo>
                    <a:pt x="990877" y="83057"/>
                  </a:lnTo>
                  <a:lnTo>
                    <a:pt x="1132431" y="0"/>
                  </a:lnTo>
                  <a:lnTo>
                    <a:pt x="1273984" y="138429"/>
                  </a:lnTo>
                  <a:lnTo>
                    <a:pt x="1415538" y="27685"/>
                  </a:lnTo>
                  <a:lnTo>
                    <a:pt x="1557092" y="138429"/>
                  </a:lnTo>
                  <a:lnTo>
                    <a:pt x="1698646" y="221487"/>
                  </a:lnTo>
                  <a:lnTo>
                    <a:pt x="1840200" y="332231"/>
                  </a:lnTo>
                  <a:lnTo>
                    <a:pt x="1981754" y="332231"/>
                  </a:lnTo>
                  <a:lnTo>
                    <a:pt x="2123308" y="332231"/>
                  </a:lnTo>
                  <a:lnTo>
                    <a:pt x="2264862" y="249173"/>
                  </a:lnTo>
                  <a:lnTo>
                    <a:pt x="2406416" y="359917"/>
                  </a:lnTo>
                  <a:lnTo>
                    <a:pt x="2547969" y="526033"/>
                  </a:lnTo>
                  <a:lnTo>
                    <a:pt x="2689523" y="581405"/>
                  </a:lnTo>
                  <a:lnTo>
                    <a:pt x="2831077" y="526033"/>
                  </a:lnTo>
                  <a:lnTo>
                    <a:pt x="2972631" y="470661"/>
                  </a:lnTo>
                  <a:lnTo>
                    <a:pt x="3114185" y="470661"/>
                  </a:lnTo>
                  <a:lnTo>
                    <a:pt x="3255739" y="332231"/>
                  </a:lnTo>
                  <a:lnTo>
                    <a:pt x="3397293" y="304545"/>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996695"/>
            </a:xfrm>
            <a:custGeom>
              <a:avLst/>
              <a:gdLst/>
              <a:ahLst/>
              <a:cxnLst/>
              <a:rect l="0" t="0" r="0" b="0"/>
              <a:pathLst>
                <a:path h="996695">
                  <a:moveTo>
                    <a:pt x="0" y="0"/>
                  </a:moveTo>
                  <a:lnTo>
                    <a:pt x="0" y="996695"/>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470661"/>
            </a:xfrm>
            <a:custGeom>
              <a:avLst/>
              <a:gdLst/>
              <a:ahLst/>
              <a:cxnLst/>
              <a:rect l="0" t="0" r="0" b="0"/>
              <a:pathLst>
                <a:path h="470661">
                  <a:moveTo>
                    <a:pt x="0" y="0"/>
                  </a:moveTo>
                  <a:lnTo>
                    <a:pt x="0" y="470661"/>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276859"/>
            </a:xfrm>
            <a:custGeom>
              <a:avLst/>
              <a:gdLst/>
              <a:ahLst/>
              <a:cxnLst/>
              <a:rect l="0" t="0" r="0" b="0"/>
              <a:pathLst>
                <a:path h="276859">
                  <a:moveTo>
                    <a:pt x="0" y="0"/>
                  </a:moveTo>
                  <a:lnTo>
                    <a:pt x="0" y="276859"/>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581405"/>
            </a:xfrm>
            <a:custGeom>
              <a:avLst/>
              <a:gdLst/>
              <a:ahLst/>
              <a:cxnLst/>
              <a:rect l="0" t="0" r="0" b="0"/>
              <a:pathLst>
                <a:path h="581405">
                  <a:moveTo>
                    <a:pt x="0" y="0"/>
                  </a:moveTo>
                  <a:lnTo>
                    <a:pt x="0" y="581405"/>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830579"/>
            </a:xfrm>
            <a:custGeom>
              <a:avLst/>
              <a:gdLst/>
              <a:ahLst/>
              <a:cxnLst/>
              <a:rect l="0" t="0" r="0" b="0"/>
              <a:pathLst>
                <a:path h="830579">
                  <a:moveTo>
                    <a:pt x="0" y="0"/>
                  </a:moveTo>
                  <a:lnTo>
                    <a:pt x="0" y="830579"/>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581405"/>
            </a:xfrm>
            <a:custGeom>
              <a:avLst/>
              <a:gdLst/>
              <a:ahLst/>
              <a:cxnLst/>
              <a:rect l="0" t="0" r="0" b="0"/>
              <a:pathLst>
                <a:path h="581405">
                  <a:moveTo>
                    <a:pt x="0" y="0"/>
                  </a:moveTo>
                  <a:lnTo>
                    <a:pt x="0" y="581405"/>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553719"/>
            </a:xfrm>
            <a:custGeom>
              <a:avLst/>
              <a:gdLst/>
              <a:ahLst/>
              <a:cxnLst/>
              <a:rect l="0" t="0" r="0" b="0"/>
              <a:pathLst>
                <a:path h="553719">
                  <a:moveTo>
                    <a:pt x="0" y="0"/>
                  </a:moveTo>
                  <a:lnTo>
                    <a:pt x="0" y="553719"/>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193274"/>
              <a:ext cx="3397293" cy="747521"/>
            </a:xfrm>
            <a:custGeom>
              <a:avLst/>
              <a:gdLst/>
              <a:ahLst/>
              <a:cxnLst/>
              <a:rect l="0" t="0" r="0" b="0"/>
              <a:pathLst>
                <a:path w="3397293" h="747521">
                  <a:moveTo>
                    <a:pt x="0" y="747521"/>
                  </a:moveTo>
                  <a:lnTo>
                    <a:pt x="141553" y="636777"/>
                  </a:lnTo>
                  <a:lnTo>
                    <a:pt x="283107" y="498347"/>
                  </a:lnTo>
                  <a:lnTo>
                    <a:pt x="424661" y="387603"/>
                  </a:lnTo>
                  <a:lnTo>
                    <a:pt x="566215" y="359917"/>
                  </a:lnTo>
                  <a:lnTo>
                    <a:pt x="707769" y="221487"/>
                  </a:lnTo>
                  <a:lnTo>
                    <a:pt x="849323" y="166115"/>
                  </a:lnTo>
                  <a:lnTo>
                    <a:pt x="990877" y="83057"/>
                  </a:lnTo>
                  <a:lnTo>
                    <a:pt x="1132431" y="0"/>
                  </a:lnTo>
                  <a:lnTo>
                    <a:pt x="1273984" y="138429"/>
                  </a:lnTo>
                  <a:lnTo>
                    <a:pt x="1415538" y="27685"/>
                  </a:lnTo>
                  <a:lnTo>
                    <a:pt x="1557092" y="138429"/>
                  </a:lnTo>
                  <a:lnTo>
                    <a:pt x="1698646" y="221487"/>
                  </a:lnTo>
                  <a:lnTo>
                    <a:pt x="1840200" y="332231"/>
                  </a:lnTo>
                  <a:lnTo>
                    <a:pt x="1981754" y="332231"/>
                  </a:lnTo>
                  <a:lnTo>
                    <a:pt x="2123308" y="332231"/>
                  </a:lnTo>
                  <a:lnTo>
                    <a:pt x="2264862" y="249173"/>
                  </a:lnTo>
                  <a:lnTo>
                    <a:pt x="2406416" y="359917"/>
                  </a:lnTo>
                  <a:lnTo>
                    <a:pt x="2547969" y="526033"/>
                  </a:lnTo>
                  <a:lnTo>
                    <a:pt x="2689523" y="581405"/>
                  </a:lnTo>
                  <a:lnTo>
                    <a:pt x="2831077" y="526033"/>
                  </a:lnTo>
                  <a:lnTo>
                    <a:pt x="2972631" y="470661"/>
                  </a:lnTo>
                  <a:lnTo>
                    <a:pt x="3114185" y="470661"/>
                  </a:lnTo>
                  <a:lnTo>
                    <a:pt x="3255739" y="332231"/>
                  </a:lnTo>
                  <a:lnTo>
                    <a:pt x="3397293" y="304545"/>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66</a:t>
              </a:r>
            </a:p>
          </p:txBody>
        </p:sp>
        <p:sp>
          <p:nvSpPr>
            <p:cNvPr id="34" name="tx34"/>
            <p:cNvSpPr/>
            <p:nvPr/>
          </p:nvSpPr>
          <p:spPr>
            <a:xfrm>
              <a:off x="176844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37" name="tx37"/>
            <p:cNvSpPr/>
            <p:nvPr/>
          </p:nvSpPr>
          <p:spPr>
            <a:xfrm>
              <a:off x="3750199" y="8284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72</a:t>
              </a:r>
            </a:p>
          </p:txBody>
        </p:sp>
        <p:sp>
          <p:nvSpPr>
            <p:cNvPr id="38" name="tx38"/>
            <p:cNvSpPr/>
            <p:nvPr/>
          </p:nvSpPr>
          <p:spPr>
            <a:xfrm>
              <a:off x="43164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39" name="tx39"/>
            <p:cNvSpPr/>
            <p:nvPr/>
          </p:nvSpPr>
          <p:spPr>
            <a:xfrm>
              <a:off x="4457968"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126357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850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96960"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596960"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607846"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370300"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864060" y="4727873"/>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Cameroun</a:t>
              </a:r>
            </a:p>
          </p:txBody>
        </p:sp>
        <p:sp>
          <p:nvSpPr>
            <p:cNvPr id="60" name="tx60"/>
            <p:cNvSpPr/>
            <p:nvPr/>
          </p:nvSpPr>
          <p:spPr>
            <a:xfrm>
              <a:off x="2874945"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38784" y="481497"/>
              <a:ext cx="2761654"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couverture, Cameroun, 2000-2024</a:t>
              </a:r>
            </a:p>
          </p:txBody>
        </p:sp>
        <p:sp>
          <p:nvSpPr>
            <p:cNvPr id="63" name="pl63"/>
            <p:cNvSpPr/>
            <p:nvPr/>
          </p:nvSpPr>
          <p:spPr>
            <a:xfrm>
              <a:off x="5267799" y="387573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33740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79906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226072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172238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118404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5267799" y="360657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306823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252989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199155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267799" y="145321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267799" y="91487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5437664" y="1399380"/>
              <a:ext cx="3397293" cy="1453514"/>
            </a:xfrm>
            <a:custGeom>
              <a:avLst/>
              <a:gdLst/>
              <a:ahLst/>
              <a:cxnLst/>
              <a:rect l="0" t="0" r="0" b="0"/>
              <a:pathLst>
                <a:path w="3397293" h="1453514">
                  <a:moveTo>
                    <a:pt x="0" y="1453514"/>
                  </a:moveTo>
                  <a:lnTo>
                    <a:pt x="141553" y="1238179"/>
                  </a:lnTo>
                  <a:lnTo>
                    <a:pt x="283107" y="969009"/>
                  </a:lnTo>
                  <a:lnTo>
                    <a:pt x="424661" y="753674"/>
                  </a:lnTo>
                  <a:lnTo>
                    <a:pt x="566215" y="699840"/>
                  </a:lnTo>
                  <a:lnTo>
                    <a:pt x="707769" y="430671"/>
                  </a:lnTo>
                  <a:lnTo>
                    <a:pt x="849323" y="323003"/>
                  </a:lnTo>
                  <a:lnTo>
                    <a:pt x="990877" y="161501"/>
                  </a:lnTo>
                  <a:lnTo>
                    <a:pt x="1132431" y="0"/>
                  </a:lnTo>
                  <a:lnTo>
                    <a:pt x="1273984" y="269169"/>
                  </a:lnTo>
                  <a:lnTo>
                    <a:pt x="1415538" y="53833"/>
                  </a:lnTo>
                  <a:lnTo>
                    <a:pt x="1557092" y="269169"/>
                  </a:lnTo>
                  <a:lnTo>
                    <a:pt x="1698646" y="430671"/>
                  </a:lnTo>
                  <a:lnTo>
                    <a:pt x="1840200" y="646006"/>
                  </a:lnTo>
                  <a:lnTo>
                    <a:pt x="1981754" y="646006"/>
                  </a:lnTo>
                  <a:lnTo>
                    <a:pt x="2123308" y="646006"/>
                  </a:lnTo>
                  <a:lnTo>
                    <a:pt x="2264862" y="484504"/>
                  </a:lnTo>
                  <a:lnTo>
                    <a:pt x="2406416" y="699840"/>
                  </a:lnTo>
                  <a:lnTo>
                    <a:pt x="2547969" y="1022843"/>
                  </a:lnTo>
                  <a:lnTo>
                    <a:pt x="2689523" y="1130511"/>
                  </a:lnTo>
                  <a:lnTo>
                    <a:pt x="2831077" y="1022843"/>
                  </a:lnTo>
                  <a:lnTo>
                    <a:pt x="2972631" y="915175"/>
                  </a:lnTo>
                  <a:lnTo>
                    <a:pt x="3114185" y="915175"/>
                  </a:lnTo>
                  <a:lnTo>
                    <a:pt x="3255739" y="646006"/>
                  </a:lnTo>
                  <a:lnTo>
                    <a:pt x="3397293" y="592172"/>
                  </a:lnTo>
                </a:path>
              </a:pathLst>
            </a:custGeom>
            <a:ln w="27101" cap="flat">
              <a:solidFill>
                <a:srgbClr val="0058AB">
                  <a:alpha val="100000"/>
                </a:srgbClr>
              </a:solidFill>
              <a:prstDash val="solid"/>
              <a:round/>
            </a:ln>
          </p:spPr>
          <p:txBody>
            <a:bodyPr/>
            <a:lstStyle/>
            <a:p>
              <a:endParaRPr/>
            </a:p>
          </p:txBody>
        </p:sp>
        <p:sp>
          <p:nvSpPr>
            <p:cNvPr id="83" name="pl83"/>
            <p:cNvSpPr/>
            <p:nvPr/>
          </p:nvSpPr>
          <p:spPr>
            <a:xfrm>
              <a:off x="5437664" y="2529892"/>
              <a:ext cx="3397293" cy="430671"/>
            </a:xfrm>
            <a:custGeom>
              <a:avLst/>
              <a:gdLst/>
              <a:ahLst/>
              <a:cxnLst/>
              <a:rect l="0" t="0" r="0" b="0"/>
              <a:pathLst>
                <a:path w="3397293" h="430671">
                  <a:moveTo>
                    <a:pt x="0" y="430671"/>
                  </a:moveTo>
                  <a:lnTo>
                    <a:pt x="141553" y="376837"/>
                  </a:lnTo>
                  <a:lnTo>
                    <a:pt x="283107" y="376837"/>
                  </a:lnTo>
                  <a:lnTo>
                    <a:pt x="424661" y="323003"/>
                  </a:lnTo>
                  <a:lnTo>
                    <a:pt x="566215" y="269169"/>
                  </a:lnTo>
                  <a:lnTo>
                    <a:pt x="707769" y="215335"/>
                  </a:lnTo>
                  <a:lnTo>
                    <a:pt x="849323" y="161501"/>
                  </a:lnTo>
                  <a:lnTo>
                    <a:pt x="990877" y="161501"/>
                  </a:lnTo>
                  <a:lnTo>
                    <a:pt x="1132431" y="107667"/>
                  </a:lnTo>
                  <a:lnTo>
                    <a:pt x="1273984" y="53833"/>
                  </a:lnTo>
                  <a:lnTo>
                    <a:pt x="1415538" y="53833"/>
                  </a:lnTo>
                  <a:lnTo>
                    <a:pt x="1557092" y="53833"/>
                  </a:lnTo>
                  <a:lnTo>
                    <a:pt x="1698646" y="53833"/>
                  </a:lnTo>
                  <a:lnTo>
                    <a:pt x="1840200" y="53833"/>
                  </a:lnTo>
                  <a:lnTo>
                    <a:pt x="1981754" y="53833"/>
                  </a:lnTo>
                  <a:lnTo>
                    <a:pt x="2123308" y="53833"/>
                  </a:lnTo>
                  <a:lnTo>
                    <a:pt x="2264862" y="0"/>
                  </a:lnTo>
                  <a:lnTo>
                    <a:pt x="2406416" y="0"/>
                  </a:lnTo>
                  <a:lnTo>
                    <a:pt x="2547969" y="0"/>
                  </a:lnTo>
                  <a:lnTo>
                    <a:pt x="2689523" y="0"/>
                  </a:lnTo>
                  <a:lnTo>
                    <a:pt x="2831077" y="107667"/>
                  </a:lnTo>
                  <a:lnTo>
                    <a:pt x="2972631" y="161501"/>
                  </a:lnTo>
                  <a:lnTo>
                    <a:pt x="3114185" y="53833"/>
                  </a:lnTo>
                  <a:lnTo>
                    <a:pt x="3255739" y="53833"/>
                  </a:lnTo>
                  <a:lnTo>
                    <a:pt x="3397293" y="53833"/>
                  </a:lnTo>
                </a:path>
              </a:pathLst>
            </a:custGeom>
            <a:ln w="27101" cap="flat">
              <a:solidFill>
                <a:srgbClr val="80BD41">
                  <a:alpha val="100000"/>
                </a:srgbClr>
              </a:solidFill>
              <a:prstDash val="solid"/>
              <a:round/>
            </a:ln>
          </p:spPr>
          <p:txBody>
            <a:bodyPr/>
            <a:lstStyle/>
            <a:p>
              <a:endParaRPr/>
            </a:p>
          </p:txBody>
        </p:sp>
        <p:sp>
          <p:nvSpPr>
            <p:cNvPr id="84" name="pl84"/>
            <p:cNvSpPr/>
            <p:nvPr/>
          </p:nvSpPr>
          <p:spPr>
            <a:xfrm>
              <a:off x="5437664" y="2476058"/>
              <a:ext cx="3397293" cy="1292013"/>
            </a:xfrm>
            <a:custGeom>
              <a:avLst/>
              <a:gdLst/>
              <a:ahLst/>
              <a:cxnLst/>
              <a:rect l="0" t="0" r="0" b="0"/>
              <a:pathLst>
                <a:path w="3397293" h="1292013">
                  <a:moveTo>
                    <a:pt x="0" y="1292013"/>
                  </a:moveTo>
                  <a:lnTo>
                    <a:pt x="141553" y="1292013"/>
                  </a:lnTo>
                  <a:lnTo>
                    <a:pt x="283107" y="1238179"/>
                  </a:lnTo>
                  <a:lnTo>
                    <a:pt x="424661" y="1130511"/>
                  </a:lnTo>
                  <a:lnTo>
                    <a:pt x="566215" y="969009"/>
                  </a:lnTo>
                  <a:lnTo>
                    <a:pt x="707769" y="807508"/>
                  </a:lnTo>
                  <a:lnTo>
                    <a:pt x="849323" y="699840"/>
                  </a:lnTo>
                  <a:lnTo>
                    <a:pt x="990877" y="592172"/>
                  </a:lnTo>
                  <a:lnTo>
                    <a:pt x="1132431" y="323003"/>
                  </a:lnTo>
                  <a:lnTo>
                    <a:pt x="1273984" y="107667"/>
                  </a:lnTo>
                  <a:lnTo>
                    <a:pt x="1415538" y="430671"/>
                  </a:lnTo>
                  <a:lnTo>
                    <a:pt x="1557092" y="538338"/>
                  </a:lnTo>
                  <a:lnTo>
                    <a:pt x="1698646" y="753674"/>
                  </a:lnTo>
                  <a:lnTo>
                    <a:pt x="1840200" y="807508"/>
                  </a:lnTo>
                  <a:lnTo>
                    <a:pt x="1981754" y="592172"/>
                  </a:lnTo>
                  <a:lnTo>
                    <a:pt x="2123308" y="538338"/>
                  </a:lnTo>
                  <a:lnTo>
                    <a:pt x="2264862" y="269169"/>
                  </a:lnTo>
                  <a:lnTo>
                    <a:pt x="2406416" y="215335"/>
                  </a:lnTo>
                  <a:lnTo>
                    <a:pt x="2547969" y="161501"/>
                  </a:lnTo>
                  <a:lnTo>
                    <a:pt x="2689523" y="53833"/>
                  </a:lnTo>
                  <a:lnTo>
                    <a:pt x="2831077" y="161501"/>
                  </a:lnTo>
                  <a:lnTo>
                    <a:pt x="2972631" y="215335"/>
                  </a:lnTo>
                  <a:lnTo>
                    <a:pt x="3114185" y="215335"/>
                  </a:lnTo>
                  <a:lnTo>
                    <a:pt x="3255739" y="53833"/>
                  </a:lnTo>
                  <a:lnTo>
                    <a:pt x="3397293" y="0"/>
                  </a:lnTo>
                </a:path>
              </a:pathLst>
            </a:custGeom>
            <a:ln w="27101" cap="flat">
              <a:solidFill>
                <a:srgbClr val="961A49">
                  <a:alpha val="100000"/>
                </a:srgbClr>
              </a:solidFill>
              <a:prstDash val="solid"/>
              <a:round/>
            </a:ln>
          </p:spPr>
          <p:txBody>
            <a:bodyPr/>
            <a:lstStyle/>
            <a:p>
              <a:endParaRPr/>
            </a:p>
          </p:txBody>
        </p:sp>
        <p:sp>
          <p:nvSpPr>
            <p:cNvPr id="85" name="pl85"/>
            <p:cNvSpPr/>
            <p:nvPr/>
          </p:nvSpPr>
          <p:spPr>
            <a:xfrm>
              <a:off x="5437664" y="2529892"/>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6" name="pl86"/>
            <p:cNvSpPr/>
            <p:nvPr/>
          </p:nvSpPr>
          <p:spPr>
            <a:xfrm>
              <a:off x="5437664" y="1399380"/>
              <a:ext cx="3397293" cy="1453514"/>
            </a:xfrm>
            <a:custGeom>
              <a:avLst/>
              <a:gdLst/>
              <a:ahLst/>
              <a:cxnLst/>
              <a:rect l="0" t="0" r="0" b="0"/>
              <a:pathLst>
                <a:path w="3397293" h="1453514">
                  <a:moveTo>
                    <a:pt x="0" y="1453514"/>
                  </a:moveTo>
                  <a:lnTo>
                    <a:pt x="141553" y="1238179"/>
                  </a:lnTo>
                  <a:lnTo>
                    <a:pt x="283107" y="969009"/>
                  </a:lnTo>
                  <a:lnTo>
                    <a:pt x="424661" y="753674"/>
                  </a:lnTo>
                  <a:lnTo>
                    <a:pt x="566215" y="699840"/>
                  </a:lnTo>
                  <a:lnTo>
                    <a:pt x="707769" y="430671"/>
                  </a:lnTo>
                  <a:lnTo>
                    <a:pt x="849323" y="323003"/>
                  </a:lnTo>
                  <a:lnTo>
                    <a:pt x="990877" y="161501"/>
                  </a:lnTo>
                  <a:lnTo>
                    <a:pt x="1132431" y="0"/>
                  </a:lnTo>
                  <a:lnTo>
                    <a:pt x="1273984" y="269169"/>
                  </a:lnTo>
                  <a:lnTo>
                    <a:pt x="1415538" y="53833"/>
                  </a:lnTo>
                  <a:lnTo>
                    <a:pt x="1557092" y="269169"/>
                  </a:lnTo>
                  <a:lnTo>
                    <a:pt x="1698646" y="430671"/>
                  </a:lnTo>
                  <a:lnTo>
                    <a:pt x="1840200" y="646006"/>
                  </a:lnTo>
                  <a:lnTo>
                    <a:pt x="1981754" y="646006"/>
                  </a:lnTo>
                  <a:lnTo>
                    <a:pt x="2123308" y="646006"/>
                  </a:lnTo>
                  <a:lnTo>
                    <a:pt x="2264862" y="484504"/>
                  </a:lnTo>
                  <a:lnTo>
                    <a:pt x="2406416" y="699840"/>
                  </a:lnTo>
                  <a:lnTo>
                    <a:pt x="2547969" y="1022843"/>
                  </a:lnTo>
                  <a:lnTo>
                    <a:pt x="2689523" y="1130511"/>
                  </a:lnTo>
                  <a:lnTo>
                    <a:pt x="2831077" y="1022843"/>
                  </a:lnTo>
                  <a:lnTo>
                    <a:pt x="2972631" y="915175"/>
                  </a:lnTo>
                  <a:lnTo>
                    <a:pt x="3114185" y="915175"/>
                  </a:lnTo>
                  <a:lnTo>
                    <a:pt x="3255739" y="646006"/>
                  </a:lnTo>
                  <a:lnTo>
                    <a:pt x="3397293" y="592172"/>
                  </a:lnTo>
                </a:path>
              </a:pathLst>
            </a:custGeom>
            <a:ln w="43362" cap="flat">
              <a:solidFill>
                <a:srgbClr val="000000">
                  <a:alpha val="100000"/>
                </a:srgbClr>
              </a:solidFill>
              <a:prstDash val="solid"/>
              <a:round/>
            </a:ln>
          </p:spPr>
          <p:txBody>
            <a:bodyPr/>
            <a:lstStyle/>
            <a:p>
              <a:endParaRPr/>
            </a:p>
          </p:txBody>
        </p:sp>
        <p:sp>
          <p:nvSpPr>
            <p:cNvPr id="87" name="pl87"/>
            <p:cNvSpPr/>
            <p:nvPr/>
          </p:nvSpPr>
          <p:spPr>
            <a:xfrm>
              <a:off x="5437664" y="1420914"/>
              <a:ext cx="0" cy="1431981"/>
            </a:xfrm>
            <a:custGeom>
              <a:avLst/>
              <a:gdLst/>
              <a:ahLst/>
              <a:cxnLst/>
              <a:rect l="0" t="0" r="0" b="0"/>
              <a:pathLst>
                <a:path h="1431981">
                  <a:moveTo>
                    <a:pt x="0" y="1431981"/>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6145433" y="1420914"/>
              <a:ext cx="0" cy="409137"/>
            </a:xfrm>
            <a:custGeom>
              <a:avLst/>
              <a:gdLst/>
              <a:ahLst/>
              <a:cxnLst/>
              <a:rect l="0" t="0" r="0" b="0"/>
              <a:pathLst>
                <a:path h="409137">
                  <a:moveTo>
                    <a:pt x="0" y="409137"/>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6853202" y="1420914"/>
              <a:ext cx="0" cy="32300"/>
            </a:xfrm>
            <a:custGeom>
              <a:avLst/>
              <a:gdLst/>
              <a:ahLst/>
              <a:cxnLst/>
              <a:rect l="0" t="0" r="0" b="0"/>
              <a:pathLst>
                <a:path h="32300">
                  <a:moveTo>
                    <a:pt x="0" y="32300"/>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7560972" y="1420914"/>
              <a:ext cx="0" cy="624473"/>
            </a:xfrm>
            <a:custGeom>
              <a:avLst/>
              <a:gdLst/>
              <a:ahLst/>
              <a:cxnLst/>
              <a:rect l="0" t="0" r="0" b="0"/>
              <a:pathLst>
                <a:path h="624473">
                  <a:moveTo>
                    <a:pt x="0" y="624473"/>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127187" y="1420914"/>
              <a:ext cx="0" cy="1108977"/>
            </a:xfrm>
            <a:custGeom>
              <a:avLst/>
              <a:gdLst/>
              <a:ahLst/>
              <a:cxnLst/>
              <a:rect l="0" t="0" r="0" b="0"/>
              <a:pathLst>
                <a:path h="1108977">
                  <a:moveTo>
                    <a:pt x="0" y="1108977"/>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8693403" y="1420914"/>
              <a:ext cx="0" cy="624473"/>
            </a:xfrm>
            <a:custGeom>
              <a:avLst/>
              <a:gdLst/>
              <a:ahLst/>
              <a:cxnLst/>
              <a:rect l="0" t="0" r="0" b="0"/>
              <a:pathLst>
                <a:path h="624473">
                  <a:moveTo>
                    <a:pt x="0" y="624473"/>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8834957" y="1420914"/>
              <a:ext cx="0" cy="570639"/>
            </a:xfrm>
            <a:custGeom>
              <a:avLst/>
              <a:gdLst/>
              <a:ahLst/>
              <a:cxnLst/>
              <a:rect l="0" t="0" r="0" b="0"/>
              <a:pathLst>
                <a:path h="570639">
                  <a:moveTo>
                    <a:pt x="0" y="570639"/>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5437664" y="1399380"/>
              <a:ext cx="3397293" cy="1453514"/>
            </a:xfrm>
            <a:custGeom>
              <a:avLst/>
              <a:gdLst/>
              <a:ahLst/>
              <a:cxnLst/>
              <a:rect l="0" t="0" r="0" b="0"/>
              <a:pathLst>
                <a:path w="3397293" h="1453514">
                  <a:moveTo>
                    <a:pt x="0" y="1453514"/>
                  </a:moveTo>
                  <a:lnTo>
                    <a:pt x="141553" y="1238179"/>
                  </a:lnTo>
                  <a:lnTo>
                    <a:pt x="283107" y="969009"/>
                  </a:lnTo>
                  <a:lnTo>
                    <a:pt x="424661" y="753674"/>
                  </a:lnTo>
                  <a:lnTo>
                    <a:pt x="566215" y="699840"/>
                  </a:lnTo>
                  <a:lnTo>
                    <a:pt x="707769" y="430671"/>
                  </a:lnTo>
                  <a:lnTo>
                    <a:pt x="849323" y="323003"/>
                  </a:lnTo>
                  <a:lnTo>
                    <a:pt x="990877" y="161501"/>
                  </a:lnTo>
                  <a:lnTo>
                    <a:pt x="1132431" y="0"/>
                  </a:lnTo>
                  <a:lnTo>
                    <a:pt x="1273984" y="269169"/>
                  </a:lnTo>
                  <a:lnTo>
                    <a:pt x="1415538" y="53833"/>
                  </a:lnTo>
                  <a:lnTo>
                    <a:pt x="1557092" y="269169"/>
                  </a:lnTo>
                  <a:lnTo>
                    <a:pt x="1698646" y="430671"/>
                  </a:lnTo>
                  <a:lnTo>
                    <a:pt x="1840200" y="646006"/>
                  </a:lnTo>
                  <a:lnTo>
                    <a:pt x="1981754" y="646006"/>
                  </a:lnTo>
                  <a:lnTo>
                    <a:pt x="2123308" y="646006"/>
                  </a:lnTo>
                  <a:lnTo>
                    <a:pt x="2264862" y="484504"/>
                  </a:lnTo>
                  <a:lnTo>
                    <a:pt x="2406416" y="699840"/>
                  </a:lnTo>
                  <a:lnTo>
                    <a:pt x="2547969" y="1022843"/>
                  </a:lnTo>
                  <a:lnTo>
                    <a:pt x="2689523" y="1130511"/>
                  </a:lnTo>
                  <a:lnTo>
                    <a:pt x="2831077" y="1022843"/>
                  </a:lnTo>
                  <a:lnTo>
                    <a:pt x="2972631" y="915175"/>
                  </a:lnTo>
                  <a:lnTo>
                    <a:pt x="3114185" y="915175"/>
                  </a:lnTo>
                  <a:lnTo>
                    <a:pt x="3255739" y="646006"/>
                  </a:lnTo>
                  <a:lnTo>
                    <a:pt x="3397293" y="592172"/>
                  </a:lnTo>
                </a:path>
              </a:pathLst>
            </a:custGeom>
            <a:ln w="27101" cap="flat">
              <a:solidFill>
                <a:srgbClr val="0058AB">
                  <a:alpha val="100000"/>
                </a:srgbClr>
              </a:solidFill>
              <a:prstDash val="solid"/>
              <a:round/>
            </a:ln>
          </p:spPr>
          <p:txBody>
            <a:bodyPr/>
            <a:lstStyle/>
            <a:p>
              <a:endParaRPr/>
            </a:p>
          </p:txBody>
        </p:sp>
        <p:sp>
          <p:nvSpPr>
            <p:cNvPr id="95" name="tx95"/>
            <p:cNvSpPr/>
            <p:nvPr/>
          </p:nvSpPr>
          <p:spPr>
            <a:xfrm>
              <a:off x="5389469" y="1358940"/>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085143" y="135888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6792913" y="13589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20</a:t>
              </a:r>
            </a:p>
          </p:txBody>
        </p:sp>
        <p:sp>
          <p:nvSpPr>
            <p:cNvPr id="98" name="tx98"/>
            <p:cNvSpPr/>
            <p:nvPr/>
          </p:nvSpPr>
          <p:spPr>
            <a:xfrm>
              <a:off x="7530827" y="13589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a:t>
              </a:r>
            </a:p>
          </p:txBody>
        </p:sp>
        <p:sp>
          <p:nvSpPr>
            <p:cNvPr id="99" name="tx99"/>
            <p:cNvSpPr/>
            <p:nvPr/>
          </p:nvSpPr>
          <p:spPr>
            <a:xfrm>
              <a:off x="8097042" y="13589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3589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a:t>
              </a:r>
            </a:p>
          </p:txBody>
        </p:sp>
        <p:sp>
          <p:nvSpPr>
            <p:cNvPr id="101" name="tx101"/>
            <p:cNvSpPr/>
            <p:nvPr/>
          </p:nvSpPr>
          <p:spPr>
            <a:xfrm>
              <a:off x="8774667" y="13589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10</a:t>
              </a:r>
            </a:p>
          </p:txBody>
        </p:sp>
        <p:sp>
          <p:nvSpPr>
            <p:cNvPr id="102" name="tx102"/>
            <p:cNvSpPr/>
            <p:nvPr/>
          </p:nvSpPr>
          <p:spPr>
            <a:xfrm>
              <a:off x="8902429" y="254460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43694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554455"/>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3016116"/>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47777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93943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40110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a:off x="5049780" y="862693"/>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10" name="tx110"/>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43044"/>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5913659"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9" name="pl119"/>
            <p:cNvSpPr/>
            <p:nvPr/>
          </p:nvSpPr>
          <p:spPr>
            <a:xfrm>
              <a:off x="5913659"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0" name="pl120"/>
            <p:cNvSpPr/>
            <p:nvPr/>
          </p:nvSpPr>
          <p:spPr>
            <a:xfrm>
              <a:off x="6924545"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21" name="pl121"/>
            <p:cNvSpPr/>
            <p:nvPr/>
          </p:nvSpPr>
          <p:spPr>
            <a:xfrm>
              <a:off x="7686999"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22" name="tx122"/>
            <p:cNvSpPr/>
            <p:nvPr/>
          </p:nvSpPr>
          <p:spPr>
            <a:xfrm>
              <a:off x="6180759" y="4727873"/>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Cameroun</a:t>
              </a:r>
            </a:p>
          </p:txBody>
        </p:sp>
        <p:sp>
          <p:nvSpPr>
            <p:cNvPr id="123" name="tx123"/>
            <p:cNvSpPr/>
            <p:nvPr/>
          </p:nvSpPr>
          <p:spPr>
            <a:xfrm>
              <a:off x="7191644"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54099"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653759" y="472791"/>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056662"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3535628"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5014595"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6493561"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7972528"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31" name="pl131"/>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2796145"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4275111"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57540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7233045"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8712011"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rc140"/>
            <p:cNvSpPr/>
            <p:nvPr/>
          </p:nvSpPr>
          <p:spPr>
            <a:xfrm>
              <a:off x="1317178" y="5710248"/>
              <a:ext cx="7321564" cy="145351"/>
            </a:xfrm>
            <a:prstGeom prst="rect">
              <a:avLst/>
            </a:prstGeom>
            <a:solidFill>
              <a:srgbClr val="1CABE2">
                <a:alpha val="80000"/>
              </a:srgbClr>
            </a:solidFill>
          </p:spPr>
          <p:txBody>
            <a:bodyPr/>
            <a:lstStyle/>
            <a:p>
              <a:endParaRPr/>
            </a:p>
          </p:txBody>
        </p:sp>
        <p:sp>
          <p:nvSpPr>
            <p:cNvPr id="141" name="rc141"/>
            <p:cNvSpPr/>
            <p:nvPr/>
          </p:nvSpPr>
          <p:spPr>
            <a:xfrm>
              <a:off x="1317178" y="5528559"/>
              <a:ext cx="5173780" cy="145351"/>
            </a:xfrm>
            <a:prstGeom prst="rect">
              <a:avLst/>
            </a:prstGeom>
            <a:solidFill>
              <a:srgbClr val="1CABE2">
                <a:alpha val="80000"/>
              </a:srgbClr>
            </a:solidFill>
          </p:spPr>
          <p:txBody>
            <a:bodyPr/>
            <a:lstStyle/>
            <a:p>
              <a:endParaRPr/>
            </a:p>
          </p:txBody>
        </p:sp>
        <p:sp>
          <p:nvSpPr>
            <p:cNvPr id="142" name="rc142"/>
            <p:cNvSpPr/>
            <p:nvPr/>
          </p:nvSpPr>
          <p:spPr>
            <a:xfrm>
              <a:off x="1317178" y="5346869"/>
              <a:ext cx="4976012" cy="145351"/>
            </a:xfrm>
            <a:prstGeom prst="rect">
              <a:avLst/>
            </a:prstGeom>
            <a:solidFill>
              <a:srgbClr val="1CABE2">
                <a:alpha val="80000"/>
              </a:srgbClr>
            </a:solidFill>
          </p:spPr>
          <p:txBody>
            <a:bodyPr/>
            <a:lstStyle/>
            <a:p>
              <a:endParaRPr/>
            </a:p>
          </p:txBody>
        </p:sp>
        <p:sp>
          <p:nvSpPr>
            <p:cNvPr id="143" name="tx143"/>
            <p:cNvSpPr/>
            <p:nvPr/>
          </p:nvSpPr>
          <p:spPr>
            <a:xfrm>
              <a:off x="8129330"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248,000</a:t>
              </a:r>
            </a:p>
          </p:txBody>
        </p:sp>
        <p:sp>
          <p:nvSpPr>
            <p:cNvPr id="144" name="tx144"/>
            <p:cNvSpPr/>
            <p:nvPr/>
          </p:nvSpPr>
          <p:spPr>
            <a:xfrm>
              <a:off x="5981545"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175,000</a:t>
              </a:r>
            </a:p>
          </p:txBody>
        </p:sp>
        <p:sp>
          <p:nvSpPr>
            <p:cNvPr id="145" name="tx145"/>
            <p:cNvSpPr/>
            <p:nvPr/>
          </p:nvSpPr>
          <p:spPr>
            <a:xfrm>
              <a:off x="5783777"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168,000</a:t>
              </a:r>
            </a:p>
          </p:txBody>
        </p:sp>
        <p:sp>
          <p:nvSpPr>
            <p:cNvPr id="146" name="tx146"/>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50" name="tx150"/>
            <p:cNvSpPr/>
            <p:nvPr/>
          </p:nvSpPr>
          <p:spPr>
            <a:xfrm>
              <a:off x="2368859" y="5949076"/>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50,000</a:t>
              </a:r>
            </a:p>
          </p:txBody>
        </p:sp>
        <p:sp>
          <p:nvSpPr>
            <p:cNvPr id="151" name="tx151"/>
            <p:cNvSpPr/>
            <p:nvPr/>
          </p:nvSpPr>
          <p:spPr>
            <a:xfrm>
              <a:off x="3770131"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a:t>
              </a:r>
            </a:p>
          </p:txBody>
        </p:sp>
        <p:sp>
          <p:nvSpPr>
            <p:cNvPr id="152" name="tx152"/>
            <p:cNvSpPr/>
            <p:nvPr/>
          </p:nvSpPr>
          <p:spPr>
            <a:xfrm>
              <a:off x="5249098"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150,000</a:t>
              </a:r>
            </a:p>
          </p:txBody>
        </p:sp>
        <p:sp>
          <p:nvSpPr>
            <p:cNvPr id="153" name="tx153"/>
            <p:cNvSpPr/>
            <p:nvPr/>
          </p:nvSpPr>
          <p:spPr>
            <a:xfrm>
              <a:off x="6728065"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54" name="tx154"/>
            <p:cNvSpPr/>
            <p:nvPr/>
          </p:nvSpPr>
          <p:spPr>
            <a:xfrm>
              <a:off x="8207031"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250,000</a:t>
              </a:r>
            </a:p>
          </p:txBody>
        </p:sp>
        <p:sp>
          <p:nvSpPr>
            <p:cNvPr id="155" name="tx155"/>
            <p:cNvSpPr/>
            <p:nvPr/>
          </p:nvSpPr>
          <p:spPr>
            <a:xfrm>
              <a:off x="951100" y="5065846"/>
              <a:ext cx="437934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56" name="tx156"/>
            <p:cNvSpPr/>
            <p:nvPr/>
          </p:nvSpPr>
          <p:spPr>
            <a:xfrm>
              <a:off x="4706263"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7" name="tx157"/>
            <p:cNvSpPr/>
            <p:nvPr/>
          </p:nvSpPr>
          <p:spPr>
            <a:xfrm>
              <a:off x="2320013" y="6379586"/>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8" name="tx158"/>
            <p:cNvSpPr/>
            <p:nvPr/>
          </p:nvSpPr>
          <p:spPr>
            <a:xfrm>
              <a:off x="4873412" y="6500287"/>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couverture du DTC1 au Cameroun (82%) était inférieure de 7 points de pourcentage à la moyenne mondiale (89%) et supérieure de 1 point de pourcentage à la moyenne de l'ensemble des pays WCAR (81%).
La couverture nationale en DTC1 était supérieure de 10 points de pourcentage à celle de 2019 (72%).
Cela équivaut à 168 000 enfants recevant une dose zéro en 2024, contre 248 000 enfants recevant une dose zéro en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6417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74659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02900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31141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82297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10538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38779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67020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5262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55081" y="2330389"/>
              <a:ext cx="307584" cy="149258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196841" y="2043354"/>
              <a:ext cx="307584" cy="177961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538601" y="1785022"/>
              <a:ext cx="307584" cy="203794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1880361" y="1698911"/>
              <a:ext cx="307584" cy="212406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2222121" y="1670208"/>
              <a:ext cx="307584" cy="215276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563881" y="1641504"/>
              <a:ext cx="307584" cy="218146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2905641" y="1612801"/>
              <a:ext cx="307584" cy="221017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3247401" y="1526690"/>
              <a:ext cx="307584" cy="229628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461444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3589161" y="1469283"/>
              <a:ext cx="307584" cy="2353688"/>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393092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427268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4956201" y="1411876"/>
              <a:ext cx="307584" cy="241109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5297962" y="1325766"/>
              <a:ext cx="307584" cy="249720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98148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563972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6323242" y="1182248"/>
              <a:ext cx="307584" cy="264072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6665002" y="1153545"/>
              <a:ext cx="307584" cy="266942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769028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700676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803204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734852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8373802" y="1067434"/>
              <a:ext cx="307584" cy="275553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855081" y="2330389"/>
              <a:ext cx="307584" cy="1492582"/>
            </a:xfrm>
            <a:prstGeom prst="rect">
              <a:avLst/>
            </a:prstGeom>
            <a:solidFill>
              <a:srgbClr val="0083CF">
                <a:alpha val="100000"/>
              </a:srgbClr>
            </a:solidFill>
          </p:spPr>
          <p:txBody>
            <a:bodyPr/>
            <a:lstStyle/>
            <a:p>
              <a:endParaRPr/>
            </a:p>
          </p:txBody>
        </p:sp>
        <p:sp>
          <p:nvSpPr>
            <p:cNvPr id="38" name="rc38"/>
            <p:cNvSpPr/>
            <p:nvPr/>
          </p:nvSpPr>
          <p:spPr>
            <a:xfrm>
              <a:off x="1538601" y="1785022"/>
              <a:ext cx="307584" cy="2037949"/>
            </a:xfrm>
            <a:prstGeom prst="rect">
              <a:avLst/>
            </a:prstGeom>
            <a:solidFill>
              <a:srgbClr val="0083CF">
                <a:alpha val="100000"/>
              </a:srgbClr>
            </a:solidFill>
          </p:spPr>
          <p:txBody>
            <a:bodyPr/>
            <a:lstStyle/>
            <a:p>
              <a:endParaRPr/>
            </a:p>
          </p:txBody>
        </p:sp>
        <p:sp>
          <p:nvSpPr>
            <p:cNvPr id="39" name="rc39"/>
            <p:cNvSpPr/>
            <p:nvPr/>
          </p:nvSpPr>
          <p:spPr>
            <a:xfrm>
              <a:off x="2563881" y="1641504"/>
              <a:ext cx="307584" cy="2181467"/>
            </a:xfrm>
            <a:prstGeom prst="rect">
              <a:avLst/>
            </a:prstGeom>
            <a:solidFill>
              <a:srgbClr val="0083CF">
                <a:alpha val="100000"/>
              </a:srgbClr>
            </a:solidFill>
          </p:spPr>
          <p:txBody>
            <a:bodyPr/>
            <a:lstStyle/>
            <a:p>
              <a:endParaRPr/>
            </a:p>
          </p:txBody>
        </p:sp>
        <p:sp>
          <p:nvSpPr>
            <p:cNvPr id="40" name="rc40"/>
            <p:cNvSpPr/>
            <p:nvPr/>
          </p:nvSpPr>
          <p:spPr>
            <a:xfrm>
              <a:off x="2905641" y="1612801"/>
              <a:ext cx="307584" cy="2210170"/>
            </a:xfrm>
            <a:prstGeom prst="rect">
              <a:avLst/>
            </a:prstGeom>
            <a:solidFill>
              <a:srgbClr val="0083CF">
                <a:alpha val="100000"/>
              </a:srgbClr>
            </a:solidFill>
          </p:spPr>
          <p:txBody>
            <a:bodyPr/>
            <a:lstStyle/>
            <a:p>
              <a:endParaRPr/>
            </a:p>
          </p:txBody>
        </p:sp>
        <p:sp>
          <p:nvSpPr>
            <p:cNvPr id="41" name="rc41"/>
            <p:cNvSpPr/>
            <p:nvPr/>
          </p:nvSpPr>
          <p:spPr>
            <a:xfrm>
              <a:off x="3247401" y="1526690"/>
              <a:ext cx="307584" cy="2296281"/>
            </a:xfrm>
            <a:prstGeom prst="rect">
              <a:avLst/>
            </a:prstGeom>
            <a:solidFill>
              <a:srgbClr val="0083CF">
                <a:alpha val="100000"/>
              </a:srgbClr>
            </a:solidFill>
          </p:spPr>
          <p:txBody>
            <a:bodyPr/>
            <a:lstStyle/>
            <a:p>
              <a:endParaRPr/>
            </a:p>
          </p:txBody>
        </p:sp>
        <p:sp>
          <p:nvSpPr>
            <p:cNvPr id="42" name="rc42"/>
            <p:cNvSpPr/>
            <p:nvPr/>
          </p:nvSpPr>
          <p:spPr>
            <a:xfrm>
              <a:off x="4614441" y="1469283"/>
              <a:ext cx="307584" cy="2353688"/>
            </a:xfrm>
            <a:prstGeom prst="rect">
              <a:avLst/>
            </a:prstGeom>
            <a:solidFill>
              <a:srgbClr val="0083CF">
                <a:alpha val="100000"/>
              </a:srgbClr>
            </a:solidFill>
          </p:spPr>
          <p:txBody>
            <a:bodyPr/>
            <a:lstStyle/>
            <a:p>
              <a:endParaRPr/>
            </a:p>
          </p:txBody>
        </p:sp>
        <p:sp>
          <p:nvSpPr>
            <p:cNvPr id="43" name="rc43"/>
            <p:cNvSpPr/>
            <p:nvPr/>
          </p:nvSpPr>
          <p:spPr>
            <a:xfrm>
              <a:off x="3589161" y="1469283"/>
              <a:ext cx="307584" cy="2353688"/>
            </a:xfrm>
            <a:prstGeom prst="rect">
              <a:avLst/>
            </a:prstGeom>
            <a:solidFill>
              <a:srgbClr val="F26A21">
                <a:alpha val="100000"/>
              </a:srgbClr>
            </a:solidFill>
          </p:spPr>
          <p:txBody>
            <a:bodyPr/>
            <a:lstStyle/>
            <a:p>
              <a:endParaRPr/>
            </a:p>
          </p:txBody>
        </p:sp>
        <p:sp>
          <p:nvSpPr>
            <p:cNvPr id="44" name="rc44"/>
            <p:cNvSpPr/>
            <p:nvPr/>
          </p:nvSpPr>
          <p:spPr>
            <a:xfrm>
              <a:off x="4956201" y="1411876"/>
              <a:ext cx="307584" cy="2411095"/>
            </a:xfrm>
            <a:prstGeom prst="rect">
              <a:avLst/>
            </a:prstGeom>
            <a:solidFill>
              <a:srgbClr val="0083CF">
                <a:alpha val="100000"/>
              </a:srgbClr>
            </a:solidFill>
          </p:spPr>
          <p:txBody>
            <a:bodyPr/>
            <a:lstStyle/>
            <a:p>
              <a:endParaRPr/>
            </a:p>
          </p:txBody>
        </p:sp>
        <p:sp>
          <p:nvSpPr>
            <p:cNvPr id="45" name="rc45"/>
            <p:cNvSpPr/>
            <p:nvPr/>
          </p:nvSpPr>
          <p:spPr>
            <a:xfrm>
              <a:off x="5981482" y="1210952"/>
              <a:ext cx="307584" cy="2612019"/>
            </a:xfrm>
            <a:prstGeom prst="rect">
              <a:avLst/>
            </a:prstGeom>
            <a:solidFill>
              <a:srgbClr val="0083CF">
                <a:alpha val="100000"/>
              </a:srgbClr>
            </a:solidFill>
          </p:spPr>
          <p:txBody>
            <a:bodyPr/>
            <a:lstStyle/>
            <a:p>
              <a:endParaRPr/>
            </a:p>
          </p:txBody>
        </p:sp>
        <p:sp>
          <p:nvSpPr>
            <p:cNvPr id="46" name="rc46"/>
            <p:cNvSpPr/>
            <p:nvPr/>
          </p:nvSpPr>
          <p:spPr>
            <a:xfrm>
              <a:off x="7690282" y="1096138"/>
              <a:ext cx="307584" cy="2726833"/>
            </a:xfrm>
            <a:prstGeom prst="rect">
              <a:avLst/>
            </a:prstGeom>
            <a:solidFill>
              <a:srgbClr val="0083CF">
                <a:alpha val="100000"/>
              </a:srgbClr>
            </a:solidFill>
          </p:spPr>
          <p:txBody>
            <a:bodyPr/>
            <a:lstStyle/>
            <a:p>
              <a:endParaRPr/>
            </a:p>
          </p:txBody>
        </p:sp>
        <p:sp>
          <p:nvSpPr>
            <p:cNvPr id="47" name="pg47"/>
            <p:cNvSpPr/>
            <p:nvPr/>
          </p:nvSpPr>
          <p:spPr>
            <a:xfrm>
              <a:off x="1085454" y="3745761"/>
              <a:ext cx="77210" cy="77210"/>
            </a:xfrm>
            <a:custGeom>
              <a:avLst/>
              <a:gdLst/>
              <a:ahLst/>
              <a:cxnLst/>
              <a:rect l="0" t="0" r="0" b="0"/>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 name="pg48"/>
            <p:cNvSpPr/>
            <p:nvPr/>
          </p:nvSpPr>
          <p:spPr>
            <a:xfrm>
              <a:off x="991738" y="3652045"/>
              <a:ext cx="170926" cy="170926"/>
            </a:xfrm>
            <a:custGeom>
              <a:avLst/>
              <a:gdLst/>
              <a:ahLst/>
              <a:cxnLst/>
              <a:rect l="0" t="0" r="0" b="0"/>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 name="pg49"/>
            <p:cNvSpPr/>
            <p:nvPr/>
          </p:nvSpPr>
          <p:spPr>
            <a:xfrm>
              <a:off x="898022" y="3558329"/>
              <a:ext cx="264642" cy="264642"/>
            </a:xfrm>
            <a:custGeom>
              <a:avLst/>
              <a:gdLst/>
              <a:ahLst/>
              <a:cxnLst/>
              <a:rect l="0" t="0" r="0" b="0"/>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 name="pg50"/>
            <p:cNvSpPr/>
            <p:nvPr/>
          </p:nvSpPr>
          <p:spPr>
            <a:xfrm>
              <a:off x="855081" y="34646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 name="pg51"/>
            <p:cNvSpPr/>
            <p:nvPr/>
          </p:nvSpPr>
          <p:spPr>
            <a:xfrm>
              <a:off x="855081" y="33708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 name="pg52"/>
            <p:cNvSpPr/>
            <p:nvPr/>
          </p:nvSpPr>
          <p:spPr>
            <a:xfrm>
              <a:off x="855081" y="32771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 name="pg53"/>
            <p:cNvSpPr/>
            <p:nvPr/>
          </p:nvSpPr>
          <p:spPr>
            <a:xfrm>
              <a:off x="855081" y="31834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 name="pg54"/>
            <p:cNvSpPr/>
            <p:nvPr/>
          </p:nvSpPr>
          <p:spPr>
            <a:xfrm>
              <a:off x="855081" y="30897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 name="pg55"/>
            <p:cNvSpPr/>
            <p:nvPr/>
          </p:nvSpPr>
          <p:spPr>
            <a:xfrm>
              <a:off x="855081" y="29960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 name="pg56"/>
            <p:cNvSpPr/>
            <p:nvPr/>
          </p:nvSpPr>
          <p:spPr>
            <a:xfrm>
              <a:off x="855081" y="29023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 name="pg57"/>
            <p:cNvSpPr/>
            <p:nvPr/>
          </p:nvSpPr>
          <p:spPr>
            <a:xfrm>
              <a:off x="855081" y="28086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 name="pg58"/>
            <p:cNvSpPr/>
            <p:nvPr/>
          </p:nvSpPr>
          <p:spPr>
            <a:xfrm>
              <a:off x="855081" y="27148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 name="pg59"/>
            <p:cNvSpPr/>
            <p:nvPr/>
          </p:nvSpPr>
          <p:spPr>
            <a:xfrm>
              <a:off x="855081" y="26211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 name="pg60"/>
            <p:cNvSpPr/>
            <p:nvPr/>
          </p:nvSpPr>
          <p:spPr>
            <a:xfrm>
              <a:off x="855081" y="25274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 name="pg61"/>
            <p:cNvSpPr/>
            <p:nvPr/>
          </p:nvSpPr>
          <p:spPr>
            <a:xfrm>
              <a:off x="855081" y="24337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 name="pg62"/>
            <p:cNvSpPr/>
            <p:nvPr/>
          </p:nvSpPr>
          <p:spPr>
            <a:xfrm>
              <a:off x="855081" y="23400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 name="pg63"/>
            <p:cNvSpPr/>
            <p:nvPr/>
          </p:nvSpPr>
          <p:spPr>
            <a:xfrm>
              <a:off x="855081" y="2330389"/>
              <a:ext cx="232871" cy="232871"/>
            </a:xfrm>
            <a:custGeom>
              <a:avLst/>
              <a:gdLst/>
              <a:ahLst/>
              <a:cxnLst/>
              <a:rect l="0" t="0" r="0" b="0"/>
              <a:pathLst>
                <a:path w="232871" h="232871">
                  <a:moveTo>
                    <a:pt x="223499" y="0"/>
                  </a:moveTo>
                  <a:lnTo>
                    <a:pt x="232871" y="0"/>
                  </a:lnTo>
                  <a:lnTo>
                    <a:pt x="0" y="232871"/>
                  </a:lnTo>
                  <a:lnTo>
                    <a:pt x="0" y="22349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 name="pg64"/>
            <p:cNvSpPr/>
            <p:nvPr/>
          </p:nvSpPr>
          <p:spPr>
            <a:xfrm>
              <a:off x="855081" y="2330389"/>
              <a:ext cx="139155" cy="139155"/>
            </a:xfrm>
            <a:custGeom>
              <a:avLst/>
              <a:gdLst/>
              <a:ahLst/>
              <a:cxnLst/>
              <a:rect l="0" t="0" r="0" b="0"/>
              <a:pathLst>
                <a:path w="139155" h="139155">
                  <a:moveTo>
                    <a:pt x="129783" y="0"/>
                  </a:moveTo>
                  <a:lnTo>
                    <a:pt x="139155" y="0"/>
                  </a:lnTo>
                  <a:lnTo>
                    <a:pt x="0" y="139155"/>
                  </a:lnTo>
                  <a:lnTo>
                    <a:pt x="0" y="1297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855081" y="2330389"/>
              <a:ext cx="45439" cy="45439"/>
            </a:xfrm>
            <a:custGeom>
              <a:avLst/>
              <a:gdLst/>
              <a:ahLst/>
              <a:cxnLst/>
              <a:rect l="0" t="0" r="0" b="0"/>
              <a:pathLst>
                <a:path w="45439" h="45439">
                  <a:moveTo>
                    <a:pt x="36067" y="0"/>
                  </a:moveTo>
                  <a:lnTo>
                    <a:pt x="45439" y="0"/>
                  </a:lnTo>
                  <a:lnTo>
                    <a:pt x="0" y="45439"/>
                  </a:lnTo>
                  <a:lnTo>
                    <a:pt x="0" y="3606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1835182" y="3811969"/>
              <a:ext cx="11002" cy="11002"/>
            </a:xfrm>
            <a:custGeom>
              <a:avLst/>
              <a:gdLst/>
              <a:ahLst/>
              <a:cxnLst/>
              <a:rect l="0" t="0" r="0" b="0"/>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1741466" y="3718253"/>
              <a:ext cx="104718" cy="104718"/>
            </a:xfrm>
            <a:custGeom>
              <a:avLst/>
              <a:gdLst/>
              <a:ahLst/>
              <a:cxnLst/>
              <a:rect l="0" t="0" r="0" b="0"/>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1647750" y="3624537"/>
              <a:ext cx="198434" cy="198434"/>
            </a:xfrm>
            <a:custGeom>
              <a:avLst/>
              <a:gdLst/>
              <a:ahLst/>
              <a:cxnLst/>
              <a:rect l="0" t="0" r="0" b="0"/>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1554034" y="3530821"/>
              <a:ext cx="292150" cy="292150"/>
            </a:xfrm>
            <a:custGeom>
              <a:avLst/>
              <a:gdLst/>
              <a:ahLst/>
              <a:cxnLst/>
              <a:rect l="0" t="0" r="0" b="0"/>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1538601" y="34371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1538601" y="33433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1538601" y="32496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1538601" y="31559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1538601" y="30622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1538601" y="29685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1538601" y="28748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1538601" y="27810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1538601" y="26873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1538601" y="25936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1538601" y="24999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1538601" y="24062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1538601" y="23125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1538601" y="22187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1538601" y="21250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1538601" y="20313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538601" y="19376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538601" y="18439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538601" y="1785022"/>
              <a:ext cx="282150" cy="282150"/>
            </a:xfrm>
            <a:custGeom>
              <a:avLst/>
              <a:gdLst/>
              <a:ahLst/>
              <a:cxnLst/>
              <a:rect l="0" t="0" r="0" b="0"/>
              <a:pathLst>
                <a:path w="282150" h="282150">
                  <a:moveTo>
                    <a:pt x="272778" y="0"/>
                  </a:moveTo>
                  <a:lnTo>
                    <a:pt x="282150" y="0"/>
                  </a:lnTo>
                  <a:lnTo>
                    <a:pt x="0" y="282150"/>
                  </a:lnTo>
                  <a:lnTo>
                    <a:pt x="0" y="2727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538601" y="1785022"/>
              <a:ext cx="188434" cy="188434"/>
            </a:xfrm>
            <a:custGeom>
              <a:avLst/>
              <a:gdLst/>
              <a:ahLst/>
              <a:cxnLst/>
              <a:rect l="0" t="0" r="0" b="0"/>
              <a:pathLst>
                <a:path w="188434" h="188434">
                  <a:moveTo>
                    <a:pt x="179062" y="0"/>
                  </a:moveTo>
                  <a:lnTo>
                    <a:pt x="188434" y="0"/>
                  </a:lnTo>
                  <a:lnTo>
                    <a:pt x="0" y="188434"/>
                  </a:lnTo>
                  <a:lnTo>
                    <a:pt x="0" y="1790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538601" y="1785022"/>
              <a:ext cx="94718" cy="94718"/>
            </a:xfrm>
            <a:custGeom>
              <a:avLst/>
              <a:gdLst/>
              <a:ahLst/>
              <a:cxnLst/>
              <a:rect l="0" t="0" r="0" b="0"/>
              <a:pathLst>
                <a:path w="94718" h="94718">
                  <a:moveTo>
                    <a:pt x="85346" y="0"/>
                  </a:moveTo>
                  <a:lnTo>
                    <a:pt x="94718" y="0"/>
                  </a:lnTo>
                  <a:lnTo>
                    <a:pt x="0" y="94718"/>
                  </a:lnTo>
                  <a:lnTo>
                    <a:pt x="0" y="853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538601" y="1785022"/>
              <a:ext cx="1002" cy="1002"/>
            </a:xfrm>
            <a:custGeom>
              <a:avLst/>
              <a:gdLst/>
              <a:ahLst/>
              <a:cxnLst/>
              <a:rect l="0" t="0" r="0" b="0"/>
              <a:pathLst>
                <a:path w="1002" h="1002">
                  <a:moveTo>
                    <a:pt x="0" y="1002"/>
                  </a:moveTo>
                  <a:lnTo>
                    <a:pt x="0" y="0"/>
                  </a:lnTo>
                  <a:lnTo>
                    <a:pt x="1002"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2866058" y="3817565"/>
              <a:ext cx="5406" cy="5406"/>
            </a:xfrm>
            <a:custGeom>
              <a:avLst/>
              <a:gdLst/>
              <a:ahLst/>
              <a:cxnLst/>
              <a:rect l="0" t="0" r="0" b="0"/>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2772342" y="3723849"/>
              <a:ext cx="99122" cy="99122"/>
            </a:xfrm>
            <a:custGeom>
              <a:avLst/>
              <a:gdLst/>
              <a:ahLst/>
              <a:cxnLst/>
              <a:rect l="0" t="0" r="0" b="0"/>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2678626" y="3630133"/>
              <a:ext cx="192838" cy="192838"/>
            </a:xfrm>
            <a:custGeom>
              <a:avLst/>
              <a:gdLst/>
              <a:ahLst/>
              <a:cxnLst/>
              <a:rect l="0" t="0" r="0" b="0"/>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2584910" y="3536417"/>
              <a:ext cx="286554" cy="286554"/>
            </a:xfrm>
            <a:custGeom>
              <a:avLst/>
              <a:gdLst/>
              <a:ahLst/>
              <a:cxnLst/>
              <a:rect l="0" t="0" r="0" b="0"/>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2563881" y="34427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2563881" y="33489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2563881" y="32552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2563881" y="31615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2563881" y="30678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2563881" y="29741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2563881" y="28804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2563881" y="27866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2563881" y="26929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2563881" y="25992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2563881" y="25055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2563881" y="24118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2563881" y="23181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2563881" y="2224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2563881" y="2130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2563881" y="20369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2563881" y="19432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2563881" y="18495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2563881" y="17558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2563881" y="16620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2563881" y="1641504"/>
              <a:ext cx="243831" cy="243831"/>
            </a:xfrm>
            <a:custGeom>
              <a:avLst/>
              <a:gdLst/>
              <a:ahLst/>
              <a:cxnLst/>
              <a:rect l="0" t="0" r="0" b="0"/>
              <a:pathLst>
                <a:path w="243831" h="243831">
                  <a:moveTo>
                    <a:pt x="234460" y="0"/>
                  </a:moveTo>
                  <a:lnTo>
                    <a:pt x="243831" y="0"/>
                  </a:lnTo>
                  <a:lnTo>
                    <a:pt x="0" y="243831"/>
                  </a:lnTo>
                  <a:lnTo>
                    <a:pt x="0" y="2344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2563881" y="1641504"/>
              <a:ext cx="150115" cy="150115"/>
            </a:xfrm>
            <a:custGeom>
              <a:avLst/>
              <a:gdLst/>
              <a:ahLst/>
              <a:cxnLst/>
              <a:rect l="0" t="0" r="0" b="0"/>
              <a:pathLst>
                <a:path w="150115" h="150115">
                  <a:moveTo>
                    <a:pt x="140744" y="0"/>
                  </a:moveTo>
                  <a:lnTo>
                    <a:pt x="150115" y="0"/>
                  </a:lnTo>
                  <a:lnTo>
                    <a:pt x="0" y="150115"/>
                  </a:lnTo>
                  <a:lnTo>
                    <a:pt x="0" y="1407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2563881" y="1641504"/>
              <a:ext cx="56399" cy="56399"/>
            </a:xfrm>
            <a:custGeom>
              <a:avLst/>
              <a:gdLst/>
              <a:ahLst/>
              <a:cxnLst/>
              <a:rect l="0" t="0" r="0" b="0"/>
              <a:pathLst>
                <a:path w="56399" h="56399">
                  <a:moveTo>
                    <a:pt x="47027" y="0"/>
                  </a:moveTo>
                  <a:lnTo>
                    <a:pt x="56399" y="0"/>
                  </a:lnTo>
                  <a:lnTo>
                    <a:pt x="0" y="56399"/>
                  </a:lnTo>
                  <a:lnTo>
                    <a:pt x="0" y="470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3147206" y="3756953"/>
              <a:ext cx="66018" cy="66018"/>
            </a:xfrm>
            <a:custGeom>
              <a:avLst/>
              <a:gdLst/>
              <a:ahLst/>
              <a:cxnLst/>
              <a:rect l="0" t="0" r="0" b="0"/>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3053490" y="3663237"/>
              <a:ext cx="159734" cy="159734"/>
            </a:xfrm>
            <a:custGeom>
              <a:avLst/>
              <a:gdLst/>
              <a:ahLst/>
              <a:cxnLst/>
              <a:rect l="0" t="0" r="0" b="0"/>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2959774" y="3569521"/>
              <a:ext cx="253450" cy="253450"/>
            </a:xfrm>
            <a:custGeom>
              <a:avLst/>
              <a:gdLst/>
              <a:ahLst/>
              <a:cxnLst/>
              <a:rect l="0" t="0" r="0" b="0"/>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905641" y="34758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2905641" y="33820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2905641" y="32883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905641" y="31946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905641" y="31009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905641" y="30072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2905641" y="29135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2905641" y="28197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2905641" y="27260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2905641" y="26323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2905641" y="25386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2905641" y="24449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2905641" y="2351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2905641" y="2257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2905641" y="2163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2905641" y="20700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2905641" y="19763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2905641" y="18826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905641" y="17889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905641" y="16952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905641" y="1612801"/>
              <a:ext cx="305639" cy="305639"/>
            </a:xfrm>
            <a:custGeom>
              <a:avLst/>
              <a:gdLst/>
              <a:ahLst/>
              <a:cxnLst/>
              <a:rect l="0" t="0" r="0" b="0"/>
              <a:pathLst>
                <a:path w="305639" h="305639">
                  <a:moveTo>
                    <a:pt x="296267" y="0"/>
                  </a:moveTo>
                  <a:lnTo>
                    <a:pt x="305639" y="0"/>
                  </a:lnTo>
                  <a:lnTo>
                    <a:pt x="0" y="305639"/>
                  </a:lnTo>
                  <a:lnTo>
                    <a:pt x="0" y="29626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905641" y="1612801"/>
              <a:ext cx="211923" cy="211923"/>
            </a:xfrm>
            <a:custGeom>
              <a:avLst/>
              <a:gdLst/>
              <a:ahLst/>
              <a:cxnLst/>
              <a:rect l="0" t="0" r="0" b="0"/>
              <a:pathLst>
                <a:path w="211923" h="211923">
                  <a:moveTo>
                    <a:pt x="202551" y="0"/>
                  </a:moveTo>
                  <a:lnTo>
                    <a:pt x="211923" y="0"/>
                  </a:lnTo>
                  <a:lnTo>
                    <a:pt x="0" y="211923"/>
                  </a:lnTo>
                  <a:lnTo>
                    <a:pt x="0" y="20255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905641" y="1612801"/>
              <a:ext cx="118207" cy="118207"/>
            </a:xfrm>
            <a:custGeom>
              <a:avLst/>
              <a:gdLst/>
              <a:ahLst/>
              <a:cxnLst/>
              <a:rect l="0" t="0" r="0" b="0"/>
              <a:pathLst>
                <a:path w="118207" h="118207">
                  <a:moveTo>
                    <a:pt x="108835" y="0"/>
                  </a:moveTo>
                  <a:lnTo>
                    <a:pt x="118207" y="0"/>
                  </a:lnTo>
                  <a:lnTo>
                    <a:pt x="0" y="118207"/>
                  </a:lnTo>
                  <a:lnTo>
                    <a:pt x="0" y="1088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905641" y="1612801"/>
              <a:ext cx="24491" cy="24491"/>
            </a:xfrm>
            <a:custGeom>
              <a:avLst/>
              <a:gdLst/>
              <a:ahLst/>
              <a:cxnLst/>
              <a:rect l="0" t="0" r="0" b="0"/>
              <a:pathLst>
                <a:path w="24491" h="24491">
                  <a:moveTo>
                    <a:pt x="15119" y="0"/>
                  </a:moveTo>
                  <a:lnTo>
                    <a:pt x="24491" y="0"/>
                  </a:lnTo>
                  <a:lnTo>
                    <a:pt x="0" y="24491"/>
                  </a:lnTo>
                  <a:lnTo>
                    <a:pt x="0" y="151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3522070" y="3790057"/>
              <a:ext cx="32914" cy="32914"/>
            </a:xfrm>
            <a:custGeom>
              <a:avLst/>
              <a:gdLst/>
              <a:ahLst/>
              <a:cxnLst/>
              <a:rect l="0" t="0" r="0" b="0"/>
              <a:pathLst>
                <a:path w="32914" h="32914">
                  <a:moveTo>
                    <a:pt x="32914" y="0"/>
                  </a:moveTo>
                  <a:lnTo>
                    <a:pt x="32914" y="9371"/>
                  </a:lnTo>
                  <a:lnTo>
                    <a:pt x="9371" y="32914"/>
                  </a:lnTo>
                  <a:lnTo>
                    <a:pt x="0" y="329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3428354" y="3696341"/>
              <a:ext cx="126630" cy="126630"/>
            </a:xfrm>
            <a:custGeom>
              <a:avLst/>
              <a:gdLst/>
              <a:ahLst/>
              <a:cxnLst/>
              <a:rect l="0" t="0" r="0" b="0"/>
              <a:pathLst>
                <a:path w="126630" h="126630">
                  <a:moveTo>
                    <a:pt x="126630" y="0"/>
                  </a:moveTo>
                  <a:lnTo>
                    <a:pt x="126630" y="9371"/>
                  </a:lnTo>
                  <a:lnTo>
                    <a:pt x="9371" y="126630"/>
                  </a:lnTo>
                  <a:lnTo>
                    <a:pt x="0" y="1266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3334638" y="3602625"/>
              <a:ext cx="220346" cy="220346"/>
            </a:xfrm>
            <a:custGeom>
              <a:avLst/>
              <a:gdLst/>
              <a:ahLst/>
              <a:cxnLst/>
              <a:rect l="0" t="0" r="0" b="0"/>
              <a:pathLst>
                <a:path w="220346" h="220346">
                  <a:moveTo>
                    <a:pt x="220346" y="0"/>
                  </a:moveTo>
                  <a:lnTo>
                    <a:pt x="220346" y="9371"/>
                  </a:lnTo>
                  <a:lnTo>
                    <a:pt x="9371" y="220346"/>
                  </a:lnTo>
                  <a:lnTo>
                    <a:pt x="0" y="2203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3247401" y="3508909"/>
              <a:ext cx="307584" cy="314062"/>
            </a:xfrm>
            <a:custGeom>
              <a:avLst/>
              <a:gdLst/>
              <a:ahLst/>
              <a:cxnLst/>
              <a:rect l="0" t="0" r="0" b="0"/>
              <a:pathLst>
                <a:path w="307584" h="314062">
                  <a:moveTo>
                    <a:pt x="307584" y="0"/>
                  </a:moveTo>
                  <a:lnTo>
                    <a:pt x="307584" y="9371"/>
                  </a:lnTo>
                  <a:lnTo>
                    <a:pt x="2892" y="314062"/>
                  </a:lnTo>
                  <a:lnTo>
                    <a:pt x="0" y="314062"/>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3247401" y="34151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3247401" y="33214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3247401" y="32277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3247401" y="31340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3247401" y="30403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3247401" y="29466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3247401" y="28528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3247401" y="27591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3247401" y="26654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3247401" y="25717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3247401" y="24780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3247401" y="23843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3247401" y="22906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3247401" y="21968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3247401" y="21031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3247401" y="20094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3247401" y="19157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3247401" y="18220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3247401" y="17283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3247401" y="16345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3247401" y="15408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3247401" y="1526690"/>
              <a:ext cx="237421" cy="237421"/>
            </a:xfrm>
            <a:custGeom>
              <a:avLst/>
              <a:gdLst/>
              <a:ahLst/>
              <a:cxnLst/>
              <a:rect l="0" t="0" r="0" b="0"/>
              <a:pathLst>
                <a:path w="237421" h="237421">
                  <a:moveTo>
                    <a:pt x="228050" y="0"/>
                  </a:moveTo>
                  <a:lnTo>
                    <a:pt x="237421" y="0"/>
                  </a:lnTo>
                  <a:lnTo>
                    <a:pt x="0" y="237421"/>
                  </a:lnTo>
                  <a:lnTo>
                    <a:pt x="0" y="2280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3247401" y="1526690"/>
              <a:ext cx="143705" cy="143705"/>
            </a:xfrm>
            <a:custGeom>
              <a:avLst/>
              <a:gdLst/>
              <a:ahLst/>
              <a:cxnLst/>
              <a:rect l="0" t="0" r="0" b="0"/>
              <a:pathLst>
                <a:path w="143705" h="143705">
                  <a:moveTo>
                    <a:pt x="134333" y="0"/>
                  </a:moveTo>
                  <a:lnTo>
                    <a:pt x="143705" y="0"/>
                  </a:lnTo>
                  <a:lnTo>
                    <a:pt x="0" y="143705"/>
                  </a:lnTo>
                  <a:lnTo>
                    <a:pt x="0" y="13433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3247401" y="1526690"/>
              <a:ext cx="49989" cy="49989"/>
            </a:xfrm>
            <a:custGeom>
              <a:avLst/>
              <a:gdLst/>
              <a:ahLst/>
              <a:cxnLst/>
              <a:rect l="0" t="0" r="0" b="0"/>
              <a:pathLst>
                <a:path w="49989" h="49989">
                  <a:moveTo>
                    <a:pt x="40617" y="0"/>
                  </a:moveTo>
                  <a:lnTo>
                    <a:pt x="49989" y="0"/>
                  </a:lnTo>
                  <a:lnTo>
                    <a:pt x="0" y="49989"/>
                  </a:lnTo>
                  <a:lnTo>
                    <a:pt x="0" y="406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4834095" y="3735041"/>
              <a:ext cx="87930" cy="87930"/>
            </a:xfrm>
            <a:custGeom>
              <a:avLst/>
              <a:gdLst/>
              <a:ahLst/>
              <a:cxnLst/>
              <a:rect l="0" t="0" r="0" b="0"/>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4740378" y="3641325"/>
              <a:ext cx="181646" cy="181646"/>
            </a:xfrm>
            <a:custGeom>
              <a:avLst/>
              <a:gdLst/>
              <a:ahLst/>
              <a:cxnLst/>
              <a:rect l="0" t="0" r="0" b="0"/>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4646662" y="3547609"/>
              <a:ext cx="275363" cy="275363"/>
            </a:xfrm>
            <a:custGeom>
              <a:avLst/>
              <a:gdLst/>
              <a:ahLst/>
              <a:cxnLst/>
              <a:rect l="0" t="0" r="0" b="0"/>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4614441" y="34538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4614441" y="33601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4614441" y="32664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4614441" y="31727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4614441" y="30790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4614441" y="29853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4614441" y="28915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4614441" y="27978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4614441" y="27041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4614441" y="26104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4614441" y="25167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4614441" y="24230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4614441" y="23293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4614441" y="22355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4614441" y="21418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4614441" y="20481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4614441" y="19544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4614441" y="18607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4614441" y="17670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4614441" y="16732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4614441" y="15795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4614441" y="14858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4614441" y="1469283"/>
              <a:ext cx="239812" cy="239812"/>
            </a:xfrm>
            <a:custGeom>
              <a:avLst/>
              <a:gdLst/>
              <a:ahLst/>
              <a:cxnLst/>
              <a:rect l="0" t="0" r="0" b="0"/>
              <a:pathLst>
                <a:path w="239812" h="239812">
                  <a:moveTo>
                    <a:pt x="230440" y="0"/>
                  </a:moveTo>
                  <a:lnTo>
                    <a:pt x="239812" y="0"/>
                  </a:lnTo>
                  <a:lnTo>
                    <a:pt x="0" y="239812"/>
                  </a:lnTo>
                  <a:lnTo>
                    <a:pt x="0" y="2304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4614441" y="1469283"/>
              <a:ext cx="146096" cy="146096"/>
            </a:xfrm>
            <a:custGeom>
              <a:avLst/>
              <a:gdLst/>
              <a:ahLst/>
              <a:cxnLst/>
              <a:rect l="0" t="0" r="0" b="0"/>
              <a:pathLst>
                <a:path w="146096" h="146096">
                  <a:moveTo>
                    <a:pt x="136724" y="0"/>
                  </a:moveTo>
                  <a:lnTo>
                    <a:pt x="146096" y="0"/>
                  </a:lnTo>
                  <a:lnTo>
                    <a:pt x="0" y="146096"/>
                  </a:lnTo>
                  <a:lnTo>
                    <a:pt x="0" y="13672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4614441" y="1469283"/>
              <a:ext cx="52380" cy="52380"/>
            </a:xfrm>
            <a:custGeom>
              <a:avLst/>
              <a:gdLst/>
              <a:ahLst/>
              <a:cxnLst/>
              <a:rect l="0" t="0" r="0" b="0"/>
              <a:pathLst>
                <a:path w="52380" h="52380">
                  <a:moveTo>
                    <a:pt x="43008" y="0"/>
                  </a:moveTo>
                  <a:lnTo>
                    <a:pt x="52380" y="0"/>
                  </a:lnTo>
                  <a:lnTo>
                    <a:pt x="0" y="52380"/>
                  </a:lnTo>
                  <a:lnTo>
                    <a:pt x="0" y="430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3803218" y="3729445"/>
              <a:ext cx="93526" cy="93526"/>
            </a:xfrm>
            <a:custGeom>
              <a:avLst/>
              <a:gdLst/>
              <a:ahLst/>
              <a:cxnLst/>
              <a:rect l="0" t="0" r="0" b="0"/>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3709502" y="3635729"/>
              <a:ext cx="187242" cy="187242"/>
            </a:xfrm>
            <a:custGeom>
              <a:avLst/>
              <a:gdLst/>
              <a:ahLst/>
              <a:cxnLst/>
              <a:rect l="0" t="0" r="0" b="0"/>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3615786" y="3542013"/>
              <a:ext cx="280958" cy="280958"/>
            </a:xfrm>
            <a:custGeom>
              <a:avLst/>
              <a:gdLst/>
              <a:ahLst/>
              <a:cxnLst/>
              <a:rect l="0" t="0" r="0" b="0"/>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3589161" y="34482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3589161" y="33545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3589161" y="32608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3589161" y="31671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3589161" y="30734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3589161" y="29797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3589161" y="28860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3589161" y="27922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3589161" y="26985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3589161" y="26048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3589161" y="25111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3589161" y="24174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3589161" y="23237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3589161" y="22299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3589161" y="21362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3589161" y="20425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3589161" y="19488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3589161" y="18551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3589161" y="17614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3589161" y="16676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3589161" y="15739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3589161" y="14802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3589161" y="1469283"/>
              <a:ext cx="234216" cy="234216"/>
            </a:xfrm>
            <a:custGeom>
              <a:avLst/>
              <a:gdLst/>
              <a:ahLst/>
              <a:cxnLst/>
              <a:rect l="0" t="0" r="0" b="0"/>
              <a:pathLst>
                <a:path w="234216" h="234216">
                  <a:moveTo>
                    <a:pt x="224844" y="0"/>
                  </a:moveTo>
                  <a:lnTo>
                    <a:pt x="234216" y="0"/>
                  </a:lnTo>
                  <a:lnTo>
                    <a:pt x="0" y="234216"/>
                  </a:lnTo>
                  <a:lnTo>
                    <a:pt x="0" y="2248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3589161" y="1469283"/>
              <a:ext cx="140500" cy="140500"/>
            </a:xfrm>
            <a:custGeom>
              <a:avLst/>
              <a:gdLst/>
              <a:ahLst/>
              <a:cxnLst/>
              <a:rect l="0" t="0" r="0" b="0"/>
              <a:pathLst>
                <a:path w="140500" h="140500">
                  <a:moveTo>
                    <a:pt x="131128" y="0"/>
                  </a:moveTo>
                  <a:lnTo>
                    <a:pt x="140500" y="0"/>
                  </a:lnTo>
                  <a:lnTo>
                    <a:pt x="0" y="140500"/>
                  </a:lnTo>
                  <a:lnTo>
                    <a:pt x="0" y="1311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3589161" y="1469283"/>
              <a:ext cx="46784" cy="46784"/>
            </a:xfrm>
            <a:custGeom>
              <a:avLst/>
              <a:gdLst/>
              <a:ahLst/>
              <a:cxnLst/>
              <a:rect l="0" t="0" r="0" b="0"/>
              <a:pathLst>
                <a:path w="46784" h="46784">
                  <a:moveTo>
                    <a:pt x="37412" y="0"/>
                  </a:moveTo>
                  <a:lnTo>
                    <a:pt x="46784" y="0"/>
                  </a:lnTo>
                  <a:lnTo>
                    <a:pt x="0" y="46784"/>
                  </a:lnTo>
                  <a:lnTo>
                    <a:pt x="0" y="374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5208959" y="3768145"/>
              <a:ext cx="54826" cy="54826"/>
            </a:xfrm>
            <a:custGeom>
              <a:avLst/>
              <a:gdLst/>
              <a:ahLst/>
              <a:cxnLst/>
              <a:rect l="0" t="0" r="0" b="0"/>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5115243" y="3674429"/>
              <a:ext cx="148543" cy="148543"/>
            </a:xfrm>
            <a:custGeom>
              <a:avLst/>
              <a:gdLst/>
              <a:ahLst/>
              <a:cxnLst/>
              <a:rect l="0" t="0" r="0" b="0"/>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5021527" y="3580713"/>
              <a:ext cx="242259" cy="242259"/>
            </a:xfrm>
            <a:custGeom>
              <a:avLst/>
              <a:gdLst/>
              <a:ahLst/>
              <a:cxnLst/>
              <a:rect l="0" t="0" r="0" b="0"/>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4956201" y="34869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4956201" y="33932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4956201" y="32995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4956201" y="32058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4956201" y="31121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4956201" y="30184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4956201" y="29247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4956201" y="28309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4956201" y="27372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4956201" y="26435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4956201" y="25498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4956201" y="24561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4956201" y="23624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4956201" y="22686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4956201" y="21749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4956201" y="20812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4956201" y="19875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4956201" y="18938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4956201" y="18001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4956201" y="1706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4956201" y="1612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4956201" y="15189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4956201" y="14252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4956201" y="1411876"/>
              <a:ext cx="236607" cy="236607"/>
            </a:xfrm>
            <a:custGeom>
              <a:avLst/>
              <a:gdLst/>
              <a:ahLst/>
              <a:cxnLst/>
              <a:rect l="0" t="0" r="0" b="0"/>
              <a:pathLst>
                <a:path w="236607" h="236607">
                  <a:moveTo>
                    <a:pt x="227235" y="0"/>
                  </a:moveTo>
                  <a:lnTo>
                    <a:pt x="236607" y="0"/>
                  </a:lnTo>
                  <a:lnTo>
                    <a:pt x="0" y="236607"/>
                  </a:lnTo>
                  <a:lnTo>
                    <a:pt x="0" y="2272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4956201" y="1411876"/>
              <a:ext cx="142891" cy="142891"/>
            </a:xfrm>
            <a:custGeom>
              <a:avLst/>
              <a:gdLst/>
              <a:ahLst/>
              <a:cxnLst/>
              <a:rect l="0" t="0" r="0" b="0"/>
              <a:pathLst>
                <a:path w="142891" h="142891">
                  <a:moveTo>
                    <a:pt x="133519" y="0"/>
                  </a:moveTo>
                  <a:lnTo>
                    <a:pt x="142891" y="0"/>
                  </a:lnTo>
                  <a:lnTo>
                    <a:pt x="0" y="142891"/>
                  </a:lnTo>
                  <a:lnTo>
                    <a:pt x="0" y="1335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4956201" y="1411876"/>
              <a:ext cx="49175" cy="49175"/>
            </a:xfrm>
            <a:custGeom>
              <a:avLst/>
              <a:gdLst/>
              <a:ahLst/>
              <a:cxnLst/>
              <a:rect l="0" t="0" r="0" b="0"/>
              <a:pathLst>
                <a:path w="49175" h="49175">
                  <a:moveTo>
                    <a:pt x="39803" y="0"/>
                  </a:moveTo>
                  <a:lnTo>
                    <a:pt x="49175" y="0"/>
                  </a:lnTo>
                  <a:lnTo>
                    <a:pt x="0" y="49175"/>
                  </a:lnTo>
                  <a:lnTo>
                    <a:pt x="0" y="398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6239835" y="3773740"/>
              <a:ext cx="49231" cy="49231"/>
            </a:xfrm>
            <a:custGeom>
              <a:avLst/>
              <a:gdLst/>
              <a:ahLst/>
              <a:cxnLst/>
              <a:rect l="0" t="0" r="0" b="0"/>
              <a:pathLst>
                <a:path w="49231" h="49231">
                  <a:moveTo>
                    <a:pt x="49231" y="0"/>
                  </a:moveTo>
                  <a:lnTo>
                    <a:pt x="49231" y="9371"/>
                  </a:lnTo>
                  <a:lnTo>
                    <a:pt x="9371" y="49231"/>
                  </a:lnTo>
                  <a:lnTo>
                    <a:pt x="0" y="4923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6146119" y="3680024"/>
              <a:ext cx="142947" cy="142947"/>
            </a:xfrm>
            <a:custGeom>
              <a:avLst/>
              <a:gdLst/>
              <a:ahLst/>
              <a:cxnLst/>
              <a:rect l="0" t="0" r="0" b="0"/>
              <a:pathLst>
                <a:path w="142947" h="142947">
                  <a:moveTo>
                    <a:pt x="142947" y="0"/>
                  </a:moveTo>
                  <a:lnTo>
                    <a:pt x="142947" y="9371"/>
                  </a:lnTo>
                  <a:lnTo>
                    <a:pt x="9371" y="142947"/>
                  </a:lnTo>
                  <a:lnTo>
                    <a:pt x="0" y="14294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6052403" y="3586308"/>
              <a:ext cx="236663" cy="236663"/>
            </a:xfrm>
            <a:custGeom>
              <a:avLst/>
              <a:gdLst/>
              <a:ahLst/>
              <a:cxnLst/>
              <a:rect l="0" t="0" r="0" b="0"/>
              <a:pathLst>
                <a:path w="236663" h="236663">
                  <a:moveTo>
                    <a:pt x="236663" y="0"/>
                  </a:moveTo>
                  <a:lnTo>
                    <a:pt x="236663" y="9371"/>
                  </a:lnTo>
                  <a:lnTo>
                    <a:pt x="9371" y="236663"/>
                  </a:lnTo>
                  <a:lnTo>
                    <a:pt x="0" y="2366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5981482" y="34925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5981482" y="33988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5981482" y="33051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5981482" y="32114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5981482" y="31177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5981482" y="30240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5981482" y="29302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5981482" y="28365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5981482" y="27428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5981482" y="26491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5981482" y="25554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5981482" y="24617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5981482" y="23680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5981482" y="22742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5981482" y="21805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5981482" y="20868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5981482" y="19931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5981482" y="18994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5981482" y="18057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5981482" y="17119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5981482" y="16182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5981482" y="15245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5981482" y="14308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5981482" y="13371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5981482" y="12434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5981482" y="1210952"/>
              <a:ext cx="255695" cy="255695"/>
            </a:xfrm>
            <a:custGeom>
              <a:avLst/>
              <a:gdLst/>
              <a:ahLst/>
              <a:cxnLst/>
              <a:rect l="0" t="0" r="0" b="0"/>
              <a:pathLst>
                <a:path w="255695" h="255695">
                  <a:moveTo>
                    <a:pt x="246324" y="0"/>
                  </a:moveTo>
                  <a:lnTo>
                    <a:pt x="255695" y="0"/>
                  </a:lnTo>
                  <a:lnTo>
                    <a:pt x="0" y="255695"/>
                  </a:lnTo>
                  <a:lnTo>
                    <a:pt x="0" y="24632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5981482" y="1210952"/>
              <a:ext cx="161979" cy="161979"/>
            </a:xfrm>
            <a:custGeom>
              <a:avLst/>
              <a:gdLst/>
              <a:ahLst/>
              <a:cxnLst/>
              <a:rect l="0" t="0" r="0" b="0"/>
              <a:pathLst>
                <a:path w="161979" h="161979">
                  <a:moveTo>
                    <a:pt x="152608" y="0"/>
                  </a:moveTo>
                  <a:lnTo>
                    <a:pt x="161979" y="0"/>
                  </a:lnTo>
                  <a:lnTo>
                    <a:pt x="0" y="161979"/>
                  </a:lnTo>
                  <a:lnTo>
                    <a:pt x="0" y="1526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5981482" y="1210952"/>
              <a:ext cx="68263" cy="68263"/>
            </a:xfrm>
            <a:custGeom>
              <a:avLst/>
              <a:gdLst/>
              <a:ahLst/>
              <a:cxnLst/>
              <a:rect l="0" t="0" r="0" b="0"/>
              <a:pathLst>
                <a:path w="68263" h="68263">
                  <a:moveTo>
                    <a:pt x="58892" y="0"/>
                  </a:moveTo>
                  <a:lnTo>
                    <a:pt x="68263" y="0"/>
                  </a:lnTo>
                  <a:lnTo>
                    <a:pt x="0" y="68263"/>
                  </a:lnTo>
                  <a:lnTo>
                    <a:pt x="0" y="588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7926723" y="3751828"/>
              <a:ext cx="71143" cy="71143"/>
            </a:xfrm>
            <a:custGeom>
              <a:avLst/>
              <a:gdLst/>
              <a:ahLst/>
              <a:cxnLst/>
              <a:rect l="0" t="0" r="0" b="0"/>
              <a:pathLst>
                <a:path w="71143" h="71143">
                  <a:moveTo>
                    <a:pt x="71143" y="0"/>
                  </a:moveTo>
                  <a:lnTo>
                    <a:pt x="71143" y="9371"/>
                  </a:lnTo>
                  <a:lnTo>
                    <a:pt x="9371" y="71143"/>
                  </a:lnTo>
                  <a:lnTo>
                    <a:pt x="0" y="711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7833007" y="3658112"/>
              <a:ext cx="164859" cy="164859"/>
            </a:xfrm>
            <a:custGeom>
              <a:avLst/>
              <a:gdLst/>
              <a:ahLst/>
              <a:cxnLst/>
              <a:rect l="0" t="0" r="0" b="0"/>
              <a:pathLst>
                <a:path w="164859" h="164859">
                  <a:moveTo>
                    <a:pt x="164859" y="0"/>
                  </a:moveTo>
                  <a:lnTo>
                    <a:pt x="164859" y="9371"/>
                  </a:lnTo>
                  <a:lnTo>
                    <a:pt x="9371" y="164859"/>
                  </a:lnTo>
                  <a:lnTo>
                    <a:pt x="0" y="1648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7739291" y="3564396"/>
              <a:ext cx="258575" cy="258575"/>
            </a:xfrm>
            <a:custGeom>
              <a:avLst/>
              <a:gdLst/>
              <a:ahLst/>
              <a:cxnLst/>
              <a:rect l="0" t="0" r="0" b="0"/>
              <a:pathLst>
                <a:path w="258575" h="258575">
                  <a:moveTo>
                    <a:pt x="258575" y="0"/>
                  </a:moveTo>
                  <a:lnTo>
                    <a:pt x="258575" y="9371"/>
                  </a:lnTo>
                  <a:lnTo>
                    <a:pt x="9371" y="258575"/>
                  </a:lnTo>
                  <a:lnTo>
                    <a:pt x="0" y="2585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7690282" y="34706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7690282" y="33769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7690282" y="32832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7690282" y="31895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7690282" y="30958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7690282" y="30021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7690282" y="29083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7690282" y="28146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7690282" y="27209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7690282" y="26272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7690282" y="25335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7690282" y="24398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7690282" y="23460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7690282" y="22523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7690282" y="21586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7690282" y="20649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7690282" y="19712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pg310"/>
            <p:cNvSpPr/>
            <p:nvPr/>
          </p:nvSpPr>
          <p:spPr>
            <a:xfrm>
              <a:off x="7690282" y="18775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1" name="pg311"/>
            <p:cNvSpPr/>
            <p:nvPr/>
          </p:nvSpPr>
          <p:spPr>
            <a:xfrm>
              <a:off x="7690282" y="17837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2" name="pg312"/>
            <p:cNvSpPr/>
            <p:nvPr/>
          </p:nvSpPr>
          <p:spPr>
            <a:xfrm>
              <a:off x="7690282" y="16900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3" name="pg313"/>
            <p:cNvSpPr/>
            <p:nvPr/>
          </p:nvSpPr>
          <p:spPr>
            <a:xfrm>
              <a:off x="7690282" y="15963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4" name="pg314"/>
            <p:cNvSpPr/>
            <p:nvPr/>
          </p:nvSpPr>
          <p:spPr>
            <a:xfrm>
              <a:off x="7690282" y="15026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5" name="pg315"/>
            <p:cNvSpPr/>
            <p:nvPr/>
          </p:nvSpPr>
          <p:spPr>
            <a:xfrm>
              <a:off x="7690282" y="14089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6" name="pg316"/>
            <p:cNvSpPr/>
            <p:nvPr/>
          </p:nvSpPr>
          <p:spPr>
            <a:xfrm>
              <a:off x="7690282" y="1315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7" name="pg317"/>
            <p:cNvSpPr/>
            <p:nvPr/>
          </p:nvSpPr>
          <p:spPr>
            <a:xfrm>
              <a:off x="7690282" y="1221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8" name="pg318"/>
            <p:cNvSpPr/>
            <p:nvPr/>
          </p:nvSpPr>
          <p:spPr>
            <a:xfrm>
              <a:off x="7690282" y="1127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9" name="pg319"/>
            <p:cNvSpPr/>
            <p:nvPr/>
          </p:nvSpPr>
          <p:spPr>
            <a:xfrm>
              <a:off x="7690282" y="1096138"/>
              <a:ext cx="254881" cy="254881"/>
            </a:xfrm>
            <a:custGeom>
              <a:avLst/>
              <a:gdLst/>
              <a:ahLst/>
              <a:cxnLst/>
              <a:rect l="0" t="0" r="0" b="0"/>
              <a:pathLst>
                <a:path w="254881" h="254881">
                  <a:moveTo>
                    <a:pt x="245510" y="0"/>
                  </a:moveTo>
                  <a:lnTo>
                    <a:pt x="254881" y="0"/>
                  </a:lnTo>
                  <a:lnTo>
                    <a:pt x="0" y="254881"/>
                  </a:lnTo>
                  <a:lnTo>
                    <a:pt x="0" y="2455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0" name="pg320"/>
            <p:cNvSpPr/>
            <p:nvPr/>
          </p:nvSpPr>
          <p:spPr>
            <a:xfrm>
              <a:off x="7690282" y="1096138"/>
              <a:ext cx="161165" cy="161165"/>
            </a:xfrm>
            <a:custGeom>
              <a:avLst/>
              <a:gdLst/>
              <a:ahLst/>
              <a:cxnLst/>
              <a:rect l="0" t="0" r="0" b="0"/>
              <a:pathLst>
                <a:path w="161165" h="161165">
                  <a:moveTo>
                    <a:pt x="151794" y="0"/>
                  </a:moveTo>
                  <a:lnTo>
                    <a:pt x="161165" y="0"/>
                  </a:lnTo>
                  <a:lnTo>
                    <a:pt x="0" y="161165"/>
                  </a:lnTo>
                  <a:lnTo>
                    <a:pt x="0" y="1517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1" name="pg321"/>
            <p:cNvSpPr/>
            <p:nvPr/>
          </p:nvSpPr>
          <p:spPr>
            <a:xfrm>
              <a:off x="7690282" y="1096138"/>
              <a:ext cx="67449" cy="67449"/>
            </a:xfrm>
            <a:custGeom>
              <a:avLst/>
              <a:gdLst/>
              <a:ahLst/>
              <a:cxnLst/>
              <a:rect l="0" t="0" r="0" b="0"/>
              <a:pathLst>
                <a:path w="67449" h="67449">
                  <a:moveTo>
                    <a:pt x="58078" y="0"/>
                  </a:moveTo>
                  <a:lnTo>
                    <a:pt x="67449" y="0"/>
                  </a:lnTo>
                  <a:lnTo>
                    <a:pt x="0" y="67449"/>
                  </a:lnTo>
                  <a:lnTo>
                    <a:pt x="0" y="580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2" name="rc322"/>
            <p:cNvSpPr/>
            <p:nvPr/>
          </p:nvSpPr>
          <p:spPr>
            <a:xfrm>
              <a:off x="855081" y="2330389"/>
              <a:ext cx="307584" cy="1492582"/>
            </a:xfrm>
            <a:prstGeom prst="rect">
              <a:avLst/>
            </a:prstGeom>
            <a:ln w="1355" cap="flat">
              <a:solidFill>
                <a:srgbClr val="000000">
                  <a:alpha val="100000"/>
                </a:srgbClr>
              </a:solidFill>
              <a:prstDash val="solid"/>
              <a:miter/>
            </a:ln>
          </p:spPr>
          <p:txBody>
            <a:bodyPr/>
            <a:lstStyle/>
            <a:p>
              <a:endParaRPr/>
            </a:p>
          </p:txBody>
        </p:sp>
        <p:sp>
          <p:nvSpPr>
            <p:cNvPr id="323" name="rc323"/>
            <p:cNvSpPr/>
            <p:nvPr/>
          </p:nvSpPr>
          <p:spPr>
            <a:xfrm>
              <a:off x="1538601" y="1785022"/>
              <a:ext cx="307584" cy="2037949"/>
            </a:xfrm>
            <a:prstGeom prst="rect">
              <a:avLst/>
            </a:prstGeom>
            <a:ln w="1355" cap="flat">
              <a:solidFill>
                <a:srgbClr val="000000">
                  <a:alpha val="100000"/>
                </a:srgbClr>
              </a:solidFill>
              <a:prstDash val="solid"/>
              <a:miter/>
            </a:ln>
          </p:spPr>
          <p:txBody>
            <a:bodyPr/>
            <a:lstStyle/>
            <a:p>
              <a:endParaRPr/>
            </a:p>
          </p:txBody>
        </p:sp>
        <p:sp>
          <p:nvSpPr>
            <p:cNvPr id="324" name="rc324"/>
            <p:cNvSpPr/>
            <p:nvPr/>
          </p:nvSpPr>
          <p:spPr>
            <a:xfrm>
              <a:off x="2563881" y="1641504"/>
              <a:ext cx="307584" cy="2181467"/>
            </a:xfrm>
            <a:prstGeom prst="rect">
              <a:avLst/>
            </a:prstGeom>
            <a:ln w="1355" cap="flat">
              <a:solidFill>
                <a:srgbClr val="000000">
                  <a:alpha val="100000"/>
                </a:srgbClr>
              </a:solidFill>
              <a:prstDash val="solid"/>
              <a:miter/>
            </a:ln>
          </p:spPr>
          <p:txBody>
            <a:bodyPr/>
            <a:lstStyle/>
            <a:p>
              <a:endParaRPr/>
            </a:p>
          </p:txBody>
        </p:sp>
        <p:sp>
          <p:nvSpPr>
            <p:cNvPr id="325" name="rc325"/>
            <p:cNvSpPr/>
            <p:nvPr/>
          </p:nvSpPr>
          <p:spPr>
            <a:xfrm>
              <a:off x="2905641" y="1612801"/>
              <a:ext cx="307584" cy="2210170"/>
            </a:xfrm>
            <a:prstGeom prst="rect">
              <a:avLst/>
            </a:prstGeom>
            <a:ln w="1355" cap="flat">
              <a:solidFill>
                <a:srgbClr val="000000">
                  <a:alpha val="100000"/>
                </a:srgbClr>
              </a:solidFill>
              <a:prstDash val="solid"/>
              <a:miter/>
            </a:ln>
          </p:spPr>
          <p:txBody>
            <a:bodyPr/>
            <a:lstStyle/>
            <a:p>
              <a:endParaRPr/>
            </a:p>
          </p:txBody>
        </p:sp>
        <p:sp>
          <p:nvSpPr>
            <p:cNvPr id="326" name="rc326"/>
            <p:cNvSpPr/>
            <p:nvPr/>
          </p:nvSpPr>
          <p:spPr>
            <a:xfrm>
              <a:off x="3247401" y="1526690"/>
              <a:ext cx="307584" cy="2296281"/>
            </a:xfrm>
            <a:prstGeom prst="rect">
              <a:avLst/>
            </a:prstGeom>
            <a:ln w="1355" cap="flat">
              <a:solidFill>
                <a:srgbClr val="000000">
                  <a:alpha val="100000"/>
                </a:srgbClr>
              </a:solidFill>
              <a:prstDash val="solid"/>
              <a:miter/>
            </a:ln>
          </p:spPr>
          <p:txBody>
            <a:bodyPr/>
            <a:lstStyle/>
            <a:p>
              <a:endParaRPr/>
            </a:p>
          </p:txBody>
        </p:sp>
        <p:sp>
          <p:nvSpPr>
            <p:cNvPr id="327" name="rc327"/>
            <p:cNvSpPr/>
            <p:nvPr/>
          </p:nvSpPr>
          <p:spPr>
            <a:xfrm>
              <a:off x="4614441" y="1469283"/>
              <a:ext cx="307584" cy="2353688"/>
            </a:xfrm>
            <a:prstGeom prst="rect">
              <a:avLst/>
            </a:prstGeom>
            <a:ln w="1355" cap="flat">
              <a:solidFill>
                <a:srgbClr val="000000">
                  <a:alpha val="100000"/>
                </a:srgbClr>
              </a:solidFill>
              <a:prstDash val="solid"/>
              <a:miter/>
            </a:ln>
          </p:spPr>
          <p:txBody>
            <a:bodyPr/>
            <a:lstStyle/>
            <a:p>
              <a:endParaRPr/>
            </a:p>
          </p:txBody>
        </p:sp>
        <p:sp>
          <p:nvSpPr>
            <p:cNvPr id="328" name="rc328"/>
            <p:cNvSpPr/>
            <p:nvPr/>
          </p:nvSpPr>
          <p:spPr>
            <a:xfrm>
              <a:off x="3589161" y="1469283"/>
              <a:ext cx="307584" cy="2353688"/>
            </a:xfrm>
            <a:prstGeom prst="rect">
              <a:avLst/>
            </a:prstGeom>
            <a:ln w="1355" cap="flat">
              <a:solidFill>
                <a:srgbClr val="000000">
                  <a:alpha val="100000"/>
                </a:srgbClr>
              </a:solidFill>
              <a:prstDash val="solid"/>
              <a:miter/>
            </a:ln>
          </p:spPr>
          <p:txBody>
            <a:bodyPr/>
            <a:lstStyle/>
            <a:p>
              <a:endParaRPr/>
            </a:p>
          </p:txBody>
        </p:sp>
        <p:sp>
          <p:nvSpPr>
            <p:cNvPr id="329" name="rc329"/>
            <p:cNvSpPr/>
            <p:nvPr/>
          </p:nvSpPr>
          <p:spPr>
            <a:xfrm>
              <a:off x="4956201" y="1411876"/>
              <a:ext cx="307584" cy="2411095"/>
            </a:xfrm>
            <a:prstGeom prst="rect">
              <a:avLst/>
            </a:prstGeom>
            <a:ln w="1355" cap="flat">
              <a:solidFill>
                <a:srgbClr val="000000">
                  <a:alpha val="100000"/>
                </a:srgbClr>
              </a:solidFill>
              <a:prstDash val="solid"/>
              <a:miter/>
            </a:ln>
          </p:spPr>
          <p:txBody>
            <a:bodyPr/>
            <a:lstStyle/>
            <a:p>
              <a:endParaRPr/>
            </a:p>
          </p:txBody>
        </p:sp>
        <p:sp>
          <p:nvSpPr>
            <p:cNvPr id="330" name="rc330"/>
            <p:cNvSpPr/>
            <p:nvPr/>
          </p:nvSpPr>
          <p:spPr>
            <a:xfrm>
              <a:off x="5981482" y="1210952"/>
              <a:ext cx="307584" cy="2612019"/>
            </a:xfrm>
            <a:prstGeom prst="rect">
              <a:avLst/>
            </a:prstGeom>
            <a:ln w="1355" cap="flat">
              <a:solidFill>
                <a:srgbClr val="000000">
                  <a:alpha val="100000"/>
                </a:srgbClr>
              </a:solidFill>
              <a:prstDash val="solid"/>
              <a:miter/>
            </a:ln>
          </p:spPr>
          <p:txBody>
            <a:bodyPr/>
            <a:lstStyle/>
            <a:p>
              <a:endParaRPr/>
            </a:p>
          </p:txBody>
        </p:sp>
        <p:sp>
          <p:nvSpPr>
            <p:cNvPr id="331" name="rc331"/>
            <p:cNvSpPr/>
            <p:nvPr/>
          </p:nvSpPr>
          <p:spPr>
            <a:xfrm>
              <a:off x="7690282" y="1096138"/>
              <a:ext cx="307584" cy="2726833"/>
            </a:xfrm>
            <a:prstGeom prst="rect">
              <a:avLst/>
            </a:prstGeom>
            <a:ln w="1355" cap="flat">
              <a:solidFill>
                <a:srgbClr val="000000">
                  <a:alpha val="100000"/>
                </a:srgbClr>
              </a:solidFill>
              <a:prstDash val="solid"/>
              <a:miter/>
            </a:ln>
          </p:spPr>
          <p:txBody>
            <a:bodyPr/>
            <a:lstStyle/>
            <a:p>
              <a:endParaRPr/>
            </a:p>
          </p:txBody>
        </p:sp>
        <p:sp>
          <p:nvSpPr>
            <p:cNvPr id="332" name="tx332"/>
            <p:cNvSpPr/>
            <p:nvPr/>
          </p:nvSpPr>
          <p:spPr>
            <a:xfrm>
              <a:off x="928486" y="2186914"/>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52</a:t>
              </a:r>
            </a:p>
          </p:txBody>
        </p:sp>
        <p:sp>
          <p:nvSpPr>
            <p:cNvPr id="333" name="tx333"/>
            <p:cNvSpPr/>
            <p:nvPr/>
          </p:nvSpPr>
          <p:spPr>
            <a:xfrm>
              <a:off x="1270246" y="188265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62</a:t>
              </a:r>
            </a:p>
          </p:txBody>
        </p:sp>
        <p:sp>
          <p:nvSpPr>
            <p:cNvPr id="334" name="tx334"/>
            <p:cNvSpPr/>
            <p:nvPr/>
          </p:nvSpPr>
          <p:spPr>
            <a:xfrm>
              <a:off x="1612006" y="1610589"/>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71</a:t>
              </a:r>
            </a:p>
          </p:txBody>
        </p:sp>
        <p:sp>
          <p:nvSpPr>
            <p:cNvPr id="335" name="tx335"/>
            <p:cNvSpPr/>
            <p:nvPr/>
          </p:nvSpPr>
          <p:spPr>
            <a:xfrm>
              <a:off x="1953767" y="1519736"/>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74</a:t>
              </a:r>
            </a:p>
          </p:txBody>
        </p:sp>
        <p:sp>
          <p:nvSpPr>
            <p:cNvPr id="336" name="tx336"/>
            <p:cNvSpPr/>
            <p:nvPr/>
          </p:nvSpPr>
          <p:spPr>
            <a:xfrm>
              <a:off x="2295527" y="1488886"/>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37287" y="145669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76</a:t>
              </a:r>
            </a:p>
          </p:txBody>
        </p:sp>
        <p:sp>
          <p:nvSpPr>
            <p:cNvPr id="338" name="tx338"/>
            <p:cNvSpPr/>
            <p:nvPr/>
          </p:nvSpPr>
          <p:spPr>
            <a:xfrm>
              <a:off x="2979047" y="1429799"/>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77</a:t>
              </a:r>
            </a:p>
          </p:txBody>
        </p:sp>
        <p:sp>
          <p:nvSpPr>
            <p:cNvPr id="339" name="tx339"/>
            <p:cNvSpPr/>
            <p:nvPr/>
          </p:nvSpPr>
          <p:spPr>
            <a:xfrm>
              <a:off x="3320807" y="133499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a:t>
              </a:r>
            </a:p>
          </p:txBody>
        </p:sp>
        <p:sp>
          <p:nvSpPr>
            <p:cNvPr id="340" name="tx340"/>
            <p:cNvSpPr/>
            <p:nvPr/>
          </p:nvSpPr>
          <p:spPr>
            <a:xfrm>
              <a:off x="4687847" y="127414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3662567" y="127414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42" name="tx342"/>
            <p:cNvSpPr/>
            <p:nvPr/>
          </p:nvSpPr>
          <p:spPr>
            <a:xfrm>
              <a:off x="4004327" y="127414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43" name="tx343"/>
            <p:cNvSpPr/>
            <p:nvPr/>
          </p:nvSpPr>
          <p:spPr>
            <a:xfrm>
              <a:off x="4346087" y="127414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44" name="tx344"/>
            <p:cNvSpPr/>
            <p:nvPr/>
          </p:nvSpPr>
          <p:spPr>
            <a:xfrm>
              <a:off x="5029607" y="121329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84</a:t>
              </a:r>
            </a:p>
          </p:txBody>
        </p:sp>
        <p:sp>
          <p:nvSpPr>
            <p:cNvPr id="345" name="tx345"/>
            <p:cNvSpPr/>
            <p:nvPr/>
          </p:nvSpPr>
          <p:spPr>
            <a:xfrm>
              <a:off x="5371367" y="112201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46" name="tx346"/>
            <p:cNvSpPr/>
            <p:nvPr/>
          </p:nvSpPr>
          <p:spPr>
            <a:xfrm>
              <a:off x="6054888" y="100031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47" name="tx347"/>
            <p:cNvSpPr/>
            <p:nvPr/>
          </p:nvSpPr>
          <p:spPr>
            <a:xfrm>
              <a:off x="5713127" y="100031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6396648" y="96988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92</a:t>
              </a:r>
            </a:p>
          </p:txBody>
        </p:sp>
        <p:sp>
          <p:nvSpPr>
            <p:cNvPr id="349" name="tx349"/>
            <p:cNvSpPr/>
            <p:nvPr/>
          </p:nvSpPr>
          <p:spPr>
            <a:xfrm>
              <a:off x="6738408" y="939388"/>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50" name="tx350"/>
            <p:cNvSpPr/>
            <p:nvPr/>
          </p:nvSpPr>
          <p:spPr>
            <a:xfrm>
              <a:off x="7763688" y="8786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7080168" y="8786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52" name="tx352"/>
            <p:cNvSpPr/>
            <p:nvPr/>
          </p:nvSpPr>
          <p:spPr>
            <a:xfrm>
              <a:off x="8105448" y="8786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53" name="tx353"/>
            <p:cNvSpPr/>
            <p:nvPr/>
          </p:nvSpPr>
          <p:spPr>
            <a:xfrm>
              <a:off x="7421928" y="8786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54" name="tx354"/>
            <p:cNvSpPr/>
            <p:nvPr/>
          </p:nvSpPr>
          <p:spPr>
            <a:xfrm>
              <a:off x="8447208" y="84818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96</a:t>
              </a:r>
            </a:p>
          </p:txBody>
        </p:sp>
        <p:sp>
          <p:nvSpPr>
            <p:cNvPr id="355" name="tx355"/>
            <p:cNvSpPr/>
            <p:nvPr/>
          </p:nvSpPr>
          <p:spPr>
            <a:xfrm>
              <a:off x="8788968" y="75690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99</a:t>
              </a:r>
            </a:p>
          </p:txBody>
        </p:sp>
        <p:sp>
          <p:nvSpPr>
            <p:cNvPr id="356" name="pg356"/>
            <p:cNvSpPr/>
            <p:nvPr/>
          </p:nvSpPr>
          <p:spPr>
            <a:xfrm>
              <a:off x="946206" y="297665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7" name="tx357"/>
            <p:cNvSpPr/>
            <p:nvPr/>
          </p:nvSpPr>
          <p:spPr>
            <a:xfrm>
              <a:off x="978728" y="300753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1629726" y="270397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9" name="tx359"/>
            <p:cNvSpPr/>
            <p:nvPr/>
          </p:nvSpPr>
          <p:spPr>
            <a:xfrm>
              <a:off x="1662248" y="2736176"/>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60" name="pg360"/>
            <p:cNvSpPr/>
            <p:nvPr/>
          </p:nvSpPr>
          <p:spPr>
            <a:xfrm>
              <a:off x="2655007" y="263221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1" name="tx361"/>
            <p:cNvSpPr/>
            <p:nvPr/>
          </p:nvSpPr>
          <p:spPr>
            <a:xfrm>
              <a:off x="2687528" y="2665741"/>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62" name="pg362"/>
            <p:cNvSpPr/>
            <p:nvPr/>
          </p:nvSpPr>
          <p:spPr>
            <a:xfrm>
              <a:off x="2996767" y="2617862"/>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3" name="tx363"/>
            <p:cNvSpPr/>
            <p:nvPr/>
          </p:nvSpPr>
          <p:spPr>
            <a:xfrm>
              <a:off x="3029288" y="264874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64" name="pg364"/>
            <p:cNvSpPr/>
            <p:nvPr/>
          </p:nvSpPr>
          <p:spPr>
            <a:xfrm>
              <a:off x="3338527" y="257480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5" name="tx365"/>
            <p:cNvSpPr/>
            <p:nvPr/>
          </p:nvSpPr>
          <p:spPr>
            <a:xfrm>
              <a:off x="3371048" y="260563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66" name="pg366"/>
            <p:cNvSpPr/>
            <p:nvPr/>
          </p:nvSpPr>
          <p:spPr>
            <a:xfrm>
              <a:off x="4705567" y="254610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7" name="tx367"/>
            <p:cNvSpPr/>
            <p:nvPr/>
          </p:nvSpPr>
          <p:spPr>
            <a:xfrm>
              <a:off x="4738089" y="2578307"/>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68" name="pg368"/>
            <p:cNvSpPr/>
            <p:nvPr/>
          </p:nvSpPr>
          <p:spPr>
            <a:xfrm>
              <a:off x="3680287" y="254610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9" name="tx369"/>
            <p:cNvSpPr/>
            <p:nvPr/>
          </p:nvSpPr>
          <p:spPr>
            <a:xfrm>
              <a:off x="3712808" y="257862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70" name="pg370"/>
            <p:cNvSpPr/>
            <p:nvPr/>
          </p:nvSpPr>
          <p:spPr>
            <a:xfrm>
              <a:off x="5047327" y="251740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1" name="tx371"/>
            <p:cNvSpPr/>
            <p:nvPr/>
          </p:nvSpPr>
          <p:spPr>
            <a:xfrm>
              <a:off x="5079849" y="2549657"/>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72" name="pg372"/>
            <p:cNvSpPr/>
            <p:nvPr/>
          </p:nvSpPr>
          <p:spPr>
            <a:xfrm>
              <a:off x="6072607" y="241693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3" name="tx373"/>
            <p:cNvSpPr/>
            <p:nvPr/>
          </p:nvSpPr>
          <p:spPr>
            <a:xfrm>
              <a:off x="6105129" y="244781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74" name="pg374"/>
            <p:cNvSpPr/>
            <p:nvPr/>
          </p:nvSpPr>
          <p:spPr>
            <a:xfrm>
              <a:off x="7751263" y="2359530"/>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5" name="tx375"/>
            <p:cNvSpPr/>
            <p:nvPr/>
          </p:nvSpPr>
          <p:spPr>
            <a:xfrm>
              <a:off x="7783784" y="239041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76" name="tx376"/>
            <p:cNvSpPr/>
            <p:nvPr/>
          </p:nvSpPr>
          <p:spPr>
            <a:xfrm>
              <a:off x="663492" y="37708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77" name="tx377"/>
            <p:cNvSpPr/>
            <p:nvPr/>
          </p:nvSpPr>
          <p:spPr>
            <a:xfrm>
              <a:off x="585797" y="3053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78" name="tx378"/>
            <p:cNvSpPr/>
            <p:nvPr/>
          </p:nvSpPr>
          <p:spPr>
            <a:xfrm>
              <a:off x="585797" y="233568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79" name="tx379"/>
            <p:cNvSpPr/>
            <p:nvPr/>
          </p:nvSpPr>
          <p:spPr>
            <a:xfrm>
              <a:off x="585797" y="1619799"/>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80" name="tx380"/>
            <p:cNvSpPr/>
            <p:nvPr/>
          </p:nvSpPr>
          <p:spPr>
            <a:xfrm>
              <a:off x="508103" y="90050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81" name="tx381"/>
            <p:cNvSpPr/>
            <p:nvPr/>
          </p:nvSpPr>
          <p:spPr>
            <a:xfrm rot="-5400000">
              <a:off x="202016" y="4763597"/>
              <a:ext cx="1584244"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82" name="tx382"/>
            <p:cNvSpPr/>
            <p:nvPr/>
          </p:nvSpPr>
          <p:spPr>
            <a:xfrm rot="-5400000">
              <a:off x="1139207"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383" name="tx383"/>
            <p:cNvSpPr/>
            <p:nvPr/>
          </p:nvSpPr>
          <p:spPr>
            <a:xfrm rot="-5400000">
              <a:off x="1456137" y="4192519"/>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384" name="tx384"/>
            <p:cNvSpPr/>
            <p:nvPr/>
          </p:nvSpPr>
          <p:spPr>
            <a:xfrm rot="-5400000">
              <a:off x="1574296" y="4442656"/>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385" name="tx385"/>
            <p:cNvSpPr/>
            <p:nvPr/>
          </p:nvSpPr>
          <p:spPr>
            <a:xfrm rot="-5400000">
              <a:off x="1770899" y="4561755"/>
              <a:ext cx="118056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86" name="tx386"/>
            <p:cNvSpPr/>
            <p:nvPr/>
          </p:nvSpPr>
          <p:spPr>
            <a:xfrm rot="-5400000">
              <a:off x="2537932" y="4163767"/>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387" name="tx387"/>
            <p:cNvSpPr/>
            <p:nvPr/>
          </p:nvSpPr>
          <p:spPr>
            <a:xfrm rot="-5400000">
              <a:off x="2832489" y="4209743"/>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388" name="tx388"/>
            <p:cNvSpPr/>
            <p:nvPr/>
          </p:nvSpPr>
          <p:spPr>
            <a:xfrm rot="-5400000">
              <a:off x="3009549" y="4374443"/>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 d'Ivoire</a:t>
              </a:r>
            </a:p>
          </p:txBody>
        </p:sp>
        <p:sp>
          <p:nvSpPr>
            <p:cNvPr id="389" name="tx389"/>
            <p:cNvSpPr/>
            <p:nvPr/>
          </p:nvSpPr>
          <p:spPr>
            <a:xfrm rot="-5400000">
              <a:off x="3415122" y="4310629"/>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390" name="tx390"/>
            <p:cNvSpPr/>
            <p:nvPr/>
          </p:nvSpPr>
          <p:spPr>
            <a:xfrm rot="-5400000">
              <a:off x="3863328" y="4176489"/>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391" name="tx391"/>
            <p:cNvSpPr/>
            <p:nvPr/>
          </p:nvSpPr>
          <p:spPr>
            <a:xfrm rot="-5400000">
              <a:off x="4180191" y="4229081"/>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392" name="tx392"/>
            <p:cNvSpPr/>
            <p:nvPr/>
          </p:nvSpPr>
          <p:spPr>
            <a:xfrm rot="-5400000">
              <a:off x="4615198" y="4135834"/>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393" name="tx393"/>
            <p:cNvSpPr/>
            <p:nvPr/>
          </p:nvSpPr>
          <p:spPr>
            <a:xfrm rot="-5400000">
              <a:off x="4915041" y="4179524"/>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394" name="tx394"/>
            <p:cNvSpPr/>
            <p:nvPr/>
          </p:nvSpPr>
          <p:spPr>
            <a:xfrm rot="-5400000">
              <a:off x="4757653" y="4650841"/>
              <a:ext cx="1358732"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95" name="tx395"/>
            <p:cNvSpPr/>
            <p:nvPr/>
          </p:nvSpPr>
          <p:spPr>
            <a:xfrm rot="-5400000">
              <a:off x="5582736" y="4194804"/>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396" name="tx396"/>
            <p:cNvSpPr/>
            <p:nvPr/>
          </p:nvSpPr>
          <p:spPr>
            <a:xfrm rot="-5400000">
              <a:off x="6006386" y="4113460"/>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397" name="tx397"/>
            <p:cNvSpPr/>
            <p:nvPr/>
          </p:nvSpPr>
          <p:spPr>
            <a:xfrm rot="-5400000">
              <a:off x="6075362" y="4384470"/>
              <a:ext cx="79993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 Leone</a:t>
              </a:r>
            </a:p>
          </p:txBody>
        </p:sp>
        <p:sp>
          <p:nvSpPr>
            <p:cNvPr id="398" name="tx398"/>
            <p:cNvSpPr/>
            <p:nvPr/>
          </p:nvSpPr>
          <p:spPr>
            <a:xfrm rot="-5400000">
              <a:off x="6444305" y="4357287"/>
              <a:ext cx="74556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 Verde</a:t>
              </a:r>
            </a:p>
          </p:txBody>
        </p:sp>
        <p:sp>
          <p:nvSpPr>
            <p:cNvPr id="399" name="tx399"/>
            <p:cNvSpPr/>
            <p:nvPr/>
          </p:nvSpPr>
          <p:spPr>
            <a:xfrm rot="-5400000">
              <a:off x="6748207" y="4396919"/>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 Faso</a:t>
              </a:r>
            </a:p>
          </p:txBody>
        </p:sp>
        <p:sp>
          <p:nvSpPr>
            <p:cNvPr id="400" name="tx400"/>
            <p:cNvSpPr/>
            <p:nvPr/>
          </p:nvSpPr>
          <p:spPr>
            <a:xfrm rot="-5400000">
              <a:off x="7175370" y="431151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Mauritanie</a:t>
              </a:r>
            </a:p>
          </p:txBody>
        </p:sp>
        <p:sp>
          <p:nvSpPr>
            <p:cNvPr id="401" name="tx401"/>
            <p:cNvSpPr/>
            <p:nvPr/>
          </p:nvSpPr>
          <p:spPr>
            <a:xfrm rot="-5400000">
              <a:off x="7662457" y="4138426"/>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402" name="tx402"/>
            <p:cNvSpPr/>
            <p:nvPr/>
          </p:nvSpPr>
          <p:spPr>
            <a:xfrm rot="-5400000">
              <a:off x="8011925" y="4130718"/>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403" name="tx403"/>
            <p:cNvSpPr/>
            <p:nvPr/>
          </p:nvSpPr>
          <p:spPr>
            <a:xfrm rot="-5400000">
              <a:off x="8255698" y="4227000"/>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404" name="tx404"/>
            <p:cNvSpPr/>
            <p:nvPr/>
          </p:nvSpPr>
          <p:spPr>
            <a:xfrm rot="-5400000">
              <a:off x="8657929"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405" name="tx405"/>
            <p:cNvSpPr/>
            <p:nvPr/>
          </p:nvSpPr>
          <p:spPr>
            <a:xfrm rot="-5400000">
              <a:off x="-95211" y="2251346"/>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406" name="rc406"/>
            <p:cNvSpPr/>
            <p:nvPr/>
          </p:nvSpPr>
          <p:spPr>
            <a:xfrm>
              <a:off x="4250968" y="5993415"/>
              <a:ext cx="219455" cy="219455"/>
            </a:xfrm>
            <a:prstGeom prst="rect">
              <a:avLst/>
            </a:prstGeom>
            <a:solidFill>
              <a:srgbClr val="FFFFFF">
                <a:alpha val="100000"/>
              </a:srgbClr>
            </a:solidFill>
          </p:spPr>
          <p:txBody>
            <a:bodyPr/>
            <a:lstStyle/>
            <a:p>
              <a:endParaRPr/>
            </a:p>
          </p:txBody>
        </p:sp>
        <p:sp>
          <p:nvSpPr>
            <p:cNvPr id="407" name="pg407"/>
            <p:cNvSpPr/>
            <p:nvPr/>
          </p:nvSpPr>
          <p:spPr>
            <a:xfrm>
              <a:off x="4435519"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8" name="pg408"/>
            <p:cNvSpPr/>
            <p:nvPr/>
          </p:nvSpPr>
          <p:spPr>
            <a:xfrm>
              <a:off x="4340909"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9" name="pg409"/>
            <p:cNvSpPr/>
            <p:nvPr/>
          </p:nvSpPr>
          <p:spPr>
            <a:xfrm>
              <a:off x="4251030"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0" name="pg410"/>
            <p:cNvSpPr/>
            <p:nvPr/>
          </p:nvSpPr>
          <p:spPr>
            <a:xfrm>
              <a:off x="4251030"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1" name="pg411"/>
            <p:cNvSpPr/>
            <p:nvPr/>
          </p:nvSpPr>
          <p:spPr>
            <a:xfrm>
              <a:off x="4251030"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2" name="rc412"/>
            <p:cNvSpPr/>
            <p:nvPr/>
          </p:nvSpPr>
          <p:spPr>
            <a:xfrm>
              <a:off x="4250968" y="5993415"/>
              <a:ext cx="219455" cy="219455"/>
            </a:xfrm>
            <a:prstGeom prst="rect">
              <a:avLst/>
            </a:prstGeom>
            <a:ln w="476" cap="sq">
              <a:solidFill>
                <a:srgbClr val="000000">
                  <a:alpha val="100000"/>
                </a:srgbClr>
              </a:solidFill>
              <a:prstDash val="solid"/>
              <a:miter/>
            </a:ln>
          </p:spPr>
          <p:txBody>
            <a:bodyPr/>
            <a:lstStyle/>
            <a:p>
              <a:endParaRPr/>
            </a:p>
          </p:txBody>
        </p:sp>
        <p:sp>
          <p:nvSpPr>
            <p:cNvPr id="413" name="tx413"/>
            <p:cNvSpPr/>
            <p:nvPr/>
          </p:nvSpPr>
          <p:spPr>
            <a:xfrm>
              <a:off x="4540013" y="6024834"/>
              <a:ext cx="1087245"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4" name="tx414"/>
            <p:cNvSpPr/>
            <p:nvPr/>
          </p:nvSpPr>
          <p:spPr>
            <a:xfrm>
              <a:off x="803816" y="398022"/>
              <a:ext cx="578628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WCAR, 2024</a:t>
              </a:r>
            </a:p>
          </p:txBody>
        </p:sp>
        <p:sp>
          <p:nvSpPr>
            <p:cNvPr id="415" name="tx415"/>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6" name="tx416"/>
            <p:cNvSpPr/>
            <p:nvPr/>
          </p:nvSpPr>
          <p:spPr>
            <a:xfrm>
              <a:off x="1725263" y="6449175"/>
              <a:ext cx="7349147"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7" name="tx417"/>
            <p:cNvSpPr/>
            <p:nvPr/>
          </p:nvSpPr>
          <p:spPr>
            <a:xfrm>
              <a:off x="7301039" y="6590777"/>
              <a:ext cx="1773371"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2024, le Cameroun se classera au 9e rang sur 24 pays pour la plus faible couverture en DTC1 (sur la base d'un classement ex æquo).
Le Cameroun était dans le top 10 des pays ayant le plus grand nombre d'enfants n'ayant reçu aucune dose (rang=4).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4726027" y="660217"/>
              <a:ext cx="0" cy="5507419"/>
            </a:xfrm>
            <a:custGeom>
              <a:avLst/>
              <a:gdLst/>
              <a:ahLst/>
              <a:cxnLst/>
              <a:rect l="0" t="0" r="0" b="0"/>
              <a:pathLst>
                <a:path h="5507419">
                  <a:moveTo>
                    <a:pt x="0" y="5507419"/>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695044" y="9105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1740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43758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70109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96460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22811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49163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75514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01865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32821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5456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8091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407271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433622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59973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86324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512676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539027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565378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91730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345525" y="2755587"/>
              <a:ext cx="4761003" cy="1316680"/>
            </a:xfrm>
            <a:custGeom>
              <a:avLst/>
              <a:gdLst/>
              <a:ahLst/>
              <a:cxnLst/>
              <a:rect l="0" t="0" r="0" b="0"/>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a:endParaRPr/>
            </a:p>
          </p:txBody>
        </p:sp>
        <p:sp>
          <p:nvSpPr>
            <p:cNvPr id="26" name="pl26"/>
            <p:cNvSpPr/>
            <p:nvPr/>
          </p:nvSpPr>
          <p:spPr>
            <a:xfrm>
              <a:off x="2345525" y="3018658"/>
              <a:ext cx="4761003" cy="0"/>
            </a:xfrm>
            <a:custGeom>
              <a:avLst/>
              <a:gdLst/>
              <a:ahLst/>
              <a:cxnLst/>
              <a:rect l="0" t="0" r="0" b="0"/>
              <a:pathLst>
                <a:path w="4761003">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a:endParaRPr/>
            </a:p>
          </p:txBody>
        </p:sp>
        <p:sp>
          <p:nvSpPr>
            <p:cNvPr id="27" name="pl27"/>
            <p:cNvSpPr/>
            <p:nvPr/>
          </p:nvSpPr>
          <p:spPr>
            <a:xfrm>
              <a:off x="2345525" y="2492516"/>
              <a:ext cx="4761003" cy="2633361"/>
            </a:xfrm>
            <a:custGeom>
              <a:avLst/>
              <a:gdLst/>
              <a:ahLst/>
              <a:cxnLst/>
              <a:rect l="0" t="0" r="0" b="0"/>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a:endParaRPr/>
            </a:p>
          </p:txBody>
        </p:sp>
        <p:sp>
          <p:nvSpPr>
            <p:cNvPr id="28" name="pl28"/>
            <p:cNvSpPr/>
            <p:nvPr/>
          </p:nvSpPr>
          <p:spPr>
            <a:xfrm>
              <a:off x="2345525" y="5127026"/>
              <a:ext cx="4761003" cy="790008"/>
            </a:xfrm>
            <a:custGeom>
              <a:avLst/>
              <a:gdLst/>
              <a:ahLst/>
              <a:cxnLst/>
              <a:rect l="0" t="0" r="0" b="0"/>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F26A21">
                  <a:alpha val="100000"/>
                </a:srgbClr>
              </a:solidFill>
              <a:prstDash val="solid"/>
              <a:round/>
            </a:ln>
          </p:spPr>
          <p:txBody>
            <a:bodyPr/>
            <a:lstStyle/>
            <a:p>
              <a:endParaRPr/>
            </a:p>
          </p:txBody>
        </p:sp>
        <p:sp>
          <p:nvSpPr>
            <p:cNvPr id="29" name="pl29"/>
            <p:cNvSpPr/>
            <p:nvPr/>
          </p:nvSpPr>
          <p:spPr>
            <a:xfrm>
              <a:off x="2345525" y="1701182"/>
              <a:ext cx="4761003" cy="263336"/>
            </a:xfrm>
            <a:custGeom>
              <a:avLst/>
              <a:gdLst/>
              <a:ahLst/>
              <a:cxnLst/>
              <a:rect l="0" t="0" r="0" b="0"/>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a:endParaRPr/>
            </a:p>
          </p:txBody>
        </p:sp>
        <p:sp>
          <p:nvSpPr>
            <p:cNvPr id="30" name="pl30"/>
            <p:cNvSpPr/>
            <p:nvPr/>
          </p:nvSpPr>
          <p:spPr>
            <a:xfrm>
              <a:off x="2345525" y="910643"/>
              <a:ext cx="4761003" cy="263336"/>
            </a:xfrm>
            <a:custGeom>
              <a:avLst/>
              <a:gdLst/>
              <a:ahLst/>
              <a:cxnLst/>
              <a:rect l="0" t="0" r="0" b="0"/>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a:endParaRPr/>
            </a:p>
          </p:txBody>
        </p:sp>
        <p:sp>
          <p:nvSpPr>
            <p:cNvPr id="31" name="pl31"/>
            <p:cNvSpPr/>
            <p:nvPr/>
          </p:nvSpPr>
          <p:spPr>
            <a:xfrm>
              <a:off x="2345525" y="1437846"/>
              <a:ext cx="4761003" cy="790008"/>
            </a:xfrm>
            <a:custGeom>
              <a:avLst/>
              <a:gdLst/>
              <a:ahLst/>
              <a:cxnLst/>
              <a:rect l="0" t="0" r="0" b="0"/>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a:endParaRPr/>
            </a:p>
          </p:txBody>
        </p:sp>
        <p:sp>
          <p:nvSpPr>
            <p:cNvPr id="32" name="pl32"/>
            <p:cNvSpPr/>
            <p:nvPr/>
          </p:nvSpPr>
          <p:spPr>
            <a:xfrm>
              <a:off x="2345525" y="4336399"/>
              <a:ext cx="4761003" cy="526672"/>
            </a:xfrm>
            <a:custGeom>
              <a:avLst/>
              <a:gdLst/>
              <a:ahLst/>
              <a:cxnLst/>
              <a:rect l="0" t="0" r="0" b="0"/>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a:endParaRPr/>
            </a:p>
          </p:txBody>
        </p:sp>
        <p:sp>
          <p:nvSpPr>
            <p:cNvPr id="33" name="pl33"/>
            <p:cNvSpPr/>
            <p:nvPr/>
          </p:nvSpPr>
          <p:spPr>
            <a:xfrm>
              <a:off x="2345525" y="3546037"/>
              <a:ext cx="4761003" cy="1053344"/>
            </a:xfrm>
            <a:custGeom>
              <a:avLst/>
              <a:gdLst/>
              <a:ahLst/>
              <a:cxnLst/>
              <a:rect l="0" t="0" r="0" b="0"/>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a:endParaRPr/>
            </a:p>
          </p:txBody>
        </p:sp>
        <p:sp>
          <p:nvSpPr>
            <p:cNvPr id="34" name="pl34"/>
            <p:cNvSpPr/>
            <p:nvPr/>
          </p:nvSpPr>
          <p:spPr>
            <a:xfrm>
              <a:off x="2345525" y="3282878"/>
              <a:ext cx="4761003" cy="2106689"/>
            </a:xfrm>
            <a:custGeom>
              <a:avLst/>
              <a:gdLst/>
              <a:ahLst/>
              <a:cxnLst/>
              <a:rect l="0" t="0" r="0" b="0"/>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a:endParaRPr/>
            </a:p>
          </p:txBody>
        </p:sp>
        <p:sp>
          <p:nvSpPr>
            <p:cNvPr id="35" name="pl35"/>
            <p:cNvSpPr/>
            <p:nvPr/>
          </p:nvSpPr>
          <p:spPr>
            <a:xfrm>
              <a:off x="2345525" y="910643"/>
              <a:ext cx="4761003" cy="263336"/>
            </a:xfrm>
            <a:custGeom>
              <a:avLst/>
              <a:gdLst/>
              <a:ahLst/>
              <a:cxnLst/>
              <a:rect l="0" t="0" r="0" b="0"/>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a:endParaRPr/>
            </a:p>
          </p:txBody>
        </p:sp>
        <p:sp>
          <p:nvSpPr>
            <p:cNvPr id="36" name="pl36"/>
            <p:cNvSpPr/>
            <p:nvPr/>
          </p:nvSpPr>
          <p:spPr>
            <a:xfrm>
              <a:off x="2345525" y="2755322"/>
              <a:ext cx="4761003" cy="526672"/>
            </a:xfrm>
            <a:custGeom>
              <a:avLst/>
              <a:gdLst/>
              <a:ahLst/>
              <a:cxnLst/>
              <a:rect l="0" t="0" r="0" b="0"/>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a:endParaRPr/>
            </a:p>
          </p:txBody>
        </p:sp>
        <p:sp>
          <p:nvSpPr>
            <p:cNvPr id="37" name="pl37"/>
            <p:cNvSpPr/>
            <p:nvPr/>
          </p:nvSpPr>
          <p:spPr>
            <a:xfrm>
              <a:off x="2345525" y="1965225"/>
              <a:ext cx="4761003" cy="1843353"/>
            </a:xfrm>
            <a:custGeom>
              <a:avLst/>
              <a:gdLst/>
              <a:ahLst/>
              <a:cxnLst/>
              <a:rect l="0" t="0" r="0" b="0"/>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a:endParaRPr/>
            </a:p>
          </p:txBody>
        </p:sp>
        <p:sp>
          <p:nvSpPr>
            <p:cNvPr id="38" name="pl38"/>
            <p:cNvSpPr/>
            <p:nvPr/>
          </p:nvSpPr>
          <p:spPr>
            <a:xfrm>
              <a:off x="2345525" y="1701270"/>
              <a:ext cx="4761003" cy="526672"/>
            </a:xfrm>
            <a:custGeom>
              <a:avLst/>
              <a:gdLst/>
              <a:ahLst/>
              <a:cxnLst/>
              <a:rect l="0" t="0" r="0" b="0"/>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a:endParaRPr/>
            </a:p>
          </p:txBody>
        </p:sp>
        <p:sp>
          <p:nvSpPr>
            <p:cNvPr id="39" name="pl39"/>
            <p:cNvSpPr/>
            <p:nvPr/>
          </p:nvSpPr>
          <p:spPr>
            <a:xfrm>
              <a:off x="2345525" y="3545860"/>
              <a:ext cx="4761003" cy="526672"/>
            </a:xfrm>
            <a:custGeom>
              <a:avLst/>
              <a:gdLst/>
              <a:ahLst/>
              <a:cxnLst/>
              <a:rect l="0" t="0" r="0" b="0"/>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a:endParaRPr/>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6" name="pt56"/>
            <p:cNvSpPr/>
            <p:nvPr/>
          </p:nvSpPr>
          <p:spPr>
            <a:xfrm>
              <a:off x="2259722" y="504095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9" name="pt79"/>
            <p:cNvSpPr/>
            <p:nvPr/>
          </p:nvSpPr>
          <p:spPr>
            <a:xfrm>
              <a:off x="7020725" y="583149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80" name="tx80"/>
            <p:cNvSpPr/>
            <p:nvPr/>
          </p:nvSpPr>
          <p:spPr>
            <a:xfrm>
              <a:off x="1905509" y="857129"/>
              <a:ext cx="281316"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Inde</a:t>
              </a:r>
            </a:p>
          </p:txBody>
        </p:sp>
        <p:sp>
          <p:nvSpPr>
            <p:cNvPr id="81" name="tx81"/>
            <p:cNvSpPr/>
            <p:nvPr/>
          </p:nvSpPr>
          <p:spPr>
            <a:xfrm>
              <a:off x="1728927" y="1091352"/>
              <a:ext cx="457898" cy="1344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Nigéria</a:t>
              </a:r>
            </a:p>
          </p:txBody>
        </p:sp>
        <p:sp>
          <p:nvSpPr>
            <p:cNvPr id="82" name="tx82"/>
            <p:cNvSpPr/>
            <p:nvPr/>
          </p:nvSpPr>
          <p:spPr>
            <a:xfrm>
              <a:off x="1559968" y="1383590"/>
              <a:ext cx="626857"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Indonésie</a:t>
              </a:r>
            </a:p>
          </p:txBody>
        </p:sp>
        <p:sp>
          <p:nvSpPr>
            <p:cNvPr id="83" name="tx83"/>
            <p:cNvSpPr/>
            <p:nvPr/>
          </p:nvSpPr>
          <p:spPr>
            <a:xfrm>
              <a:off x="1664491" y="1594523"/>
              <a:ext cx="522334" cy="15830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Éthiopie</a:t>
              </a:r>
            </a:p>
          </p:txBody>
        </p:sp>
        <p:sp>
          <p:nvSpPr>
            <p:cNvPr id="84" name="tx84"/>
            <p:cNvSpPr/>
            <p:nvPr/>
          </p:nvSpPr>
          <p:spPr>
            <a:xfrm>
              <a:off x="1487768" y="1884149"/>
              <a:ext cx="699056"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RDC</a:t>
              </a:r>
            </a:p>
          </p:txBody>
        </p:sp>
        <p:sp>
          <p:nvSpPr>
            <p:cNvPr id="86" name="tx86"/>
            <p:cNvSpPr/>
            <p:nvPr/>
          </p:nvSpPr>
          <p:spPr>
            <a:xfrm>
              <a:off x="1825405" y="2437641"/>
              <a:ext cx="361420"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Brésil</a:t>
              </a:r>
            </a:p>
          </p:txBody>
        </p:sp>
        <p:sp>
          <p:nvSpPr>
            <p:cNvPr id="87" name="tx87"/>
            <p:cNvSpPr/>
            <p:nvPr/>
          </p:nvSpPr>
          <p:spPr>
            <a:xfrm>
              <a:off x="1632450" y="2701719"/>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Tanzanie</a:t>
              </a:r>
            </a:p>
          </p:txBody>
        </p:sp>
        <p:sp>
          <p:nvSpPr>
            <p:cNvPr id="91" name="tx91"/>
            <p:cNvSpPr/>
            <p:nvPr/>
          </p:nvSpPr>
          <p:spPr>
            <a:xfrm>
              <a:off x="1359320" y="3728740"/>
              <a:ext cx="827505"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Somalie</a:t>
              </a:r>
            </a:p>
          </p:txBody>
        </p:sp>
        <p:sp>
          <p:nvSpPr>
            <p:cNvPr id="94" name="tx94"/>
            <p:cNvSpPr/>
            <p:nvPr/>
          </p:nvSpPr>
          <p:spPr>
            <a:xfrm>
              <a:off x="1640495" y="4519279"/>
              <a:ext cx="546330"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Mexique</a:t>
              </a:r>
            </a:p>
          </p:txBody>
        </p:sp>
        <p:sp>
          <p:nvSpPr>
            <p:cNvPr id="95" name="tx95"/>
            <p:cNvSpPr/>
            <p:nvPr/>
          </p:nvSpPr>
          <p:spPr>
            <a:xfrm>
              <a:off x="1391432" y="4781098"/>
              <a:ext cx="795393"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Cameroun</a:t>
              </a:r>
            </a:p>
          </p:txBody>
        </p:sp>
        <p:sp>
          <p:nvSpPr>
            <p:cNvPr id="97" name="tx97"/>
            <p:cNvSpPr/>
            <p:nvPr/>
          </p:nvSpPr>
          <p:spPr>
            <a:xfrm>
              <a:off x="1777272" y="5335013"/>
              <a:ext cx="40955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RPDC</a:t>
              </a:r>
            </a:p>
          </p:txBody>
        </p:sp>
        <p:sp>
          <p:nvSpPr>
            <p:cNvPr id="98" name="tx98"/>
            <p:cNvSpPr/>
            <p:nvPr/>
          </p:nvSpPr>
          <p:spPr>
            <a:xfrm>
              <a:off x="1785106" y="5600361"/>
              <a:ext cx="401719"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Tchad</a:t>
              </a:r>
            </a:p>
          </p:txBody>
        </p:sp>
        <p:sp>
          <p:nvSpPr>
            <p:cNvPr id="99" name="tx99"/>
            <p:cNvSpPr/>
            <p:nvPr/>
          </p:nvSpPr>
          <p:spPr>
            <a:xfrm>
              <a:off x="1656587" y="5863874"/>
              <a:ext cx="53023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Vietnam</a:t>
              </a:r>
            </a:p>
          </p:txBody>
        </p:sp>
        <p:sp>
          <p:nvSpPr>
            <p:cNvPr id="100" name="tx100"/>
            <p:cNvSpPr/>
            <p:nvPr/>
          </p:nvSpPr>
          <p:spPr>
            <a:xfrm>
              <a:off x="7265229" y="827839"/>
              <a:ext cx="457898" cy="1344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Nigéria</a:t>
              </a:r>
            </a:p>
          </p:txBody>
        </p:sp>
        <p:sp>
          <p:nvSpPr>
            <p:cNvPr id="101" name="tx101"/>
            <p:cNvSpPr/>
            <p:nvPr/>
          </p:nvSpPr>
          <p:spPr>
            <a:xfrm>
              <a:off x="7265229" y="1120641"/>
              <a:ext cx="281316"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Inde</a:t>
              </a:r>
            </a:p>
          </p:txBody>
        </p:sp>
        <p:sp>
          <p:nvSpPr>
            <p:cNvPr id="102" name="tx102"/>
            <p:cNvSpPr/>
            <p:nvPr/>
          </p:nvSpPr>
          <p:spPr>
            <a:xfrm>
              <a:off x="7265229" y="1382319"/>
              <a:ext cx="498338"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Soudan</a:t>
              </a:r>
            </a:p>
          </p:txBody>
        </p:sp>
        <p:sp>
          <p:nvSpPr>
            <p:cNvPr id="103" name="tx103"/>
            <p:cNvSpPr/>
            <p:nvPr/>
          </p:nvSpPr>
          <p:spPr>
            <a:xfrm>
              <a:off x="7265229" y="1645832"/>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RDC</a:t>
              </a:r>
            </a:p>
          </p:txBody>
        </p:sp>
        <p:sp>
          <p:nvSpPr>
            <p:cNvPr id="104" name="tx104"/>
            <p:cNvSpPr/>
            <p:nvPr/>
          </p:nvSpPr>
          <p:spPr>
            <a:xfrm>
              <a:off x="7265229" y="1858036"/>
              <a:ext cx="522334" cy="15830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Éthiopie</a:t>
              </a:r>
            </a:p>
          </p:txBody>
        </p:sp>
        <p:sp>
          <p:nvSpPr>
            <p:cNvPr id="105" name="tx105"/>
            <p:cNvSpPr/>
            <p:nvPr/>
          </p:nvSpPr>
          <p:spPr>
            <a:xfrm>
              <a:off x="7265229" y="2174128"/>
              <a:ext cx="626857"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Indonésie</a:t>
              </a:r>
            </a:p>
          </p:txBody>
        </p:sp>
        <p:sp>
          <p:nvSpPr>
            <p:cNvPr id="106" name="tx106"/>
            <p:cNvSpPr/>
            <p:nvPr/>
          </p:nvSpPr>
          <p:spPr>
            <a:xfrm>
              <a:off x="7265229" y="2437641"/>
              <a:ext cx="457968"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Yémen</a:t>
              </a:r>
            </a:p>
          </p:txBody>
        </p:sp>
        <p:sp>
          <p:nvSpPr>
            <p:cNvPr id="107" name="tx107"/>
            <p:cNvSpPr/>
            <p:nvPr/>
          </p:nvSpPr>
          <p:spPr>
            <a:xfrm>
              <a:off x="7265229" y="2671230"/>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65227"/>
              <a:ext cx="546330"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Mexique</a:t>
              </a:r>
            </a:p>
          </p:txBody>
        </p:sp>
        <p:sp>
          <p:nvSpPr>
            <p:cNvPr id="111" name="tx111"/>
            <p:cNvSpPr/>
            <p:nvPr/>
          </p:nvSpPr>
          <p:spPr>
            <a:xfrm>
              <a:off x="7265229" y="3728740"/>
              <a:ext cx="699056"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Tanzanie</a:t>
              </a:r>
            </a:p>
          </p:txBody>
        </p:sp>
        <p:sp>
          <p:nvSpPr>
            <p:cNvPr id="113" name="tx113"/>
            <p:cNvSpPr/>
            <p:nvPr/>
          </p:nvSpPr>
          <p:spPr>
            <a:xfrm>
              <a:off x="7265229" y="4254072"/>
              <a:ext cx="795393"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17514"/>
              <a:ext cx="956236" cy="13395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Afrique du Sud</a:t>
              </a:r>
            </a:p>
          </p:txBody>
        </p:sp>
        <p:sp>
          <p:nvSpPr>
            <p:cNvPr id="115" name="tx115"/>
            <p:cNvSpPr/>
            <p:nvPr/>
          </p:nvSpPr>
          <p:spPr>
            <a:xfrm>
              <a:off x="7265229" y="4807987"/>
              <a:ext cx="377653"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Chine</a:t>
              </a:r>
            </a:p>
          </p:txBody>
        </p:sp>
        <p:sp>
          <p:nvSpPr>
            <p:cNvPr id="116" name="tx116"/>
            <p:cNvSpPr/>
            <p:nvPr/>
          </p:nvSpPr>
          <p:spPr>
            <a:xfrm>
              <a:off x="7265229" y="5072770"/>
              <a:ext cx="361420"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Brésil</a:t>
              </a:r>
            </a:p>
          </p:txBody>
        </p:sp>
        <p:sp>
          <p:nvSpPr>
            <p:cNvPr id="117" name="tx117"/>
            <p:cNvSpPr/>
            <p:nvPr/>
          </p:nvSpPr>
          <p:spPr>
            <a:xfrm>
              <a:off x="7265229" y="5308123"/>
              <a:ext cx="602367"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Cameroun</a:t>
              </a:r>
            </a:p>
          </p:txBody>
        </p:sp>
        <p:sp>
          <p:nvSpPr>
            <p:cNvPr id="120" name="tx120"/>
            <p:cNvSpPr/>
            <p:nvPr/>
          </p:nvSpPr>
          <p:spPr>
            <a:xfrm>
              <a:off x="570259" y="87022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398022"/>
              <a:ext cx="622494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Classement IA2030 des 20 pays ayant le moins recours aux doses zéro, 2021-2024</a:t>
              </a:r>
            </a:p>
          </p:txBody>
        </p:sp>
        <p:sp>
          <p:nvSpPr>
            <p:cNvPr id="143" name="tx143"/>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dirty="0">
                <a:solidFill>
                  <a:srgbClr val="FFFFFF">
                    <a:alpha val="100000"/>
                  </a:srgbClr>
                </a:solidFill>
                <a:latin typeface="Arial"/>
                <a:cs typeface="Arial"/>
                <a:sym typeface="Arial"/>
              </a:rPr>
              <a:t>Vingt pays </a:t>
            </a:r>
            <a:r>
              <a:rPr sz="1200" b="0" i="0" u="none" cap="none" dirty="0" err="1">
                <a:solidFill>
                  <a:srgbClr val="FFFFFF">
                    <a:alpha val="100000"/>
                  </a:srgbClr>
                </a:solidFill>
                <a:latin typeface="Arial"/>
                <a:cs typeface="Arial"/>
                <a:sym typeface="Arial"/>
              </a:rPr>
              <a:t>ont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été</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classés</a:t>
            </a:r>
            <a:r>
              <a:rPr sz="1200" b="0" i="0" u="none" cap="none" dirty="0">
                <a:solidFill>
                  <a:srgbClr val="FFFFFF">
                    <a:alpha val="100000"/>
                  </a:srgbClr>
                </a:solidFill>
                <a:latin typeface="Arial"/>
                <a:cs typeface="Arial"/>
                <a:sym typeface="Arial"/>
              </a:rPr>
              <a:t> par </a:t>
            </a:r>
            <a:r>
              <a:rPr sz="1200" b="0" i="0" u="none" cap="none" dirty="0" err="1">
                <a:solidFill>
                  <a:srgbClr val="FFFFFF">
                    <a:alpha val="100000"/>
                  </a:srgbClr>
                </a:solidFill>
                <a:latin typeface="Arial"/>
                <a:cs typeface="Arial"/>
                <a:sym typeface="Arial"/>
              </a:rPr>
              <a:t>ordre</a:t>
            </a:r>
            <a:r>
              <a:rPr sz="1200" b="0" i="0" u="none" cap="none" dirty="0">
                <a:solidFill>
                  <a:srgbClr val="FFFFFF">
                    <a:alpha val="100000"/>
                  </a:srgbClr>
                </a:solidFill>
                <a:latin typeface="Arial"/>
                <a:cs typeface="Arial"/>
                <a:sym typeface="Arial"/>
              </a:rPr>
              <a:t> de </a:t>
            </a:r>
            <a:r>
              <a:rPr sz="1200" b="0" i="0" u="none" cap="none" dirty="0" err="1">
                <a:solidFill>
                  <a:srgbClr val="FFFFFF">
                    <a:alpha val="100000"/>
                  </a:srgbClr>
                </a:solidFill>
                <a:latin typeface="Arial"/>
                <a:cs typeface="Arial"/>
                <a:sym typeface="Arial"/>
              </a:rPr>
              <a:t>priorité</a:t>
            </a:r>
            <a:r>
              <a:rPr sz="1200" b="0" i="0" u="none" cap="none" dirty="0">
                <a:solidFill>
                  <a:srgbClr val="FFFFFF">
                    <a:alpha val="100000"/>
                  </a:srgbClr>
                </a:solidFill>
                <a:latin typeface="Arial"/>
                <a:cs typeface="Arial"/>
                <a:sym typeface="Arial"/>
              </a:rPr>
              <a:t> dans le cadre du Programme de vaccination 2030 (IA2030),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fonction</a:t>
            </a:r>
            <a:r>
              <a:rPr sz="1200" b="0" i="0" u="none" cap="none" dirty="0">
                <a:solidFill>
                  <a:srgbClr val="FFFFFF">
                    <a:alpha val="100000"/>
                  </a:srgbClr>
                </a:solidFill>
                <a:latin typeface="Arial"/>
                <a:cs typeface="Arial"/>
                <a:sym typeface="Arial"/>
              </a:rPr>
              <a:t> du </a:t>
            </a:r>
            <a:r>
              <a:rPr sz="1200" b="0" i="0" u="none" cap="none" dirty="0" err="1">
                <a:solidFill>
                  <a:srgbClr val="FFFFFF">
                    <a:alpha val="100000"/>
                  </a:srgbClr>
                </a:solidFill>
                <a:latin typeface="Arial"/>
                <a:cs typeface="Arial"/>
                <a:sym typeface="Arial"/>
              </a:rPr>
              <a:t>nombre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d'enfants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n'ayant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reçu</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aucune</a:t>
            </a:r>
            <a:r>
              <a:rPr sz="1200" b="0" i="0" u="none" cap="none" dirty="0">
                <a:solidFill>
                  <a:srgbClr val="FFFFFF">
                    <a:alpha val="100000"/>
                  </a:srgbClr>
                </a:solidFill>
                <a:latin typeface="Arial"/>
                <a:cs typeface="Arial"/>
                <a:sym typeface="Arial"/>
              </a:rPr>
              <a:t> dose de </a:t>
            </a:r>
            <a:r>
              <a:rPr sz="1200" b="0" i="0" u="none" cap="none" dirty="0" err="1">
                <a:solidFill>
                  <a:srgbClr val="FFFFFF">
                    <a:alpha val="100000"/>
                  </a:srgbClr>
                </a:solidFill>
                <a:latin typeface="Arial"/>
                <a:cs typeface="Arial"/>
                <a:sym typeface="Arial"/>
              </a:rPr>
              <a:t>vaccin</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Ce </a:t>
            </a:r>
            <a:r>
              <a:rPr sz="1200" b="0" i="0" u="none" cap="none" dirty="0" err="1">
                <a:solidFill>
                  <a:srgbClr val="FFFFFF">
                    <a:alpha val="100000"/>
                  </a:srgbClr>
                </a:solidFill>
                <a:latin typeface="Arial"/>
                <a:cs typeface="Arial"/>
                <a:sym typeface="Arial"/>
              </a:rPr>
              <a:t>graphique</a:t>
            </a:r>
            <a:r>
              <a:rPr sz="1200" b="0" i="0" u="none" cap="none" dirty="0">
                <a:solidFill>
                  <a:srgbClr val="FFFFFF">
                    <a:alpha val="100000"/>
                  </a:srgbClr>
                </a:solidFill>
                <a:latin typeface="Arial"/>
                <a:cs typeface="Arial"/>
                <a:sym typeface="Arial"/>
              </a:rPr>
              <a:t> compare le </a:t>
            </a:r>
            <a:r>
              <a:rPr sz="1200" b="0" i="0" u="none" cap="none" dirty="0" err="1">
                <a:solidFill>
                  <a:srgbClr val="FFFFFF">
                    <a:alpha val="100000"/>
                  </a:srgbClr>
                </a:solidFill>
                <a:latin typeface="Arial"/>
                <a:cs typeface="Arial"/>
                <a:sym typeface="Arial"/>
              </a:rPr>
              <a:t>classement</a:t>
            </a:r>
            <a:r>
              <a:rPr sz="1200" b="0" i="0" u="none" cap="none" dirty="0">
                <a:solidFill>
                  <a:srgbClr val="FFFFFF">
                    <a:alpha val="100000"/>
                  </a:srgbClr>
                </a:solidFill>
                <a:latin typeface="Arial"/>
                <a:cs typeface="Arial"/>
                <a:sym typeface="Arial"/>
              </a:rPr>
              <a:t> des 20 premiers pays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et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2024. La première place correspond au pays </a:t>
            </a:r>
            <a:r>
              <a:rPr sz="1200" b="0" i="0" u="none" cap="none" dirty="0" err="1">
                <a:solidFill>
                  <a:srgbClr val="FFFFFF">
                    <a:alpha val="100000"/>
                  </a:srgbClr>
                </a:solidFill>
                <a:latin typeface="Arial"/>
                <a:cs typeface="Arial"/>
                <a:sym typeface="Arial"/>
              </a:rPr>
              <a:t>ayant</a:t>
            </a:r>
            <a:r>
              <a:rPr sz="1200" b="0" i="0" u="none" cap="none" dirty="0">
                <a:solidFill>
                  <a:srgbClr val="FFFFFF">
                    <a:alpha val="100000"/>
                  </a:srgbClr>
                </a:solidFill>
                <a:latin typeface="Arial"/>
                <a:cs typeface="Arial"/>
                <a:sym typeface="Arial"/>
              </a:rPr>
              <a:t> le </a:t>
            </a:r>
            <a:r>
              <a:rPr sz="1200" b="0" i="0" u="none" cap="none" dirty="0" err="1">
                <a:solidFill>
                  <a:srgbClr val="FFFFFF">
                    <a:alpha val="100000"/>
                  </a:srgbClr>
                </a:solidFill>
                <a:latin typeface="Arial"/>
                <a:cs typeface="Arial"/>
                <a:sym typeface="Arial"/>
              </a:rPr>
              <a:t>nombre</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absolu</a:t>
            </a:r>
            <a:r>
              <a:rPr sz="1200" b="0" i="0" u="none" cap="none" dirty="0">
                <a:solidFill>
                  <a:srgbClr val="FFFFFF">
                    <a:alpha val="100000"/>
                  </a:srgbClr>
                </a:solidFill>
                <a:latin typeface="Arial"/>
                <a:cs typeface="Arial"/>
                <a:sym typeface="Arial"/>
              </a:rPr>
              <a:t> le plus </a:t>
            </a:r>
            <a:r>
              <a:rPr sz="1200" b="0" i="0" u="none" cap="none" dirty="0" err="1">
                <a:solidFill>
                  <a:srgbClr val="FFFFFF">
                    <a:alpha val="100000"/>
                  </a:srgbClr>
                </a:solidFill>
                <a:latin typeface="Arial"/>
                <a:cs typeface="Arial"/>
                <a:sym typeface="Arial"/>
              </a:rPr>
              <a:t>élevé</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d'enfants</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n'ayant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reçu</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aucune</a:t>
            </a:r>
            <a:r>
              <a:rPr sz="1200" b="0" i="0" u="none" cap="none" dirty="0">
                <a:solidFill>
                  <a:srgbClr val="FFFFFF">
                    <a:alpha val="100000"/>
                  </a:srgbClr>
                </a:solidFill>
                <a:latin typeface="Arial"/>
                <a:cs typeface="Arial"/>
                <a:sym typeface="Arial"/>
              </a:rPr>
              <a:t> dose de </a:t>
            </a:r>
            <a:r>
              <a:rPr sz="1200" b="0" i="0" u="none" cap="none" dirty="0" err="1">
                <a:solidFill>
                  <a:srgbClr val="FFFFFF">
                    <a:alpha val="100000"/>
                  </a:srgbClr>
                </a:solidFill>
                <a:latin typeface="Arial"/>
                <a:cs typeface="Arial"/>
                <a:sym typeface="Arial"/>
              </a:rPr>
              <a:t>vaccin</a:t>
            </a:r>
            <a:r>
              <a:rPr sz="1200" b="0" i="0" u="none" cap="none" dirty="0">
                <a:solidFill>
                  <a:srgbClr val="FFFFFF">
                    <a:alpha val="100000"/>
                  </a:srgbClr>
                </a:solidFill>
                <a:latin typeface="Arial"/>
                <a:cs typeface="Arial"/>
                <a:sym typeface="Arial"/>
              </a:rPr>
              <a:t>.
Le Cameroun </a:t>
            </a:r>
            <a:r>
              <a:rPr sz="1200" b="0" i="0" u="none" cap="none" dirty="0" err="1">
                <a:solidFill>
                  <a:srgbClr val="FFFFFF">
                    <a:alpha val="100000"/>
                  </a:srgbClr>
                </a:solidFill>
                <a:latin typeface="Arial"/>
                <a:cs typeface="Arial"/>
                <a:sym typeface="Arial"/>
              </a:rPr>
              <a:t>figurait</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parmi</a:t>
            </a:r>
            <a:r>
              <a:rPr sz="1200" b="0" i="0" u="none" cap="none" dirty="0">
                <a:solidFill>
                  <a:srgbClr val="FFFFFF">
                    <a:alpha val="100000"/>
                  </a:srgbClr>
                </a:solidFill>
                <a:latin typeface="Arial"/>
                <a:cs typeface="Arial"/>
                <a:sym typeface="Arial"/>
              </a:rPr>
              <a:t> les 20 premiers pays à dose </a:t>
            </a:r>
            <a:r>
              <a:rPr sz="1200" b="0" i="0" u="none" cap="none" dirty="0" err="1">
                <a:solidFill>
                  <a:srgbClr val="FFFFFF">
                    <a:alpha val="100000"/>
                  </a:srgbClr>
                </a:solidFill>
                <a:latin typeface="Arial"/>
                <a:cs typeface="Arial"/>
                <a:sym typeface="Arial"/>
              </a:rPr>
              <a:t>zéro</a:t>
            </a:r>
            <a:r>
              <a:rPr sz="1200" b="0" i="0" u="none" cap="none" dirty="0">
                <a:solidFill>
                  <a:srgbClr val="FFFFFF">
                    <a:alpha val="100000"/>
                  </a:srgbClr>
                </a:solidFill>
                <a:latin typeface="Arial"/>
                <a:cs typeface="Arial"/>
                <a:sym typeface="Arial"/>
              </a:rPr>
              <a:t> </a:t>
            </a:r>
            <a:r>
              <a:rPr sz="1200" b="0" i="0" u="none" cap="none" dirty="0" err="1">
                <a:solidFill>
                  <a:srgbClr val="FFFFFF">
                    <a:alpha val="100000"/>
                  </a:srgbClr>
                </a:solidFill>
                <a:latin typeface="Arial"/>
                <a:cs typeface="Arial"/>
                <a:sym typeface="Arial"/>
              </a:rPr>
              <a:t>en</a:t>
            </a:r>
            <a:r>
              <a:rPr sz="1200" b="0" i="0" u="none" cap="none" dirty="0">
                <a:solidFill>
                  <a:srgbClr val="FFFFFF">
                    <a:alpha val="100000"/>
                  </a:srgbClr>
                </a:solidFill>
                <a:latin typeface="Arial"/>
                <a:cs typeface="Arial"/>
                <a:sym typeface="Arial"/>
              </a:rPr>
              <a:t> 2021 et 2024.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0772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3158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5240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73215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9402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14844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35658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5647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277286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298101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1891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39729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360544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38135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02172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2298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443801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464615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485429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06244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95044" y="527058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5044" y="547872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737948" y="2148580"/>
              <a:ext cx="4155057" cy="416146"/>
            </a:xfrm>
            <a:custGeom>
              <a:avLst/>
              <a:gdLst/>
              <a:ahLst/>
              <a:cxnLst/>
              <a:rect l="0" t="0" r="0" b="0"/>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a:endParaRPr/>
            </a:p>
          </p:txBody>
        </p:sp>
        <p:sp>
          <p:nvSpPr>
            <p:cNvPr id="29" name="pl29"/>
            <p:cNvSpPr/>
            <p:nvPr/>
          </p:nvSpPr>
          <p:spPr>
            <a:xfrm>
              <a:off x="2737948" y="2981082"/>
              <a:ext cx="4155057" cy="416146"/>
            </a:xfrm>
            <a:custGeom>
              <a:avLst/>
              <a:gdLst/>
              <a:ahLst/>
              <a:cxnLst/>
              <a:rect l="0" t="0" r="0" b="0"/>
              <a:pathLst>
                <a:path w="4155057" h="416146">
                  <a:moveTo>
                    <a:pt x="0" y="416146"/>
                  </a:moveTo>
                  <a:lnTo>
                    <a:pt x="13990" y="416134"/>
                  </a:lnTo>
                  <a:lnTo>
                    <a:pt x="27980" y="416119"/>
                  </a:lnTo>
                  <a:lnTo>
                    <a:pt x="41970" y="416102"/>
                  </a:lnTo>
                  <a:lnTo>
                    <a:pt x="55960" y="416083"/>
                  </a:lnTo>
                  <a:lnTo>
                    <a:pt x="69950" y="416059"/>
                  </a:lnTo>
                  <a:lnTo>
                    <a:pt x="83940" y="416032"/>
                  </a:lnTo>
                  <a:lnTo>
                    <a:pt x="97930" y="416000"/>
                  </a:lnTo>
                  <a:lnTo>
                    <a:pt x="111920" y="415962"/>
                  </a:lnTo>
                  <a:lnTo>
                    <a:pt x="125910" y="415917"/>
                  </a:lnTo>
                  <a:lnTo>
                    <a:pt x="139900" y="415865"/>
                  </a:lnTo>
                  <a:lnTo>
                    <a:pt x="153891" y="415803"/>
                  </a:lnTo>
                  <a:lnTo>
                    <a:pt x="167881" y="415731"/>
                  </a:lnTo>
                  <a:lnTo>
                    <a:pt x="181871" y="415647"/>
                  </a:lnTo>
                  <a:lnTo>
                    <a:pt x="195861" y="415547"/>
                  </a:lnTo>
                  <a:lnTo>
                    <a:pt x="209851" y="415430"/>
                  </a:lnTo>
                  <a:lnTo>
                    <a:pt x="223841" y="415293"/>
                  </a:lnTo>
                  <a:lnTo>
                    <a:pt x="237831" y="415132"/>
                  </a:lnTo>
                  <a:lnTo>
                    <a:pt x="251821" y="414943"/>
                  </a:lnTo>
                  <a:lnTo>
                    <a:pt x="265811" y="414721"/>
                  </a:lnTo>
                  <a:lnTo>
                    <a:pt x="279801" y="414461"/>
                  </a:lnTo>
                  <a:lnTo>
                    <a:pt x="293791" y="414157"/>
                  </a:lnTo>
                  <a:lnTo>
                    <a:pt x="307782" y="413800"/>
                  </a:lnTo>
                  <a:lnTo>
                    <a:pt x="321772" y="413382"/>
                  </a:lnTo>
                  <a:lnTo>
                    <a:pt x="335762" y="412893"/>
                  </a:lnTo>
                  <a:lnTo>
                    <a:pt x="349752" y="412321"/>
                  </a:lnTo>
                  <a:lnTo>
                    <a:pt x="363742" y="411652"/>
                  </a:lnTo>
                  <a:lnTo>
                    <a:pt x="377732" y="410872"/>
                  </a:lnTo>
                  <a:lnTo>
                    <a:pt x="391722" y="409963"/>
                  </a:lnTo>
                  <a:lnTo>
                    <a:pt x="405712" y="408905"/>
                  </a:lnTo>
                  <a:lnTo>
                    <a:pt x="419702" y="407675"/>
                  </a:lnTo>
                  <a:lnTo>
                    <a:pt x="433692" y="406249"/>
                  </a:lnTo>
                  <a:lnTo>
                    <a:pt x="447682" y="404598"/>
                  </a:lnTo>
                  <a:lnTo>
                    <a:pt x="461673" y="402693"/>
                  </a:lnTo>
                  <a:lnTo>
                    <a:pt x="475663" y="400500"/>
                  </a:lnTo>
                  <a:lnTo>
                    <a:pt x="489653" y="397985"/>
                  </a:lnTo>
                  <a:lnTo>
                    <a:pt x="503643" y="395111"/>
                  </a:lnTo>
                  <a:lnTo>
                    <a:pt x="517633" y="391843"/>
                  </a:lnTo>
                  <a:lnTo>
                    <a:pt x="531623" y="388144"/>
                  </a:lnTo>
                  <a:lnTo>
                    <a:pt x="545613" y="383982"/>
                  </a:lnTo>
                  <a:lnTo>
                    <a:pt x="559603" y="379330"/>
                  </a:lnTo>
                  <a:lnTo>
                    <a:pt x="573593" y="374167"/>
                  </a:lnTo>
                  <a:lnTo>
                    <a:pt x="587583" y="368483"/>
                  </a:lnTo>
                  <a:lnTo>
                    <a:pt x="601574" y="362280"/>
                  </a:lnTo>
                  <a:lnTo>
                    <a:pt x="615564" y="355576"/>
                  </a:lnTo>
                  <a:lnTo>
                    <a:pt x="629554" y="348404"/>
                  </a:lnTo>
                  <a:lnTo>
                    <a:pt x="643544" y="340818"/>
                  </a:lnTo>
                  <a:lnTo>
                    <a:pt x="657534" y="332887"/>
                  </a:lnTo>
                  <a:lnTo>
                    <a:pt x="671524" y="324698"/>
                  </a:lnTo>
                  <a:lnTo>
                    <a:pt x="685514" y="316347"/>
                  </a:lnTo>
                  <a:lnTo>
                    <a:pt x="699504" y="307942"/>
                  </a:lnTo>
                  <a:lnTo>
                    <a:pt x="713494" y="299591"/>
                  </a:lnTo>
                  <a:lnTo>
                    <a:pt x="727484" y="291401"/>
                  </a:lnTo>
                  <a:lnTo>
                    <a:pt x="741474" y="283470"/>
                  </a:lnTo>
                  <a:lnTo>
                    <a:pt x="755465" y="275884"/>
                  </a:lnTo>
                  <a:lnTo>
                    <a:pt x="769455" y="268713"/>
                  </a:lnTo>
                  <a:lnTo>
                    <a:pt x="783445" y="262008"/>
                  </a:lnTo>
                  <a:lnTo>
                    <a:pt x="797435" y="255805"/>
                  </a:lnTo>
                  <a:lnTo>
                    <a:pt x="811425" y="250121"/>
                  </a:lnTo>
                  <a:lnTo>
                    <a:pt x="825415" y="244958"/>
                  </a:lnTo>
                  <a:lnTo>
                    <a:pt x="839405" y="240306"/>
                  </a:lnTo>
                  <a:lnTo>
                    <a:pt x="853395" y="236145"/>
                  </a:lnTo>
                  <a:lnTo>
                    <a:pt x="867385" y="232446"/>
                  </a:lnTo>
                  <a:lnTo>
                    <a:pt x="881375" y="229177"/>
                  </a:lnTo>
                  <a:lnTo>
                    <a:pt x="895365" y="226304"/>
                  </a:lnTo>
                  <a:lnTo>
                    <a:pt x="909356" y="223789"/>
                  </a:lnTo>
                  <a:lnTo>
                    <a:pt x="923346" y="221596"/>
                  </a:lnTo>
                  <a:lnTo>
                    <a:pt x="937336" y="219690"/>
                  </a:lnTo>
                  <a:lnTo>
                    <a:pt x="951326" y="218039"/>
                  </a:lnTo>
                  <a:lnTo>
                    <a:pt x="965316" y="216613"/>
                  </a:lnTo>
                  <a:lnTo>
                    <a:pt x="979306" y="215383"/>
                  </a:lnTo>
                  <a:lnTo>
                    <a:pt x="993296" y="214325"/>
                  </a:lnTo>
                  <a:lnTo>
                    <a:pt x="1007286" y="213416"/>
                  </a:lnTo>
                  <a:lnTo>
                    <a:pt x="1021276" y="212636"/>
                  </a:lnTo>
                  <a:lnTo>
                    <a:pt x="1035266" y="211968"/>
                  </a:lnTo>
                  <a:lnTo>
                    <a:pt x="1049256" y="211396"/>
                  </a:lnTo>
                  <a:lnTo>
                    <a:pt x="1063247" y="210907"/>
                  </a:lnTo>
                  <a:lnTo>
                    <a:pt x="1077237" y="210489"/>
                  </a:lnTo>
                  <a:lnTo>
                    <a:pt x="1091227" y="210132"/>
                  </a:lnTo>
                  <a:lnTo>
                    <a:pt x="1105217" y="209827"/>
                  </a:lnTo>
                  <a:lnTo>
                    <a:pt x="1119207" y="209567"/>
                  </a:lnTo>
                  <a:lnTo>
                    <a:pt x="1133197" y="209345"/>
                  </a:lnTo>
                  <a:lnTo>
                    <a:pt x="1147187" y="209157"/>
                  </a:lnTo>
                  <a:lnTo>
                    <a:pt x="1161177" y="208995"/>
                  </a:lnTo>
                  <a:lnTo>
                    <a:pt x="1175167" y="208858"/>
                  </a:lnTo>
                  <a:lnTo>
                    <a:pt x="1189157" y="208741"/>
                  </a:lnTo>
                  <a:lnTo>
                    <a:pt x="1203148" y="208642"/>
                  </a:lnTo>
                  <a:lnTo>
                    <a:pt x="1217138" y="208557"/>
                  </a:lnTo>
                  <a:lnTo>
                    <a:pt x="1231128" y="208485"/>
                  </a:lnTo>
                  <a:lnTo>
                    <a:pt x="1245118" y="208424"/>
                  </a:lnTo>
                  <a:lnTo>
                    <a:pt x="1259108" y="208371"/>
                  </a:lnTo>
                  <a:lnTo>
                    <a:pt x="1273098" y="208327"/>
                  </a:lnTo>
                  <a:lnTo>
                    <a:pt x="1287088" y="208289"/>
                  </a:lnTo>
                  <a:lnTo>
                    <a:pt x="1301078" y="208257"/>
                  </a:lnTo>
                  <a:lnTo>
                    <a:pt x="1315068" y="208229"/>
                  </a:lnTo>
                  <a:lnTo>
                    <a:pt x="1329058" y="208206"/>
                  </a:lnTo>
                  <a:lnTo>
                    <a:pt x="1343048" y="208186"/>
                  </a:lnTo>
                  <a:lnTo>
                    <a:pt x="1357039" y="208169"/>
                  </a:lnTo>
                  <a:lnTo>
                    <a:pt x="1371029" y="208155"/>
                  </a:lnTo>
                  <a:lnTo>
                    <a:pt x="1385019" y="20814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a:endParaRPr/>
            </a:p>
          </p:txBody>
        </p:sp>
        <p:sp>
          <p:nvSpPr>
            <p:cNvPr id="30" name="pl30"/>
            <p:cNvSpPr/>
            <p:nvPr/>
          </p:nvSpPr>
          <p:spPr>
            <a:xfrm>
              <a:off x="2737948" y="5478798"/>
              <a:ext cx="4155057" cy="208073"/>
            </a:xfrm>
            <a:custGeom>
              <a:avLst/>
              <a:gdLst/>
              <a:ahLst/>
              <a:cxnLst/>
              <a:rect l="0" t="0" r="0" b="0"/>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73"/>
                  </a:lnTo>
                  <a:lnTo>
                    <a:pt x="2784028" y="208073"/>
                  </a:lnTo>
                  <a:lnTo>
                    <a:pt x="2798018" y="208073"/>
                  </a:lnTo>
                  <a:lnTo>
                    <a:pt x="2812008" y="208073"/>
                  </a:lnTo>
                  <a:lnTo>
                    <a:pt x="2825998" y="208073"/>
                  </a:lnTo>
                  <a:lnTo>
                    <a:pt x="2839988" y="208073"/>
                  </a:lnTo>
                  <a:lnTo>
                    <a:pt x="2853978" y="208073"/>
                  </a:lnTo>
                  <a:lnTo>
                    <a:pt x="2867969" y="208073"/>
                  </a:lnTo>
                  <a:lnTo>
                    <a:pt x="2881959" y="208073"/>
                  </a:lnTo>
                  <a:lnTo>
                    <a:pt x="2895949" y="208073"/>
                  </a:lnTo>
                  <a:lnTo>
                    <a:pt x="2909939" y="208073"/>
                  </a:lnTo>
                  <a:lnTo>
                    <a:pt x="2923929" y="208073"/>
                  </a:lnTo>
                  <a:lnTo>
                    <a:pt x="2937919" y="208073"/>
                  </a:lnTo>
                  <a:lnTo>
                    <a:pt x="2951909" y="208073"/>
                  </a:lnTo>
                  <a:lnTo>
                    <a:pt x="2965899" y="208073"/>
                  </a:lnTo>
                  <a:lnTo>
                    <a:pt x="2979889" y="208073"/>
                  </a:lnTo>
                  <a:lnTo>
                    <a:pt x="2993879" y="208073"/>
                  </a:lnTo>
                  <a:lnTo>
                    <a:pt x="3007870" y="208073"/>
                  </a:lnTo>
                  <a:lnTo>
                    <a:pt x="3021860" y="208073"/>
                  </a:lnTo>
                  <a:lnTo>
                    <a:pt x="3035850" y="208073"/>
                  </a:lnTo>
                  <a:lnTo>
                    <a:pt x="3049840" y="208073"/>
                  </a:lnTo>
                  <a:lnTo>
                    <a:pt x="3063830" y="208073"/>
                  </a:lnTo>
                  <a:lnTo>
                    <a:pt x="3077820" y="208073"/>
                  </a:lnTo>
                  <a:lnTo>
                    <a:pt x="3091810" y="208073"/>
                  </a:lnTo>
                  <a:lnTo>
                    <a:pt x="3105800" y="208073"/>
                  </a:lnTo>
                  <a:lnTo>
                    <a:pt x="3119790" y="208073"/>
                  </a:lnTo>
                  <a:lnTo>
                    <a:pt x="3133780" y="208073"/>
                  </a:lnTo>
                  <a:lnTo>
                    <a:pt x="3147770" y="208073"/>
                  </a:lnTo>
                  <a:lnTo>
                    <a:pt x="3161761" y="208073"/>
                  </a:lnTo>
                  <a:lnTo>
                    <a:pt x="3175751" y="208073"/>
                  </a:lnTo>
                  <a:lnTo>
                    <a:pt x="3189741" y="208073"/>
                  </a:lnTo>
                  <a:lnTo>
                    <a:pt x="3203731" y="208073"/>
                  </a:lnTo>
                  <a:lnTo>
                    <a:pt x="3217721" y="208073"/>
                  </a:lnTo>
                  <a:lnTo>
                    <a:pt x="3231711" y="208073"/>
                  </a:lnTo>
                  <a:lnTo>
                    <a:pt x="3245701" y="208073"/>
                  </a:lnTo>
                  <a:lnTo>
                    <a:pt x="3259691" y="208073"/>
                  </a:lnTo>
                  <a:lnTo>
                    <a:pt x="3273681" y="208073"/>
                  </a:lnTo>
                  <a:lnTo>
                    <a:pt x="3287671" y="208073"/>
                  </a:lnTo>
                  <a:lnTo>
                    <a:pt x="3301661" y="208073"/>
                  </a:lnTo>
                  <a:lnTo>
                    <a:pt x="3315652" y="208073"/>
                  </a:lnTo>
                  <a:lnTo>
                    <a:pt x="3329642" y="208073"/>
                  </a:lnTo>
                  <a:lnTo>
                    <a:pt x="3343632" y="208073"/>
                  </a:lnTo>
                  <a:lnTo>
                    <a:pt x="3357622" y="208073"/>
                  </a:lnTo>
                  <a:lnTo>
                    <a:pt x="3371612" y="208073"/>
                  </a:lnTo>
                  <a:lnTo>
                    <a:pt x="3385602" y="208073"/>
                  </a:lnTo>
                  <a:lnTo>
                    <a:pt x="3399592" y="208073"/>
                  </a:lnTo>
                  <a:lnTo>
                    <a:pt x="3413582" y="208073"/>
                  </a:lnTo>
                  <a:lnTo>
                    <a:pt x="3427572" y="208073"/>
                  </a:lnTo>
                  <a:lnTo>
                    <a:pt x="3441562" y="208073"/>
                  </a:lnTo>
                  <a:lnTo>
                    <a:pt x="3455552" y="208073"/>
                  </a:lnTo>
                  <a:lnTo>
                    <a:pt x="3469543" y="208073"/>
                  </a:lnTo>
                  <a:lnTo>
                    <a:pt x="3483533" y="208073"/>
                  </a:lnTo>
                  <a:lnTo>
                    <a:pt x="3497523" y="208073"/>
                  </a:lnTo>
                  <a:lnTo>
                    <a:pt x="3511513" y="208073"/>
                  </a:lnTo>
                  <a:lnTo>
                    <a:pt x="3525503" y="208073"/>
                  </a:lnTo>
                  <a:lnTo>
                    <a:pt x="3539493" y="208073"/>
                  </a:lnTo>
                  <a:lnTo>
                    <a:pt x="3553483" y="208073"/>
                  </a:lnTo>
                  <a:lnTo>
                    <a:pt x="3567473" y="208073"/>
                  </a:lnTo>
                  <a:lnTo>
                    <a:pt x="3581463" y="208073"/>
                  </a:lnTo>
                  <a:lnTo>
                    <a:pt x="3595453" y="208073"/>
                  </a:lnTo>
                  <a:lnTo>
                    <a:pt x="3609444" y="208073"/>
                  </a:lnTo>
                  <a:lnTo>
                    <a:pt x="3623434" y="208073"/>
                  </a:lnTo>
                  <a:lnTo>
                    <a:pt x="3637424" y="208073"/>
                  </a:lnTo>
                  <a:lnTo>
                    <a:pt x="3651414" y="208073"/>
                  </a:lnTo>
                  <a:lnTo>
                    <a:pt x="3665404" y="208073"/>
                  </a:lnTo>
                  <a:lnTo>
                    <a:pt x="3679394" y="208073"/>
                  </a:lnTo>
                  <a:lnTo>
                    <a:pt x="3693384" y="208073"/>
                  </a:lnTo>
                  <a:lnTo>
                    <a:pt x="3707374" y="208073"/>
                  </a:lnTo>
                  <a:lnTo>
                    <a:pt x="3721364" y="208073"/>
                  </a:lnTo>
                  <a:lnTo>
                    <a:pt x="3735354" y="208073"/>
                  </a:lnTo>
                  <a:lnTo>
                    <a:pt x="3749344" y="208073"/>
                  </a:lnTo>
                  <a:lnTo>
                    <a:pt x="3763335" y="208073"/>
                  </a:lnTo>
                  <a:lnTo>
                    <a:pt x="3777325" y="208073"/>
                  </a:lnTo>
                  <a:lnTo>
                    <a:pt x="3791315" y="208073"/>
                  </a:lnTo>
                  <a:lnTo>
                    <a:pt x="3805305" y="208073"/>
                  </a:lnTo>
                  <a:lnTo>
                    <a:pt x="3819295" y="208073"/>
                  </a:lnTo>
                  <a:lnTo>
                    <a:pt x="3833285" y="208073"/>
                  </a:lnTo>
                  <a:lnTo>
                    <a:pt x="3847275" y="208073"/>
                  </a:lnTo>
                  <a:lnTo>
                    <a:pt x="3861265" y="208073"/>
                  </a:lnTo>
                  <a:lnTo>
                    <a:pt x="3875255" y="208073"/>
                  </a:lnTo>
                  <a:lnTo>
                    <a:pt x="3889245" y="208073"/>
                  </a:lnTo>
                  <a:lnTo>
                    <a:pt x="3903235" y="208073"/>
                  </a:lnTo>
                  <a:lnTo>
                    <a:pt x="3917226" y="208073"/>
                  </a:lnTo>
                  <a:lnTo>
                    <a:pt x="3931216" y="208073"/>
                  </a:lnTo>
                  <a:lnTo>
                    <a:pt x="3945206" y="208073"/>
                  </a:lnTo>
                  <a:lnTo>
                    <a:pt x="3959196" y="208073"/>
                  </a:lnTo>
                  <a:lnTo>
                    <a:pt x="3973186" y="208073"/>
                  </a:lnTo>
                  <a:lnTo>
                    <a:pt x="3987176" y="208073"/>
                  </a:lnTo>
                  <a:lnTo>
                    <a:pt x="4001166" y="208073"/>
                  </a:lnTo>
                  <a:lnTo>
                    <a:pt x="4015156" y="208073"/>
                  </a:lnTo>
                  <a:lnTo>
                    <a:pt x="4029146" y="208073"/>
                  </a:lnTo>
                  <a:lnTo>
                    <a:pt x="4043136" y="208073"/>
                  </a:lnTo>
                  <a:lnTo>
                    <a:pt x="4057126" y="208073"/>
                  </a:lnTo>
                  <a:lnTo>
                    <a:pt x="4071117" y="208073"/>
                  </a:lnTo>
                  <a:lnTo>
                    <a:pt x="4085107" y="208073"/>
                  </a:lnTo>
                  <a:lnTo>
                    <a:pt x="4099097" y="208073"/>
                  </a:lnTo>
                  <a:lnTo>
                    <a:pt x="4113087" y="208073"/>
                  </a:lnTo>
                  <a:lnTo>
                    <a:pt x="4127077" y="208073"/>
                  </a:lnTo>
                  <a:lnTo>
                    <a:pt x="4141067" y="208073"/>
                  </a:lnTo>
                  <a:lnTo>
                    <a:pt x="4155057" y="208073"/>
                  </a:lnTo>
                </a:path>
              </a:pathLst>
            </a:custGeom>
            <a:ln w="40651" cap="flat">
              <a:solidFill>
                <a:srgbClr val="D3D3D3">
                  <a:alpha val="100000"/>
                </a:srgbClr>
              </a:solidFill>
              <a:prstDash val="solid"/>
              <a:round/>
            </a:ln>
          </p:spPr>
          <p:txBody>
            <a:bodyPr/>
            <a:lstStyle/>
            <a:p>
              <a:endParaRPr/>
            </a:p>
          </p:txBody>
        </p:sp>
        <p:sp>
          <p:nvSpPr>
            <p:cNvPr id="31" name="pl31"/>
            <p:cNvSpPr/>
            <p:nvPr/>
          </p:nvSpPr>
          <p:spPr>
            <a:xfrm>
              <a:off x="2737948" y="1315868"/>
              <a:ext cx="4155057" cy="208073"/>
            </a:xfrm>
            <a:custGeom>
              <a:avLst/>
              <a:gdLst/>
              <a:ahLst/>
              <a:cxnLst/>
              <a:rect l="0" t="0" r="0" b="0"/>
              <a:pathLst>
                <a:path w="4155057" h="20807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69"/>
                  </a:lnTo>
                  <a:lnTo>
                    <a:pt x="2784028" y="82"/>
                  </a:lnTo>
                  <a:lnTo>
                    <a:pt x="2798018" y="96"/>
                  </a:lnTo>
                  <a:lnTo>
                    <a:pt x="2812008" y="113"/>
                  </a:lnTo>
                  <a:lnTo>
                    <a:pt x="2825998" y="133"/>
                  </a:lnTo>
                  <a:lnTo>
                    <a:pt x="2839988" y="156"/>
                  </a:lnTo>
                  <a:lnTo>
                    <a:pt x="2853978" y="183"/>
                  </a:lnTo>
                  <a:lnTo>
                    <a:pt x="2867969" y="216"/>
                  </a:lnTo>
                  <a:lnTo>
                    <a:pt x="2881959" y="254"/>
                  </a:lnTo>
                  <a:lnTo>
                    <a:pt x="2895949" y="298"/>
                  </a:lnTo>
                  <a:lnTo>
                    <a:pt x="2909939" y="350"/>
                  </a:lnTo>
                  <a:lnTo>
                    <a:pt x="2923929" y="412"/>
                  </a:lnTo>
                  <a:lnTo>
                    <a:pt x="2937919" y="484"/>
                  </a:lnTo>
                  <a:lnTo>
                    <a:pt x="2951909" y="569"/>
                  </a:lnTo>
                  <a:lnTo>
                    <a:pt x="2965899" y="668"/>
                  </a:lnTo>
                  <a:lnTo>
                    <a:pt x="2979889" y="785"/>
                  </a:lnTo>
                  <a:lnTo>
                    <a:pt x="2993879" y="922"/>
                  </a:lnTo>
                  <a:lnTo>
                    <a:pt x="3007870" y="1083"/>
                  </a:lnTo>
                  <a:lnTo>
                    <a:pt x="3021860" y="1272"/>
                  </a:lnTo>
                  <a:lnTo>
                    <a:pt x="3035850" y="1494"/>
                  </a:lnTo>
                  <a:lnTo>
                    <a:pt x="3049840" y="1754"/>
                  </a:lnTo>
                  <a:lnTo>
                    <a:pt x="3063830" y="2059"/>
                  </a:lnTo>
                  <a:lnTo>
                    <a:pt x="3077820" y="2415"/>
                  </a:lnTo>
                  <a:lnTo>
                    <a:pt x="3091810" y="2833"/>
                  </a:lnTo>
                  <a:lnTo>
                    <a:pt x="3105800" y="3323"/>
                  </a:lnTo>
                  <a:lnTo>
                    <a:pt x="3119790" y="3895"/>
                  </a:lnTo>
                  <a:lnTo>
                    <a:pt x="3133780" y="4563"/>
                  </a:lnTo>
                  <a:lnTo>
                    <a:pt x="3147770" y="5343"/>
                  </a:lnTo>
                  <a:lnTo>
                    <a:pt x="3161761" y="6252"/>
                  </a:lnTo>
                  <a:lnTo>
                    <a:pt x="3175751" y="7310"/>
                  </a:lnTo>
                  <a:lnTo>
                    <a:pt x="3189741" y="8540"/>
                  </a:lnTo>
                  <a:lnTo>
                    <a:pt x="3203731" y="9966"/>
                  </a:lnTo>
                  <a:lnTo>
                    <a:pt x="3217721" y="11617"/>
                  </a:lnTo>
                  <a:lnTo>
                    <a:pt x="3231711" y="13522"/>
                  </a:lnTo>
                  <a:lnTo>
                    <a:pt x="3245701" y="15715"/>
                  </a:lnTo>
                  <a:lnTo>
                    <a:pt x="3259691" y="18231"/>
                  </a:lnTo>
                  <a:lnTo>
                    <a:pt x="3273681" y="21104"/>
                  </a:lnTo>
                  <a:lnTo>
                    <a:pt x="3287671" y="24373"/>
                  </a:lnTo>
                  <a:lnTo>
                    <a:pt x="3301661" y="28071"/>
                  </a:lnTo>
                  <a:lnTo>
                    <a:pt x="3315652" y="32233"/>
                  </a:lnTo>
                  <a:lnTo>
                    <a:pt x="3329642" y="36885"/>
                  </a:lnTo>
                  <a:lnTo>
                    <a:pt x="3343632" y="42048"/>
                  </a:lnTo>
                  <a:lnTo>
                    <a:pt x="3357622" y="47732"/>
                  </a:lnTo>
                  <a:lnTo>
                    <a:pt x="3371612" y="53935"/>
                  </a:lnTo>
                  <a:lnTo>
                    <a:pt x="3385602" y="60640"/>
                  </a:lnTo>
                  <a:lnTo>
                    <a:pt x="3399592" y="67811"/>
                  </a:lnTo>
                  <a:lnTo>
                    <a:pt x="3413582" y="75397"/>
                  </a:lnTo>
                  <a:lnTo>
                    <a:pt x="3427572" y="83328"/>
                  </a:lnTo>
                  <a:lnTo>
                    <a:pt x="3441562" y="91518"/>
                  </a:lnTo>
                  <a:lnTo>
                    <a:pt x="3455552" y="99868"/>
                  </a:lnTo>
                  <a:lnTo>
                    <a:pt x="3469543" y="108274"/>
                  </a:lnTo>
                  <a:lnTo>
                    <a:pt x="3483533" y="116624"/>
                  </a:lnTo>
                  <a:lnTo>
                    <a:pt x="3497523" y="124814"/>
                  </a:lnTo>
                  <a:lnTo>
                    <a:pt x="3511513" y="132745"/>
                  </a:lnTo>
                  <a:lnTo>
                    <a:pt x="3525503" y="140331"/>
                  </a:lnTo>
                  <a:lnTo>
                    <a:pt x="3539493" y="147502"/>
                  </a:lnTo>
                  <a:lnTo>
                    <a:pt x="3553483" y="154207"/>
                  </a:lnTo>
                  <a:lnTo>
                    <a:pt x="3567473" y="160410"/>
                  </a:lnTo>
                  <a:lnTo>
                    <a:pt x="3581463" y="166094"/>
                  </a:lnTo>
                  <a:lnTo>
                    <a:pt x="3595453" y="171257"/>
                  </a:lnTo>
                  <a:lnTo>
                    <a:pt x="3609444" y="175909"/>
                  </a:lnTo>
                  <a:lnTo>
                    <a:pt x="3623434" y="180071"/>
                  </a:lnTo>
                  <a:lnTo>
                    <a:pt x="3637424" y="183769"/>
                  </a:lnTo>
                  <a:lnTo>
                    <a:pt x="3651414" y="187038"/>
                  </a:lnTo>
                  <a:lnTo>
                    <a:pt x="3665404" y="189911"/>
                  </a:lnTo>
                  <a:lnTo>
                    <a:pt x="3679394" y="192427"/>
                  </a:lnTo>
                  <a:lnTo>
                    <a:pt x="3693384" y="194620"/>
                  </a:lnTo>
                  <a:lnTo>
                    <a:pt x="3707374" y="196525"/>
                  </a:lnTo>
                  <a:lnTo>
                    <a:pt x="3721364" y="198176"/>
                  </a:lnTo>
                  <a:lnTo>
                    <a:pt x="3735354" y="199602"/>
                  </a:lnTo>
                  <a:lnTo>
                    <a:pt x="3749344" y="200832"/>
                  </a:lnTo>
                  <a:lnTo>
                    <a:pt x="3763335" y="201890"/>
                  </a:lnTo>
                  <a:lnTo>
                    <a:pt x="3777325" y="202799"/>
                  </a:lnTo>
                  <a:lnTo>
                    <a:pt x="3791315" y="203579"/>
                  </a:lnTo>
                  <a:lnTo>
                    <a:pt x="3805305" y="204247"/>
                  </a:lnTo>
                  <a:lnTo>
                    <a:pt x="3819295" y="204819"/>
                  </a:lnTo>
                  <a:lnTo>
                    <a:pt x="3833285" y="205309"/>
                  </a:lnTo>
                  <a:lnTo>
                    <a:pt x="3847275" y="205727"/>
                  </a:lnTo>
                  <a:lnTo>
                    <a:pt x="3861265" y="206084"/>
                  </a:lnTo>
                  <a:lnTo>
                    <a:pt x="3875255" y="206388"/>
                  </a:lnTo>
                  <a:lnTo>
                    <a:pt x="3889245" y="206648"/>
                  </a:lnTo>
                  <a:lnTo>
                    <a:pt x="3903235" y="206870"/>
                  </a:lnTo>
                  <a:lnTo>
                    <a:pt x="3917226" y="207059"/>
                  </a:lnTo>
                  <a:lnTo>
                    <a:pt x="3931216" y="207220"/>
                  </a:lnTo>
                  <a:lnTo>
                    <a:pt x="3945206" y="207357"/>
                  </a:lnTo>
                  <a:lnTo>
                    <a:pt x="3959196" y="207474"/>
                  </a:lnTo>
                  <a:lnTo>
                    <a:pt x="3973186" y="207573"/>
                  </a:lnTo>
                  <a:lnTo>
                    <a:pt x="3987176" y="207658"/>
                  </a:lnTo>
                  <a:lnTo>
                    <a:pt x="4001166" y="207730"/>
                  </a:lnTo>
                  <a:lnTo>
                    <a:pt x="4015156" y="207792"/>
                  </a:lnTo>
                  <a:lnTo>
                    <a:pt x="4029146" y="207844"/>
                  </a:lnTo>
                  <a:lnTo>
                    <a:pt x="4043136" y="207888"/>
                  </a:lnTo>
                  <a:lnTo>
                    <a:pt x="4057126" y="207926"/>
                  </a:lnTo>
                  <a:lnTo>
                    <a:pt x="4071117" y="207959"/>
                  </a:lnTo>
                  <a:lnTo>
                    <a:pt x="4085107" y="207986"/>
                  </a:lnTo>
                  <a:lnTo>
                    <a:pt x="4099097" y="208009"/>
                  </a:lnTo>
                  <a:lnTo>
                    <a:pt x="4113087" y="208029"/>
                  </a:lnTo>
                  <a:lnTo>
                    <a:pt x="4127077" y="208046"/>
                  </a:lnTo>
                  <a:lnTo>
                    <a:pt x="4141067" y="208060"/>
                  </a:lnTo>
                  <a:lnTo>
                    <a:pt x="4155057" y="208073"/>
                  </a:lnTo>
                </a:path>
              </a:pathLst>
            </a:custGeom>
            <a:ln w="40651" cap="flat">
              <a:solidFill>
                <a:srgbClr val="F26A21">
                  <a:alpha val="100000"/>
                </a:srgbClr>
              </a:solidFill>
              <a:prstDash val="solid"/>
              <a:round/>
            </a:ln>
          </p:spPr>
          <p:txBody>
            <a:bodyPr/>
            <a:lstStyle/>
            <a:p>
              <a:endParaRPr/>
            </a:p>
          </p:txBody>
        </p:sp>
        <p:sp>
          <p:nvSpPr>
            <p:cNvPr id="32" name="pl32"/>
            <p:cNvSpPr/>
            <p:nvPr/>
          </p:nvSpPr>
          <p:spPr>
            <a:xfrm>
              <a:off x="2737948" y="3189225"/>
              <a:ext cx="4155057" cy="208073"/>
            </a:xfrm>
            <a:custGeom>
              <a:avLst/>
              <a:gdLst/>
              <a:ahLst/>
              <a:cxnLst/>
              <a:rect l="0" t="0" r="0" b="0"/>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a:endParaRPr/>
            </a:p>
          </p:txBody>
        </p:sp>
        <p:sp>
          <p:nvSpPr>
            <p:cNvPr id="33" name="pl33"/>
            <p:cNvSpPr/>
            <p:nvPr/>
          </p:nvSpPr>
          <p:spPr>
            <a:xfrm>
              <a:off x="2737948" y="1315938"/>
              <a:ext cx="4155057" cy="208073"/>
            </a:xfrm>
            <a:custGeom>
              <a:avLst/>
              <a:gdLst/>
              <a:ahLst/>
              <a:cxnLst/>
              <a:rect l="0" t="0" r="0" b="0"/>
              <a:pathLst>
                <a:path w="4155057" h="208073">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a:endParaRPr/>
            </a:p>
          </p:txBody>
        </p:sp>
        <p:sp>
          <p:nvSpPr>
            <p:cNvPr id="34" name="pl34"/>
            <p:cNvSpPr/>
            <p:nvPr/>
          </p:nvSpPr>
          <p:spPr>
            <a:xfrm>
              <a:off x="2737948" y="3397438"/>
              <a:ext cx="4155057" cy="832292"/>
            </a:xfrm>
            <a:custGeom>
              <a:avLst/>
              <a:gdLst/>
              <a:ahLst/>
              <a:cxnLst/>
              <a:rect l="0" t="0" r="0" b="0"/>
              <a:pathLst>
                <a:path w="4155057" h="832292">
                  <a:moveTo>
                    <a:pt x="0" y="832292"/>
                  </a:moveTo>
                  <a:lnTo>
                    <a:pt x="13990" y="832268"/>
                  </a:lnTo>
                  <a:lnTo>
                    <a:pt x="27980" y="832239"/>
                  </a:lnTo>
                  <a:lnTo>
                    <a:pt x="41970" y="832205"/>
                  </a:lnTo>
                  <a:lnTo>
                    <a:pt x="55960" y="832166"/>
                  </a:lnTo>
                  <a:lnTo>
                    <a:pt x="69950" y="832119"/>
                  </a:lnTo>
                  <a:lnTo>
                    <a:pt x="83940" y="832064"/>
                  </a:lnTo>
                  <a:lnTo>
                    <a:pt x="97930" y="832000"/>
                  </a:lnTo>
                  <a:lnTo>
                    <a:pt x="111920" y="831924"/>
                  </a:lnTo>
                  <a:lnTo>
                    <a:pt x="125910" y="831835"/>
                  </a:lnTo>
                  <a:lnTo>
                    <a:pt x="139900" y="831730"/>
                  </a:lnTo>
                  <a:lnTo>
                    <a:pt x="153891" y="831607"/>
                  </a:lnTo>
                  <a:lnTo>
                    <a:pt x="167881" y="831463"/>
                  </a:lnTo>
                  <a:lnTo>
                    <a:pt x="181871" y="831294"/>
                  </a:lnTo>
                  <a:lnTo>
                    <a:pt x="195861" y="831094"/>
                  </a:lnTo>
                  <a:lnTo>
                    <a:pt x="209851" y="830861"/>
                  </a:lnTo>
                  <a:lnTo>
                    <a:pt x="223841" y="830586"/>
                  </a:lnTo>
                  <a:lnTo>
                    <a:pt x="237831" y="830264"/>
                  </a:lnTo>
                  <a:lnTo>
                    <a:pt x="251821" y="829886"/>
                  </a:lnTo>
                  <a:lnTo>
                    <a:pt x="265811" y="829443"/>
                  </a:lnTo>
                  <a:lnTo>
                    <a:pt x="279801" y="828923"/>
                  </a:lnTo>
                  <a:lnTo>
                    <a:pt x="293791" y="828314"/>
                  </a:lnTo>
                  <a:lnTo>
                    <a:pt x="307782" y="827600"/>
                  </a:lnTo>
                  <a:lnTo>
                    <a:pt x="321772" y="826764"/>
                  </a:lnTo>
                  <a:lnTo>
                    <a:pt x="335762" y="825786"/>
                  </a:lnTo>
                  <a:lnTo>
                    <a:pt x="349752" y="824642"/>
                  </a:lnTo>
                  <a:lnTo>
                    <a:pt x="363742" y="823305"/>
                  </a:lnTo>
                  <a:lnTo>
                    <a:pt x="377732" y="821745"/>
                  </a:lnTo>
                  <a:lnTo>
                    <a:pt x="391722" y="819927"/>
                  </a:lnTo>
                  <a:lnTo>
                    <a:pt x="405712" y="817811"/>
                  </a:lnTo>
                  <a:lnTo>
                    <a:pt x="419702" y="815351"/>
                  </a:lnTo>
                  <a:lnTo>
                    <a:pt x="433692" y="812498"/>
                  </a:lnTo>
                  <a:lnTo>
                    <a:pt x="447682" y="809197"/>
                  </a:lnTo>
                  <a:lnTo>
                    <a:pt x="461673" y="805386"/>
                  </a:lnTo>
                  <a:lnTo>
                    <a:pt x="475663" y="801000"/>
                  </a:lnTo>
                  <a:lnTo>
                    <a:pt x="489653" y="795970"/>
                  </a:lnTo>
                  <a:lnTo>
                    <a:pt x="503643" y="790223"/>
                  </a:lnTo>
                  <a:lnTo>
                    <a:pt x="517633" y="783686"/>
                  </a:lnTo>
                  <a:lnTo>
                    <a:pt x="531623" y="776288"/>
                  </a:lnTo>
                  <a:lnTo>
                    <a:pt x="545613" y="767965"/>
                  </a:lnTo>
                  <a:lnTo>
                    <a:pt x="559603" y="758661"/>
                  </a:lnTo>
                  <a:lnTo>
                    <a:pt x="573593" y="748335"/>
                  </a:lnTo>
                  <a:lnTo>
                    <a:pt x="587583" y="736967"/>
                  </a:lnTo>
                  <a:lnTo>
                    <a:pt x="601574" y="724561"/>
                  </a:lnTo>
                  <a:lnTo>
                    <a:pt x="615564" y="711152"/>
                  </a:lnTo>
                  <a:lnTo>
                    <a:pt x="629554" y="696809"/>
                  </a:lnTo>
                  <a:lnTo>
                    <a:pt x="643544" y="681637"/>
                  </a:lnTo>
                  <a:lnTo>
                    <a:pt x="657534" y="665775"/>
                  </a:lnTo>
                  <a:lnTo>
                    <a:pt x="671524" y="649396"/>
                  </a:lnTo>
                  <a:lnTo>
                    <a:pt x="685514" y="632694"/>
                  </a:lnTo>
                  <a:lnTo>
                    <a:pt x="699504" y="615884"/>
                  </a:lnTo>
                  <a:lnTo>
                    <a:pt x="713494" y="599182"/>
                  </a:lnTo>
                  <a:lnTo>
                    <a:pt x="727484" y="582803"/>
                  </a:lnTo>
                  <a:lnTo>
                    <a:pt x="741474" y="566941"/>
                  </a:lnTo>
                  <a:lnTo>
                    <a:pt x="755465" y="551769"/>
                  </a:lnTo>
                  <a:lnTo>
                    <a:pt x="769455" y="537426"/>
                  </a:lnTo>
                  <a:lnTo>
                    <a:pt x="783445" y="524017"/>
                  </a:lnTo>
                  <a:lnTo>
                    <a:pt x="797435" y="511611"/>
                  </a:lnTo>
                  <a:lnTo>
                    <a:pt x="811425" y="500243"/>
                  </a:lnTo>
                  <a:lnTo>
                    <a:pt x="825415" y="489917"/>
                  </a:lnTo>
                  <a:lnTo>
                    <a:pt x="839405" y="480613"/>
                  </a:lnTo>
                  <a:lnTo>
                    <a:pt x="853395" y="472290"/>
                  </a:lnTo>
                  <a:lnTo>
                    <a:pt x="867385" y="464892"/>
                  </a:lnTo>
                  <a:lnTo>
                    <a:pt x="881375" y="458355"/>
                  </a:lnTo>
                  <a:lnTo>
                    <a:pt x="895365" y="452608"/>
                  </a:lnTo>
                  <a:lnTo>
                    <a:pt x="909356" y="447578"/>
                  </a:lnTo>
                  <a:lnTo>
                    <a:pt x="923346" y="443192"/>
                  </a:lnTo>
                  <a:lnTo>
                    <a:pt x="937336" y="439381"/>
                  </a:lnTo>
                  <a:lnTo>
                    <a:pt x="951326" y="436079"/>
                  </a:lnTo>
                  <a:lnTo>
                    <a:pt x="965316" y="433227"/>
                  </a:lnTo>
                  <a:lnTo>
                    <a:pt x="979306" y="430767"/>
                  </a:lnTo>
                  <a:lnTo>
                    <a:pt x="993296" y="428651"/>
                  </a:lnTo>
                  <a:lnTo>
                    <a:pt x="1007286" y="426833"/>
                  </a:lnTo>
                  <a:lnTo>
                    <a:pt x="1021276" y="425273"/>
                  </a:lnTo>
                  <a:lnTo>
                    <a:pt x="1035266" y="423936"/>
                  </a:lnTo>
                  <a:lnTo>
                    <a:pt x="1049256" y="422792"/>
                  </a:lnTo>
                  <a:lnTo>
                    <a:pt x="1063247" y="421814"/>
                  </a:lnTo>
                  <a:lnTo>
                    <a:pt x="1077237" y="420978"/>
                  </a:lnTo>
                  <a:lnTo>
                    <a:pt x="1091227" y="420264"/>
                  </a:lnTo>
                  <a:lnTo>
                    <a:pt x="1105217" y="419655"/>
                  </a:lnTo>
                  <a:lnTo>
                    <a:pt x="1119207" y="419135"/>
                  </a:lnTo>
                  <a:lnTo>
                    <a:pt x="1133197" y="418691"/>
                  </a:lnTo>
                  <a:lnTo>
                    <a:pt x="1147187" y="418314"/>
                  </a:lnTo>
                  <a:lnTo>
                    <a:pt x="1161177" y="417991"/>
                  </a:lnTo>
                  <a:lnTo>
                    <a:pt x="1175167" y="417717"/>
                  </a:lnTo>
                  <a:lnTo>
                    <a:pt x="1189157" y="417483"/>
                  </a:lnTo>
                  <a:lnTo>
                    <a:pt x="1203148" y="417284"/>
                  </a:lnTo>
                  <a:lnTo>
                    <a:pt x="1217138" y="417115"/>
                  </a:lnTo>
                  <a:lnTo>
                    <a:pt x="1231128" y="416971"/>
                  </a:lnTo>
                  <a:lnTo>
                    <a:pt x="1245118" y="416848"/>
                  </a:lnTo>
                  <a:lnTo>
                    <a:pt x="1259108" y="416743"/>
                  </a:lnTo>
                  <a:lnTo>
                    <a:pt x="1273098" y="416654"/>
                  </a:lnTo>
                  <a:lnTo>
                    <a:pt x="1287088" y="416578"/>
                  </a:lnTo>
                  <a:lnTo>
                    <a:pt x="1301078" y="416514"/>
                  </a:lnTo>
                  <a:lnTo>
                    <a:pt x="1315068" y="416459"/>
                  </a:lnTo>
                  <a:lnTo>
                    <a:pt x="1329058" y="416412"/>
                  </a:lnTo>
                  <a:lnTo>
                    <a:pt x="1343048" y="416373"/>
                  </a:lnTo>
                  <a:lnTo>
                    <a:pt x="1357039" y="416339"/>
                  </a:lnTo>
                  <a:lnTo>
                    <a:pt x="1371029" y="416310"/>
                  </a:lnTo>
                  <a:lnTo>
                    <a:pt x="1385019" y="41628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a:endParaRPr/>
            </a:p>
          </p:txBody>
        </p:sp>
        <p:sp>
          <p:nvSpPr>
            <p:cNvPr id="35" name="pl35"/>
            <p:cNvSpPr/>
            <p:nvPr/>
          </p:nvSpPr>
          <p:spPr>
            <a:xfrm>
              <a:off x="2737948" y="4438013"/>
              <a:ext cx="4155057" cy="208073"/>
            </a:xfrm>
            <a:custGeom>
              <a:avLst/>
              <a:gdLst/>
              <a:ahLst/>
              <a:cxnLst/>
              <a:rect l="0" t="0" r="0" b="0"/>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36" name="pl36"/>
            <p:cNvSpPr/>
            <p:nvPr/>
          </p:nvSpPr>
          <p:spPr>
            <a:xfrm>
              <a:off x="2737948" y="5062442"/>
              <a:ext cx="4155057" cy="208073"/>
            </a:xfrm>
            <a:custGeom>
              <a:avLst/>
              <a:gdLst/>
              <a:ahLst/>
              <a:cxnLst/>
              <a:rect l="0" t="0" r="0" b="0"/>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37" name="pl37"/>
            <p:cNvSpPr/>
            <p:nvPr/>
          </p:nvSpPr>
          <p:spPr>
            <a:xfrm>
              <a:off x="2737948" y="1940367"/>
              <a:ext cx="4155057" cy="416076"/>
            </a:xfrm>
            <a:custGeom>
              <a:avLst/>
              <a:gdLst/>
              <a:ahLst/>
              <a:cxnLst/>
              <a:rect l="0" t="0" r="0" b="0"/>
              <a:pathLst>
                <a:path w="4155057" h="416076">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03"/>
                  </a:lnTo>
                  <a:lnTo>
                    <a:pt x="1399009" y="207991"/>
                  </a:lnTo>
                  <a:lnTo>
                    <a:pt x="1412999" y="207976"/>
                  </a:lnTo>
                  <a:lnTo>
                    <a:pt x="1426989" y="207959"/>
                  </a:lnTo>
                  <a:lnTo>
                    <a:pt x="1440979" y="207940"/>
                  </a:lnTo>
                  <a:lnTo>
                    <a:pt x="1454969" y="207916"/>
                  </a:lnTo>
                  <a:lnTo>
                    <a:pt x="1468959" y="207889"/>
                  </a:lnTo>
                  <a:lnTo>
                    <a:pt x="1482949" y="207856"/>
                  </a:lnTo>
                  <a:lnTo>
                    <a:pt x="1496939" y="207819"/>
                  </a:lnTo>
                  <a:lnTo>
                    <a:pt x="1510930" y="207774"/>
                  </a:lnTo>
                  <a:lnTo>
                    <a:pt x="1524920" y="207722"/>
                  </a:lnTo>
                  <a:lnTo>
                    <a:pt x="1538910" y="207660"/>
                  </a:lnTo>
                  <a:lnTo>
                    <a:pt x="1552900" y="207588"/>
                  </a:lnTo>
                  <a:lnTo>
                    <a:pt x="1566890" y="207503"/>
                  </a:lnTo>
                  <a:lnTo>
                    <a:pt x="1580880" y="207404"/>
                  </a:lnTo>
                  <a:lnTo>
                    <a:pt x="1594870" y="207287"/>
                  </a:lnTo>
                  <a:lnTo>
                    <a:pt x="1608860" y="207150"/>
                  </a:lnTo>
                  <a:lnTo>
                    <a:pt x="1622850" y="206989"/>
                  </a:lnTo>
                  <a:lnTo>
                    <a:pt x="1636840" y="206800"/>
                  </a:lnTo>
                  <a:lnTo>
                    <a:pt x="1650830" y="206578"/>
                  </a:lnTo>
                  <a:lnTo>
                    <a:pt x="1664821" y="206318"/>
                  </a:lnTo>
                  <a:lnTo>
                    <a:pt x="1678811" y="206014"/>
                  </a:lnTo>
                  <a:lnTo>
                    <a:pt x="1692801" y="205657"/>
                  </a:lnTo>
                  <a:lnTo>
                    <a:pt x="1706791" y="205239"/>
                  </a:lnTo>
                  <a:lnTo>
                    <a:pt x="1720781" y="204750"/>
                  </a:lnTo>
                  <a:lnTo>
                    <a:pt x="1734771" y="204178"/>
                  </a:lnTo>
                  <a:lnTo>
                    <a:pt x="1748761" y="203509"/>
                  </a:lnTo>
                  <a:lnTo>
                    <a:pt x="1762751" y="202729"/>
                  </a:lnTo>
                  <a:lnTo>
                    <a:pt x="1776741" y="201820"/>
                  </a:lnTo>
                  <a:lnTo>
                    <a:pt x="1790731" y="200762"/>
                  </a:lnTo>
                  <a:lnTo>
                    <a:pt x="1804722" y="199532"/>
                  </a:lnTo>
                  <a:lnTo>
                    <a:pt x="1818712" y="198106"/>
                  </a:lnTo>
                  <a:lnTo>
                    <a:pt x="1832702" y="196455"/>
                  </a:lnTo>
                  <a:lnTo>
                    <a:pt x="1846692" y="194550"/>
                  </a:lnTo>
                  <a:lnTo>
                    <a:pt x="1860682" y="192357"/>
                  </a:lnTo>
                  <a:lnTo>
                    <a:pt x="1874672" y="189842"/>
                  </a:lnTo>
                  <a:lnTo>
                    <a:pt x="1888662" y="186968"/>
                  </a:lnTo>
                  <a:lnTo>
                    <a:pt x="1902652" y="183700"/>
                  </a:lnTo>
                  <a:lnTo>
                    <a:pt x="1916642" y="180001"/>
                  </a:lnTo>
                  <a:lnTo>
                    <a:pt x="1930632" y="175839"/>
                  </a:lnTo>
                  <a:lnTo>
                    <a:pt x="1944622" y="171187"/>
                  </a:lnTo>
                  <a:lnTo>
                    <a:pt x="1958613" y="166024"/>
                  </a:lnTo>
                  <a:lnTo>
                    <a:pt x="1972603" y="160340"/>
                  </a:lnTo>
                  <a:lnTo>
                    <a:pt x="1986593" y="154137"/>
                  </a:lnTo>
                  <a:lnTo>
                    <a:pt x="2000583" y="147432"/>
                  </a:lnTo>
                  <a:lnTo>
                    <a:pt x="2014573" y="140261"/>
                  </a:lnTo>
                  <a:lnTo>
                    <a:pt x="2028563" y="132675"/>
                  </a:lnTo>
                  <a:lnTo>
                    <a:pt x="2042553" y="124744"/>
                  </a:lnTo>
                  <a:lnTo>
                    <a:pt x="2056543" y="116555"/>
                  </a:lnTo>
                  <a:lnTo>
                    <a:pt x="2070533" y="108204"/>
                  </a:lnTo>
                  <a:lnTo>
                    <a:pt x="2084523" y="99799"/>
                  </a:lnTo>
                  <a:lnTo>
                    <a:pt x="2098513" y="91448"/>
                  </a:lnTo>
                  <a:lnTo>
                    <a:pt x="2112504" y="83258"/>
                  </a:lnTo>
                  <a:lnTo>
                    <a:pt x="2126494" y="75327"/>
                  </a:lnTo>
                  <a:lnTo>
                    <a:pt x="2140484" y="67741"/>
                  </a:lnTo>
                  <a:lnTo>
                    <a:pt x="2154474" y="60570"/>
                  </a:lnTo>
                  <a:lnTo>
                    <a:pt x="2168464" y="53865"/>
                  </a:lnTo>
                  <a:lnTo>
                    <a:pt x="2182454" y="47662"/>
                  </a:lnTo>
                  <a:lnTo>
                    <a:pt x="2196444" y="41978"/>
                  </a:lnTo>
                  <a:lnTo>
                    <a:pt x="2210434" y="36815"/>
                  </a:lnTo>
                  <a:lnTo>
                    <a:pt x="2224424" y="32163"/>
                  </a:lnTo>
                  <a:lnTo>
                    <a:pt x="2238414" y="28002"/>
                  </a:lnTo>
                  <a:lnTo>
                    <a:pt x="2252404" y="24303"/>
                  </a:lnTo>
                  <a:lnTo>
                    <a:pt x="2266395" y="21034"/>
                  </a:lnTo>
                  <a:lnTo>
                    <a:pt x="2280385" y="18161"/>
                  </a:lnTo>
                  <a:lnTo>
                    <a:pt x="2294375" y="15646"/>
                  </a:lnTo>
                  <a:lnTo>
                    <a:pt x="2308365" y="13453"/>
                  </a:lnTo>
                  <a:lnTo>
                    <a:pt x="2322355" y="11547"/>
                  </a:lnTo>
                  <a:lnTo>
                    <a:pt x="2336345" y="9896"/>
                  </a:lnTo>
                  <a:lnTo>
                    <a:pt x="2350335" y="8470"/>
                  </a:lnTo>
                  <a:lnTo>
                    <a:pt x="2364325" y="7240"/>
                  </a:lnTo>
                  <a:lnTo>
                    <a:pt x="2378315" y="6182"/>
                  </a:lnTo>
                  <a:lnTo>
                    <a:pt x="2392305" y="5273"/>
                  </a:lnTo>
                  <a:lnTo>
                    <a:pt x="2406296" y="4493"/>
                  </a:lnTo>
                  <a:lnTo>
                    <a:pt x="2420286" y="3825"/>
                  </a:lnTo>
                  <a:lnTo>
                    <a:pt x="2434276" y="3253"/>
                  </a:lnTo>
                  <a:lnTo>
                    <a:pt x="2448266" y="2764"/>
                  </a:lnTo>
                  <a:lnTo>
                    <a:pt x="2462256" y="2346"/>
                  </a:lnTo>
                  <a:lnTo>
                    <a:pt x="2476246" y="1989"/>
                  </a:lnTo>
                  <a:lnTo>
                    <a:pt x="2490236" y="1684"/>
                  </a:lnTo>
                  <a:lnTo>
                    <a:pt x="2504226" y="1424"/>
                  </a:lnTo>
                  <a:lnTo>
                    <a:pt x="2518216" y="1202"/>
                  </a:lnTo>
                  <a:lnTo>
                    <a:pt x="2532206" y="1014"/>
                  </a:lnTo>
                  <a:lnTo>
                    <a:pt x="2546196" y="852"/>
                  </a:lnTo>
                  <a:lnTo>
                    <a:pt x="2560187" y="715"/>
                  </a:lnTo>
                  <a:lnTo>
                    <a:pt x="2574177" y="598"/>
                  </a:lnTo>
                  <a:lnTo>
                    <a:pt x="2588167" y="499"/>
                  </a:lnTo>
                  <a:lnTo>
                    <a:pt x="2602157" y="414"/>
                  </a:lnTo>
                  <a:lnTo>
                    <a:pt x="2616147" y="342"/>
                  </a:lnTo>
                  <a:lnTo>
                    <a:pt x="2630137" y="281"/>
                  </a:lnTo>
                  <a:lnTo>
                    <a:pt x="2644127" y="228"/>
                  </a:lnTo>
                  <a:lnTo>
                    <a:pt x="2658117" y="184"/>
                  </a:lnTo>
                  <a:lnTo>
                    <a:pt x="2672107" y="146"/>
                  </a:lnTo>
                  <a:lnTo>
                    <a:pt x="2686097" y="114"/>
                  </a:lnTo>
                  <a:lnTo>
                    <a:pt x="2700087" y="86"/>
                  </a:lnTo>
                  <a:lnTo>
                    <a:pt x="2714078" y="63"/>
                  </a:lnTo>
                  <a:lnTo>
                    <a:pt x="2728068" y="43"/>
                  </a:lnTo>
                  <a:lnTo>
                    <a:pt x="2742058" y="26"/>
                  </a:lnTo>
                  <a:lnTo>
                    <a:pt x="2756048" y="12"/>
                  </a:lnTo>
                  <a:lnTo>
                    <a:pt x="2770038" y="0"/>
                  </a:lnTo>
                  <a:lnTo>
                    <a:pt x="2770038" y="69"/>
                  </a:lnTo>
                  <a:lnTo>
                    <a:pt x="2784028" y="94"/>
                  </a:lnTo>
                  <a:lnTo>
                    <a:pt x="2798018" y="123"/>
                  </a:lnTo>
                  <a:lnTo>
                    <a:pt x="2812008" y="156"/>
                  </a:lnTo>
                  <a:lnTo>
                    <a:pt x="2825998" y="196"/>
                  </a:lnTo>
                  <a:lnTo>
                    <a:pt x="2839988" y="243"/>
                  </a:lnTo>
                  <a:lnTo>
                    <a:pt x="2853978" y="298"/>
                  </a:lnTo>
                  <a:lnTo>
                    <a:pt x="2867969" y="362"/>
                  </a:lnTo>
                  <a:lnTo>
                    <a:pt x="2881959" y="438"/>
                  </a:lnTo>
                  <a:lnTo>
                    <a:pt x="2895949" y="527"/>
                  </a:lnTo>
                  <a:lnTo>
                    <a:pt x="2909939" y="631"/>
                  </a:lnTo>
                  <a:lnTo>
                    <a:pt x="2923929" y="754"/>
                  </a:lnTo>
                  <a:lnTo>
                    <a:pt x="2937919" y="899"/>
                  </a:lnTo>
                  <a:lnTo>
                    <a:pt x="2951909" y="1068"/>
                  </a:lnTo>
                  <a:lnTo>
                    <a:pt x="2965899" y="1267"/>
                  </a:lnTo>
                  <a:lnTo>
                    <a:pt x="2979889" y="1501"/>
                  </a:lnTo>
                  <a:lnTo>
                    <a:pt x="2993879" y="1775"/>
                  </a:lnTo>
                  <a:lnTo>
                    <a:pt x="3007870" y="2097"/>
                  </a:lnTo>
                  <a:lnTo>
                    <a:pt x="3021860" y="2475"/>
                  </a:lnTo>
                  <a:lnTo>
                    <a:pt x="3035850" y="2919"/>
                  </a:lnTo>
                  <a:lnTo>
                    <a:pt x="3049840" y="3438"/>
                  </a:lnTo>
                  <a:lnTo>
                    <a:pt x="3063830" y="4048"/>
                  </a:lnTo>
                  <a:lnTo>
                    <a:pt x="3077820" y="4762"/>
                  </a:lnTo>
                  <a:lnTo>
                    <a:pt x="3091810" y="5598"/>
                  </a:lnTo>
                  <a:lnTo>
                    <a:pt x="3105800" y="6576"/>
                  </a:lnTo>
                  <a:lnTo>
                    <a:pt x="3119790" y="7720"/>
                  </a:lnTo>
                  <a:lnTo>
                    <a:pt x="3133780" y="9057"/>
                  </a:lnTo>
                  <a:lnTo>
                    <a:pt x="3147770" y="10616"/>
                  </a:lnTo>
                  <a:lnTo>
                    <a:pt x="3161761" y="12435"/>
                  </a:lnTo>
                  <a:lnTo>
                    <a:pt x="3175751" y="14551"/>
                  </a:lnTo>
                  <a:lnTo>
                    <a:pt x="3189741" y="17011"/>
                  </a:lnTo>
                  <a:lnTo>
                    <a:pt x="3203731" y="19863"/>
                  </a:lnTo>
                  <a:lnTo>
                    <a:pt x="3217721" y="23165"/>
                  </a:lnTo>
                  <a:lnTo>
                    <a:pt x="3231711" y="26975"/>
                  </a:lnTo>
                  <a:lnTo>
                    <a:pt x="3245701" y="31361"/>
                  </a:lnTo>
                  <a:lnTo>
                    <a:pt x="3259691" y="36392"/>
                  </a:lnTo>
                  <a:lnTo>
                    <a:pt x="3273681" y="42139"/>
                  </a:lnTo>
                  <a:lnTo>
                    <a:pt x="3287671" y="48676"/>
                  </a:lnTo>
                  <a:lnTo>
                    <a:pt x="3301661" y="56073"/>
                  </a:lnTo>
                  <a:lnTo>
                    <a:pt x="3315652" y="64396"/>
                  </a:lnTo>
                  <a:lnTo>
                    <a:pt x="3329642" y="73700"/>
                  </a:lnTo>
                  <a:lnTo>
                    <a:pt x="3343632" y="84026"/>
                  </a:lnTo>
                  <a:lnTo>
                    <a:pt x="3357622" y="95395"/>
                  </a:lnTo>
                  <a:lnTo>
                    <a:pt x="3371612" y="107801"/>
                  </a:lnTo>
                  <a:lnTo>
                    <a:pt x="3385602" y="121210"/>
                  </a:lnTo>
                  <a:lnTo>
                    <a:pt x="3399592" y="135553"/>
                  </a:lnTo>
                  <a:lnTo>
                    <a:pt x="3413582" y="150725"/>
                  </a:lnTo>
                  <a:lnTo>
                    <a:pt x="3427572" y="166586"/>
                  </a:lnTo>
                  <a:lnTo>
                    <a:pt x="3441562" y="182966"/>
                  </a:lnTo>
                  <a:lnTo>
                    <a:pt x="3455552" y="199667"/>
                  </a:lnTo>
                  <a:lnTo>
                    <a:pt x="3469543" y="216478"/>
                  </a:lnTo>
                  <a:lnTo>
                    <a:pt x="3483533" y="233179"/>
                  </a:lnTo>
                  <a:lnTo>
                    <a:pt x="3497523" y="249559"/>
                  </a:lnTo>
                  <a:lnTo>
                    <a:pt x="3511513" y="265420"/>
                  </a:lnTo>
                  <a:lnTo>
                    <a:pt x="3525503" y="280592"/>
                  </a:lnTo>
                  <a:lnTo>
                    <a:pt x="3539493" y="294935"/>
                  </a:lnTo>
                  <a:lnTo>
                    <a:pt x="3553483" y="308344"/>
                  </a:lnTo>
                  <a:lnTo>
                    <a:pt x="3567473" y="320751"/>
                  </a:lnTo>
                  <a:lnTo>
                    <a:pt x="3581463" y="332119"/>
                  </a:lnTo>
                  <a:lnTo>
                    <a:pt x="3595453" y="342445"/>
                  </a:lnTo>
                  <a:lnTo>
                    <a:pt x="3609444" y="351749"/>
                  </a:lnTo>
                  <a:lnTo>
                    <a:pt x="3623434" y="360072"/>
                  </a:lnTo>
                  <a:lnTo>
                    <a:pt x="3637424" y="367469"/>
                  </a:lnTo>
                  <a:lnTo>
                    <a:pt x="3651414" y="374006"/>
                  </a:lnTo>
                  <a:lnTo>
                    <a:pt x="3665404" y="379754"/>
                  </a:lnTo>
                  <a:lnTo>
                    <a:pt x="3679394" y="384784"/>
                  </a:lnTo>
                  <a:lnTo>
                    <a:pt x="3693384" y="389170"/>
                  </a:lnTo>
                  <a:lnTo>
                    <a:pt x="3707374" y="392981"/>
                  </a:lnTo>
                  <a:lnTo>
                    <a:pt x="3721364" y="396282"/>
                  </a:lnTo>
                  <a:lnTo>
                    <a:pt x="3735354" y="399135"/>
                  </a:lnTo>
                  <a:lnTo>
                    <a:pt x="3749344" y="401594"/>
                  </a:lnTo>
                  <a:lnTo>
                    <a:pt x="3763335" y="403711"/>
                  </a:lnTo>
                  <a:lnTo>
                    <a:pt x="3777325" y="405529"/>
                  </a:lnTo>
                  <a:lnTo>
                    <a:pt x="3791315" y="407089"/>
                  </a:lnTo>
                  <a:lnTo>
                    <a:pt x="3805305" y="408425"/>
                  </a:lnTo>
                  <a:lnTo>
                    <a:pt x="3819295" y="409569"/>
                  </a:lnTo>
                  <a:lnTo>
                    <a:pt x="3833285" y="410548"/>
                  </a:lnTo>
                  <a:lnTo>
                    <a:pt x="3847275" y="411384"/>
                  </a:lnTo>
                  <a:lnTo>
                    <a:pt x="3861265" y="412098"/>
                  </a:lnTo>
                  <a:lnTo>
                    <a:pt x="3875255" y="412707"/>
                  </a:lnTo>
                  <a:lnTo>
                    <a:pt x="3889245" y="413227"/>
                  </a:lnTo>
                  <a:lnTo>
                    <a:pt x="3903235" y="413670"/>
                  </a:lnTo>
                  <a:lnTo>
                    <a:pt x="3917226" y="414048"/>
                  </a:lnTo>
                  <a:lnTo>
                    <a:pt x="3931216" y="414370"/>
                  </a:lnTo>
                  <a:lnTo>
                    <a:pt x="3945206" y="414645"/>
                  </a:lnTo>
                  <a:lnTo>
                    <a:pt x="3959196" y="414878"/>
                  </a:lnTo>
                  <a:lnTo>
                    <a:pt x="3973186" y="415077"/>
                  </a:lnTo>
                  <a:lnTo>
                    <a:pt x="3987176" y="415247"/>
                  </a:lnTo>
                  <a:lnTo>
                    <a:pt x="4001166" y="415391"/>
                  </a:lnTo>
                  <a:lnTo>
                    <a:pt x="4015156" y="415514"/>
                  </a:lnTo>
                  <a:lnTo>
                    <a:pt x="4029146" y="415619"/>
                  </a:lnTo>
                  <a:lnTo>
                    <a:pt x="4043136" y="415708"/>
                  </a:lnTo>
                  <a:lnTo>
                    <a:pt x="4057126" y="415783"/>
                  </a:lnTo>
                  <a:lnTo>
                    <a:pt x="4071117" y="415848"/>
                  </a:lnTo>
                  <a:lnTo>
                    <a:pt x="4085107" y="415903"/>
                  </a:lnTo>
                  <a:lnTo>
                    <a:pt x="4099097" y="415949"/>
                  </a:lnTo>
                  <a:lnTo>
                    <a:pt x="4113087" y="415989"/>
                  </a:lnTo>
                  <a:lnTo>
                    <a:pt x="4127077" y="416023"/>
                  </a:lnTo>
                  <a:lnTo>
                    <a:pt x="4141067" y="416052"/>
                  </a:lnTo>
                  <a:lnTo>
                    <a:pt x="4155057" y="416076"/>
                  </a:lnTo>
                </a:path>
              </a:pathLst>
            </a:custGeom>
            <a:ln w="40651" cap="flat">
              <a:solidFill>
                <a:srgbClr val="D3D3D3">
                  <a:alpha val="100000"/>
                </a:srgbClr>
              </a:solidFill>
              <a:prstDash val="solid"/>
              <a:round/>
            </a:ln>
          </p:spPr>
          <p:txBody>
            <a:bodyPr/>
            <a:lstStyle/>
            <a:p>
              <a:endParaRPr/>
            </a:p>
          </p:txBody>
        </p:sp>
        <p:sp>
          <p:nvSpPr>
            <p:cNvPr id="38" name="pl38"/>
            <p:cNvSpPr/>
            <p:nvPr/>
          </p:nvSpPr>
          <p:spPr>
            <a:xfrm>
              <a:off x="2737948" y="4021936"/>
              <a:ext cx="4155057" cy="1040366"/>
            </a:xfrm>
            <a:custGeom>
              <a:avLst/>
              <a:gdLst/>
              <a:ahLst/>
              <a:cxnLst/>
              <a:rect l="0" t="0" r="0" b="0"/>
              <a:pathLst>
                <a:path w="4155057" h="1040366">
                  <a:moveTo>
                    <a:pt x="0" y="1040366"/>
                  </a:moveTo>
                  <a:lnTo>
                    <a:pt x="13990" y="1040341"/>
                  </a:lnTo>
                  <a:lnTo>
                    <a:pt x="27980" y="1040312"/>
                  </a:lnTo>
                  <a:lnTo>
                    <a:pt x="41970" y="1040278"/>
                  </a:lnTo>
                  <a:lnTo>
                    <a:pt x="55960" y="1040239"/>
                  </a:lnTo>
                  <a:lnTo>
                    <a:pt x="69950" y="1040192"/>
                  </a:lnTo>
                  <a:lnTo>
                    <a:pt x="83940" y="1040137"/>
                  </a:lnTo>
                  <a:lnTo>
                    <a:pt x="97930" y="1040073"/>
                  </a:lnTo>
                  <a:lnTo>
                    <a:pt x="111920" y="1039997"/>
                  </a:lnTo>
                  <a:lnTo>
                    <a:pt x="125910" y="1039908"/>
                  </a:lnTo>
                  <a:lnTo>
                    <a:pt x="139900" y="1039803"/>
                  </a:lnTo>
                  <a:lnTo>
                    <a:pt x="153891" y="1039681"/>
                  </a:lnTo>
                  <a:lnTo>
                    <a:pt x="167881" y="1039536"/>
                  </a:lnTo>
                  <a:lnTo>
                    <a:pt x="181871" y="1039367"/>
                  </a:lnTo>
                  <a:lnTo>
                    <a:pt x="195861" y="1039168"/>
                  </a:lnTo>
                  <a:lnTo>
                    <a:pt x="209851" y="1038934"/>
                  </a:lnTo>
                  <a:lnTo>
                    <a:pt x="223841" y="1038660"/>
                  </a:lnTo>
                  <a:lnTo>
                    <a:pt x="237831" y="1038338"/>
                  </a:lnTo>
                  <a:lnTo>
                    <a:pt x="251821" y="1037960"/>
                  </a:lnTo>
                  <a:lnTo>
                    <a:pt x="265811" y="1037516"/>
                  </a:lnTo>
                  <a:lnTo>
                    <a:pt x="279801" y="1036996"/>
                  </a:lnTo>
                  <a:lnTo>
                    <a:pt x="293791" y="1036387"/>
                  </a:lnTo>
                  <a:lnTo>
                    <a:pt x="307782" y="1035673"/>
                  </a:lnTo>
                  <a:lnTo>
                    <a:pt x="321772" y="1034837"/>
                  </a:lnTo>
                  <a:lnTo>
                    <a:pt x="335762" y="1033859"/>
                  </a:lnTo>
                  <a:lnTo>
                    <a:pt x="349752" y="1032715"/>
                  </a:lnTo>
                  <a:lnTo>
                    <a:pt x="363742" y="1031378"/>
                  </a:lnTo>
                  <a:lnTo>
                    <a:pt x="377732" y="1029818"/>
                  </a:lnTo>
                  <a:lnTo>
                    <a:pt x="391722" y="1028000"/>
                  </a:lnTo>
                  <a:lnTo>
                    <a:pt x="405712" y="1025884"/>
                  </a:lnTo>
                  <a:lnTo>
                    <a:pt x="419702" y="1023424"/>
                  </a:lnTo>
                  <a:lnTo>
                    <a:pt x="433692" y="1020572"/>
                  </a:lnTo>
                  <a:lnTo>
                    <a:pt x="447682" y="1017270"/>
                  </a:lnTo>
                  <a:lnTo>
                    <a:pt x="461673" y="1013459"/>
                  </a:lnTo>
                  <a:lnTo>
                    <a:pt x="475663" y="1009074"/>
                  </a:lnTo>
                  <a:lnTo>
                    <a:pt x="489653" y="1004043"/>
                  </a:lnTo>
                  <a:lnTo>
                    <a:pt x="503643" y="998296"/>
                  </a:lnTo>
                  <a:lnTo>
                    <a:pt x="517633" y="991759"/>
                  </a:lnTo>
                  <a:lnTo>
                    <a:pt x="531623" y="984362"/>
                  </a:lnTo>
                  <a:lnTo>
                    <a:pt x="545613" y="976038"/>
                  </a:lnTo>
                  <a:lnTo>
                    <a:pt x="559603" y="966734"/>
                  </a:lnTo>
                  <a:lnTo>
                    <a:pt x="573593" y="956408"/>
                  </a:lnTo>
                  <a:lnTo>
                    <a:pt x="587583" y="945040"/>
                  </a:lnTo>
                  <a:lnTo>
                    <a:pt x="601574" y="932634"/>
                  </a:lnTo>
                  <a:lnTo>
                    <a:pt x="615564" y="919225"/>
                  </a:lnTo>
                  <a:lnTo>
                    <a:pt x="629554" y="904882"/>
                  </a:lnTo>
                  <a:lnTo>
                    <a:pt x="643544" y="889710"/>
                  </a:lnTo>
                  <a:lnTo>
                    <a:pt x="657534" y="873848"/>
                  </a:lnTo>
                  <a:lnTo>
                    <a:pt x="671524" y="857469"/>
                  </a:lnTo>
                  <a:lnTo>
                    <a:pt x="685514" y="840767"/>
                  </a:lnTo>
                  <a:lnTo>
                    <a:pt x="699504" y="823957"/>
                  </a:lnTo>
                  <a:lnTo>
                    <a:pt x="713494" y="807256"/>
                  </a:lnTo>
                  <a:lnTo>
                    <a:pt x="727484" y="790876"/>
                  </a:lnTo>
                  <a:lnTo>
                    <a:pt x="741474" y="775014"/>
                  </a:lnTo>
                  <a:lnTo>
                    <a:pt x="755465" y="759842"/>
                  </a:lnTo>
                  <a:lnTo>
                    <a:pt x="769455" y="745500"/>
                  </a:lnTo>
                  <a:lnTo>
                    <a:pt x="783445" y="732091"/>
                  </a:lnTo>
                  <a:lnTo>
                    <a:pt x="797435" y="719684"/>
                  </a:lnTo>
                  <a:lnTo>
                    <a:pt x="811425" y="708316"/>
                  </a:lnTo>
                  <a:lnTo>
                    <a:pt x="825415" y="697990"/>
                  </a:lnTo>
                  <a:lnTo>
                    <a:pt x="839405" y="688686"/>
                  </a:lnTo>
                  <a:lnTo>
                    <a:pt x="853395" y="680363"/>
                  </a:lnTo>
                  <a:lnTo>
                    <a:pt x="867385" y="672965"/>
                  </a:lnTo>
                  <a:lnTo>
                    <a:pt x="881375" y="666429"/>
                  </a:lnTo>
                  <a:lnTo>
                    <a:pt x="895365" y="660681"/>
                  </a:lnTo>
                  <a:lnTo>
                    <a:pt x="909356" y="655651"/>
                  </a:lnTo>
                  <a:lnTo>
                    <a:pt x="923346" y="651265"/>
                  </a:lnTo>
                  <a:lnTo>
                    <a:pt x="937336" y="647454"/>
                  </a:lnTo>
                  <a:lnTo>
                    <a:pt x="951326" y="644153"/>
                  </a:lnTo>
                  <a:lnTo>
                    <a:pt x="965316" y="641300"/>
                  </a:lnTo>
                  <a:lnTo>
                    <a:pt x="979306" y="638841"/>
                  </a:lnTo>
                  <a:lnTo>
                    <a:pt x="993296" y="636724"/>
                  </a:lnTo>
                  <a:lnTo>
                    <a:pt x="1007286" y="634906"/>
                  </a:lnTo>
                  <a:lnTo>
                    <a:pt x="1021276" y="633346"/>
                  </a:lnTo>
                  <a:lnTo>
                    <a:pt x="1035266" y="632009"/>
                  </a:lnTo>
                  <a:lnTo>
                    <a:pt x="1049256" y="630865"/>
                  </a:lnTo>
                  <a:lnTo>
                    <a:pt x="1063247" y="629887"/>
                  </a:lnTo>
                  <a:lnTo>
                    <a:pt x="1077237" y="629051"/>
                  </a:lnTo>
                  <a:lnTo>
                    <a:pt x="1091227" y="628337"/>
                  </a:lnTo>
                  <a:lnTo>
                    <a:pt x="1105217" y="627728"/>
                  </a:lnTo>
                  <a:lnTo>
                    <a:pt x="1119207" y="627208"/>
                  </a:lnTo>
                  <a:lnTo>
                    <a:pt x="1133197" y="626765"/>
                  </a:lnTo>
                  <a:lnTo>
                    <a:pt x="1147187" y="626387"/>
                  </a:lnTo>
                  <a:lnTo>
                    <a:pt x="1161177" y="626065"/>
                  </a:lnTo>
                  <a:lnTo>
                    <a:pt x="1175167" y="625790"/>
                  </a:lnTo>
                  <a:lnTo>
                    <a:pt x="1189157" y="625557"/>
                  </a:lnTo>
                  <a:lnTo>
                    <a:pt x="1203148" y="625358"/>
                  </a:lnTo>
                  <a:lnTo>
                    <a:pt x="1217138" y="625188"/>
                  </a:lnTo>
                  <a:lnTo>
                    <a:pt x="1231128" y="625044"/>
                  </a:lnTo>
                  <a:lnTo>
                    <a:pt x="1245118" y="624921"/>
                  </a:lnTo>
                  <a:lnTo>
                    <a:pt x="1259108" y="624816"/>
                  </a:lnTo>
                  <a:lnTo>
                    <a:pt x="1273098" y="624727"/>
                  </a:lnTo>
                  <a:lnTo>
                    <a:pt x="1287088" y="624652"/>
                  </a:lnTo>
                  <a:lnTo>
                    <a:pt x="1301078" y="624587"/>
                  </a:lnTo>
                  <a:lnTo>
                    <a:pt x="1315068" y="624532"/>
                  </a:lnTo>
                  <a:lnTo>
                    <a:pt x="1329058" y="624486"/>
                  </a:lnTo>
                  <a:lnTo>
                    <a:pt x="1343048" y="624446"/>
                  </a:lnTo>
                  <a:lnTo>
                    <a:pt x="1357039" y="624412"/>
                  </a:lnTo>
                  <a:lnTo>
                    <a:pt x="1371029" y="624383"/>
                  </a:lnTo>
                  <a:lnTo>
                    <a:pt x="1385019" y="624359"/>
                  </a:lnTo>
                  <a:lnTo>
                    <a:pt x="1385019" y="624219"/>
                  </a:lnTo>
                  <a:lnTo>
                    <a:pt x="1399009" y="624219"/>
                  </a:lnTo>
                  <a:lnTo>
                    <a:pt x="1412999" y="624219"/>
                  </a:lnTo>
                  <a:lnTo>
                    <a:pt x="1426989" y="624219"/>
                  </a:lnTo>
                  <a:lnTo>
                    <a:pt x="1440979" y="624219"/>
                  </a:lnTo>
                  <a:lnTo>
                    <a:pt x="1454969" y="624219"/>
                  </a:lnTo>
                  <a:lnTo>
                    <a:pt x="1468959" y="624219"/>
                  </a:lnTo>
                  <a:lnTo>
                    <a:pt x="1482949" y="624219"/>
                  </a:lnTo>
                  <a:lnTo>
                    <a:pt x="1496939" y="624219"/>
                  </a:lnTo>
                  <a:lnTo>
                    <a:pt x="1510930" y="624219"/>
                  </a:lnTo>
                  <a:lnTo>
                    <a:pt x="1524920" y="624219"/>
                  </a:lnTo>
                  <a:lnTo>
                    <a:pt x="1538910" y="624219"/>
                  </a:lnTo>
                  <a:lnTo>
                    <a:pt x="1552900" y="624219"/>
                  </a:lnTo>
                  <a:lnTo>
                    <a:pt x="1566890" y="624219"/>
                  </a:lnTo>
                  <a:lnTo>
                    <a:pt x="1580880" y="624219"/>
                  </a:lnTo>
                  <a:lnTo>
                    <a:pt x="1594870" y="624219"/>
                  </a:lnTo>
                  <a:lnTo>
                    <a:pt x="1608860" y="624219"/>
                  </a:lnTo>
                  <a:lnTo>
                    <a:pt x="1622850" y="624219"/>
                  </a:lnTo>
                  <a:lnTo>
                    <a:pt x="1636840" y="624219"/>
                  </a:lnTo>
                  <a:lnTo>
                    <a:pt x="1650830" y="624219"/>
                  </a:lnTo>
                  <a:lnTo>
                    <a:pt x="1664821" y="624219"/>
                  </a:lnTo>
                  <a:lnTo>
                    <a:pt x="1678811" y="624219"/>
                  </a:lnTo>
                  <a:lnTo>
                    <a:pt x="1692801" y="624219"/>
                  </a:lnTo>
                  <a:lnTo>
                    <a:pt x="1706791" y="624219"/>
                  </a:lnTo>
                  <a:lnTo>
                    <a:pt x="1720781" y="624219"/>
                  </a:lnTo>
                  <a:lnTo>
                    <a:pt x="1734771" y="624219"/>
                  </a:lnTo>
                  <a:lnTo>
                    <a:pt x="1748761" y="624219"/>
                  </a:lnTo>
                  <a:lnTo>
                    <a:pt x="1762751" y="624219"/>
                  </a:lnTo>
                  <a:lnTo>
                    <a:pt x="1776741" y="624219"/>
                  </a:lnTo>
                  <a:lnTo>
                    <a:pt x="1790731" y="624219"/>
                  </a:lnTo>
                  <a:lnTo>
                    <a:pt x="1804722" y="624219"/>
                  </a:lnTo>
                  <a:lnTo>
                    <a:pt x="1818712" y="624219"/>
                  </a:lnTo>
                  <a:lnTo>
                    <a:pt x="1832702" y="624219"/>
                  </a:lnTo>
                  <a:lnTo>
                    <a:pt x="1846692" y="624219"/>
                  </a:lnTo>
                  <a:lnTo>
                    <a:pt x="1860682" y="624219"/>
                  </a:lnTo>
                  <a:lnTo>
                    <a:pt x="1874672" y="624219"/>
                  </a:lnTo>
                  <a:lnTo>
                    <a:pt x="1888662" y="624219"/>
                  </a:lnTo>
                  <a:lnTo>
                    <a:pt x="1902652" y="624219"/>
                  </a:lnTo>
                  <a:lnTo>
                    <a:pt x="1916642" y="624219"/>
                  </a:lnTo>
                  <a:lnTo>
                    <a:pt x="1930632" y="624219"/>
                  </a:lnTo>
                  <a:lnTo>
                    <a:pt x="1944622" y="624219"/>
                  </a:lnTo>
                  <a:lnTo>
                    <a:pt x="1958613" y="624219"/>
                  </a:lnTo>
                  <a:lnTo>
                    <a:pt x="1972603" y="624219"/>
                  </a:lnTo>
                  <a:lnTo>
                    <a:pt x="1986593" y="624219"/>
                  </a:lnTo>
                  <a:lnTo>
                    <a:pt x="2000583" y="624219"/>
                  </a:lnTo>
                  <a:lnTo>
                    <a:pt x="2014573" y="624219"/>
                  </a:lnTo>
                  <a:lnTo>
                    <a:pt x="2028563" y="624219"/>
                  </a:lnTo>
                  <a:lnTo>
                    <a:pt x="2042553" y="624219"/>
                  </a:lnTo>
                  <a:lnTo>
                    <a:pt x="2056543" y="624219"/>
                  </a:lnTo>
                  <a:lnTo>
                    <a:pt x="2070533" y="624219"/>
                  </a:lnTo>
                  <a:lnTo>
                    <a:pt x="2084523" y="624219"/>
                  </a:lnTo>
                  <a:lnTo>
                    <a:pt x="2098513" y="624219"/>
                  </a:lnTo>
                  <a:lnTo>
                    <a:pt x="2112504" y="624219"/>
                  </a:lnTo>
                  <a:lnTo>
                    <a:pt x="2126494" y="624219"/>
                  </a:lnTo>
                  <a:lnTo>
                    <a:pt x="2140484" y="624219"/>
                  </a:lnTo>
                  <a:lnTo>
                    <a:pt x="2154474" y="624219"/>
                  </a:lnTo>
                  <a:lnTo>
                    <a:pt x="2168464" y="624219"/>
                  </a:lnTo>
                  <a:lnTo>
                    <a:pt x="2182454" y="624219"/>
                  </a:lnTo>
                  <a:lnTo>
                    <a:pt x="2196444" y="624219"/>
                  </a:lnTo>
                  <a:lnTo>
                    <a:pt x="2210434" y="624219"/>
                  </a:lnTo>
                  <a:lnTo>
                    <a:pt x="2224424" y="624219"/>
                  </a:lnTo>
                  <a:lnTo>
                    <a:pt x="2238414" y="624219"/>
                  </a:lnTo>
                  <a:lnTo>
                    <a:pt x="2252404" y="624219"/>
                  </a:lnTo>
                  <a:lnTo>
                    <a:pt x="2266395" y="624219"/>
                  </a:lnTo>
                  <a:lnTo>
                    <a:pt x="2280385" y="624219"/>
                  </a:lnTo>
                  <a:lnTo>
                    <a:pt x="2294375" y="624219"/>
                  </a:lnTo>
                  <a:lnTo>
                    <a:pt x="2308365" y="624219"/>
                  </a:lnTo>
                  <a:lnTo>
                    <a:pt x="2322355" y="624219"/>
                  </a:lnTo>
                  <a:lnTo>
                    <a:pt x="2336345" y="624219"/>
                  </a:lnTo>
                  <a:lnTo>
                    <a:pt x="2350335" y="624219"/>
                  </a:lnTo>
                  <a:lnTo>
                    <a:pt x="2364325" y="624219"/>
                  </a:lnTo>
                  <a:lnTo>
                    <a:pt x="2378315" y="624219"/>
                  </a:lnTo>
                  <a:lnTo>
                    <a:pt x="2392305" y="624219"/>
                  </a:lnTo>
                  <a:lnTo>
                    <a:pt x="2406296" y="624219"/>
                  </a:lnTo>
                  <a:lnTo>
                    <a:pt x="2420286" y="624219"/>
                  </a:lnTo>
                  <a:lnTo>
                    <a:pt x="2434276" y="624219"/>
                  </a:lnTo>
                  <a:lnTo>
                    <a:pt x="2448266" y="624219"/>
                  </a:lnTo>
                  <a:lnTo>
                    <a:pt x="2462256" y="624219"/>
                  </a:lnTo>
                  <a:lnTo>
                    <a:pt x="2476246" y="624219"/>
                  </a:lnTo>
                  <a:lnTo>
                    <a:pt x="2490236" y="624219"/>
                  </a:lnTo>
                  <a:lnTo>
                    <a:pt x="2504226" y="624219"/>
                  </a:lnTo>
                  <a:lnTo>
                    <a:pt x="2518216" y="624219"/>
                  </a:lnTo>
                  <a:lnTo>
                    <a:pt x="2532206" y="624219"/>
                  </a:lnTo>
                  <a:lnTo>
                    <a:pt x="2546196" y="624219"/>
                  </a:lnTo>
                  <a:lnTo>
                    <a:pt x="2560187" y="624219"/>
                  </a:lnTo>
                  <a:lnTo>
                    <a:pt x="2574177" y="624219"/>
                  </a:lnTo>
                  <a:lnTo>
                    <a:pt x="2588167" y="624219"/>
                  </a:lnTo>
                  <a:lnTo>
                    <a:pt x="2602157" y="624219"/>
                  </a:lnTo>
                  <a:lnTo>
                    <a:pt x="2616147" y="624219"/>
                  </a:lnTo>
                  <a:lnTo>
                    <a:pt x="2630137" y="624219"/>
                  </a:lnTo>
                  <a:lnTo>
                    <a:pt x="2644127" y="624219"/>
                  </a:lnTo>
                  <a:lnTo>
                    <a:pt x="2658117" y="624219"/>
                  </a:lnTo>
                  <a:lnTo>
                    <a:pt x="2672107" y="624219"/>
                  </a:lnTo>
                  <a:lnTo>
                    <a:pt x="2686097" y="624219"/>
                  </a:lnTo>
                  <a:lnTo>
                    <a:pt x="2700087" y="624219"/>
                  </a:lnTo>
                  <a:lnTo>
                    <a:pt x="2714078" y="624219"/>
                  </a:lnTo>
                  <a:lnTo>
                    <a:pt x="2728068" y="624219"/>
                  </a:lnTo>
                  <a:lnTo>
                    <a:pt x="2742058" y="624219"/>
                  </a:lnTo>
                  <a:lnTo>
                    <a:pt x="2756048" y="624219"/>
                  </a:lnTo>
                  <a:lnTo>
                    <a:pt x="2770038" y="624219"/>
                  </a:lnTo>
                  <a:lnTo>
                    <a:pt x="2770038" y="624010"/>
                  </a:lnTo>
                  <a:lnTo>
                    <a:pt x="2784028" y="623973"/>
                  </a:lnTo>
                  <a:lnTo>
                    <a:pt x="2798018" y="623930"/>
                  </a:lnTo>
                  <a:lnTo>
                    <a:pt x="2812008" y="623879"/>
                  </a:lnTo>
                  <a:lnTo>
                    <a:pt x="2825998" y="623820"/>
                  </a:lnTo>
                  <a:lnTo>
                    <a:pt x="2839988" y="623750"/>
                  </a:lnTo>
                  <a:lnTo>
                    <a:pt x="2853978" y="623667"/>
                  </a:lnTo>
                  <a:lnTo>
                    <a:pt x="2867969" y="623570"/>
                  </a:lnTo>
                  <a:lnTo>
                    <a:pt x="2881959" y="623457"/>
                  </a:lnTo>
                  <a:lnTo>
                    <a:pt x="2895949" y="623323"/>
                  </a:lnTo>
                  <a:lnTo>
                    <a:pt x="2909939" y="623166"/>
                  </a:lnTo>
                  <a:lnTo>
                    <a:pt x="2923929" y="622982"/>
                  </a:lnTo>
                  <a:lnTo>
                    <a:pt x="2937919" y="622766"/>
                  </a:lnTo>
                  <a:lnTo>
                    <a:pt x="2951909" y="622511"/>
                  </a:lnTo>
                  <a:lnTo>
                    <a:pt x="2965899" y="622213"/>
                  </a:lnTo>
                  <a:lnTo>
                    <a:pt x="2979889" y="621862"/>
                  </a:lnTo>
                  <a:lnTo>
                    <a:pt x="2993879" y="621451"/>
                  </a:lnTo>
                  <a:lnTo>
                    <a:pt x="3007870" y="620968"/>
                  </a:lnTo>
                  <a:lnTo>
                    <a:pt x="3021860" y="620401"/>
                  </a:lnTo>
                  <a:lnTo>
                    <a:pt x="3035850" y="619736"/>
                  </a:lnTo>
                  <a:lnTo>
                    <a:pt x="3049840" y="618956"/>
                  </a:lnTo>
                  <a:lnTo>
                    <a:pt x="3063830" y="618042"/>
                  </a:lnTo>
                  <a:lnTo>
                    <a:pt x="3077820" y="616971"/>
                  </a:lnTo>
                  <a:lnTo>
                    <a:pt x="3091810" y="615717"/>
                  </a:lnTo>
                  <a:lnTo>
                    <a:pt x="3105800" y="614250"/>
                  </a:lnTo>
                  <a:lnTo>
                    <a:pt x="3119790" y="612534"/>
                  </a:lnTo>
                  <a:lnTo>
                    <a:pt x="3133780" y="610529"/>
                  </a:lnTo>
                  <a:lnTo>
                    <a:pt x="3147770" y="608189"/>
                  </a:lnTo>
                  <a:lnTo>
                    <a:pt x="3161761" y="605462"/>
                  </a:lnTo>
                  <a:lnTo>
                    <a:pt x="3175751" y="602287"/>
                  </a:lnTo>
                  <a:lnTo>
                    <a:pt x="3189741" y="598598"/>
                  </a:lnTo>
                  <a:lnTo>
                    <a:pt x="3203731" y="594319"/>
                  </a:lnTo>
                  <a:lnTo>
                    <a:pt x="3217721" y="589367"/>
                  </a:lnTo>
                  <a:lnTo>
                    <a:pt x="3231711" y="583650"/>
                  </a:lnTo>
                  <a:lnTo>
                    <a:pt x="3245701" y="577072"/>
                  </a:lnTo>
                  <a:lnTo>
                    <a:pt x="3259691" y="569526"/>
                  </a:lnTo>
                  <a:lnTo>
                    <a:pt x="3273681" y="560905"/>
                  </a:lnTo>
                  <a:lnTo>
                    <a:pt x="3287671" y="551100"/>
                  </a:lnTo>
                  <a:lnTo>
                    <a:pt x="3301661" y="540004"/>
                  </a:lnTo>
                  <a:lnTo>
                    <a:pt x="3315652" y="527519"/>
                  </a:lnTo>
                  <a:lnTo>
                    <a:pt x="3329642" y="513563"/>
                  </a:lnTo>
                  <a:lnTo>
                    <a:pt x="3343632" y="498074"/>
                  </a:lnTo>
                  <a:lnTo>
                    <a:pt x="3357622" y="481021"/>
                  </a:lnTo>
                  <a:lnTo>
                    <a:pt x="3371612" y="462412"/>
                  </a:lnTo>
                  <a:lnTo>
                    <a:pt x="3385602" y="442298"/>
                  </a:lnTo>
                  <a:lnTo>
                    <a:pt x="3399592" y="420784"/>
                  </a:lnTo>
                  <a:lnTo>
                    <a:pt x="3413582" y="398026"/>
                  </a:lnTo>
                  <a:lnTo>
                    <a:pt x="3427572" y="374234"/>
                  </a:lnTo>
                  <a:lnTo>
                    <a:pt x="3441562" y="349665"/>
                  </a:lnTo>
                  <a:lnTo>
                    <a:pt x="3455552" y="324612"/>
                  </a:lnTo>
                  <a:lnTo>
                    <a:pt x="3469543" y="299397"/>
                  </a:lnTo>
                  <a:lnTo>
                    <a:pt x="3483533" y="274345"/>
                  </a:lnTo>
                  <a:lnTo>
                    <a:pt x="3497523" y="249775"/>
                  </a:lnTo>
                  <a:lnTo>
                    <a:pt x="3511513" y="225983"/>
                  </a:lnTo>
                  <a:lnTo>
                    <a:pt x="3525503" y="203225"/>
                  </a:lnTo>
                  <a:lnTo>
                    <a:pt x="3539493" y="181711"/>
                  </a:lnTo>
                  <a:lnTo>
                    <a:pt x="3553483" y="161597"/>
                  </a:lnTo>
                  <a:lnTo>
                    <a:pt x="3567473" y="142988"/>
                  </a:lnTo>
                  <a:lnTo>
                    <a:pt x="3581463" y="125935"/>
                  </a:lnTo>
                  <a:lnTo>
                    <a:pt x="3595453" y="110446"/>
                  </a:lnTo>
                  <a:lnTo>
                    <a:pt x="3609444" y="96490"/>
                  </a:lnTo>
                  <a:lnTo>
                    <a:pt x="3623434" y="84006"/>
                  </a:lnTo>
                  <a:lnTo>
                    <a:pt x="3637424" y="72910"/>
                  </a:lnTo>
                  <a:lnTo>
                    <a:pt x="3651414" y="63104"/>
                  </a:lnTo>
                  <a:lnTo>
                    <a:pt x="3665404" y="54483"/>
                  </a:lnTo>
                  <a:lnTo>
                    <a:pt x="3679394" y="46938"/>
                  </a:lnTo>
                  <a:lnTo>
                    <a:pt x="3693384" y="40359"/>
                  </a:lnTo>
                  <a:lnTo>
                    <a:pt x="3707374" y="34642"/>
                  </a:lnTo>
                  <a:lnTo>
                    <a:pt x="3721364" y="29690"/>
                  </a:lnTo>
                  <a:lnTo>
                    <a:pt x="3735354" y="25411"/>
                  </a:lnTo>
                  <a:lnTo>
                    <a:pt x="3749344" y="21722"/>
                  </a:lnTo>
                  <a:lnTo>
                    <a:pt x="3763335" y="18548"/>
                  </a:lnTo>
                  <a:lnTo>
                    <a:pt x="3777325" y="15820"/>
                  </a:lnTo>
                  <a:lnTo>
                    <a:pt x="3791315" y="13480"/>
                  </a:lnTo>
                  <a:lnTo>
                    <a:pt x="3805305" y="11476"/>
                  </a:lnTo>
                  <a:lnTo>
                    <a:pt x="3819295" y="9760"/>
                  </a:lnTo>
                  <a:lnTo>
                    <a:pt x="3833285" y="8292"/>
                  </a:lnTo>
                  <a:lnTo>
                    <a:pt x="3847275" y="7038"/>
                  </a:lnTo>
                  <a:lnTo>
                    <a:pt x="3861265" y="5967"/>
                  </a:lnTo>
                  <a:lnTo>
                    <a:pt x="3875255" y="5053"/>
                  </a:lnTo>
                  <a:lnTo>
                    <a:pt x="3889245" y="4273"/>
                  </a:lnTo>
                  <a:lnTo>
                    <a:pt x="3903235" y="3608"/>
                  </a:lnTo>
                  <a:lnTo>
                    <a:pt x="3917226" y="3042"/>
                  </a:lnTo>
                  <a:lnTo>
                    <a:pt x="3931216" y="2558"/>
                  </a:lnTo>
                  <a:lnTo>
                    <a:pt x="3945206" y="2147"/>
                  </a:lnTo>
                  <a:lnTo>
                    <a:pt x="3959196" y="1796"/>
                  </a:lnTo>
                  <a:lnTo>
                    <a:pt x="3973186" y="1498"/>
                  </a:lnTo>
                  <a:lnTo>
                    <a:pt x="3987176" y="1243"/>
                  </a:lnTo>
                  <a:lnTo>
                    <a:pt x="4001166" y="1027"/>
                  </a:lnTo>
                  <a:lnTo>
                    <a:pt x="4015156" y="843"/>
                  </a:lnTo>
                  <a:lnTo>
                    <a:pt x="4029146" y="686"/>
                  </a:lnTo>
                  <a:lnTo>
                    <a:pt x="4043136" y="552"/>
                  </a:lnTo>
                  <a:lnTo>
                    <a:pt x="4057126" y="439"/>
                  </a:lnTo>
                  <a:lnTo>
                    <a:pt x="4071117" y="342"/>
                  </a:lnTo>
                  <a:lnTo>
                    <a:pt x="4085107" y="260"/>
                  </a:lnTo>
                  <a:lnTo>
                    <a:pt x="4099097" y="190"/>
                  </a:lnTo>
                  <a:lnTo>
                    <a:pt x="4113087" y="130"/>
                  </a:lnTo>
                  <a:lnTo>
                    <a:pt x="4127077" y="79"/>
                  </a:lnTo>
                  <a:lnTo>
                    <a:pt x="4141067" y="36"/>
                  </a:lnTo>
                  <a:lnTo>
                    <a:pt x="4155057" y="0"/>
                  </a:lnTo>
                </a:path>
              </a:pathLst>
            </a:custGeom>
            <a:ln w="40651" cap="flat">
              <a:solidFill>
                <a:srgbClr val="D3D3D3">
                  <a:alpha val="100000"/>
                </a:srgbClr>
              </a:solidFill>
              <a:prstDash val="solid"/>
              <a:round/>
            </a:ln>
          </p:spPr>
          <p:txBody>
            <a:bodyPr/>
            <a:lstStyle/>
            <a:p>
              <a:endParaRPr/>
            </a:p>
          </p:txBody>
        </p:sp>
        <p:sp>
          <p:nvSpPr>
            <p:cNvPr id="39" name="pl39"/>
            <p:cNvSpPr/>
            <p:nvPr/>
          </p:nvSpPr>
          <p:spPr>
            <a:xfrm>
              <a:off x="2737948" y="4230079"/>
              <a:ext cx="4155057" cy="624219"/>
            </a:xfrm>
            <a:custGeom>
              <a:avLst/>
              <a:gdLst/>
              <a:ahLst/>
              <a:cxnLst/>
              <a:rect l="0" t="0" r="0" b="0"/>
              <a:pathLst>
                <a:path w="4155057" h="624219">
                  <a:moveTo>
                    <a:pt x="0" y="624010"/>
                  </a:moveTo>
                  <a:lnTo>
                    <a:pt x="13990" y="623973"/>
                  </a:lnTo>
                  <a:lnTo>
                    <a:pt x="27980" y="623930"/>
                  </a:lnTo>
                  <a:lnTo>
                    <a:pt x="41970" y="623879"/>
                  </a:lnTo>
                  <a:lnTo>
                    <a:pt x="55960" y="623820"/>
                  </a:lnTo>
                  <a:lnTo>
                    <a:pt x="69950" y="623750"/>
                  </a:lnTo>
                  <a:lnTo>
                    <a:pt x="83940" y="623667"/>
                  </a:lnTo>
                  <a:lnTo>
                    <a:pt x="97930" y="623570"/>
                  </a:lnTo>
                  <a:lnTo>
                    <a:pt x="111920" y="623457"/>
                  </a:lnTo>
                  <a:lnTo>
                    <a:pt x="125910" y="623323"/>
                  </a:lnTo>
                  <a:lnTo>
                    <a:pt x="139900" y="623166"/>
                  </a:lnTo>
                  <a:lnTo>
                    <a:pt x="153891" y="622982"/>
                  </a:lnTo>
                  <a:lnTo>
                    <a:pt x="167881" y="622766"/>
                  </a:lnTo>
                  <a:lnTo>
                    <a:pt x="181871" y="622511"/>
                  </a:lnTo>
                  <a:lnTo>
                    <a:pt x="195861" y="622213"/>
                  </a:lnTo>
                  <a:lnTo>
                    <a:pt x="209851" y="621862"/>
                  </a:lnTo>
                  <a:lnTo>
                    <a:pt x="223841" y="621451"/>
                  </a:lnTo>
                  <a:lnTo>
                    <a:pt x="237831" y="620968"/>
                  </a:lnTo>
                  <a:lnTo>
                    <a:pt x="251821" y="620401"/>
                  </a:lnTo>
                  <a:lnTo>
                    <a:pt x="265811" y="619736"/>
                  </a:lnTo>
                  <a:lnTo>
                    <a:pt x="279801" y="618956"/>
                  </a:lnTo>
                  <a:lnTo>
                    <a:pt x="293791" y="618042"/>
                  </a:lnTo>
                  <a:lnTo>
                    <a:pt x="307782" y="616971"/>
                  </a:lnTo>
                  <a:lnTo>
                    <a:pt x="321772" y="615717"/>
                  </a:lnTo>
                  <a:lnTo>
                    <a:pt x="335762" y="614250"/>
                  </a:lnTo>
                  <a:lnTo>
                    <a:pt x="349752" y="612534"/>
                  </a:lnTo>
                  <a:lnTo>
                    <a:pt x="363742" y="610529"/>
                  </a:lnTo>
                  <a:lnTo>
                    <a:pt x="377732" y="608189"/>
                  </a:lnTo>
                  <a:lnTo>
                    <a:pt x="391722" y="605462"/>
                  </a:lnTo>
                  <a:lnTo>
                    <a:pt x="405712" y="602287"/>
                  </a:lnTo>
                  <a:lnTo>
                    <a:pt x="419702" y="598598"/>
                  </a:lnTo>
                  <a:lnTo>
                    <a:pt x="433692" y="594319"/>
                  </a:lnTo>
                  <a:lnTo>
                    <a:pt x="447682" y="589367"/>
                  </a:lnTo>
                  <a:lnTo>
                    <a:pt x="461673" y="583650"/>
                  </a:lnTo>
                  <a:lnTo>
                    <a:pt x="475663" y="577072"/>
                  </a:lnTo>
                  <a:lnTo>
                    <a:pt x="489653" y="569526"/>
                  </a:lnTo>
                  <a:lnTo>
                    <a:pt x="503643" y="560905"/>
                  </a:lnTo>
                  <a:lnTo>
                    <a:pt x="517633" y="551100"/>
                  </a:lnTo>
                  <a:lnTo>
                    <a:pt x="531623" y="540004"/>
                  </a:lnTo>
                  <a:lnTo>
                    <a:pt x="545613" y="527519"/>
                  </a:lnTo>
                  <a:lnTo>
                    <a:pt x="559603" y="513563"/>
                  </a:lnTo>
                  <a:lnTo>
                    <a:pt x="573593" y="498074"/>
                  </a:lnTo>
                  <a:lnTo>
                    <a:pt x="587583" y="481021"/>
                  </a:lnTo>
                  <a:lnTo>
                    <a:pt x="601574" y="462412"/>
                  </a:lnTo>
                  <a:lnTo>
                    <a:pt x="615564" y="442298"/>
                  </a:lnTo>
                  <a:lnTo>
                    <a:pt x="629554" y="420784"/>
                  </a:lnTo>
                  <a:lnTo>
                    <a:pt x="643544" y="398026"/>
                  </a:lnTo>
                  <a:lnTo>
                    <a:pt x="657534" y="374234"/>
                  </a:lnTo>
                  <a:lnTo>
                    <a:pt x="671524" y="349665"/>
                  </a:lnTo>
                  <a:lnTo>
                    <a:pt x="685514" y="324612"/>
                  </a:lnTo>
                  <a:lnTo>
                    <a:pt x="699504" y="299397"/>
                  </a:lnTo>
                  <a:lnTo>
                    <a:pt x="713494" y="274345"/>
                  </a:lnTo>
                  <a:lnTo>
                    <a:pt x="727484" y="249775"/>
                  </a:lnTo>
                  <a:lnTo>
                    <a:pt x="741474" y="225983"/>
                  </a:lnTo>
                  <a:lnTo>
                    <a:pt x="755465" y="203225"/>
                  </a:lnTo>
                  <a:lnTo>
                    <a:pt x="769455" y="181711"/>
                  </a:lnTo>
                  <a:lnTo>
                    <a:pt x="783445" y="161597"/>
                  </a:lnTo>
                  <a:lnTo>
                    <a:pt x="797435" y="142988"/>
                  </a:lnTo>
                  <a:lnTo>
                    <a:pt x="811425" y="125935"/>
                  </a:lnTo>
                  <a:lnTo>
                    <a:pt x="825415" y="110446"/>
                  </a:lnTo>
                  <a:lnTo>
                    <a:pt x="839405" y="96490"/>
                  </a:lnTo>
                  <a:lnTo>
                    <a:pt x="853395" y="84006"/>
                  </a:lnTo>
                  <a:lnTo>
                    <a:pt x="867385" y="72910"/>
                  </a:lnTo>
                  <a:lnTo>
                    <a:pt x="881375" y="63104"/>
                  </a:lnTo>
                  <a:lnTo>
                    <a:pt x="895365" y="54483"/>
                  </a:lnTo>
                  <a:lnTo>
                    <a:pt x="909356" y="46938"/>
                  </a:lnTo>
                  <a:lnTo>
                    <a:pt x="923346" y="40359"/>
                  </a:lnTo>
                  <a:lnTo>
                    <a:pt x="937336" y="34642"/>
                  </a:lnTo>
                  <a:lnTo>
                    <a:pt x="951326" y="29690"/>
                  </a:lnTo>
                  <a:lnTo>
                    <a:pt x="965316" y="25411"/>
                  </a:lnTo>
                  <a:lnTo>
                    <a:pt x="979306" y="21722"/>
                  </a:lnTo>
                  <a:lnTo>
                    <a:pt x="993296" y="18548"/>
                  </a:lnTo>
                  <a:lnTo>
                    <a:pt x="1007286" y="15820"/>
                  </a:lnTo>
                  <a:lnTo>
                    <a:pt x="1021276" y="13480"/>
                  </a:lnTo>
                  <a:lnTo>
                    <a:pt x="1035266" y="11476"/>
                  </a:lnTo>
                  <a:lnTo>
                    <a:pt x="1049256" y="9760"/>
                  </a:lnTo>
                  <a:lnTo>
                    <a:pt x="1063247" y="8292"/>
                  </a:lnTo>
                  <a:lnTo>
                    <a:pt x="1077237" y="7038"/>
                  </a:lnTo>
                  <a:lnTo>
                    <a:pt x="1091227" y="5967"/>
                  </a:lnTo>
                  <a:lnTo>
                    <a:pt x="1105217" y="5053"/>
                  </a:lnTo>
                  <a:lnTo>
                    <a:pt x="1119207" y="4273"/>
                  </a:lnTo>
                  <a:lnTo>
                    <a:pt x="1133197" y="3608"/>
                  </a:lnTo>
                  <a:lnTo>
                    <a:pt x="1147187" y="3042"/>
                  </a:lnTo>
                  <a:lnTo>
                    <a:pt x="1161177" y="2558"/>
                  </a:lnTo>
                  <a:lnTo>
                    <a:pt x="1175167" y="2147"/>
                  </a:lnTo>
                  <a:lnTo>
                    <a:pt x="1189157" y="1796"/>
                  </a:lnTo>
                  <a:lnTo>
                    <a:pt x="1203148" y="1498"/>
                  </a:lnTo>
                  <a:lnTo>
                    <a:pt x="1217138" y="1243"/>
                  </a:lnTo>
                  <a:lnTo>
                    <a:pt x="1231128" y="1027"/>
                  </a:lnTo>
                  <a:lnTo>
                    <a:pt x="1245118" y="843"/>
                  </a:lnTo>
                  <a:lnTo>
                    <a:pt x="1259108" y="686"/>
                  </a:lnTo>
                  <a:lnTo>
                    <a:pt x="1273098" y="552"/>
                  </a:lnTo>
                  <a:lnTo>
                    <a:pt x="1287088" y="439"/>
                  </a:lnTo>
                  <a:lnTo>
                    <a:pt x="1301078" y="342"/>
                  </a:lnTo>
                  <a:lnTo>
                    <a:pt x="1315068" y="260"/>
                  </a:lnTo>
                  <a:lnTo>
                    <a:pt x="1329058" y="190"/>
                  </a:lnTo>
                  <a:lnTo>
                    <a:pt x="1343048" y="130"/>
                  </a:lnTo>
                  <a:lnTo>
                    <a:pt x="1357039" y="79"/>
                  </a:lnTo>
                  <a:lnTo>
                    <a:pt x="1371029" y="36"/>
                  </a:lnTo>
                  <a:lnTo>
                    <a:pt x="1385019" y="0"/>
                  </a:lnTo>
                  <a:lnTo>
                    <a:pt x="1385019" y="0"/>
                  </a:lnTo>
                  <a:lnTo>
                    <a:pt x="1399009" y="36"/>
                  </a:lnTo>
                  <a:lnTo>
                    <a:pt x="1412999" y="79"/>
                  </a:lnTo>
                  <a:lnTo>
                    <a:pt x="1426989" y="130"/>
                  </a:lnTo>
                  <a:lnTo>
                    <a:pt x="1440979" y="190"/>
                  </a:lnTo>
                  <a:lnTo>
                    <a:pt x="1454969" y="260"/>
                  </a:lnTo>
                  <a:lnTo>
                    <a:pt x="1468959" y="342"/>
                  </a:lnTo>
                  <a:lnTo>
                    <a:pt x="1482949" y="439"/>
                  </a:lnTo>
                  <a:lnTo>
                    <a:pt x="1496939" y="552"/>
                  </a:lnTo>
                  <a:lnTo>
                    <a:pt x="1510930" y="686"/>
                  </a:lnTo>
                  <a:lnTo>
                    <a:pt x="1524920" y="843"/>
                  </a:lnTo>
                  <a:lnTo>
                    <a:pt x="1538910" y="1027"/>
                  </a:lnTo>
                  <a:lnTo>
                    <a:pt x="1552900" y="1243"/>
                  </a:lnTo>
                  <a:lnTo>
                    <a:pt x="1566890" y="1498"/>
                  </a:lnTo>
                  <a:lnTo>
                    <a:pt x="1580880" y="1796"/>
                  </a:lnTo>
                  <a:lnTo>
                    <a:pt x="1594870" y="2147"/>
                  </a:lnTo>
                  <a:lnTo>
                    <a:pt x="1608860" y="2558"/>
                  </a:lnTo>
                  <a:lnTo>
                    <a:pt x="1622850" y="3042"/>
                  </a:lnTo>
                  <a:lnTo>
                    <a:pt x="1636840" y="3608"/>
                  </a:lnTo>
                  <a:lnTo>
                    <a:pt x="1650830" y="4273"/>
                  </a:lnTo>
                  <a:lnTo>
                    <a:pt x="1664821" y="5053"/>
                  </a:lnTo>
                  <a:lnTo>
                    <a:pt x="1678811" y="5967"/>
                  </a:lnTo>
                  <a:lnTo>
                    <a:pt x="1692801" y="7038"/>
                  </a:lnTo>
                  <a:lnTo>
                    <a:pt x="1706791" y="8292"/>
                  </a:lnTo>
                  <a:lnTo>
                    <a:pt x="1720781" y="9760"/>
                  </a:lnTo>
                  <a:lnTo>
                    <a:pt x="1734771" y="11476"/>
                  </a:lnTo>
                  <a:lnTo>
                    <a:pt x="1748761" y="13480"/>
                  </a:lnTo>
                  <a:lnTo>
                    <a:pt x="1762751" y="15820"/>
                  </a:lnTo>
                  <a:lnTo>
                    <a:pt x="1776741" y="18548"/>
                  </a:lnTo>
                  <a:lnTo>
                    <a:pt x="1790731" y="21722"/>
                  </a:lnTo>
                  <a:lnTo>
                    <a:pt x="1804722" y="25411"/>
                  </a:lnTo>
                  <a:lnTo>
                    <a:pt x="1818712" y="29690"/>
                  </a:lnTo>
                  <a:lnTo>
                    <a:pt x="1832702" y="34642"/>
                  </a:lnTo>
                  <a:lnTo>
                    <a:pt x="1846692" y="40359"/>
                  </a:lnTo>
                  <a:lnTo>
                    <a:pt x="1860682" y="46938"/>
                  </a:lnTo>
                  <a:lnTo>
                    <a:pt x="1874672" y="54483"/>
                  </a:lnTo>
                  <a:lnTo>
                    <a:pt x="1888662" y="63104"/>
                  </a:lnTo>
                  <a:lnTo>
                    <a:pt x="1902652" y="72910"/>
                  </a:lnTo>
                  <a:lnTo>
                    <a:pt x="1916642" y="84006"/>
                  </a:lnTo>
                  <a:lnTo>
                    <a:pt x="1930632" y="96490"/>
                  </a:lnTo>
                  <a:lnTo>
                    <a:pt x="1944622" y="110446"/>
                  </a:lnTo>
                  <a:lnTo>
                    <a:pt x="1958613" y="125935"/>
                  </a:lnTo>
                  <a:lnTo>
                    <a:pt x="1972603" y="142988"/>
                  </a:lnTo>
                  <a:lnTo>
                    <a:pt x="1986593" y="161597"/>
                  </a:lnTo>
                  <a:lnTo>
                    <a:pt x="2000583" y="181711"/>
                  </a:lnTo>
                  <a:lnTo>
                    <a:pt x="2014573" y="203225"/>
                  </a:lnTo>
                  <a:lnTo>
                    <a:pt x="2028563" y="225983"/>
                  </a:lnTo>
                  <a:lnTo>
                    <a:pt x="2042553" y="249775"/>
                  </a:lnTo>
                  <a:lnTo>
                    <a:pt x="2056543" y="274345"/>
                  </a:lnTo>
                  <a:lnTo>
                    <a:pt x="2070533" y="299397"/>
                  </a:lnTo>
                  <a:lnTo>
                    <a:pt x="2084523" y="324612"/>
                  </a:lnTo>
                  <a:lnTo>
                    <a:pt x="2098513" y="349665"/>
                  </a:lnTo>
                  <a:lnTo>
                    <a:pt x="2112504" y="374234"/>
                  </a:lnTo>
                  <a:lnTo>
                    <a:pt x="2126494" y="398026"/>
                  </a:lnTo>
                  <a:lnTo>
                    <a:pt x="2140484" y="420784"/>
                  </a:lnTo>
                  <a:lnTo>
                    <a:pt x="2154474" y="442298"/>
                  </a:lnTo>
                  <a:lnTo>
                    <a:pt x="2168464" y="462412"/>
                  </a:lnTo>
                  <a:lnTo>
                    <a:pt x="2182454" y="481021"/>
                  </a:lnTo>
                  <a:lnTo>
                    <a:pt x="2196444" y="498074"/>
                  </a:lnTo>
                  <a:lnTo>
                    <a:pt x="2210434" y="513563"/>
                  </a:lnTo>
                  <a:lnTo>
                    <a:pt x="2224424" y="527519"/>
                  </a:lnTo>
                  <a:lnTo>
                    <a:pt x="2238414" y="540004"/>
                  </a:lnTo>
                  <a:lnTo>
                    <a:pt x="2252404" y="551100"/>
                  </a:lnTo>
                  <a:lnTo>
                    <a:pt x="2266395" y="560905"/>
                  </a:lnTo>
                  <a:lnTo>
                    <a:pt x="2280385" y="569526"/>
                  </a:lnTo>
                  <a:lnTo>
                    <a:pt x="2294375" y="577072"/>
                  </a:lnTo>
                  <a:lnTo>
                    <a:pt x="2308365" y="583650"/>
                  </a:lnTo>
                  <a:lnTo>
                    <a:pt x="2322355" y="589367"/>
                  </a:lnTo>
                  <a:lnTo>
                    <a:pt x="2336345" y="594319"/>
                  </a:lnTo>
                  <a:lnTo>
                    <a:pt x="2350335" y="598598"/>
                  </a:lnTo>
                  <a:lnTo>
                    <a:pt x="2364325" y="602287"/>
                  </a:lnTo>
                  <a:lnTo>
                    <a:pt x="2378315" y="605462"/>
                  </a:lnTo>
                  <a:lnTo>
                    <a:pt x="2392305" y="608189"/>
                  </a:lnTo>
                  <a:lnTo>
                    <a:pt x="2406296" y="610529"/>
                  </a:lnTo>
                  <a:lnTo>
                    <a:pt x="2420286" y="612534"/>
                  </a:lnTo>
                  <a:lnTo>
                    <a:pt x="2434276" y="614250"/>
                  </a:lnTo>
                  <a:lnTo>
                    <a:pt x="2448266" y="615717"/>
                  </a:lnTo>
                  <a:lnTo>
                    <a:pt x="2462256" y="616971"/>
                  </a:lnTo>
                  <a:lnTo>
                    <a:pt x="2476246" y="618042"/>
                  </a:lnTo>
                  <a:lnTo>
                    <a:pt x="2490236" y="618956"/>
                  </a:lnTo>
                  <a:lnTo>
                    <a:pt x="2504226" y="619736"/>
                  </a:lnTo>
                  <a:lnTo>
                    <a:pt x="2518216" y="620401"/>
                  </a:lnTo>
                  <a:lnTo>
                    <a:pt x="2532206" y="620968"/>
                  </a:lnTo>
                  <a:lnTo>
                    <a:pt x="2546196" y="621451"/>
                  </a:lnTo>
                  <a:lnTo>
                    <a:pt x="2560187" y="621862"/>
                  </a:lnTo>
                  <a:lnTo>
                    <a:pt x="2574177" y="622213"/>
                  </a:lnTo>
                  <a:lnTo>
                    <a:pt x="2588167" y="622511"/>
                  </a:lnTo>
                  <a:lnTo>
                    <a:pt x="2602157" y="622766"/>
                  </a:lnTo>
                  <a:lnTo>
                    <a:pt x="2616147" y="622982"/>
                  </a:lnTo>
                  <a:lnTo>
                    <a:pt x="2630137" y="623166"/>
                  </a:lnTo>
                  <a:lnTo>
                    <a:pt x="2644127" y="623323"/>
                  </a:lnTo>
                  <a:lnTo>
                    <a:pt x="2658117" y="623457"/>
                  </a:lnTo>
                  <a:lnTo>
                    <a:pt x="2672107" y="623570"/>
                  </a:lnTo>
                  <a:lnTo>
                    <a:pt x="2686097" y="623667"/>
                  </a:lnTo>
                  <a:lnTo>
                    <a:pt x="2700087" y="623750"/>
                  </a:lnTo>
                  <a:lnTo>
                    <a:pt x="2714078" y="623820"/>
                  </a:lnTo>
                  <a:lnTo>
                    <a:pt x="2728068" y="623879"/>
                  </a:lnTo>
                  <a:lnTo>
                    <a:pt x="2742058" y="623930"/>
                  </a:lnTo>
                  <a:lnTo>
                    <a:pt x="2756048" y="623973"/>
                  </a:lnTo>
                  <a:lnTo>
                    <a:pt x="2770038" y="624010"/>
                  </a:lnTo>
                  <a:lnTo>
                    <a:pt x="2770038" y="624219"/>
                  </a:lnTo>
                  <a:lnTo>
                    <a:pt x="2784028" y="624219"/>
                  </a:lnTo>
                  <a:lnTo>
                    <a:pt x="2798018" y="624219"/>
                  </a:lnTo>
                  <a:lnTo>
                    <a:pt x="2812008" y="624219"/>
                  </a:lnTo>
                  <a:lnTo>
                    <a:pt x="2825998" y="624219"/>
                  </a:lnTo>
                  <a:lnTo>
                    <a:pt x="2839988" y="624219"/>
                  </a:lnTo>
                  <a:lnTo>
                    <a:pt x="2853978" y="624219"/>
                  </a:lnTo>
                  <a:lnTo>
                    <a:pt x="2867969" y="624219"/>
                  </a:lnTo>
                  <a:lnTo>
                    <a:pt x="2881959" y="624219"/>
                  </a:lnTo>
                  <a:lnTo>
                    <a:pt x="2895949" y="624219"/>
                  </a:lnTo>
                  <a:lnTo>
                    <a:pt x="2909939" y="624219"/>
                  </a:lnTo>
                  <a:lnTo>
                    <a:pt x="2923929" y="624219"/>
                  </a:lnTo>
                  <a:lnTo>
                    <a:pt x="2937919" y="624219"/>
                  </a:lnTo>
                  <a:lnTo>
                    <a:pt x="2951909" y="624219"/>
                  </a:lnTo>
                  <a:lnTo>
                    <a:pt x="2965899" y="624219"/>
                  </a:lnTo>
                  <a:lnTo>
                    <a:pt x="2979889" y="624219"/>
                  </a:lnTo>
                  <a:lnTo>
                    <a:pt x="2993879" y="624219"/>
                  </a:lnTo>
                  <a:lnTo>
                    <a:pt x="3007870" y="624219"/>
                  </a:lnTo>
                  <a:lnTo>
                    <a:pt x="3021860" y="624219"/>
                  </a:lnTo>
                  <a:lnTo>
                    <a:pt x="3035850" y="624219"/>
                  </a:lnTo>
                  <a:lnTo>
                    <a:pt x="3049840" y="624219"/>
                  </a:lnTo>
                  <a:lnTo>
                    <a:pt x="3063830" y="624219"/>
                  </a:lnTo>
                  <a:lnTo>
                    <a:pt x="3077820" y="624219"/>
                  </a:lnTo>
                  <a:lnTo>
                    <a:pt x="3091810" y="624219"/>
                  </a:lnTo>
                  <a:lnTo>
                    <a:pt x="3105800" y="624219"/>
                  </a:lnTo>
                  <a:lnTo>
                    <a:pt x="3119790" y="624219"/>
                  </a:lnTo>
                  <a:lnTo>
                    <a:pt x="3133780" y="624219"/>
                  </a:lnTo>
                  <a:lnTo>
                    <a:pt x="3147770" y="624219"/>
                  </a:lnTo>
                  <a:lnTo>
                    <a:pt x="3161761" y="624219"/>
                  </a:lnTo>
                  <a:lnTo>
                    <a:pt x="3175751" y="624219"/>
                  </a:lnTo>
                  <a:lnTo>
                    <a:pt x="3189741" y="624219"/>
                  </a:lnTo>
                  <a:lnTo>
                    <a:pt x="3203731" y="624219"/>
                  </a:lnTo>
                  <a:lnTo>
                    <a:pt x="3217721" y="624219"/>
                  </a:lnTo>
                  <a:lnTo>
                    <a:pt x="3231711" y="624219"/>
                  </a:lnTo>
                  <a:lnTo>
                    <a:pt x="3245701" y="624219"/>
                  </a:lnTo>
                  <a:lnTo>
                    <a:pt x="3259691" y="624219"/>
                  </a:lnTo>
                  <a:lnTo>
                    <a:pt x="3273681" y="624219"/>
                  </a:lnTo>
                  <a:lnTo>
                    <a:pt x="3287671" y="624219"/>
                  </a:lnTo>
                  <a:lnTo>
                    <a:pt x="3301661" y="624219"/>
                  </a:lnTo>
                  <a:lnTo>
                    <a:pt x="3315652" y="624219"/>
                  </a:lnTo>
                  <a:lnTo>
                    <a:pt x="3329642" y="624219"/>
                  </a:lnTo>
                  <a:lnTo>
                    <a:pt x="3343632" y="624219"/>
                  </a:lnTo>
                  <a:lnTo>
                    <a:pt x="3357622" y="624219"/>
                  </a:lnTo>
                  <a:lnTo>
                    <a:pt x="3371612" y="624219"/>
                  </a:lnTo>
                  <a:lnTo>
                    <a:pt x="3385602" y="624219"/>
                  </a:lnTo>
                  <a:lnTo>
                    <a:pt x="3399592" y="624219"/>
                  </a:lnTo>
                  <a:lnTo>
                    <a:pt x="3413582" y="624219"/>
                  </a:lnTo>
                  <a:lnTo>
                    <a:pt x="3427572" y="624219"/>
                  </a:lnTo>
                  <a:lnTo>
                    <a:pt x="3441562" y="624219"/>
                  </a:lnTo>
                  <a:lnTo>
                    <a:pt x="3455552" y="624219"/>
                  </a:lnTo>
                  <a:lnTo>
                    <a:pt x="3469543" y="624219"/>
                  </a:lnTo>
                  <a:lnTo>
                    <a:pt x="3483533" y="624219"/>
                  </a:lnTo>
                  <a:lnTo>
                    <a:pt x="3497523" y="624219"/>
                  </a:lnTo>
                  <a:lnTo>
                    <a:pt x="3511513" y="624219"/>
                  </a:lnTo>
                  <a:lnTo>
                    <a:pt x="3525503" y="624219"/>
                  </a:lnTo>
                  <a:lnTo>
                    <a:pt x="3539493" y="624219"/>
                  </a:lnTo>
                  <a:lnTo>
                    <a:pt x="3553483" y="624219"/>
                  </a:lnTo>
                  <a:lnTo>
                    <a:pt x="3567473" y="624219"/>
                  </a:lnTo>
                  <a:lnTo>
                    <a:pt x="3581463" y="624219"/>
                  </a:lnTo>
                  <a:lnTo>
                    <a:pt x="3595453" y="624219"/>
                  </a:lnTo>
                  <a:lnTo>
                    <a:pt x="3609444" y="624219"/>
                  </a:lnTo>
                  <a:lnTo>
                    <a:pt x="3623434" y="624219"/>
                  </a:lnTo>
                  <a:lnTo>
                    <a:pt x="3637424" y="624219"/>
                  </a:lnTo>
                  <a:lnTo>
                    <a:pt x="3651414" y="624219"/>
                  </a:lnTo>
                  <a:lnTo>
                    <a:pt x="3665404" y="624219"/>
                  </a:lnTo>
                  <a:lnTo>
                    <a:pt x="3679394" y="624219"/>
                  </a:lnTo>
                  <a:lnTo>
                    <a:pt x="3693384" y="624219"/>
                  </a:lnTo>
                  <a:lnTo>
                    <a:pt x="3707374" y="624219"/>
                  </a:lnTo>
                  <a:lnTo>
                    <a:pt x="3721364" y="624219"/>
                  </a:lnTo>
                  <a:lnTo>
                    <a:pt x="3735354" y="624219"/>
                  </a:lnTo>
                  <a:lnTo>
                    <a:pt x="3749344" y="624219"/>
                  </a:lnTo>
                  <a:lnTo>
                    <a:pt x="3763335" y="624219"/>
                  </a:lnTo>
                  <a:lnTo>
                    <a:pt x="3777325" y="624219"/>
                  </a:lnTo>
                  <a:lnTo>
                    <a:pt x="3791315" y="624219"/>
                  </a:lnTo>
                  <a:lnTo>
                    <a:pt x="3805305" y="624219"/>
                  </a:lnTo>
                  <a:lnTo>
                    <a:pt x="3819295" y="624219"/>
                  </a:lnTo>
                  <a:lnTo>
                    <a:pt x="3833285" y="624219"/>
                  </a:lnTo>
                  <a:lnTo>
                    <a:pt x="3847275" y="624219"/>
                  </a:lnTo>
                  <a:lnTo>
                    <a:pt x="3861265" y="624219"/>
                  </a:lnTo>
                  <a:lnTo>
                    <a:pt x="3875255" y="624219"/>
                  </a:lnTo>
                  <a:lnTo>
                    <a:pt x="3889245" y="624219"/>
                  </a:lnTo>
                  <a:lnTo>
                    <a:pt x="3903235" y="624219"/>
                  </a:lnTo>
                  <a:lnTo>
                    <a:pt x="3917226" y="624219"/>
                  </a:lnTo>
                  <a:lnTo>
                    <a:pt x="3931216" y="624219"/>
                  </a:lnTo>
                  <a:lnTo>
                    <a:pt x="3945206" y="624219"/>
                  </a:lnTo>
                  <a:lnTo>
                    <a:pt x="3959196" y="624219"/>
                  </a:lnTo>
                  <a:lnTo>
                    <a:pt x="3973186" y="624219"/>
                  </a:lnTo>
                  <a:lnTo>
                    <a:pt x="3987176" y="624219"/>
                  </a:lnTo>
                  <a:lnTo>
                    <a:pt x="4001166" y="624219"/>
                  </a:lnTo>
                  <a:lnTo>
                    <a:pt x="4015156" y="624219"/>
                  </a:lnTo>
                  <a:lnTo>
                    <a:pt x="4029146" y="624219"/>
                  </a:lnTo>
                  <a:lnTo>
                    <a:pt x="4043136" y="624219"/>
                  </a:lnTo>
                  <a:lnTo>
                    <a:pt x="4057126" y="624219"/>
                  </a:lnTo>
                  <a:lnTo>
                    <a:pt x="4071117" y="624219"/>
                  </a:lnTo>
                  <a:lnTo>
                    <a:pt x="4085107" y="624219"/>
                  </a:lnTo>
                  <a:lnTo>
                    <a:pt x="4099097" y="624219"/>
                  </a:lnTo>
                  <a:lnTo>
                    <a:pt x="4113087" y="624219"/>
                  </a:lnTo>
                  <a:lnTo>
                    <a:pt x="4127077" y="624219"/>
                  </a:lnTo>
                  <a:lnTo>
                    <a:pt x="4141067" y="624219"/>
                  </a:lnTo>
                  <a:lnTo>
                    <a:pt x="4155057" y="624219"/>
                  </a:lnTo>
                </a:path>
              </a:pathLst>
            </a:custGeom>
            <a:ln w="40651" cap="flat">
              <a:solidFill>
                <a:srgbClr val="D3D3D3">
                  <a:alpha val="100000"/>
                </a:srgbClr>
              </a:solidFill>
              <a:prstDash val="solid"/>
              <a:round/>
            </a:ln>
          </p:spPr>
          <p:txBody>
            <a:bodyPr/>
            <a:lstStyle/>
            <a:p>
              <a:endParaRPr/>
            </a:p>
          </p:txBody>
        </p:sp>
        <p:sp>
          <p:nvSpPr>
            <p:cNvPr id="40" name="pl40"/>
            <p:cNvSpPr/>
            <p:nvPr/>
          </p:nvSpPr>
          <p:spPr>
            <a:xfrm>
              <a:off x="2737948" y="3605860"/>
              <a:ext cx="4155057" cy="1248160"/>
            </a:xfrm>
            <a:custGeom>
              <a:avLst/>
              <a:gdLst/>
              <a:ahLst/>
              <a:cxnLst/>
              <a:rect l="0" t="0" r="0" b="0"/>
              <a:pathLst>
                <a:path w="4155057" h="1248160">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160"/>
                  </a:lnTo>
                  <a:lnTo>
                    <a:pt x="1399009" y="1248111"/>
                  </a:lnTo>
                  <a:lnTo>
                    <a:pt x="1412999" y="1248053"/>
                  </a:lnTo>
                  <a:lnTo>
                    <a:pt x="1426989" y="1247985"/>
                  </a:lnTo>
                  <a:lnTo>
                    <a:pt x="1440979" y="1247906"/>
                  </a:lnTo>
                  <a:lnTo>
                    <a:pt x="1454969" y="1247813"/>
                  </a:lnTo>
                  <a:lnTo>
                    <a:pt x="1468959" y="1247703"/>
                  </a:lnTo>
                  <a:lnTo>
                    <a:pt x="1482949" y="1247574"/>
                  </a:lnTo>
                  <a:lnTo>
                    <a:pt x="1496939" y="1247422"/>
                  </a:lnTo>
                  <a:lnTo>
                    <a:pt x="1510930" y="1247244"/>
                  </a:lnTo>
                  <a:lnTo>
                    <a:pt x="1524920" y="1247035"/>
                  </a:lnTo>
                  <a:lnTo>
                    <a:pt x="1538910" y="1246790"/>
                  </a:lnTo>
                  <a:lnTo>
                    <a:pt x="1552900" y="1246501"/>
                  </a:lnTo>
                  <a:lnTo>
                    <a:pt x="1566890" y="1246162"/>
                  </a:lnTo>
                  <a:lnTo>
                    <a:pt x="1580880" y="1245764"/>
                  </a:lnTo>
                  <a:lnTo>
                    <a:pt x="1594870" y="1245296"/>
                  </a:lnTo>
                  <a:lnTo>
                    <a:pt x="1608860" y="1244748"/>
                  </a:lnTo>
                  <a:lnTo>
                    <a:pt x="1622850" y="1244104"/>
                  </a:lnTo>
                  <a:lnTo>
                    <a:pt x="1636840" y="1243348"/>
                  </a:lnTo>
                  <a:lnTo>
                    <a:pt x="1650830" y="1242461"/>
                  </a:lnTo>
                  <a:lnTo>
                    <a:pt x="1664821" y="1241421"/>
                  </a:lnTo>
                  <a:lnTo>
                    <a:pt x="1678811" y="1240203"/>
                  </a:lnTo>
                  <a:lnTo>
                    <a:pt x="1692801" y="1238775"/>
                  </a:lnTo>
                  <a:lnTo>
                    <a:pt x="1706791" y="1237103"/>
                  </a:lnTo>
                  <a:lnTo>
                    <a:pt x="1720781" y="1235146"/>
                  </a:lnTo>
                  <a:lnTo>
                    <a:pt x="1734771" y="1232858"/>
                  </a:lnTo>
                  <a:lnTo>
                    <a:pt x="1748761" y="1230185"/>
                  </a:lnTo>
                  <a:lnTo>
                    <a:pt x="1762751" y="1227065"/>
                  </a:lnTo>
                  <a:lnTo>
                    <a:pt x="1776741" y="1223429"/>
                  </a:lnTo>
                  <a:lnTo>
                    <a:pt x="1790731" y="1219196"/>
                  </a:lnTo>
                  <a:lnTo>
                    <a:pt x="1804722" y="1214277"/>
                  </a:lnTo>
                  <a:lnTo>
                    <a:pt x="1818712" y="1208572"/>
                  </a:lnTo>
                  <a:lnTo>
                    <a:pt x="1832702" y="1201969"/>
                  </a:lnTo>
                  <a:lnTo>
                    <a:pt x="1846692" y="1194347"/>
                  </a:lnTo>
                  <a:lnTo>
                    <a:pt x="1860682" y="1185576"/>
                  </a:lnTo>
                  <a:lnTo>
                    <a:pt x="1874672" y="1175515"/>
                  </a:lnTo>
                  <a:lnTo>
                    <a:pt x="1888662" y="1164020"/>
                  </a:lnTo>
                  <a:lnTo>
                    <a:pt x="1902652" y="1150946"/>
                  </a:lnTo>
                  <a:lnTo>
                    <a:pt x="1916642" y="1136151"/>
                  </a:lnTo>
                  <a:lnTo>
                    <a:pt x="1930632" y="1119505"/>
                  </a:lnTo>
                  <a:lnTo>
                    <a:pt x="1944622" y="1100897"/>
                  </a:lnTo>
                  <a:lnTo>
                    <a:pt x="1958613" y="1080245"/>
                  </a:lnTo>
                  <a:lnTo>
                    <a:pt x="1972603" y="1057508"/>
                  </a:lnTo>
                  <a:lnTo>
                    <a:pt x="1986593" y="1032696"/>
                  </a:lnTo>
                  <a:lnTo>
                    <a:pt x="2000583" y="1005878"/>
                  </a:lnTo>
                  <a:lnTo>
                    <a:pt x="2014573" y="977192"/>
                  </a:lnTo>
                  <a:lnTo>
                    <a:pt x="2028563" y="946848"/>
                  </a:lnTo>
                  <a:lnTo>
                    <a:pt x="2042553" y="915125"/>
                  </a:lnTo>
                  <a:lnTo>
                    <a:pt x="2056543" y="882366"/>
                  </a:lnTo>
                  <a:lnTo>
                    <a:pt x="2070533" y="848963"/>
                  </a:lnTo>
                  <a:lnTo>
                    <a:pt x="2084523" y="815342"/>
                  </a:lnTo>
                  <a:lnTo>
                    <a:pt x="2098513" y="781940"/>
                  </a:lnTo>
                  <a:lnTo>
                    <a:pt x="2112504" y="749180"/>
                  </a:lnTo>
                  <a:lnTo>
                    <a:pt x="2126494" y="717457"/>
                  </a:lnTo>
                  <a:lnTo>
                    <a:pt x="2140484" y="687113"/>
                  </a:lnTo>
                  <a:lnTo>
                    <a:pt x="2154474" y="658428"/>
                  </a:lnTo>
                  <a:lnTo>
                    <a:pt x="2168464" y="631610"/>
                  </a:lnTo>
                  <a:lnTo>
                    <a:pt x="2182454" y="606797"/>
                  </a:lnTo>
                  <a:lnTo>
                    <a:pt x="2196444" y="584060"/>
                  </a:lnTo>
                  <a:lnTo>
                    <a:pt x="2210434" y="563408"/>
                  </a:lnTo>
                  <a:lnTo>
                    <a:pt x="2224424" y="544800"/>
                  </a:lnTo>
                  <a:lnTo>
                    <a:pt x="2238414" y="528154"/>
                  </a:lnTo>
                  <a:lnTo>
                    <a:pt x="2252404" y="513359"/>
                  </a:lnTo>
                  <a:lnTo>
                    <a:pt x="2266395" y="500285"/>
                  </a:lnTo>
                  <a:lnTo>
                    <a:pt x="2280385" y="488791"/>
                  </a:lnTo>
                  <a:lnTo>
                    <a:pt x="2294375" y="478730"/>
                  </a:lnTo>
                  <a:lnTo>
                    <a:pt x="2308365" y="469958"/>
                  </a:lnTo>
                  <a:lnTo>
                    <a:pt x="2322355" y="462337"/>
                  </a:lnTo>
                  <a:lnTo>
                    <a:pt x="2336345" y="455734"/>
                  </a:lnTo>
                  <a:lnTo>
                    <a:pt x="2350335" y="450028"/>
                  </a:lnTo>
                  <a:lnTo>
                    <a:pt x="2364325" y="445110"/>
                  </a:lnTo>
                  <a:lnTo>
                    <a:pt x="2378315" y="440877"/>
                  </a:lnTo>
                  <a:lnTo>
                    <a:pt x="2392305" y="437240"/>
                  </a:lnTo>
                  <a:lnTo>
                    <a:pt x="2406296" y="434120"/>
                  </a:lnTo>
                  <a:lnTo>
                    <a:pt x="2420286" y="431447"/>
                  </a:lnTo>
                  <a:lnTo>
                    <a:pt x="2434276" y="429159"/>
                  </a:lnTo>
                  <a:lnTo>
                    <a:pt x="2448266" y="427203"/>
                  </a:lnTo>
                  <a:lnTo>
                    <a:pt x="2462256" y="425531"/>
                  </a:lnTo>
                  <a:lnTo>
                    <a:pt x="2476246" y="424103"/>
                  </a:lnTo>
                  <a:lnTo>
                    <a:pt x="2490236" y="422884"/>
                  </a:lnTo>
                  <a:lnTo>
                    <a:pt x="2504226" y="421844"/>
                  </a:lnTo>
                  <a:lnTo>
                    <a:pt x="2518216" y="420958"/>
                  </a:lnTo>
                  <a:lnTo>
                    <a:pt x="2532206" y="420202"/>
                  </a:lnTo>
                  <a:lnTo>
                    <a:pt x="2546196" y="419558"/>
                  </a:lnTo>
                  <a:lnTo>
                    <a:pt x="2560187" y="419009"/>
                  </a:lnTo>
                  <a:lnTo>
                    <a:pt x="2574177" y="418542"/>
                  </a:lnTo>
                  <a:lnTo>
                    <a:pt x="2588167" y="418144"/>
                  </a:lnTo>
                  <a:lnTo>
                    <a:pt x="2602157" y="417805"/>
                  </a:lnTo>
                  <a:lnTo>
                    <a:pt x="2616147" y="417516"/>
                  </a:lnTo>
                  <a:lnTo>
                    <a:pt x="2630137" y="417270"/>
                  </a:lnTo>
                  <a:lnTo>
                    <a:pt x="2644127" y="417061"/>
                  </a:lnTo>
                  <a:lnTo>
                    <a:pt x="2658117" y="416883"/>
                  </a:lnTo>
                  <a:lnTo>
                    <a:pt x="2672107" y="416732"/>
                  </a:lnTo>
                  <a:lnTo>
                    <a:pt x="2686097" y="416603"/>
                  </a:lnTo>
                  <a:lnTo>
                    <a:pt x="2700087" y="416493"/>
                  </a:lnTo>
                  <a:lnTo>
                    <a:pt x="2714078" y="416399"/>
                  </a:lnTo>
                  <a:lnTo>
                    <a:pt x="2728068" y="416320"/>
                  </a:lnTo>
                  <a:lnTo>
                    <a:pt x="2742058" y="416252"/>
                  </a:lnTo>
                  <a:lnTo>
                    <a:pt x="2756048" y="416195"/>
                  </a:lnTo>
                  <a:lnTo>
                    <a:pt x="2770038" y="416146"/>
                  </a:lnTo>
                  <a:lnTo>
                    <a:pt x="2770038" y="415937"/>
                  </a:lnTo>
                  <a:lnTo>
                    <a:pt x="2784028" y="415949"/>
                  </a:lnTo>
                  <a:lnTo>
                    <a:pt x="2798018" y="415963"/>
                  </a:lnTo>
                  <a:lnTo>
                    <a:pt x="2812008" y="415980"/>
                  </a:lnTo>
                  <a:lnTo>
                    <a:pt x="2825998" y="416000"/>
                  </a:lnTo>
                  <a:lnTo>
                    <a:pt x="2839988" y="416023"/>
                  </a:lnTo>
                  <a:lnTo>
                    <a:pt x="2853978" y="416051"/>
                  </a:lnTo>
                  <a:lnTo>
                    <a:pt x="2867969" y="416083"/>
                  </a:lnTo>
                  <a:lnTo>
                    <a:pt x="2881959" y="416121"/>
                  </a:lnTo>
                  <a:lnTo>
                    <a:pt x="2895949" y="416165"/>
                  </a:lnTo>
                  <a:lnTo>
                    <a:pt x="2909939" y="416218"/>
                  </a:lnTo>
                  <a:lnTo>
                    <a:pt x="2923929" y="416279"/>
                  </a:lnTo>
                  <a:lnTo>
                    <a:pt x="2937919" y="416351"/>
                  </a:lnTo>
                  <a:lnTo>
                    <a:pt x="2951909" y="416436"/>
                  </a:lnTo>
                  <a:lnTo>
                    <a:pt x="2965899" y="416535"/>
                  </a:lnTo>
                  <a:lnTo>
                    <a:pt x="2979889" y="416652"/>
                  </a:lnTo>
                  <a:lnTo>
                    <a:pt x="2993879" y="416790"/>
                  </a:lnTo>
                  <a:lnTo>
                    <a:pt x="3007870" y="416951"/>
                  </a:lnTo>
                  <a:lnTo>
                    <a:pt x="3021860" y="417139"/>
                  </a:lnTo>
                  <a:lnTo>
                    <a:pt x="3035850" y="417361"/>
                  </a:lnTo>
                  <a:lnTo>
                    <a:pt x="3049840" y="417621"/>
                  </a:lnTo>
                  <a:lnTo>
                    <a:pt x="3063830" y="417926"/>
                  </a:lnTo>
                  <a:lnTo>
                    <a:pt x="3077820" y="418283"/>
                  </a:lnTo>
                  <a:lnTo>
                    <a:pt x="3091810" y="418701"/>
                  </a:lnTo>
                  <a:lnTo>
                    <a:pt x="3105800" y="419190"/>
                  </a:lnTo>
                  <a:lnTo>
                    <a:pt x="3119790" y="419762"/>
                  </a:lnTo>
                  <a:lnTo>
                    <a:pt x="3133780" y="420430"/>
                  </a:lnTo>
                  <a:lnTo>
                    <a:pt x="3147770" y="421210"/>
                  </a:lnTo>
                  <a:lnTo>
                    <a:pt x="3161761" y="422119"/>
                  </a:lnTo>
                  <a:lnTo>
                    <a:pt x="3175751" y="423177"/>
                  </a:lnTo>
                  <a:lnTo>
                    <a:pt x="3189741" y="424407"/>
                  </a:lnTo>
                  <a:lnTo>
                    <a:pt x="3203731" y="425833"/>
                  </a:lnTo>
                  <a:lnTo>
                    <a:pt x="3217721" y="427484"/>
                  </a:lnTo>
                  <a:lnTo>
                    <a:pt x="3231711" y="429390"/>
                  </a:lnTo>
                  <a:lnTo>
                    <a:pt x="3245701" y="431583"/>
                  </a:lnTo>
                  <a:lnTo>
                    <a:pt x="3259691" y="434098"/>
                  </a:lnTo>
                  <a:lnTo>
                    <a:pt x="3273681" y="436971"/>
                  </a:lnTo>
                  <a:lnTo>
                    <a:pt x="3287671" y="440240"/>
                  </a:lnTo>
                  <a:lnTo>
                    <a:pt x="3301661" y="443939"/>
                  </a:lnTo>
                  <a:lnTo>
                    <a:pt x="3315652" y="448100"/>
                  </a:lnTo>
                  <a:lnTo>
                    <a:pt x="3329642" y="452752"/>
                  </a:lnTo>
                  <a:lnTo>
                    <a:pt x="3343632" y="457915"/>
                  </a:lnTo>
                  <a:lnTo>
                    <a:pt x="3357622" y="463599"/>
                  </a:lnTo>
                  <a:lnTo>
                    <a:pt x="3371612" y="469802"/>
                  </a:lnTo>
                  <a:lnTo>
                    <a:pt x="3385602" y="476507"/>
                  </a:lnTo>
                  <a:lnTo>
                    <a:pt x="3399592" y="483678"/>
                  </a:lnTo>
                  <a:lnTo>
                    <a:pt x="3413582" y="491264"/>
                  </a:lnTo>
                  <a:lnTo>
                    <a:pt x="3427572" y="499195"/>
                  </a:lnTo>
                  <a:lnTo>
                    <a:pt x="3441562" y="507385"/>
                  </a:lnTo>
                  <a:lnTo>
                    <a:pt x="3455552" y="515736"/>
                  </a:lnTo>
                  <a:lnTo>
                    <a:pt x="3469543" y="524141"/>
                  </a:lnTo>
                  <a:lnTo>
                    <a:pt x="3483533" y="532492"/>
                  </a:lnTo>
                  <a:lnTo>
                    <a:pt x="3497523" y="540681"/>
                  </a:lnTo>
                  <a:lnTo>
                    <a:pt x="3511513" y="548612"/>
                  </a:lnTo>
                  <a:lnTo>
                    <a:pt x="3525503" y="556198"/>
                  </a:lnTo>
                  <a:lnTo>
                    <a:pt x="3539493" y="563370"/>
                  </a:lnTo>
                  <a:lnTo>
                    <a:pt x="3553483" y="570074"/>
                  </a:lnTo>
                  <a:lnTo>
                    <a:pt x="3567473" y="576277"/>
                  </a:lnTo>
                  <a:lnTo>
                    <a:pt x="3581463" y="581961"/>
                  </a:lnTo>
                  <a:lnTo>
                    <a:pt x="3595453" y="587124"/>
                  </a:lnTo>
                  <a:lnTo>
                    <a:pt x="3609444" y="591776"/>
                  </a:lnTo>
                  <a:lnTo>
                    <a:pt x="3623434" y="595938"/>
                  </a:lnTo>
                  <a:lnTo>
                    <a:pt x="3637424" y="599637"/>
                  </a:lnTo>
                  <a:lnTo>
                    <a:pt x="3651414" y="602905"/>
                  </a:lnTo>
                  <a:lnTo>
                    <a:pt x="3665404" y="605779"/>
                  </a:lnTo>
                  <a:lnTo>
                    <a:pt x="3679394" y="608294"/>
                  </a:lnTo>
                  <a:lnTo>
                    <a:pt x="3693384" y="610487"/>
                  </a:lnTo>
                  <a:lnTo>
                    <a:pt x="3707374" y="612392"/>
                  </a:lnTo>
                  <a:lnTo>
                    <a:pt x="3721364" y="614043"/>
                  </a:lnTo>
                  <a:lnTo>
                    <a:pt x="3735354" y="615469"/>
                  </a:lnTo>
                  <a:lnTo>
                    <a:pt x="3749344" y="616699"/>
                  </a:lnTo>
                  <a:lnTo>
                    <a:pt x="3763335" y="617757"/>
                  </a:lnTo>
                  <a:lnTo>
                    <a:pt x="3777325" y="618666"/>
                  </a:lnTo>
                  <a:lnTo>
                    <a:pt x="3791315" y="619446"/>
                  </a:lnTo>
                  <a:lnTo>
                    <a:pt x="3805305" y="620115"/>
                  </a:lnTo>
                  <a:lnTo>
                    <a:pt x="3819295" y="620687"/>
                  </a:lnTo>
                  <a:lnTo>
                    <a:pt x="3833285" y="621176"/>
                  </a:lnTo>
                  <a:lnTo>
                    <a:pt x="3847275" y="621594"/>
                  </a:lnTo>
                  <a:lnTo>
                    <a:pt x="3861265" y="621951"/>
                  </a:lnTo>
                  <a:lnTo>
                    <a:pt x="3875255" y="622255"/>
                  </a:lnTo>
                  <a:lnTo>
                    <a:pt x="3889245" y="622515"/>
                  </a:lnTo>
                  <a:lnTo>
                    <a:pt x="3903235" y="622737"/>
                  </a:lnTo>
                  <a:lnTo>
                    <a:pt x="3917226" y="622926"/>
                  </a:lnTo>
                  <a:lnTo>
                    <a:pt x="3931216" y="623087"/>
                  </a:lnTo>
                  <a:lnTo>
                    <a:pt x="3945206" y="623224"/>
                  </a:lnTo>
                  <a:lnTo>
                    <a:pt x="3959196" y="623341"/>
                  </a:lnTo>
                  <a:lnTo>
                    <a:pt x="3973186" y="623441"/>
                  </a:lnTo>
                  <a:lnTo>
                    <a:pt x="3987176" y="623525"/>
                  </a:lnTo>
                  <a:lnTo>
                    <a:pt x="4001166" y="623597"/>
                  </a:lnTo>
                  <a:lnTo>
                    <a:pt x="4015156" y="623659"/>
                  </a:lnTo>
                  <a:lnTo>
                    <a:pt x="4029146" y="623711"/>
                  </a:lnTo>
                  <a:lnTo>
                    <a:pt x="4043136" y="623756"/>
                  </a:lnTo>
                  <a:lnTo>
                    <a:pt x="4057126" y="623794"/>
                  </a:lnTo>
                  <a:lnTo>
                    <a:pt x="4071117" y="623826"/>
                  </a:lnTo>
                  <a:lnTo>
                    <a:pt x="4085107" y="623853"/>
                  </a:lnTo>
                  <a:lnTo>
                    <a:pt x="4099097" y="623877"/>
                  </a:lnTo>
                  <a:lnTo>
                    <a:pt x="4113087" y="623896"/>
                  </a:lnTo>
                  <a:lnTo>
                    <a:pt x="4127077" y="623913"/>
                  </a:lnTo>
                  <a:lnTo>
                    <a:pt x="4141067" y="623928"/>
                  </a:lnTo>
                  <a:lnTo>
                    <a:pt x="4155057" y="623940"/>
                  </a:lnTo>
                </a:path>
              </a:pathLst>
            </a:custGeom>
            <a:ln w="40651" cap="flat">
              <a:solidFill>
                <a:srgbClr val="D3D3D3">
                  <a:alpha val="100000"/>
                </a:srgbClr>
              </a:solidFill>
              <a:prstDash val="solid"/>
              <a:round/>
            </a:ln>
          </p:spPr>
          <p:txBody>
            <a:bodyPr/>
            <a:lstStyle/>
            <a:p>
              <a:endParaRPr/>
            </a:p>
          </p:txBody>
        </p:sp>
        <p:sp>
          <p:nvSpPr>
            <p:cNvPr id="41" name="pl41"/>
            <p:cNvSpPr/>
            <p:nvPr/>
          </p:nvSpPr>
          <p:spPr>
            <a:xfrm>
              <a:off x="2737948" y="1732154"/>
              <a:ext cx="4155057" cy="832292"/>
            </a:xfrm>
            <a:custGeom>
              <a:avLst/>
              <a:gdLst/>
              <a:ahLst/>
              <a:cxnLst/>
              <a:rect l="0" t="0" r="0" b="0"/>
              <a:pathLst>
                <a:path w="4155057" h="83229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79"/>
                  </a:lnTo>
                  <a:lnTo>
                    <a:pt x="2784028" y="328"/>
                  </a:lnTo>
                  <a:lnTo>
                    <a:pt x="2798018" y="385"/>
                  </a:lnTo>
                  <a:lnTo>
                    <a:pt x="2812008" y="453"/>
                  </a:lnTo>
                  <a:lnTo>
                    <a:pt x="2825998" y="532"/>
                  </a:lnTo>
                  <a:lnTo>
                    <a:pt x="2839988" y="626"/>
                  </a:lnTo>
                  <a:lnTo>
                    <a:pt x="2853978" y="735"/>
                  </a:lnTo>
                  <a:lnTo>
                    <a:pt x="2867969" y="864"/>
                  </a:lnTo>
                  <a:lnTo>
                    <a:pt x="2881959" y="1016"/>
                  </a:lnTo>
                  <a:lnTo>
                    <a:pt x="2895949" y="1194"/>
                  </a:lnTo>
                  <a:lnTo>
                    <a:pt x="2909939" y="1403"/>
                  </a:lnTo>
                  <a:lnTo>
                    <a:pt x="2923929" y="1649"/>
                  </a:lnTo>
                  <a:lnTo>
                    <a:pt x="2937919" y="1937"/>
                  </a:lnTo>
                  <a:lnTo>
                    <a:pt x="2951909" y="2276"/>
                  </a:lnTo>
                  <a:lnTo>
                    <a:pt x="2965899" y="2674"/>
                  </a:lnTo>
                  <a:lnTo>
                    <a:pt x="2979889" y="3142"/>
                  </a:lnTo>
                  <a:lnTo>
                    <a:pt x="2993879" y="3691"/>
                  </a:lnTo>
                  <a:lnTo>
                    <a:pt x="3007870" y="4335"/>
                  </a:lnTo>
                  <a:lnTo>
                    <a:pt x="3021860" y="5091"/>
                  </a:lnTo>
                  <a:lnTo>
                    <a:pt x="3035850" y="5977"/>
                  </a:lnTo>
                  <a:lnTo>
                    <a:pt x="3049840" y="7017"/>
                  </a:lnTo>
                  <a:lnTo>
                    <a:pt x="3063830" y="8236"/>
                  </a:lnTo>
                  <a:lnTo>
                    <a:pt x="3077820" y="9663"/>
                  </a:lnTo>
                  <a:lnTo>
                    <a:pt x="3091810" y="11335"/>
                  </a:lnTo>
                  <a:lnTo>
                    <a:pt x="3105800" y="13292"/>
                  </a:lnTo>
                  <a:lnTo>
                    <a:pt x="3119790" y="15580"/>
                  </a:lnTo>
                  <a:lnTo>
                    <a:pt x="3133780" y="18253"/>
                  </a:lnTo>
                  <a:lnTo>
                    <a:pt x="3147770" y="21373"/>
                  </a:lnTo>
                  <a:lnTo>
                    <a:pt x="3161761" y="25009"/>
                  </a:lnTo>
                  <a:lnTo>
                    <a:pt x="3175751" y="29242"/>
                  </a:lnTo>
                  <a:lnTo>
                    <a:pt x="3189741" y="34161"/>
                  </a:lnTo>
                  <a:lnTo>
                    <a:pt x="3203731" y="39867"/>
                  </a:lnTo>
                  <a:lnTo>
                    <a:pt x="3217721" y="46469"/>
                  </a:lnTo>
                  <a:lnTo>
                    <a:pt x="3231711" y="54091"/>
                  </a:lnTo>
                  <a:lnTo>
                    <a:pt x="3245701" y="62863"/>
                  </a:lnTo>
                  <a:lnTo>
                    <a:pt x="3259691" y="72924"/>
                  </a:lnTo>
                  <a:lnTo>
                    <a:pt x="3273681" y="84418"/>
                  </a:lnTo>
                  <a:lnTo>
                    <a:pt x="3287671" y="97492"/>
                  </a:lnTo>
                  <a:lnTo>
                    <a:pt x="3301661" y="112287"/>
                  </a:lnTo>
                  <a:lnTo>
                    <a:pt x="3315652" y="128933"/>
                  </a:lnTo>
                  <a:lnTo>
                    <a:pt x="3329642" y="147541"/>
                  </a:lnTo>
                  <a:lnTo>
                    <a:pt x="3343632" y="168193"/>
                  </a:lnTo>
                  <a:lnTo>
                    <a:pt x="3357622" y="190930"/>
                  </a:lnTo>
                  <a:lnTo>
                    <a:pt x="3371612" y="215742"/>
                  </a:lnTo>
                  <a:lnTo>
                    <a:pt x="3385602" y="242560"/>
                  </a:lnTo>
                  <a:lnTo>
                    <a:pt x="3399592" y="271246"/>
                  </a:lnTo>
                  <a:lnTo>
                    <a:pt x="3413582" y="301590"/>
                  </a:lnTo>
                  <a:lnTo>
                    <a:pt x="3427572" y="333313"/>
                  </a:lnTo>
                  <a:lnTo>
                    <a:pt x="3441562" y="366072"/>
                  </a:lnTo>
                  <a:lnTo>
                    <a:pt x="3455552" y="399475"/>
                  </a:lnTo>
                  <a:lnTo>
                    <a:pt x="3469543" y="433096"/>
                  </a:lnTo>
                  <a:lnTo>
                    <a:pt x="3483533" y="466499"/>
                  </a:lnTo>
                  <a:lnTo>
                    <a:pt x="3497523" y="499258"/>
                  </a:lnTo>
                  <a:lnTo>
                    <a:pt x="3511513" y="530981"/>
                  </a:lnTo>
                  <a:lnTo>
                    <a:pt x="3525503" y="561325"/>
                  </a:lnTo>
                  <a:lnTo>
                    <a:pt x="3539493" y="590011"/>
                  </a:lnTo>
                  <a:lnTo>
                    <a:pt x="3553483" y="616829"/>
                  </a:lnTo>
                  <a:lnTo>
                    <a:pt x="3567473" y="641641"/>
                  </a:lnTo>
                  <a:lnTo>
                    <a:pt x="3581463" y="664378"/>
                  </a:lnTo>
                  <a:lnTo>
                    <a:pt x="3595453" y="685030"/>
                  </a:lnTo>
                  <a:lnTo>
                    <a:pt x="3609444" y="703638"/>
                  </a:lnTo>
                  <a:lnTo>
                    <a:pt x="3623434" y="720284"/>
                  </a:lnTo>
                  <a:lnTo>
                    <a:pt x="3637424" y="735079"/>
                  </a:lnTo>
                  <a:lnTo>
                    <a:pt x="3651414" y="748153"/>
                  </a:lnTo>
                  <a:lnTo>
                    <a:pt x="3665404" y="759647"/>
                  </a:lnTo>
                  <a:lnTo>
                    <a:pt x="3679394" y="769708"/>
                  </a:lnTo>
                  <a:lnTo>
                    <a:pt x="3693384" y="778480"/>
                  </a:lnTo>
                  <a:lnTo>
                    <a:pt x="3707374" y="786102"/>
                  </a:lnTo>
                  <a:lnTo>
                    <a:pt x="3721364" y="792704"/>
                  </a:lnTo>
                  <a:lnTo>
                    <a:pt x="3735354" y="798410"/>
                  </a:lnTo>
                  <a:lnTo>
                    <a:pt x="3749344" y="803329"/>
                  </a:lnTo>
                  <a:lnTo>
                    <a:pt x="3763335" y="807562"/>
                  </a:lnTo>
                  <a:lnTo>
                    <a:pt x="3777325" y="811198"/>
                  </a:lnTo>
                  <a:lnTo>
                    <a:pt x="3791315" y="814318"/>
                  </a:lnTo>
                  <a:lnTo>
                    <a:pt x="3805305" y="816991"/>
                  </a:lnTo>
                  <a:lnTo>
                    <a:pt x="3819295" y="819279"/>
                  </a:lnTo>
                  <a:lnTo>
                    <a:pt x="3833285" y="821236"/>
                  </a:lnTo>
                  <a:lnTo>
                    <a:pt x="3847275" y="822908"/>
                  </a:lnTo>
                  <a:lnTo>
                    <a:pt x="3861265" y="824336"/>
                  </a:lnTo>
                  <a:lnTo>
                    <a:pt x="3875255" y="825554"/>
                  </a:lnTo>
                  <a:lnTo>
                    <a:pt x="3889245" y="826594"/>
                  </a:lnTo>
                  <a:lnTo>
                    <a:pt x="3903235" y="827481"/>
                  </a:lnTo>
                  <a:lnTo>
                    <a:pt x="3917226" y="828236"/>
                  </a:lnTo>
                  <a:lnTo>
                    <a:pt x="3931216" y="828880"/>
                  </a:lnTo>
                  <a:lnTo>
                    <a:pt x="3945206" y="829429"/>
                  </a:lnTo>
                  <a:lnTo>
                    <a:pt x="3959196" y="829897"/>
                  </a:lnTo>
                  <a:lnTo>
                    <a:pt x="3973186" y="830295"/>
                  </a:lnTo>
                  <a:lnTo>
                    <a:pt x="3987176" y="830634"/>
                  </a:lnTo>
                  <a:lnTo>
                    <a:pt x="4001166" y="830922"/>
                  </a:lnTo>
                  <a:lnTo>
                    <a:pt x="4015156" y="831168"/>
                  </a:lnTo>
                  <a:lnTo>
                    <a:pt x="4029146" y="831377"/>
                  </a:lnTo>
                  <a:lnTo>
                    <a:pt x="4043136" y="831555"/>
                  </a:lnTo>
                  <a:lnTo>
                    <a:pt x="4057126" y="831707"/>
                  </a:lnTo>
                  <a:lnTo>
                    <a:pt x="4071117" y="831836"/>
                  </a:lnTo>
                  <a:lnTo>
                    <a:pt x="4085107" y="831945"/>
                  </a:lnTo>
                  <a:lnTo>
                    <a:pt x="4099097" y="832039"/>
                  </a:lnTo>
                  <a:lnTo>
                    <a:pt x="4113087" y="832118"/>
                  </a:lnTo>
                  <a:lnTo>
                    <a:pt x="4127077" y="832186"/>
                  </a:lnTo>
                  <a:lnTo>
                    <a:pt x="4141067" y="832243"/>
                  </a:lnTo>
                  <a:lnTo>
                    <a:pt x="4155057" y="832292"/>
                  </a:lnTo>
                </a:path>
              </a:pathLst>
            </a:custGeom>
            <a:ln w="40651" cap="flat">
              <a:solidFill>
                <a:srgbClr val="D3D3D3">
                  <a:alpha val="100000"/>
                </a:srgbClr>
              </a:solidFill>
              <a:prstDash val="solid"/>
              <a:round/>
            </a:ln>
          </p:spPr>
          <p:txBody>
            <a:bodyPr/>
            <a:lstStyle/>
            <a:p>
              <a:endParaRPr/>
            </a:p>
          </p:txBody>
        </p:sp>
        <p:sp>
          <p:nvSpPr>
            <p:cNvPr id="42" name="pl42"/>
            <p:cNvSpPr/>
            <p:nvPr/>
          </p:nvSpPr>
          <p:spPr>
            <a:xfrm>
              <a:off x="2737948" y="4022146"/>
              <a:ext cx="4155057" cy="1248439"/>
            </a:xfrm>
            <a:custGeom>
              <a:avLst/>
              <a:gdLst/>
              <a:ahLst/>
              <a:cxnLst/>
              <a:rect l="0" t="0" r="0" b="0"/>
              <a:pathLst>
                <a:path w="4155057" h="1248439">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439"/>
                  </a:lnTo>
                  <a:lnTo>
                    <a:pt x="1399009" y="1248439"/>
                  </a:lnTo>
                  <a:lnTo>
                    <a:pt x="1412999" y="1248439"/>
                  </a:lnTo>
                  <a:lnTo>
                    <a:pt x="1426989" y="1248439"/>
                  </a:lnTo>
                  <a:lnTo>
                    <a:pt x="1440979" y="1248439"/>
                  </a:lnTo>
                  <a:lnTo>
                    <a:pt x="1454969" y="1248439"/>
                  </a:lnTo>
                  <a:lnTo>
                    <a:pt x="1468959" y="1248439"/>
                  </a:lnTo>
                  <a:lnTo>
                    <a:pt x="1482949" y="1248439"/>
                  </a:lnTo>
                  <a:lnTo>
                    <a:pt x="1496939" y="1248439"/>
                  </a:lnTo>
                  <a:lnTo>
                    <a:pt x="1510930" y="1248439"/>
                  </a:lnTo>
                  <a:lnTo>
                    <a:pt x="1524920" y="1248439"/>
                  </a:lnTo>
                  <a:lnTo>
                    <a:pt x="1538910" y="1248439"/>
                  </a:lnTo>
                  <a:lnTo>
                    <a:pt x="1552900" y="1248439"/>
                  </a:lnTo>
                  <a:lnTo>
                    <a:pt x="1566890" y="1248439"/>
                  </a:lnTo>
                  <a:lnTo>
                    <a:pt x="1580880" y="1248439"/>
                  </a:lnTo>
                  <a:lnTo>
                    <a:pt x="1594870" y="1248439"/>
                  </a:lnTo>
                  <a:lnTo>
                    <a:pt x="1608860" y="1248439"/>
                  </a:lnTo>
                  <a:lnTo>
                    <a:pt x="1622850" y="1248439"/>
                  </a:lnTo>
                  <a:lnTo>
                    <a:pt x="1636840" y="1248439"/>
                  </a:lnTo>
                  <a:lnTo>
                    <a:pt x="1650830" y="1248439"/>
                  </a:lnTo>
                  <a:lnTo>
                    <a:pt x="1664821" y="1248439"/>
                  </a:lnTo>
                  <a:lnTo>
                    <a:pt x="1678811" y="1248439"/>
                  </a:lnTo>
                  <a:lnTo>
                    <a:pt x="1692801" y="1248439"/>
                  </a:lnTo>
                  <a:lnTo>
                    <a:pt x="1706791" y="1248439"/>
                  </a:lnTo>
                  <a:lnTo>
                    <a:pt x="1720781" y="1248439"/>
                  </a:lnTo>
                  <a:lnTo>
                    <a:pt x="1734771" y="1248439"/>
                  </a:lnTo>
                  <a:lnTo>
                    <a:pt x="1748761" y="1248439"/>
                  </a:lnTo>
                  <a:lnTo>
                    <a:pt x="1762751" y="1248439"/>
                  </a:lnTo>
                  <a:lnTo>
                    <a:pt x="1776741" y="1248439"/>
                  </a:lnTo>
                  <a:lnTo>
                    <a:pt x="1790731" y="1248439"/>
                  </a:lnTo>
                  <a:lnTo>
                    <a:pt x="1804722" y="1248439"/>
                  </a:lnTo>
                  <a:lnTo>
                    <a:pt x="1818712" y="1248439"/>
                  </a:lnTo>
                  <a:lnTo>
                    <a:pt x="1832702" y="1248439"/>
                  </a:lnTo>
                  <a:lnTo>
                    <a:pt x="1846692" y="1248439"/>
                  </a:lnTo>
                  <a:lnTo>
                    <a:pt x="1860682" y="1248439"/>
                  </a:lnTo>
                  <a:lnTo>
                    <a:pt x="1874672" y="1248439"/>
                  </a:lnTo>
                  <a:lnTo>
                    <a:pt x="1888662" y="1248439"/>
                  </a:lnTo>
                  <a:lnTo>
                    <a:pt x="1902652" y="1248439"/>
                  </a:lnTo>
                  <a:lnTo>
                    <a:pt x="1916642" y="1248439"/>
                  </a:lnTo>
                  <a:lnTo>
                    <a:pt x="1930632" y="1248439"/>
                  </a:lnTo>
                  <a:lnTo>
                    <a:pt x="1944622" y="1248439"/>
                  </a:lnTo>
                  <a:lnTo>
                    <a:pt x="1958613" y="1248439"/>
                  </a:lnTo>
                  <a:lnTo>
                    <a:pt x="1972603" y="1248439"/>
                  </a:lnTo>
                  <a:lnTo>
                    <a:pt x="1986593" y="1248439"/>
                  </a:lnTo>
                  <a:lnTo>
                    <a:pt x="2000583" y="1248439"/>
                  </a:lnTo>
                  <a:lnTo>
                    <a:pt x="2014573" y="1248439"/>
                  </a:lnTo>
                  <a:lnTo>
                    <a:pt x="2028563" y="1248439"/>
                  </a:lnTo>
                  <a:lnTo>
                    <a:pt x="2042553" y="1248439"/>
                  </a:lnTo>
                  <a:lnTo>
                    <a:pt x="2056543" y="1248439"/>
                  </a:lnTo>
                  <a:lnTo>
                    <a:pt x="2070533" y="1248439"/>
                  </a:lnTo>
                  <a:lnTo>
                    <a:pt x="2084523" y="1248439"/>
                  </a:lnTo>
                  <a:lnTo>
                    <a:pt x="2098513" y="1248439"/>
                  </a:lnTo>
                  <a:lnTo>
                    <a:pt x="2112504" y="1248439"/>
                  </a:lnTo>
                  <a:lnTo>
                    <a:pt x="2126494" y="1248439"/>
                  </a:lnTo>
                  <a:lnTo>
                    <a:pt x="2140484" y="1248439"/>
                  </a:lnTo>
                  <a:lnTo>
                    <a:pt x="2154474" y="1248439"/>
                  </a:lnTo>
                  <a:lnTo>
                    <a:pt x="2168464" y="1248439"/>
                  </a:lnTo>
                  <a:lnTo>
                    <a:pt x="2182454" y="1248439"/>
                  </a:lnTo>
                  <a:lnTo>
                    <a:pt x="2196444" y="1248439"/>
                  </a:lnTo>
                  <a:lnTo>
                    <a:pt x="2210434" y="1248439"/>
                  </a:lnTo>
                  <a:lnTo>
                    <a:pt x="2224424" y="1248439"/>
                  </a:lnTo>
                  <a:lnTo>
                    <a:pt x="2238414" y="1248439"/>
                  </a:lnTo>
                  <a:lnTo>
                    <a:pt x="2252404" y="1248439"/>
                  </a:lnTo>
                  <a:lnTo>
                    <a:pt x="2266395" y="1248439"/>
                  </a:lnTo>
                  <a:lnTo>
                    <a:pt x="2280385" y="1248439"/>
                  </a:lnTo>
                  <a:lnTo>
                    <a:pt x="2294375" y="1248439"/>
                  </a:lnTo>
                  <a:lnTo>
                    <a:pt x="2308365" y="1248439"/>
                  </a:lnTo>
                  <a:lnTo>
                    <a:pt x="2322355" y="1248439"/>
                  </a:lnTo>
                  <a:lnTo>
                    <a:pt x="2336345" y="1248439"/>
                  </a:lnTo>
                  <a:lnTo>
                    <a:pt x="2350335" y="1248439"/>
                  </a:lnTo>
                  <a:lnTo>
                    <a:pt x="2364325" y="1248439"/>
                  </a:lnTo>
                  <a:lnTo>
                    <a:pt x="2378315" y="1248439"/>
                  </a:lnTo>
                  <a:lnTo>
                    <a:pt x="2392305" y="1248439"/>
                  </a:lnTo>
                  <a:lnTo>
                    <a:pt x="2406296" y="1248439"/>
                  </a:lnTo>
                  <a:lnTo>
                    <a:pt x="2420286" y="1248439"/>
                  </a:lnTo>
                  <a:lnTo>
                    <a:pt x="2434276" y="1248439"/>
                  </a:lnTo>
                  <a:lnTo>
                    <a:pt x="2448266" y="1248439"/>
                  </a:lnTo>
                  <a:lnTo>
                    <a:pt x="2462256" y="1248439"/>
                  </a:lnTo>
                  <a:lnTo>
                    <a:pt x="2476246" y="1248439"/>
                  </a:lnTo>
                  <a:lnTo>
                    <a:pt x="2490236" y="1248439"/>
                  </a:lnTo>
                  <a:lnTo>
                    <a:pt x="2504226" y="1248439"/>
                  </a:lnTo>
                  <a:lnTo>
                    <a:pt x="2518216" y="1248439"/>
                  </a:lnTo>
                  <a:lnTo>
                    <a:pt x="2532206" y="1248439"/>
                  </a:lnTo>
                  <a:lnTo>
                    <a:pt x="2546196" y="1248439"/>
                  </a:lnTo>
                  <a:lnTo>
                    <a:pt x="2560187" y="1248439"/>
                  </a:lnTo>
                  <a:lnTo>
                    <a:pt x="2574177" y="1248439"/>
                  </a:lnTo>
                  <a:lnTo>
                    <a:pt x="2588167" y="1248439"/>
                  </a:lnTo>
                  <a:lnTo>
                    <a:pt x="2602157" y="1248439"/>
                  </a:lnTo>
                  <a:lnTo>
                    <a:pt x="2616147" y="1248439"/>
                  </a:lnTo>
                  <a:lnTo>
                    <a:pt x="2630137" y="1248439"/>
                  </a:lnTo>
                  <a:lnTo>
                    <a:pt x="2644127" y="1248439"/>
                  </a:lnTo>
                  <a:lnTo>
                    <a:pt x="2658117" y="1248439"/>
                  </a:lnTo>
                  <a:lnTo>
                    <a:pt x="2672107" y="1248439"/>
                  </a:lnTo>
                  <a:lnTo>
                    <a:pt x="2686097" y="1248439"/>
                  </a:lnTo>
                  <a:lnTo>
                    <a:pt x="2700087" y="1248439"/>
                  </a:lnTo>
                  <a:lnTo>
                    <a:pt x="2714078" y="1248439"/>
                  </a:lnTo>
                  <a:lnTo>
                    <a:pt x="2728068" y="1248439"/>
                  </a:lnTo>
                  <a:lnTo>
                    <a:pt x="2742058" y="1248439"/>
                  </a:lnTo>
                  <a:lnTo>
                    <a:pt x="2756048" y="1248439"/>
                  </a:lnTo>
                  <a:lnTo>
                    <a:pt x="2770038" y="1248439"/>
                  </a:lnTo>
                  <a:lnTo>
                    <a:pt x="2770038" y="1248439"/>
                  </a:lnTo>
                  <a:lnTo>
                    <a:pt x="2784028" y="1248439"/>
                  </a:lnTo>
                  <a:lnTo>
                    <a:pt x="2798018" y="1248439"/>
                  </a:lnTo>
                  <a:lnTo>
                    <a:pt x="2812008" y="1248439"/>
                  </a:lnTo>
                  <a:lnTo>
                    <a:pt x="2825998" y="1248439"/>
                  </a:lnTo>
                  <a:lnTo>
                    <a:pt x="2839988" y="1248439"/>
                  </a:lnTo>
                  <a:lnTo>
                    <a:pt x="2853978" y="1248439"/>
                  </a:lnTo>
                  <a:lnTo>
                    <a:pt x="2867969" y="1248439"/>
                  </a:lnTo>
                  <a:lnTo>
                    <a:pt x="2881959" y="1248439"/>
                  </a:lnTo>
                  <a:lnTo>
                    <a:pt x="2895949" y="1248439"/>
                  </a:lnTo>
                  <a:lnTo>
                    <a:pt x="2909939" y="1248439"/>
                  </a:lnTo>
                  <a:lnTo>
                    <a:pt x="2923929" y="1248439"/>
                  </a:lnTo>
                  <a:lnTo>
                    <a:pt x="2937919" y="1248439"/>
                  </a:lnTo>
                  <a:lnTo>
                    <a:pt x="2951909" y="1248439"/>
                  </a:lnTo>
                  <a:lnTo>
                    <a:pt x="2965899" y="1248439"/>
                  </a:lnTo>
                  <a:lnTo>
                    <a:pt x="2979889" y="1248439"/>
                  </a:lnTo>
                  <a:lnTo>
                    <a:pt x="2993879" y="1248439"/>
                  </a:lnTo>
                  <a:lnTo>
                    <a:pt x="3007870" y="1248439"/>
                  </a:lnTo>
                  <a:lnTo>
                    <a:pt x="3021860" y="1248439"/>
                  </a:lnTo>
                  <a:lnTo>
                    <a:pt x="3035850" y="1248439"/>
                  </a:lnTo>
                  <a:lnTo>
                    <a:pt x="3049840" y="1248439"/>
                  </a:lnTo>
                  <a:lnTo>
                    <a:pt x="3063830" y="1248439"/>
                  </a:lnTo>
                  <a:lnTo>
                    <a:pt x="3077820" y="1248439"/>
                  </a:lnTo>
                  <a:lnTo>
                    <a:pt x="3091810" y="1248439"/>
                  </a:lnTo>
                  <a:lnTo>
                    <a:pt x="3105800" y="1248439"/>
                  </a:lnTo>
                  <a:lnTo>
                    <a:pt x="3119790" y="1248439"/>
                  </a:lnTo>
                  <a:lnTo>
                    <a:pt x="3133780" y="1248439"/>
                  </a:lnTo>
                  <a:lnTo>
                    <a:pt x="3147770" y="1248439"/>
                  </a:lnTo>
                  <a:lnTo>
                    <a:pt x="3161761" y="1248439"/>
                  </a:lnTo>
                  <a:lnTo>
                    <a:pt x="3175751" y="1248439"/>
                  </a:lnTo>
                  <a:lnTo>
                    <a:pt x="3189741" y="1248439"/>
                  </a:lnTo>
                  <a:lnTo>
                    <a:pt x="3203731" y="1248439"/>
                  </a:lnTo>
                  <a:lnTo>
                    <a:pt x="3217721" y="1248439"/>
                  </a:lnTo>
                  <a:lnTo>
                    <a:pt x="3231711" y="1248439"/>
                  </a:lnTo>
                  <a:lnTo>
                    <a:pt x="3245701" y="1248439"/>
                  </a:lnTo>
                  <a:lnTo>
                    <a:pt x="3259691" y="1248439"/>
                  </a:lnTo>
                  <a:lnTo>
                    <a:pt x="3273681" y="1248439"/>
                  </a:lnTo>
                  <a:lnTo>
                    <a:pt x="3287671" y="1248439"/>
                  </a:lnTo>
                  <a:lnTo>
                    <a:pt x="3301661" y="1248439"/>
                  </a:lnTo>
                  <a:lnTo>
                    <a:pt x="3315652" y="1248439"/>
                  </a:lnTo>
                  <a:lnTo>
                    <a:pt x="3329642" y="1248439"/>
                  </a:lnTo>
                  <a:lnTo>
                    <a:pt x="3343632" y="1248439"/>
                  </a:lnTo>
                  <a:lnTo>
                    <a:pt x="3357622" y="1248439"/>
                  </a:lnTo>
                  <a:lnTo>
                    <a:pt x="3371612" y="1248439"/>
                  </a:lnTo>
                  <a:lnTo>
                    <a:pt x="3385602" y="1248439"/>
                  </a:lnTo>
                  <a:lnTo>
                    <a:pt x="3399592" y="1248439"/>
                  </a:lnTo>
                  <a:lnTo>
                    <a:pt x="3413582" y="1248439"/>
                  </a:lnTo>
                  <a:lnTo>
                    <a:pt x="3427572" y="1248439"/>
                  </a:lnTo>
                  <a:lnTo>
                    <a:pt x="3441562" y="1248439"/>
                  </a:lnTo>
                  <a:lnTo>
                    <a:pt x="3455552" y="1248439"/>
                  </a:lnTo>
                  <a:lnTo>
                    <a:pt x="3469543" y="1248439"/>
                  </a:lnTo>
                  <a:lnTo>
                    <a:pt x="3483533" y="1248439"/>
                  </a:lnTo>
                  <a:lnTo>
                    <a:pt x="3497523" y="1248439"/>
                  </a:lnTo>
                  <a:lnTo>
                    <a:pt x="3511513" y="1248439"/>
                  </a:lnTo>
                  <a:lnTo>
                    <a:pt x="3525503" y="1248439"/>
                  </a:lnTo>
                  <a:lnTo>
                    <a:pt x="3539493" y="1248439"/>
                  </a:lnTo>
                  <a:lnTo>
                    <a:pt x="3553483" y="1248439"/>
                  </a:lnTo>
                  <a:lnTo>
                    <a:pt x="3567473" y="1248439"/>
                  </a:lnTo>
                  <a:lnTo>
                    <a:pt x="3581463" y="1248439"/>
                  </a:lnTo>
                  <a:lnTo>
                    <a:pt x="3595453" y="1248439"/>
                  </a:lnTo>
                  <a:lnTo>
                    <a:pt x="3609444" y="1248439"/>
                  </a:lnTo>
                  <a:lnTo>
                    <a:pt x="3623434" y="1248439"/>
                  </a:lnTo>
                  <a:lnTo>
                    <a:pt x="3637424" y="1248439"/>
                  </a:lnTo>
                  <a:lnTo>
                    <a:pt x="3651414" y="1248439"/>
                  </a:lnTo>
                  <a:lnTo>
                    <a:pt x="3665404" y="1248439"/>
                  </a:lnTo>
                  <a:lnTo>
                    <a:pt x="3679394" y="1248439"/>
                  </a:lnTo>
                  <a:lnTo>
                    <a:pt x="3693384" y="1248439"/>
                  </a:lnTo>
                  <a:lnTo>
                    <a:pt x="3707374" y="1248439"/>
                  </a:lnTo>
                  <a:lnTo>
                    <a:pt x="3721364" y="1248439"/>
                  </a:lnTo>
                  <a:lnTo>
                    <a:pt x="3735354" y="1248439"/>
                  </a:lnTo>
                  <a:lnTo>
                    <a:pt x="3749344" y="1248439"/>
                  </a:lnTo>
                  <a:lnTo>
                    <a:pt x="3763335" y="1248439"/>
                  </a:lnTo>
                  <a:lnTo>
                    <a:pt x="3777325" y="1248439"/>
                  </a:lnTo>
                  <a:lnTo>
                    <a:pt x="3791315" y="1248439"/>
                  </a:lnTo>
                  <a:lnTo>
                    <a:pt x="3805305" y="1248439"/>
                  </a:lnTo>
                  <a:lnTo>
                    <a:pt x="3819295" y="1248439"/>
                  </a:lnTo>
                  <a:lnTo>
                    <a:pt x="3833285" y="1248439"/>
                  </a:lnTo>
                  <a:lnTo>
                    <a:pt x="3847275" y="1248439"/>
                  </a:lnTo>
                  <a:lnTo>
                    <a:pt x="3861265" y="1248439"/>
                  </a:lnTo>
                  <a:lnTo>
                    <a:pt x="3875255" y="1248439"/>
                  </a:lnTo>
                  <a:lnTo>
                    <a:pt x="3889245" y="1248439"/>
                  </a:lnTo>
                  <a:lnTo>
                    <a:pt x="3903235" y="1248439"/>
                  </a:lnTo>
                  <a:lnTo>
                    <a:pt x="3917226" y="1248439"/>
                  </a:lnTo>
                  <a:lnTo>
                    <a:pt x="3931216" y="1248439"/>
                  </a:lnTo>
                  <a:lnTo>
                    <a:pt x="3945206" y="1248439"/>
                  </a:lnTo>
                  <a:lnTo>
                    <a:pt x="3959196" y="1248439"/>
                  </a:lnTo>
                  <a:lnTo>
                    <a:pt x="3973186" y="1248439"/>
                  </a:lnTo>
                  <a:lnTo>
                    <a:pt x="3987176" y="1248439"/>
                  </a:lnTo>
                  <a:lnTo>
                    <a:pt x="4001166" y="1248439"/>
                  </a:lnTo>
                  <a:lnTo>
                    <a:pt x="4015156" y="1248439"/>
                  </a:lnTo>
                  <a:lnTo>
                    <a:pt x="4029146" y="1248439"/>
                  </a:lnTo>
                  <a:lnTo>
                    <a:pt x="4043136" y="1248439"/>
                  </a:lnTo>
                  <a:lnTo>
                    <a:pt x="4057126" y="1248439"/>
                  </a:lnTo>
                  <a:lnTo>
                    <a:pt x="4071117" y="1248439"/>
                  </a:lnTo>
                  <a:lnTo>
                    <a:pt x="4085107" y="1248439"/>
                  </a:lnTo>
                  <a:lnTo>
                    <a:pt x="4099097" y="1248439"/>
                  </a:lnTo>
                  <a:lnTo>
                    <a:pt x="4113087" y="1248439"/>
                  </a:lnTo>
                  <a:lnTo>
                    <a:pt x="4127077" y="1248439"/>
                  </a:lnTo>
                  <a:lnTo>
                    <a:pt x="4141067" y="1248439"/>
                  </a:lnTo>
                  <a:lnTo>
                    <a:pt x="4155057" y="1248439"/>
                  </a:lnTo>
                </a:path>
              </a:pathLst>
            </a:custGeom>
            <a:ln w="40651" cap="flat">
              <a:solidFill>
                <a:srgbClr val="D3D3D3">
                  <a:alpha val="100000"/>
                </a:srgbClr>
              </a:solidFill>
              <a:prstDash val="solid"/>
              <a:round/>
            </a:ln>
          </p:spPr>
          <p:txBody>
            <a:bodyPr/>
            <a:lstStyle/>
            <a:p>
              <a:endParaRPr/>
            </a:p>
          </p:txBody>
        </p:sp>
        <p:sp>
          <p:nvSpPr>
            <p:cNvPr id="43" name="pl43"/>
            <p:cNvSpPr/>
            <p:nvPr/>
          </p:nvSpPr>
          <p:spPr>
            <a:xfrm>
              <a:off x="2737948" y="2772869"/>
              <a:ext cx="4155057" cy="0"/>
            </a:xfrm>
            <a:custGeom>
              <a:avLst/>
              <a:gdLst/>
              <a:ahLst/>
              <a:cxnLst/>
              <a:rect l="0" t="0" r="0" b="0"/>
              <a:pathLst>
                <a:path w="415505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44" name="pl44"/>
            <p:cNvSpPr/>
            <p:nvPr/>
          </p:nvSpPr>
          <p:spPr>
            <a:xfrm>
              <a:off x="2737948" y="899582"/>
              <a:ext cx="4155057" cy="0"/>
            </a:xfrm>
            <a:custGeom>
              <a:avLst/>
              <a:gdLst/>
              <a:ahLst/>
              <a:cxnLst/>
              <a:rect l="0" t="0" r="0" b="0"/>
              <a:pathLst>
                <a:path w="415505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45" name="pl45"/>
            <p:cNvSpPr/>
            <p:nvPr/>
          </p:nvSpPr>
          <p:spPr>
            <a:xfrm>
              <a:off x="2737948" y="1107725"/>
              <a:ext cx="4155057" cy="0"/>
            </a:xfrm>
            <a:custGeom>
              <a:avLst/>
              <a:gdLst/>
              <a:ahLst/>
              <a:cxnLst/>
              <a:rect l="0" t="0" r="0" b="0"/>
              <a:pathLst>
                <a:path w="415505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46" name="pl46"/>
            <p:cNvSpPr/>
            <p:nvPr/>
          </p:nvSpPr>
          <p:spPr>
            <a:xfrm>
              <a:off x="2737948" y="1940437"/>
              <a:ext cx="4155057" cy="416146"/>
            </a:xfrm>
            <a:custGeom>
              <a:avLst/>
              <a:gdLst/>
              <a:ahLst/>
              <a:cxnLst/>
              <a:rect l="0" t="0" r="0" b="0"/>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a:endParaRPr/>
            </a:p>
          </p:txBody>
        </p:sp>
        <p:sp>
          <p:nvSpPr>
            <p:cNvPr id="47" name="pl47"/>
            <p:cNvSpPr/>
            <p:nvPr/>
          </p:nvSpPr>
          <p:spPr>
            <a:xfrm>
              <a:off x="2737948" y="5478728"/>
              <a:ext cx="4155057" cy="208073"/>
            </a:xfrm>
            <a:custGeom>
              <a:avLst/>
              <a:gdLst/>
              <a:ahLst/>
              <a:cxnLst/>
              <a:rect l="0" t="0" r="0" b="0"/>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a:endParaRPr/>
            </a:p>
          </p:txBody>
        </p:sp>
        <p:sp>
          <p:nvSpPr>
            <p:cNvPr id="48" name="pl48"/>
            <p:cNvSpPr/>
            <p:nvPr/>
          </p:nvSpPr>
          <p:spPr>
            <a:xfrm>
              <a:off x="2737948" y="2981012"/>
              <a:ext cx="4155057" cy="624219"/>
            </a:xfrm>
            <a:custGeom>
              <a:avLst/>
              <a:gdLst/>
              <a:ahLst/>
              <a:cxnLst/>
              <a:rect l="0" t="0" r="0" b="0"/>
              <a:pathLst>
                <a:path w="4155057" h="6242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09"/>
                  </a:lnTo>
                  <a:lnTo>
                    <a:pt x="2784028" y="246"/>
                  </a:lnTo>
                  <a:lnTo>
                    <a:pt x="2798018" y="289"/>
                  </a:lnTo>
                  <a:lnTo>
                    <a:pt x="2812008" y="339"/>
                  </a:lnTo>
                  <a:lnTo>
                    <a:pt x="2825998" y="399"/>
                  </a:lnTo>
                  <a:lnTo>
                    <a:pt x="2839988" y="469"/>
                  </a:lnTo>
                  <a:lnTo>
                    <a:pt x="2853978" y="551"/>
                  </a:lnTo>
                  <a:lnTo>
                    <a:pt x="2867969" y="648"/>
                  </a:lnTo>
                  <a:lnTo>
                    <a:pt x="2881959" y="762"/>
                  </a:lnTo>
                  <a:lnTo>
                    <a:pt x="2895949" y="895"/>
                  </a:lnTo>
                  <a:lnTo>
                    <a:pt x="2909939" y="1052"/>
                  </a:lnTo>
                  <a:lnTo>
                    <a:pt x="2923929" y="1236"/>
                  </a:lnTo>
                  <a:lnTo>
                    <a:pt x="2937919" y="1453"/>
                  </a:lnTo>
                  <a:lnTo>
                    <a:pt x="2951909" y="1707"/>
                  </a:lnTo>
                  <a:lnTo>
                    <a:pt x="2965899" y="2006"/>
                  </a:lnTo>
                  <a:lnTo>
                    <a:pt x="2979889" y="2356"/>
                  </a:lnTo>
                  <a:lnTo>
                    <a:pt x="2993879" y="2768"/>
                  </a:lnTo>
                  <a:lnTo>
                    <a:pt x="3007870" y="3251"/>
                  </a:lnTo>
                  <a:lnTo>
                    <a:pt x="3021860" y="3818"/>
                  </a:lnTo>
                  <a:lnTo>
                    <a:pt x="3035850" y="4483"/>
                  </a:lnTo>
                  <a:lnTo>
                    <a:pt x="3049840" y="5262"/>
                  </a:lnTo>
                  <a:lnTo>
                    <a:pt x="3063830" y="6177"/>
                  </a:lnTo>
                  <a:lnTo>
                    <a:pt x="3077820" y="7247"/>
                  </a:lnTo>
                  <a:lnTo>
                    <a:pt x="3091810" y="8501"/>
                  </a:lnTo>
                  <a:lnTo>
                    <a:pt x="3105800" y="9969"/>
                  </a:lnTo>
                  <a:lnTo>
                    <a:pt x="3119790" y="11685"/>
                  </a:lnTo>
                  <a:lnTo>
                    <a:pt x="3133780" y="13690"/>
                  </a:lnTo>
                  <a:lnTo>
                    <a:pt x="3147770" y="16030"/>
                  </a:lnTo>
                  <a:lnTo>
                    <a:pt x="3161761" y="18757"/>
                  </a:lnTo>
                  <a:lnTo>
                    <a:pt x="3175751" y="21932"/>
                  </a:lnTo>
                  <a:lnTo>
                    <a:pt x="3189741" y="25621"/>
                  </a:lnTo>
                  <a:lnTo>
                    <a:pt x="3203731" y="29900"/>
                  </a:lnTo>
                  <a:lnTo>
                    <a:pt x="3217721" y="34852"/>
                  </a:lnTo>
                  <a:lnTo>
                    <a:pt x="3231711" y="40568"/>
                  </a:lnTo>
                  <a:lnTo>
                    <a:pt x="3245701" y="47147"/>
                  </a:lnTo>
                  <a:lnTo>
                    <a:pt x="3259691" y="54693"/>
                  </a:lnTo>
                  <a:lnTo>
                    <a:pt x="3273681" y="63314"/>
                  </a:lnTo>
                  <a:lnTo>
                    <a:pt x="3287671" y="73119"/>
                  </a:lnTo>
                  <a:lnTo>
                    <a:pt x="3301661" y="84215"/>
                  </a:lnTo>
                  <a:lnTo>
                    <a:pt x="3315652" y="96699"/>
                  </a:lnTo>
                  <a:lnTo>
                    <a:pt x="3329642" y="110656"/>
                  </a:lnTo>
                  <a:lnTo>
                    <a:pt x="3343632" y="126145"/>
                  </a:lnTo>
                  <a:lnTo>
                    <a:pt x="3357622" y="143197"/>
                  </a:lnTo>
                  <a:lnTo>
                    <a:pt x="3371612" y="161807"/>
                  </a:lnTo>
                  <a:lnTo>
                    <a:pt x="3385602" y="181920"/>
                  </a:lnTo>
                  <a:lnTo>
                    <a:pt x="3399592" y="203434"/>
                  </a:lnTo>
                  <a:lnTo>
                    <a:pt x="3413582" y="226192"/>
                  </a:lnTo>
                  <a:lnTo>
                    <a:pt x="3427572" y="249985"/>
                  </a:lnTo>
                  <a:lnTo>
                    <a:pt x="3441562" y="274554"/>
                  </a:lnTo>
                  <a:lnTo>
                    <a:pt x="3455552" y="299606"/>
                  </a:lnTo>
                  <a:lnTo>
                    <a:pt x="3469543" y="324822"/>
                  </a:lnTo>
                  <a:lnTo>
                    <a:pt x="3483533" y="349874"/>
                  </a:lnTo>
                  <a:lnTo>
                    <a:pt x="3497523" y="374443"/>
                  </a:lnTo>
                  <a:lnTo>
                    <a:pt x="3511513" y="398236"/>
                  </a:lnTo>
                  <a:lnTo>
                    <a:pt x="3525503" y="420994"/>
                  </a:lnTo>
                  <a:lnTo>
                    <a:pt x="3539493" y="442508"/>
                  </a:lnTo>
                  <a:lnTo>
                    <a:pt x="3553483" y="462621"/>
                  </a:lnTo>
                  <a:lnTo>
                    <a:pt x="3567473" y="481231"/>
                  </a:lnTo>
                  <a:lnTo>
                    <a:pt x="3581463" y="498283"/>
                  </a:lnTo>
                  <a:lnTo>
                    <a:pt x="3595453" y="513772"/>
                  </a:lnTo>
                  <a:lnTo>
                    <a:pt x="3609444" y="527729"/>
                  </a:lnTo>
                  <a:lnTo>
                    <a:pt x="3623434" y="540213"/>
                  </a:lnTo>
                  <a:lnTo>
                    <a:pt x="3637424" y="551309"/>
                  </a:lnTo>
                  <a:lnTo>
                    <a:pt x="3651414" y="561114"/>
                  </a:lnTo>
                  <a:lnTo>
                    <a:pt x="3665404" y="569735"/>
                  </a:lnTo>
                  <a:lnTo>
                    <a:pt x="3679394" y="577281"/>
                  </a:lnTo>
                  <a:lnTo>
                    <a:pt x="3693384" y="583860"/>
                  </a:lnTo>
                  <a:lnTo>
                    <a:pt x="3707374" y="589576"/>
                  </a:lnTo>
                  <a:lnTo>
                    <a:pt x="3721364" y="594528"/>
                  </a:lnTo>
                  <a:lnTo>
                    <a:pt x="3735354" y="598807"/>
                  </a:lnTo>
                  <a:lnTo>
                    <a:pt x="3749344" y="602496"/>
                  </a:lnTo>
                  <a:lnTo>
                    <a:pt x="3763335" y="605671"/>
                  </a:lnTo>
                  <a:lnTo>
                    <a:pt x="3777325" y="608398"/>
                  </a:lnTo>
                  <a:lnTo>
                    <a:pt x="3791315" y="610738"/>
                  </a:lnTo>
                  <a:lnTo>
                    <a:pt x="3805305" y="612743"/>
                  </a:lnTo>
                  <a:lnTo>
                    <a:pt x="3819295" y="614459"/>
                  </a:lnTo>
                  <a:lnTo>
                    <a:pt x="3833285" y="615927"/>
                  </a:lnTo>
                  <a:lnTo>
                    <a:pt x="3847275" y="617181"/>
                  </a:lnTo>
                  <a:lnTo>
                    <a:pt x="3861265" y="618252"/>
                  </a:lnTo>
                  <a:lnTo>
                    <a:pt x="3875255" y="619166"/>
                  </a:lnTo>
                  <a:lnTo>
                    <a:pt x="3889245" y="619945"/>
                  </a:lnTo>
                  <a:lnTo>
                    <a:pt x="3903235" y="620610"/>
                  </a:lnTo>
                  <a:lnTo>
                    <a:pt x="3917226" y="621177"/>
                  </a:lnTo>
                  <a:lnTo>
                    <a:pt x="3931216" y="621660"/>
                  </a:lnTo>
                  <a:lnTo>
                    <a:pt x="3945206" y="622072"/>
                  </a:lnTo>
                  <a:lnTo>
                    <a:pt x="3959196" y="622422"/>
                  </a:lnTo>
                  <a:lnTo>
                    <a:pt x="3973186" y="622721"/>
                  </a:lnTo>
                  <a:lnTo>
                    <a:pt x="3987176" y="622975"/>
                  </a:lnTo>
                  <a:lnTo>
                    <a:pt x="4001166" y="623192"/>
                  </a:lnTo>
                  <a:lnTo>
                    <a:pt x="4015156" y="623376"/>
                  </a:lnTo>
                  <a:lnTo>
                    <a:pt x="4029146" y="623533"/>
                  </a:lnTo>
                  <a:lnTo>
                    <a:pt x="4043136" y="623666"/>
                  </a:lnTo>
                  <a:lnTo>
                    <a:pt x="4057126" y="623780"/>
                  </a:lnTo>
                  <a:lnTo>
                    <a:pt x="4071117" y="623877"/>
                  </a:lnTo>
                  <a:lnTo>
                    <a:pt x="4085107" y="623959"/>
                  </a:lnTo>
                  <a:lnTo>
                    <a:pt x="4099097" y="624029"/>
                  </a:lnTo>
                  <a:lnTo>
                    <a:pt x="4113087" y="624089"/>
                  </a:lnTo>
                  <a:lnTo>
                    <a:pt x="4127077" y="624139"/>
                  </a:lnTo>
                  <a:lnTo>
                    <a:pt x="4141067" y="624182"/>
                  </a:lnTo>
                  <a:lnTo>
                    <a:pt x="4155057" y="624219"/>
                  </a:lnTo>
                </a:path>
              </a:pathLst>
            </a:custGeom>
            <a:ln w="40651" cap="flat">
              <a:solidFill>
                <a:srgbClr val="D3D3D3">
                  <a:alpha val="100000"/>
                </a:srgbClr>
              </a:solidFill>
              <a:prstDash val="solid"/>
              <a:round/>
            </a:ln>
          </p:spPr>
          <p:txBody>
            <a:bodyPr/>
            <a:lstStyle/>
            <a:p>
              <a:endParaRPr/>
            </a:p>
          </p:txBody>
        </p:sp>
        <p:sp>
          <p:nvSpPr>
            <p:cNvPr id="49" name="pl49"/>
            <p:cNvSpPr/>
            <p:nvPr/>
          </p:nvSpPr>
          <p:spPr>
            <a:xfrm>
              <a:off x="2737948" y="3605511"/>
              <a:ext cx="4155057" cy="832362"/>
            </a:xfrm>
            <a:custGeom>
              <a:avLst/>
              <a:gdLst/>
              <a:ahLst/>
              <a:cxnLst/>
              <a:rect l="0" t="0" r="0" b="0"/>
              <a:pathLst>
                <a:path w="4155057" h="832362">
                  <a:moveTo>
                    <a:pt x="0" y="832362"/>
                  </a:moveTo>
                  <a:lnTo>
                    <a:pt x="13990" y="832338"/>
                  </a:lnTo>
                  <a:lnTo>
                    <a:pt x="27980" y="832309"/>
                  </a:lnTo>
                  <a:lnTo>
                    <a:pt x="41970" y="832275"/>
                  </a:lnTo>
                  <a:lnTo>
                    <a:pt x="55960" y="832235"/>
                  </a:lnTo>
                  <a:lnTo>
                    <a:pt x="69950" y="832189"/>
                  </a:lnTo>
                  <a:lnTo>
                    <a:pt x="83940" y="832134"/>
                  </a:lnTo>
                  <a:lnTo>
                    <a:pt x="97930" y="832069"/>
                  </a:lnTo>
                  <a:lnTo>
                    <a:pt x="111920" y="831994"/>
                  </a:lnTo>
                  <a:lnTo>
                    <a:pt x="125910" y="831905"/>
                  </a:lnTo>
                  <a:lnTo>
                    <a:pt x="139900" y="831800"/>
                  </a:lnTo>
                  <a:lnTo>
                    <a:pt x="153891" y="831677"/>
                  </a:lnTo>
                  <a:lnTo>
                    <a:pt x="167881" y="831533"/>
                  </a:lnTo>
                  <a:lnTo>
                    <a:pt x="181871" y="831363"/>
                  </a:lnTo>
                  <a:lnTo>
                    <a:pt x="195861" y="831164"/>
                  </a:lnTo>
                  <a:lnTo>
                    <a:pt x="209851" y="830931"/>
                  </a:lnTo>
                  <a:lnTo>
                    <a:pt x="223841" y="830656"/>
                  </a:lnTo>
                  <a:lnTo>
                    <a:pt x="237831" y="830334"/>
                  </a:lnTo>
                  <a:lnTo>
                    <a:pt x="251821" y="829956"/>
                  </a:lnTo>
                  <a:lnTo>
                    <a:pt x="265811" y="829513"/>
                  </a:lnTo>
                  <a:lnTo>
                    <a:pt x="279801" y="828993"/>
                  </a:lnTo>
                  <a:lnTo>
                    <a:pt x="293791" y="828384"/>
                  </a:lnTo>
                  <a:lnTo>
                    <a:pt x="307782" y="827670"/>
                  </a:lnTo>
                  <a:lnTo>
                    <a:pt x="321772" y="826834"/>
                  </a:lnTo>
                  <a:lnTo>
                    <a:pt x="335762" y="825855"/>
                  </a:lnTo>
                  <a:lnTo>
                    <a:pt x="349752" y="824711"/>
                  </a:lnTo>
                  <a:lnTo>
                    <a:pt x="363742" y="823375"/>
                  </a:lnTo>
                  <a:lnTo>
                    <a:pt x="377732" y="821815"/>
                  </a:lnTo>
                  <a:lnTo>
                    <a:pt x="391722" y="819997"/>
                  </a:lnTo>
                  <a:lnTo>
                    <a:pt x="405712" y="817880"/>
                  </a:lnTo>
                  <a:lnTo>
                    <a:pt x="419702" y="815421"/>
                  </a:lnTo>
                  <a:lnTo>
                    <a:pt x="433692" y="812568"/>
                  </a:lnTo>
                  <a:lnTo>
                    <a:pt x="447682" y="809267"/>
                  </a:lnTo>
                  <a:lnTo>
                    <a:pt x="461673" y="805456"/>
                  </a:lnTo>
                  <a:lnTo>
                    <a:pt x="475663" y="801070"/>
                  </a:lnTo>
                  <a:lnTo>
                    <a:pt x="489653" y="796040"/>
                  </a:lnTo>
                  <a:lnTo>
                    <a:pt x="503643" y="790292"/>
                  </a:lnTo>
                  <a:lnTo>
                    <a:pt x="517633" y="783755"/>
                  </a:lnTo>
                  <a:lnTo>
                    <a:pt x="531623" y="776358"/>
                  </a:lnTo>
                  <a:lnTo>
                    <a:pt x="545613" y="768035"/>
                  </a:lnTo>
                  <a:lnTo>
                    <a:pt x="559603" y="758731"/>
                  </a:lnTo>
                  <a:lnTo>
                    <a:pt x="573593" y="748405"/>
                  </a:lnTo>
                  <a:lnTo>
                    <a:pt x="587583" y="737037"/>
                  </a:lnTo>
                  <a:lnTo>
                    <a:pt x="601574" y="724630"/>
                  </a:lnTo>
                  <a:lnTo>
                    <a:pt x="615564" y="711221"/>
                  </a:lnTo>
                  <a:lnTo>
                    <a:pt x="629554" y="696878"/>
                  </a:lnTo>
                  <a:lnTo>
                    <a:pt x="643544" y="681706"/>
                  </a:lnTo>
                  <a:lnTo>
                    <a:pt x="657534" y="665845"/>
                  </a:lnTo>
                  <a:lnTo>
                    <a:pt x="671524" y="649465"/>
                  </a:lnTo>
                  <a:lnTo>
                    <a:pt x="685514" y="632764"/>
                  </a:lnTo>
                  <a:lnTo>
                    <a:pt x="699504" y="615953"/>
                  </a:lnTo>
                  <a:lnTo>
                    <a:pt x="713494" y="599252"/>
                  </a:lnTo>
                  <a:lnTo>
                    <a:pt x="727484" y="582872"/>
                  </a:lnTo>
                  <a:lnTo>
                    <a:pt x="741474" y="567011"/>
                  </a:lnTo>
                  <a:lnTo>
                    <a:pt x="755465" y="551839"/>
                  </a:lnTo>
                  <a:lnTo>
                    <a:pt x="769455" y="537496"/>
                  </a:lnTo>
                  <a:lnTo>
                    <a:pt x="783445" y="524087"/>
                  </a:lnTo>
                  <a:lnTo>
                    <a:pt x="797435" y="511681"/>
                  </a:lnTo>
                  <a:lnTo>
                    <a:pt x="811425" y="500312"/>
                  </a:lnTo>
                  <a:lnTo>
                    <a:pt x="825415" y="489986"/>
                  </a:lnTo>
                  <a:lnTo>
                    <a:pt x="839405" y="480682"/>
                  </a:lnTo>
                  <a:lnTo>
                    <a:pt x="853395" y="472359"/>
                  </a:lnTo>
                  <a:lnTo>
                    <a:pt x="867385" y="464962"/>
                  </a:lnTo>
                  <a:lnTo>
                    <a:pt x="881375" y="458425"/>
                  </a:lnTo>
                  <a:lnTo>
                    <a:pt x="895365" y="452678"/>
                  </a:lnTo>
                  <a:lnTo>
                    <a:pt x="909356" y="447647"/>
                  </a:lnTo>
                  <a:lnTo>
                    <a:pt x="923346" y="443261"/>
                  </a:lnTo>
                  <a:lnTo>
                    <a:pt x="937336" y="439451"/>
                  </a:lnTo>
                  <a:lnTo>
                    <a:pt x="951326" y="436149"/>
                  </a:lnTo>
                  <a:lnTo>
                    <a:pt x="965316" y="433297"/>
                  </a:lnTo>
                  <a:lnTo>
                    <a:pt x="979306" y="430837"/>
                  </a:lnTo>
                  <a:lnTo>
                    <a:pt x="993296" y="428721"/>
                  </a:lnTo>
                  <a:lnTo>
                    <a:pt x="1007286" y="426902"/>
                  </a:lnTo>
                  <a:lnTo>
                    <a:pt x="1021276" y="425343"/>
                  </a:lnTo>
                  <a:lnTo>
                    <a:pt x="1035266" y="424006"/>
                  </a:lnTo>
                  <a:lnTo>
                    <a:pt x="1049256" y="422862"/>
                  </a:lnTo>
                  <a:lnTo>
                    <a:pt x="1063247" y="421884"/>
                  </a:lnTo>
                  <a:lnTo>
                    <a:pt x="1077237" y="421048"/>
                  </a:lnTo>
                  <a:lnTo>
                    <a:pt x="1091227" y="420334"/>
                  </a:lnTo>
                  <a:lnTo>
                    <a:pt x="1105217" y="419724"/>
                  </a:lnTo>
                  <a:lnTo>
                    <a:pt x="1119207" y="419205"/>
                  </a:lnTo>
                  <a:lnTo>
                    <a:pt x="1133197" y="418761"/>
                  </a:lnTo>
                  <a:lnTo>
                    <a:pt x="1147187" y="418383"/>
                  </a:lnTo>
                  <a:lnTo>
                    <a:pt x="1161177" y="418061"/>
                  </a:lnTo>
                  <a:lnTo>
                    <a:pt x="1175167" y="417787"/>
                  </a:lnTo>
                  <a:lnTo>
                    <a:pt x="1189157" y="417553"/>
                  </a:lnTo>
                  <a:lnTo>
                    <a:pt x="1203148" y="417354"/>
                  </a:lnTo>
                  <a:lnTo>
                    <a:pt x="1217138" y="417185"/>
                  </a:lnTo>
                  <a:lnTo>
                    <a:pt x="1231128" y="417040"/>
                  </a:lnTo>
                  <a:lnTo>
                    <a:pt x="1245118" y="416917"/>
                  </a:lnTo>
                  <a:lnTo>
                    <a:pt x="1259108" y="416813"/>
                  </a:lnTo>
                  <a:lnTo>
                    <a:pt x="1273098" y="416724"/>
                  </a:lnTo>
                  <a:lnTo>
                    <a:pt x="1287088" y="416648"/>
                  </a:lnTo>
                  <a:lnTo>
                    <a:pt x="1301078" y="416584"/>
                  </a:lnTo>
                  <a:lnTo>
                    <a:pt x="1315068" y="416529"/>
                  </a:lnTo>
                  <a:lnTo>
                    <a:pt x="1329058" y="416482"/>
                  </a:lnTo>
                  <a:lnTo>
                    <a:pt x="1343048" y="416442"/>
                  </a:lnTo>
                  <a:lnTo>
                    <a:pt x="1357039" y="416409"/>
                  </a:lnTo>
                  <a:lnTo>
                    <a:pt x="1371029" y="416380"/>
                  </a:lnTo>
                  <a:lnTo>
                    <a:pt x="1385019" y="416355"/>
                  </a:lnTo>
                  <a:lnTo>
                    <a:pt x="1385019" y="416076"/>
                  </a:lnTo>
                  <a:lnTo>
                    <a:pt x="1399009" y="416052"/>
                  </a:lnTo>
                  <a:lnTo>
                    <a:pt x="1412999" y="416023"/>
                  </a:lnTo>
                  <a:lnTo>
                    <a:pt x="1426989" y="415989"/>
                  </a:lnTo>
                  <a:lnTo>
                    <a:pt x="1440979" y="415949"/>
                  </a:lnTo>
                  <a:lnTo>
                    <a:pt x="1454969" y="415903"/>
                  </a:lnTo>
                  <a:lnTo>
                    <a:pt x="1468959" y="415848"/>
                  </a:lnTo>
                  <a:lnTo>
                    <a:pt x="1482949" y="415783"/>
                  </a:lnTo>
                  <a:lnTo>
                    <a:pt x="1496939" y="415708"/>
                  </a:lnTo>
                  <a:lnTo>
                    <a:pt x="1510930" y="415619"/>
                  </a:lnTo>
                  <a:lnTo>
                    <a:pt x="1524920" y="415514"/>
                  </a:lnTo>
                  <a:lnTo>
                    <a:pt x="1538910" y="415391"/>
                  </a:lnTo>
                  <a:lnTo>
                    <a:pt x="1552900" y="415247"/>
                  </a:lnTo>
                  <a:lnTo>
                    <a:pt x="1566890" y="415077"/>
                  </a:lnTo>
                  <a:lnTo>
                    <a:pt x="1580880" y="414878"/>
                  </a:lnTo>
                  <a:lnTo>
                    <a:pt x="1594870" y="414645"/>
                  </a:lnTo>
                  <a:lnTo>
                    <a:pt x="1608860" y="414370"/>
                  </a:lnTo>
                  <a:lnTo>
                    <a:pt x="1622850" y="414048"/>
                  </a:lnTo>
                  <a:lnTo>
                    <a:pt x="1636840" y="413670"/>
                  </a:lnTo>
                  <a:lnTo>
                    <a:pt x="1650830" y="413227"/>
                  </a:lnTo>
                  <a:lnTo>
                    <a:pt x="1664821" y="412707"/>
                  </a:lnTo>
                  <a:lnTo>
                    <a:pt x="1678811" y="412098"/>
                  </a:lnTo>
                  <a:lnTo>
                    <a:pt x="1692801" y="411384"/>
                  </a:lnTo>
                  <a:lnTo>
                    <a:pt x="1706791" y="410548"/>
                  </a:lnTo>
                  <a:lnTo>
                    <a:pt x="1720781" y="409569"/>
                  </a:lnTo>
                  <a:lnTo>
                    <a:pt x="1734771" y="408425"/>
                  </a:lnTo>
                  <a:lnTo>
                    <a:pt x="1748761" y="407089"/>
                  </a:lnTo>
                  <a:lnTo>
                    <a:pt x="1762751" y="405529"/>
                  </a:lnTo>
                  <a:lnTo>
                    <a:pt x="1776741" y="403711"/>
                  </a:lnTo>
                  <a:lnTo>
                    <a:pt x="1790731" y="401594"/>
                  </a:lnTo>
                  <a:lnTo>
                    <a:pt x="1804722" y="399135"/>
                  </a:lnTo>
                  <a:lnTo>
                    <a:pt x="1818712" y="396282"/>
                  </a:lnTo>
                  <a:lnTo>
                    <a:pt x="1832702" y="392981"/>
                  </a:lnTo>
                  <a:lnTo>
                    <a:pt x="1846692" y="389170"/>
                  </a:lnTo>
                  <a:lnTo>
                    <a:pt x="1860682" y="384784"/>
                  </a:lnTo>
                  <a:lnTo>
                    <a:pt x="1874672" y="379754"/>
                  </a:lnTo>
                  <a:lnTo>
                    <a:pt x="1888662" y="374006"/>
                  </a:lnTo>
                  <a:lnTo>
                    <a:pt x="1902652" y="367469"/>
                  </a:lnTo>
                  <a:lnTo>
                    <a:pt x="1916642" y="360072"/>
                  </a:lnTo>
                  <a:lnTo>
                    <a:pt x="1930632" y="351749"/>
                  </a:lnTo>
                  <a:lnTo>
                    <a:pt x="1944622" y="342445"/>
                  </a:lnTo>
                  <a:lnTo>
                    <a:pt x="1958613" y="332119"/>
                  </a:lnTo>
                  <a:lnTo>
                    <a:pt x="1972603" y="320751"/>
                  </a:lnTo>
                  <a:lnTo>
                    <a:pt x="1986593" y="308344"/>
                  </a:lnTo>
                  <a:lnTo>
                    <a:pt x="2000583" y="294935"/>
                  </a:lnTo>
                  <a:lnTo>
                    <a:pt x="2014573" y="280592"/>
                  </a:lnTo>
                  <a:lnTo>
                    <a:pt x="2028563" y="265420"/>
                  </a:lnTo>
                  <a:lnTo>
                    <a:pt x="2042553" y="249559"/>
                  </a:lnTo>
                  <a:lnTo>
                    <a:pt x="2056543" y="233179"/>
                  </a:lnTo>
                  <a:lnTo>
                    <a:pt x="2070533" y="216478"/>
                  </a:lnTo>
                  <a:lnTo>
                    <a:pt x="2084523" y="199667"/>
                  </a:lnTo>
                  <a:lnTo>
                    <a:pt x="2098513" y="182966"/>
                  </a:lnTo>
                  <a:lnTo>
                    <a:pt x="2112504" y="166586"/>
                  </a:lnTo>
                  <a:lnTo>
                    <a:pt x="2126494" y="150725"/>
                  </a:lnTo>
                  <a:lnTo>
                    <a:pt x="2140484" y="135553"/>
                  </a:lnTo>
                  <a:lnTo>
                    <a:pt x="2154474" y="121210"/>
                  </a:lnTo>
                  <a:lnTo>
                    <a:pt x="2168464" y="107801"/>
                  </a:lnTo>
                  <a:lnTo>
                    <a:pt x="2182454" y="95395"/>
                  </a:lnTo>
                  <a:lnTo>
                    <a:pt x="2196444" y="84026"/>
                  </a:lnTo>
                  <a:lnTo>
                    <a:pt x="2210434" y="73700"/>
                  </a:lnTo>
                  <a:lnTo>
                    <a:pt x="2224424" y="64396"/>
                  </a:lnTo>
                  <a:lnTo>
                    <a:pt x="2238414" y="56073"/>
                  </a:lnTo>
                  <a:lnTo>
                    <a:pt x="2252404" y="48676"/>
                  </a:lnTo>
                  <a:lnTo>
                    <a:pt x="2266395" y="42139"/>
                  </a:lnTo>
                  <a:lnTo>
                    <a:pt x="2280385" y="36392"/>
                  </a:lnTo>
                  <a:lnTo>
                    <a:pt x="2294375" y="31361"/>
                  </a:lnTo>
                  <a:lnTo>
                    <a:pt x="2308365" y="26975"/>
                  </a:lnTo>
                  <a:lnTo>
                    <a:pt x="2322355" y="23165"/>
                  </a:lnTo>
                  <a:lnTo>
                    <a:pt x="2336345" y="19863"/>
                  </a:lnTo>
                  <a:lnTo>
                    <a:pt x="2350335" y="17011"/>
                  </a:lnTo>
                  <a:lnTo>
                    <a:pt x="2364325" y="14551"/>
                  </a:lnTo>
                  <a:lnTo>
                    <a:pt x="2378315" y="12435"/>
                  </a:lnTo>
                  <a:lnTo>
                    <a:pt x="2392305" y="10616"/>
                  </a:lnTo>
                  <a:lnTo>
                    <a:pt x="2406296" y="9057"/>
                  </a:lnTo>
                  <a:lnTo>
                    <a:pt x="2420286" y="7720"/>
                  </a:lnTo>
                  <a:lnTo>
                    <a:pt x="2434276" y="6576"/>
                  </a:lnTo>
                  <a:lnTo>
                    <a:pt x="2448266" y="5598"/>
                  </a:lnTo>
                  <a:lnTo>
                    <a:pt x="2462256" y="4762"/>
                  </a:lnTo>
                  <a:lnTo>
                    <a:pt x="2476246" y="4048"/>
                  </a:lnTo>
                  <a:lnTo>
                    <a:pt x="2490236" y="3438"/>
                  </a:lnTo>
                  <a:lnTo>
                    <a:pt x="2504226" y="2919"/>
                  </a:lnTo>
                  <a:lnTo>
                    <a:pt x="2518216" y="2475"/>
                  </a:lnTo>
                  <a:lnTo>
                    <a:pt x="2532206" y="2097"/>
                  </a:lnTo>
                  <a:lnTo>
                    <a:pt x="2546196" y="1775"/>
                  </a:lnTo>
                  <a:lnTo>
                    <a:pt x="2560187" y="1501"/>
                  </a:lnTo>
                  <a:lnTo>
                    <a:pt x="2574177" y="1267"/>
                  </a:lnTo>
                  <a:lnTo>
                    <a:pt x="2588167" y="1068"/>
                  </a:lnTo>
                  <a:lnTo>
                    <a:pt x="2602157" y="899"/>
                  </a:lnTo>
                  <a:lnTo>
                    <a:pt x="2616147" y="754"/>
                  </a:lnTo>
                  <a:lnTo>
                    <a:pt x="2630137" y="631"/>
                  </a:lnTo>
                  <a:lnTo>
                    <a:pt x="2644127" y="527"/>
                  </a:lnTo>
                  <a:lnTo>
                    <a:pt x="2658117" y="438"/>
                  </a:lnTo>
                  <a:lnTo>
                    <a:pt x="2672107" y="362"/>
                  </a:lnTo>
                  <a:lnTo>
                    <a:pt x="2686097" y="298"/>
                  </a:lnTo>
                  <a:lnTo>
                    <a:pt x="2700087" y="243"/>
                  </a:lnTo>
                  <a:lnTo>
                    <a:pt x="2714078" y="196"/>
                  </a:lnTo>
                  <a:lnTo>
                    <a:pt x="2728068" y="156"/>
                  </a:lnTo>
                  <a:lnTo>
                    <a:pt x="2742058" y="123"/>
                  </a:lnTo>
                  <a:lnTo>
                    <a:pt x="2756048" y="94"/>
                  </a:lnTo>
                  <a:lnTo>
                    <a:pt x="2770038" y="69"/>
                  </a:lnTo>
                  <a:lnTo>
                    <a:pt x="2770038" y="0"/>
                  </a:lnTo>
                  <a:lnTo>
                    <a:pt x="2784028" y="12"/>
                  </a:lnTo>
                  <a:lnTo>
                    <a:pt x="2798018" y="26"/>
                  </a:lnTo>
                  <a:lnTo>
                    <a:pt x="2812008" y="43"/>
                  </a:lnTo>
                  <a:lnTo>
                    <a:pt x="2825998" y="63"/>
                  </a:lnTo>
                  <a:lnTo>
                    <a:pt x="2839988" y="86"/>
                  </a:lnTo>
                  <a:lnTo>
                    <a:pt x="2853978" y="114"/>
                  </a:lnTo>
                  <a:lnTo>
                    <a:pt x="2867969" y="146"/>
                  </a:lnTo>
                  <a:lnTo>
                    <a:pt x="2881959" y="184"/>
                  </a:lnTo>
                  <a:lnTo>
                    <a:pt x="2895949" y="228"/>
                  </a:lnTo>
                  <a:lnTo>
                    <a:pt x="2909939" y="281"/>
                  </a:lnTo>
                  <a:lnTo>
                    <a:pt x="2923929" y="342"/>
                  </a:lnTo>
                  <a:lnTo>
                    <a:pt x="2937919" y="414"/>
                  </a:lnTo>
                  <a:lnTo>
                    <a:pt x="2951909" y="499"/>
                  </a:lnTo>
                  <a:lnTo>
                    <a:pt x="2965899" y="598"/>
                  </a:lnTo>
                  <a:lnTo>
                    <a:pt x="2979889" y="715"/>
                  </a:lnTo>
                  <a:lnTo>
                    <a:pt x="2993879" y="852"/>
                  </a:lnTo>
                  <a:lnTo>
                    <a:pt x="3007870" y="1014"/>
                  </a:lnTo>
                  <a:lnTo>
                    <a:pt x="3021860" y="1202"/>
                  </a:lnTo>
                  <a:lnTo>
                    <a:pt x="3035850" y="1424"/>
                  </a:lnTo>
                  <a:lnTo>
                    <a:pt x="3049840" y="1684"/>
                  </a:lnTo>
                  <a:lnTo>
                    <a:pt x="3063830" y="1989"/>
                  </a:lnTo>
                  <a:lnTo>
                    <a:pt x="3077820" y="2346"/>
                  </a:lnTo>
                  <a:lnTo>
                    <a:pt x="3091810" y="2764"/>
                  </a:lnTo>
                  <a:lnTo>
                    <a:pt x="3105800" y="3253"/>
                  </a:lnTo>
                  <a:lnTo>
                    <a:pt x="3119790" y="3825"/>
                  </a:lnTo>
                  <a:lnTo>
                    <a:pt x="3133780" y="4493"/>
                  </a:lnTo>
                  <a:lnTo>
                    <a:pt x="3147770" y="5273"/>
                  </a:lnTo>
                  <a:lnTo>
                    <a:pt x="3161761" y="6182"/>
                  </a:lnTo>
                  <a:lnTo>
                    <a:pt x="3175751" y="7240"/>
                  </a:lnTo>
                  <a:lnTo>
                    <a:pt x="3189741" y="8470"/>
                  </a:lnTo>
                  <a:lnTo>
                    <a:pt x="3203731" y="9896"/>
                  </a:lnTo>
                  <a:lnTo>
                    <a:pt x="3217721" y="11547"/>
                  </a:lnTo>
                  <a:lnTo>
                    <a:pt x="3231711" y="13453"/>
                  </a:lnTo>
                  <a:lnTo>
                    <a:pt x="3245701" y="15646"/>
                  </a:lnTo>
                  <a:lnTo>
                    <a:pt x="3259691" y="18161"/>
                  </a:lnTo>
                  <a:lnTo>
                    <a:pt x="3273681" y="21034"/>
                  </a:lnTo>
                  <a:lnTo>
                    <a:pt x="3287671" y="24303"/>
                  </a:lnTo>
                  <a:lnTo>
                    <a:pt x="3301661" y="28002"/>
                  </a:lnTo>
                  <a:lnTo>
                    <a:pt x="3315652" y="32163"/>
                  </a:lnTo>
                  <a:lnTo>
                    <a:pt x="3329642" y="36815"/>
                  </a:lnTo>
                  <a:lnTo>
                    <a:pt x="3343632" y="41978"/>
                  </a:lnTo>
                  <a:lnTo>
                    <a:pt x="3357622" y="47662"/>
                  </a:lnTo>
                  <a:lnTo>
                    <a:pt x="3371612" y="53865"/>
                  </a:lnTo>
                  <a:lnTo>
                    <a:pt x="3385602" y="60570"/>
                  </a:lnTo>
                  <a:lnTo>
                    <a:pt x="3399592" y="67741"/>
                  </a:lnTo>
                  <a:lnTo>
                    <a:pt x="3413582" y="75327"/>
                  </a:lnTo>
                  <a:lnTo>
                    <a:pt x="3427572" y="83258"/>
                  </a:lnTo>
                  <a:lnTo>
                    <a:pt x="3441562" y="91448"/>
                  </a:lnTo>
                  <a:lnTo>
                    <a:pt x="3455552" y="99799"/>
                  </a:lnTo>
                  <a:lnTo>
                    <a:pt x="3469543" y="108204"/>
                  </a:lnTo>
                  <a:lnTo>
                    <a:pt x="3483533" y="116555"/>
                  </a:lnTo>
                  <a:lnTo>
                    <a:pt x="3497523" y="124744"/>
                  </a:lnTo>
                  <a:lnTo>
                    <a:pt x="3511513" y="132675"/>
                  </a:lnTo>
                  <a:lnTo>
                    <a:pt x="3525503" y="140261"/>
                  </a:lnTo>
                  <a:lnTo>
                    <a:pt x="3539493" y="147432"/>
                  </a:lnTo>
                  <a:lnTo>
                    <a:pt x="3553483" y="154137"/>
                  </a:lnTo>
                  <a:lnTo>
                    <a:pt x="3567473" y="160340"/>
                  </a:lnTo>
                  <a:lnTo>
                    <a:pt x="3581463" y="166024"/>
                  </a:lnTo>
                  <a:lnTo>
                    <a:pt x="3595453" y="171187"/>
                  </a:lnTo>
                  <a:lnTo>
                    <a:pt x="3609444" y="175839"/>
                  </a:lnTo>
                  <a:lnTo>
                    <a:pt x="3623434" y="180001"/>
                  </a:lnTo>
                  <a:lnTo>
                    <a:pt x="3637424" y="183700"/>
                  </a:lnTo>
                  <a:lnTo>
                    <a:pt x="3651414" y="186968"/>
                  </a:lnTo>
                  <a:lnTo>
                    <a:pt x="3665404" y="189842"/>
                  </a:lnTo>
                  <a:lnTo>
                    <a:pt x="3679394" y="192357"/>
                  </a:lnTo>
                  <a:lnTo>
                    <a:pt x="3693384" y="194550"/>
                  </a:lnTo>
                  <a:lnTo>
                    <a:pt x="3707374" y="196455"/>
                  </a:lnTo>
                  <a:lnTo>
                    <a:pt x="3721364" y="198106"/>
                  </a:lnTo>
                  <a:lnTo>
                    <a:pt x="3735354" y="199532"/>
                  </a:lnTo>
                  <a:lnTo>
                    <a:pt x="3749344" y="200762"/>
                  </a:lnTo>
                  <a:lnTo>
                    <a:pt x="3763335" y="201820"/>
                  </a:lnTo>
                  <a:lnTo>
                    <a:pt x="3777325" y="202729"/>
                  </a:lnTo>
                  <a:lnTo>
                    <a:pt x="3791315" y="203509"/>
                  </a:lnTo>
                  <a:lnTo>
                    <a:pt x="3805305" y="204178"/>
                  </a:lnTo>
                  <a:lnTo>
                    <a:pt x="3819295" y="204750"/>
                  </a:lnTo>
                  <a:lnTo>
                    <a:pt x="3833285" y="205239"/>
                  </a:lnTo>
                  <a:lnTo>
                    <a:pt x="3847275" y="205657"/>
                  </a:lnTo>
                  <a:lnTo>
                    <a:pt x="3861265" y="206014"/>
                  </a:lnTo>
                  <a:lnTo>
                    <a:pt x="3875255" y="206318"/>
                  </a:lnTo>
                  <a:lnTo>
                    <a:pt x="3889245" y="206578"/>
                  </a:lnTo>
                  <a:lnTo>
                    <a:pt x="3903235" y="206800"/>
                  </a:lnTo>
                  <a:lnTo>
                    <a:pt x="3917226" y="206989"/>
                  </a:lnTo>
                  <a:lnTo>
                    <a:pt x="3931216" y="207150"/>
                  </a:lnTo>
                  <a:lnTo>
                    <a:pt x="3945206" y="207287"/>
                  </a:lnTo>
                  <a:lnTo>
                    <a:pt x="3959196" y="207404"/>
                  </a:lnTo>
                  <a:lnTo>
                    <a:pt x="3973186" y="207503"/>
                  </a:lnTo>
                  <a:lnTo>
                    <a:pt x="3987176" y="207588"/>
                  </a:lnTo>
                  <a:lnTo>
                    <a:pt x="4001166" y="207660"/>
                  </a:lnTo>
                  <a:lnTo>
                    <a:pt x="4015156" y="207722"/>
                  </a:lnTo>
                  <a:lnTo>
                    <a:pt x="4029146" y="207774"/>
                  </a:lnTo>
                  <a:lnTo>
                    <a:pt x="4043136" y="207819"/>
                  </a:lnTo>
                  <a:lnTo>
                    <a:pt x="4057126" y="207856"/>
                  </a:lnTo>
                  <a:lnTo>
                    <a:pt x="4071117" y="207889"/>
                  </a:lnTo>
                  <a:lnTo>
                    <a:pt x="4085107" y="207916"/>
                  </a:lnTo>
                  <a:lnTo>
                    <a:pt x="4099097" y="207940"/>
                  </a:lnTo>
                  <a:lnTo>
                    <a:pt x="4113087" y="207959"/>
                  </a:lnTo>
                  <a:lnTo>
                    <a:pt x="4127077" y="207976"/>
                  </a:lnTo>
                  <a:lnTo>
                    <a:pt x="4141067" y="207991"/>
                  </a:lnTo>
                  <a:lnTo>
                    <a:pt x="4155057" y="208003"/>
                  </a:lnTo>
                </a:path>
              </a:pathLst>
            </a:custGeom>
            <a:ln w="40651" cap="flat">
              <a:solidFill>
                <a:srgbClr val="D3D3D3">
                  <a:alpha val="100000"/>
                </a:srgbClr>
              </a:solidFill>
              <a:prstDash val="solid"/>
              <a:round/>
            </a:ln>
          </p:spPr>
          <p:txBody>
            <a:bodyPr/>
            <a:lstStyle/>
            <a:p>
              <a:endParaRPr/>
            </a:p>
          </p:txBody>
        </p:sp>
        <p:sp>
          <p:nvSpPr>
            <p:cNvPr id="50" name="pl50"/>
            <p:cNvSpPr/>
            <p:nvPr/>
          </p:nvSpPr>
          <p:spPr>
            <a:xfrm>
              <a:off x="2737948" y="1732294"/>
              <a:ext cx="4155057" cy="416076"/>
            </a:xfrm>
            <a:custGeom>
              <a:avLst/>
              <a:gdLst/>
              <a:ahLst/>
              <a:cxnLst/>
              <a:rect l="0" t="0" r="0" b="0"/>
              <a:pathLst>
                <a:path w="4155057" h="416076">
                  <a:moveTo>
                    <a:pt x="0" y="208003"/>
                  </a:moveTo>
                  <a:lnTo>
                    <a:pt x="13990" y="208003"/>
                  </a:lnTo>
                  <a:lnTo>
                    <a:pt x="27980" y="208003"/>
                  </a:lnTo>
                  <a:lnTo>
                    <a:pt x="41970" y="208003"/>
                  </a:lnTo>
                  <a:lnTo>
                    <a:pt x="55960" y="208003"/>
                  </a:lnTo>
                  <a:lnTo>
                    <a:pt x="69950" y="208003"/>
                  </a:lnTo>
                  <a:lnTo>
                    <a:pt x="83940" y="208003"/>
                  </a:lnTo>
                  <a:lnTo>
                    <a:pt x="97930" y="208003"/>
                  </a:lnTo>
                  <a:lnTo>
                    <a:pt x="111920" y="208003"/>
                  </a:lnTo>
                  <a:lnTo>
                    <a:pt x="125910" y="208003"/>
                  </a:lnTo>
                  <a:lnTo>
                    <a:pt x="139900" y="208003"/>
                  </a:lnTo>
                  <a:lnTo>
                    <a:pt x="153891" y="208003"/>
                  </a:lnTo>
                  <a:lnTo>
                    <a:pt x="167881" y="208003"/>
                  </a:lnTo>
                  <a:lnTo>
                    <a:pt x="181871" y="208003"/>
                  </a:lnTo>
                  <a:lnTo>
                    <a:pt x="195861" y="208003"/>
                  </a:lnTo>
                  <a:lnTo>
                    <a:pt x="209851" y="208003"/>
                  </a:lnTo>
                  <a:lnTo>
                    <a:pt x="223841" y="208003"/>
                  </a:lnTo>
                  <a:lnTo>
                    <a:pt x="237831" y="208003"/>
                  </a:lnTo>
                  <a:lnTo>
                    <a:pt x="251821" y="208003"/>
                  </a:lnTo>
                  <a:lnTo>
                    <a:pt x="265811" y="208003"/>
                  </a:lnTo>
                  <a:lnTo>
                    <a:pt x="279801" y="208003"/>
                  </a:lnTo>
                  <a:lnTo>
                    <a:pt x="293791" y="208003"/>
                  </a:lnTo>
                  <a:lnTo>
                    <a:pt x="307782" y="208003"/>
                  </a:lnTo>
                  <a:lnTo>
                    <a:pt x="321772" y="208003"/>
                  </a:lnTo>
                  <a:lnTo>
                    <a:pt x="335762" y="208003"/>
                  </a:lnTo>
                  <a:lnTo>
                    <a:pt x="349752" y="208003"/>
                  </a:lnTo>
                  <a:lnTo>
                    <a:pt x="363742" y="208003"/>
                  </a:lnTo>
                  <a:lnTo>
                    <a:pt x="377732" y="208003"/>
                  </a:lnTo>
                  <a:lnTo>
                    <a:pt x="391722" y="208003"/>
                  </a:lnTo>
                  <a:lnTo>
                    <a:pt x="405712" y="208003"/>
                  </a:lnTo>
                  <a:lnTo>
                    <a:pt x="419702" y="208003"/>
                  </a:lnTo>
                  <a:lnTo>
                    <a:pt x="433692" y="208003"/>
                  </a:lnTo>
                  <a:lnTo>
                    <a:pt x="447682" y="208003"/>
                  </a:lnTo>
                  <a:lnTo>
                    <a:pt x="461673" y="208003"/>
                  </a:lnTo>
                  <a:lnTo>
                    <a:pt x="475663" y="208003"/>
                  </a:lnTo>
                  <a:lnTo>
                    <a:pt x="489653" y="208003"/>
                  </a:lnTo>
                  <a:lnTo>
                    <a:pt x="503643" y="208003"/>
                  </a:lnTo>
                  <a:lnTo>
                    <a:pt x="517633" y="208003"/>
                  </a:lnTo>
                  <a:lnTo>
                    <a:pt x="531623" y="208003"/>
                  </a:lnTo>
                  <a:lnTo>
                    <a:pt x="545613" y="208003"/>
                  </a:lnTo>
                  <a:lnTo>
                    <a:pt x="559603" y="208003"/>
                  </a:lnTo>
                  <a:lnTo>
                    <a:pt x="573593" y="208003"/>
                  </a:lnTo>
                  <a:lnTo>
                    <a:pt x="587583" y="208003"/>
                  </a:lnTo>
                  <a:lnTo>
                    <a:pt x="601574" y="208003"/>
                  </a:lnTo>
                  <a:lnTo>
                    <a:pt x="615564" y="208003"/>
                  </a:lnTo>
                  <a:lnTo>
                    <a:pt x="629554" y="208003"/>
                  </a:lnTo>
                  <a:lnTo>
                    <a:pt x="643544" y="208003"/>
                  </a:lnTo>
                  <a:lnTo>
                    <a:pt x="657534" y="208003"/>
                  </a:lnTo>
                  <a:lnTo>
                    <a:pt x="671524" y="208003"/>
                  </a:lnTo>
                  <a:lnTo>
                    <a:pt x="685514" y="208003"/>
                  </a:lnTo>
                  <a:lnTo>
                    <a:pt x="699504" y="208003"/>
                  </a:lnTo>
                  <a:lnTo>
                    <a:pt x="713494" y="208003"/>
                  </a:lnTo>
                  <a:lnTo>
                    <a:pt x="727484" y="208003"/>
                  </a:lnTo>
                  <a:lnTo>
                    <a:pt x="741474" y="208003"/>
                  </a:lnTo>
                  <a:lnTo>
                    <a:pt x="755465" y="208003"/>
                  </a:lnTo>
                  <a:lnTo>
                    <a:pt x="769455" y="208003"/>
                  </a:lnTo>
                  <a:lnTo>
                    <a:pt x="783445" y="208003"/>
                  </a:lnTo>
                  <a:lnTo>
                    <a:pt x="797435" y="208003"/>
                  </a:lnTo>
                  <a:lnTo>
                    <a:pt x="811425" y="208003"/>
                  </a:lnTo>
                  <a:lnTo>
                    <a:pt x="825415" y="208003"/>
                  </a:lnTo>
                  <a:lnTo>
                    <a:pt x="839405" y="208003"/>
                  </a:lnTo>
                  <a:lnTo>
                    <a:pt x="853395" y="208003"/>
                  </a:lnTo>
                  <a:lnTo>
                    <a:pt x="867385" y="208003"/>
                  </a:lnTo>
                  <a:lnTo>
                    <a:pt x="881375" y="208003"/>
                  </a:lnTo>
                  <a:lnTo>
                    <a:pt x="895365" y="208003"/>
                  </a:lnTo>
                  <a:lnTo>
                    <a:pt x="909356" y="208003"/>
                  </a:lnTo>
                  <a:lnTo>
                    <a:pt x="923346" y="208003"/>
                  </a:lnTo>
                  <a:lnTo>
                    <a:pt x="937336" y="208003"/>
                  </a:lnTo>
                  <a:lnTo>
                    <a:pt x="951326" y="208003"/>
                  </a:lnTo>
                  <a:lnTo>
                    <a:pt x="965316" y="208003"/>
                  </a:lnTo>
                  <a:lnTo>
                    <a:pt x="979306" y="208003"/>
                  </a:lnTo>
                  <a:lnTo>
                    <a:pt x="993296" y="208003"/>
                  </a:lnTo>
                  <a:lnTo>
                    <a:pt x="1007286" y="208003"/>
                  </a:lnTo>
                  <a:lnTo>
                    <a:pt x="1021276" y="208003"/>
                  </a:lnTo>
                  <a:lnTo>
                    <a:pt x="1035266" y="208003"/>
                  </a:lnTo>
                  <a:lnTo>
                    <a:pt x="1049256" y="208003"/>
                  </a:lnTo>
                  <a:lnTo>
                    <a:pt x="1063247" y="208003"/>
                  </a:lnTo>
                  <a:lnTo>
                    <a:pt x="1077237" y="208003"/>
                  </a:lnTo>
                  <a:lnTo>
                    <a:pt x="1091227" y="208003"/>
                  </a:lnTo>
                  <a:lnTo>
                    <a:pt x="1105217" y="208003"/>
                  </a:lnTo>
                  <a:lnTo>
                    <a:pt x="1119207" y="208003"/>
                  </a:lnTo>
                  <a:lnTo>
                    <a:pt x="1133197" y="208003"/>
                  </a:lnTo>
                  <a:lnTo>
                    <a:pt x="1147187" y="208003"/>
                  </a:lnTo>
                  <a:lnTo>
                    <a:pt x="1161177" y="208003"/>
                  </a:lnTo>
                  <a:lnTo>
                    <a:pt x="1175167" y="208003"/>
                  </a:lnTo>
                  <a:lnTo>
                    <a:pt x="1189157" y="208003"/>
                  </a:lnTo>
                  <a:lnTo>
                    <a:pt x="1203148" y="208003"/>
                  </a:lnTo>
                  <a:lnTo>
                    <a:pt x="1217138" y="208003"/>
                  </a:lnTo>
                  <a:lnTo>
                    <a:pt x="1231128" y="208003"/>
                  </a:lnTo>
                  <a:lnTo>
                    <a:pt x="1245118" y="208003"/>
                  </a:lnTo>
                  <a:lnTo>
                    <a:pt x="1259108" y="208003"/>
                  </a:lnTo>
                  <a:lnTo>
                    <a:pt x="1273098" y="208003"/>
                  </a:lnTo>
                  <a:lnTo>
                    <a:pt x="1287088" y="208003"/>
                  </a:lnTo>
                  <a:lnTo>
                    <a:pt x="1301078" y="208003"/>
                  </a:lnTo>
                  <a:lnTo>
                    <a:pt x="1315068" y="208003"/>
                  </a:lnTo>
                  <a:lnTo>
                    <a:pt x="1329058" y="208003"/>
                  </a:lnTo>
                  <a:lnTo>
                    <a:pt x="1343048" y="208003"/>
                  </a:lnTo>
                  <a:lnTo>
                    <a:pt x="1357039" y="208003"/>
                  </a:lnTo>
                  <a:lnTo>
                    <a:pt x="1371029" y="208003"/>
                  </a:lnTo>
                  <a:lnTo>
                    <a:pt x="1385019" y="208003"/>
                  </a:lnTo>
                  <a:lnTo>
                    <a:pt x="1385019" y="208073"/>
                  </a:lnTo>
                  <a:lnTo>
                    <a:pt x="1399009" y="208085"/>
                  </a:lnTo>
                  <a:lnTo>
                    <a:pt x="1412999" y="208099"/>
                  </a:lnTo>
                  <a:lnTo>
                    <a:pt x="1426989" y="208116"/>
                  </a:lnTo>
                  <a:lnTo>
                    <a:pt x="1440979" y="208136"/>
                  </a:lnTo>
                  <a:lnTo>
                    <a:pt x="1454969" y="208159"/>
                  </a:lnTo>
                  <a:lnTo>
                    <a:pt x="1468959" y="208187"/>
                  </a:lnTo>
                  <a:lnTo>
                    <a:pt x="1482949" y="208219"/>
                  </a:lnTo>
                  <a:lnTo>
                    <a:pt x="1496939" y="208257"/>
                  </a:lnTo>
                  <a:lnTo>
                    <a:pt x="1510930" y="208302"/>
                  </a:lnTo>
                  <a:lnTo>
                    <a:pt x="1524920" y="208354"/>
                  </a:lnTo>
                  <a:lnTo>
                    <a:pt x="1538910" y="208415"/>
                  </a:lnTo>
                  <a:lnTo>
                    <a:pt x="1552900" y="208487"/>
                  </a:lnTo>
                  <a:lnTo>
                    <a:pt x="1566890" y="208572"/>
                  </a:lnTo>
                  <a:lnTo>
                    <a:pt x="1580880" y="208672"/>
                  </a:lnTo>
                  <a:lnTo>
                    <a:pt x="1594870" y="208789"/>
                  </a:lnTo>
                  <a:lnTo>
                    <a:pt x="1608860" y="208926"/>
                  </a:lnTo>
                  <a:lnTo>
                    <a:pt x="1622850" y="209087"/>
                  </a:lnTo>
                  <a:lnTo>
                    <a:pt x="1636840" y="209276"/>
                  </a:lnTo>
                  <a:lnTo>
                    <a:pt x="1650830" y="209497"/>
                  </a:lnTo>
                  <a:lnTo>
                    <a:pt x="1664821" y="209757"/>
                  </a:lnTo>
                  <a:lnTo>
                    <a:pt x="1678811" y="210062"/>
                  </a:lnTo>
                  <a:lnTo>
                    <a:pt x="1692801" y="210419"/>
                  </a:lnTo>
                  <a:lnTo>
                    <a:pt x="1706791" y="210837"/>
                  </a:lnTo>
                  <a:lnTo>
                    <a:pt x="1720781" y="211326"/>
                  </a:lnTo>
                  <a:lnTo>
                    <a:pt x="1734771" y="211898"/>
                  </a:lnTo>
                  <a:lnTo>
                    <a:pt x="1748761" y="212566"/>
                  </a:lnTo>
                  <a:lnTo>
                    <a:pt x="1762751" y="213346"/>
                  </a:lnTo>
                  <a:lnTo>
                    <a:pt x="1776741" y="214255"/>
                  </a:lnTo>
                  <a:lnTo>
                    <a:pt x="1790731" y="215314"/>
                  </a:lnTo>
                  <a:lnTo>
                    <a:pt x="1804722" y="216543"/>
                  </a:lnTo>
                  <a:lnTo>
                    <a:pt x="1818712" y="217970"/>
                  </a:lnTo>
                  <a:lnTo>
                    <a:pt x="1832702" y="219620"/>
                  </a:lnTo>
                  <a:lnTo>
                    <a:pt x="1846692" y="221526"/>
                  </a:lnTo>
                  <a:lnTo>
                    <a:pt x="1860682" y="223719"/>
                  </a:lnTo>
                  <a:lnTo>
                    <a:pt x="1874672" y="226234"/>
                  </a:lnTo>
                  <a:lnTo>
                    <a:pt x="1888662" y="229108"/>
                  </a:lnTo>
                  <a:lnTo>
                    <a:pt x="1902652" y="232376"/>
                  </a:lnTo>
                  <a:lnTo>
                    <a:pt x="1916642" y="236075"/>
                  </a:lnTo>
                  <a:lnTo>
                    <a:pt x="1930632" y="240236"/>
                  </a:lnTo>
                  <a:lnTo>
                    <a:pt x="1944622" y="244888"/>
                  </a:lnTo>
                  <a:lnTo>
                    <a:pt x="1958613" y="250051"/>
                  </a:lnTo>
                  <a:lnTo>
                    <a:pt x="1972603" y="255736"/>
                  </a:lnTo>
                  <a:lnTo>
                    <a:pt x="1986593" y="261939"/>
                  </a:lnTo>
                  <a:lnTo>
                    <a:pt x="2000583" y="268643"/>
                  </a:lnTo>
                  <a:lnTo>
                    <a:pt x="2014573" y="275815"/>
                  </a:lnTo>
                  <a:lnTo>
                    <a:pt x="2028563" y="283401"/>
                  </a:lnTo>
                  <a:lnTo>
                    <a:pt x="2042553" y="291331"/>
                  </a:lnTo>
                  <a:lnTo>
                    <a:pt x="2056543" y="299521"/>
                  </a:lnTo>
                  <a:lnTo>
                    <a:pt x="2070533" y="307872"/>
                  </a:lnTo>
                  <a:lnTo>
                    <a:pt x="2084523" y="316277"/>
                  </a:lnTo>
                  <a:lnTo>
                    <a:pt x="2098513" y="324628"/>
                  </a:lnTo>
                  <a:lnTo>
                    <a:pt x="2112504" y="332818"/>
                  </a:lnTo>
                  <a:lnTo>
                    <a:pt x="2126494" y="340748"/>
                  </a:lnTo>
                  <a:lnTo>
                    <a:pt x="2140484" y="348334"/>
                  </a:lnTo>
                  <a:lnTo>
                    <a:pt x="2154474" y="355506"/>
                  </a:lnTo>
                  <a:lnTo>
                    <a:pt x="2168464" y="362210"/>
                  </a:lnTo>
                  <a:lnTo>
                    <a:pt x="2182454" y="368413"/>
                  </a:lnTo>
                  <a:lnTo>
                    <a:pt x="2196444" y="374098"/>
                  </a:lnTo>
                  <a:lnTo>
                    <a:pt x="2210434" y="379261"/>
                  </a:lnTo>
                  <a:lnTo>
                    <a:pt x="2224424" y="383913"/>
                  </a:lnTo>
                  <a:lnTo>
                    <a:pt x="2238414" y="388074"/>
                  </a:lnTo>
                  <a:lnTo>
                    <a:pt x="2252404" y="391773"/>
                  </a:lnTo>
                  <a:lnTo>
                    <a:pt x="2266395" y="395041"/>
                  </a:lnTo>
                  <a:lnTo>
                    <a:pt x="2280385" y="397915"/>
                  </a:lnTo>
                  <a:lnTo>
                    <a:pt x="2294375" y="400430"/>
                  </a:lnTo>
                  <a:lnTo>
                    <a:pt x="2308365" y="402623"/>
                  </a:lnTo>
                  <a:lnTo>
                    <a:pt x="2322355" y="404528"/>
                  </a:lnTo>
                  <a:lnTo>
                    <a:pt x="2336345" y="406179"/>
                  </a:lnTo>
                  <a:lnTo>
                    <a:pt x="2350335" y="407605"/>
                  </a:lnTo>
                  <a:lnTo>
                    <a:pt x="2364325" y="408835"/>
                  </a:lnTo>
                  <a:lnTo>
                    <a:pt x="2378315" y="409893"/>
                  </a:lnTo>
                  <a:lnTo>
                    <a:pt x="2392305" y="410803"/>
                  </a:lnTo>
                  <a:lnTo>
                    <a:pt x="2406296" y="411582"/>
                  </a:lnTo>
                  <a:lnTo>
                    <a:pt x="2420286" y="412251"/>
                  </a:lnTo>
                  <a:lnTo>
                    <a:pt x="2434276" y="412823"/>
                  </a:lnTo>
                  <a:lnTo>
                    <a:pt x="2448266" y="413312"/>
                  </a:lnTo>
                  <a:lnTo>
                    <a:pt x="2462256" y="413730"/>
                  </a:lnTo>
                  <a:lnTo>
                    <a:pt x="2476246" y="414087"/>
                  </a:lnTo>
                  <a:lnTo>
                    <a:pt x="2490236" y="414392"/>
                  </a:lnTo>
                  <a:lnTo>
                    <a:pt x="2504226" y="414652"/>
                  </a:lnTo>
                  <a:lnTo>
                    <a:pt x="2518216" y="414873"/>
                  </a:lnTo>
                  <a:lnTo>
                    <a:pt x="2532206" y="415062"/>
                  </a:lnTo>
                  <a:lnTo>
                    <a:pt x="2546196" y="415223"/>
                  </a:lnTo>
                  <a:lnTo>
                    <a:pt x="2560187" y="415360"/>
                  </a:lnTo>
                  <a:lnTo>
                    <a:pt x="2574177" y="415477"/>
                  </a:lnTo>
                  <a:lnTo>
                    <a:pt x="2588167" y="415577"/>
                  </a:lnTo>
                  <a:lnTo>
                    <a:pt x="2602157" y="415661"/>
                  </a:lnTo>
                  <a:lnTo>
                    <a:pt x="2616147" y="415734"/>
                  </a:lnTo>
                  <a:lnTo>
                    <a:pt x="2630137" y="415795"/>
                  </a:lnTo>
                  <a:lnTo>
                    <a:pt x="2644127" y="415847"/>
                  </a:lnTo>
                  <a:lnTo>
                    <a:pt x="2658117" y="415892"/>
                  </a:lnTo>
                  <a:lnTo>
                    <a:pt x="2672107" y="415930"/>
                  </a:lnTo>
                  <a:lnTo>
                    <a:pt x="2686097" y="415962"/>
                  </a:lnTo>
                  <a:lnTo>
                    <a:pt x="2700087" y="415989"/>
                  </a:lnTo>
                  <a:lnTo>
                    <a:pt x="2714078" y="416013"/>
                  </a:lnTo>
                  <a:lnTo>
                    <a:pt x="2728068" y="416033"/>
                  </a:lnTo>
                  <a:lnTo>
                    <a:pt x="2742058" y="416049"/>
                  </a:lnTo>
                  <a:lnTo>
                    <a:pt x="2756048" y="416064"/>
                  </a:lnTo>
                  <a:lnTo>
                    <a:pt x="2770038" y="41607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a:endParaRPr/>
            </a:p>
          </p:txBody>
        </p:sp>
        <p:sp>
          <p:nvSpPr>
            <p:cNvPr id="51" name="pl51"/>
            <p:cNvSpPr/>
            <p:nvPr/>
          </p:nvSpPr>
          <p:spPr>
            <a:xfrm>
              <a:off x="2737948" y="3605511"/>
              <a:ext cx="4155057" cy="1040505"/>
            </a:xfrm>
            <a:custGeom>
              <a:avLst/>
              <a:gdLst/>
              <a:ahLst/>
              <a:cxnLst/>
              <a:rect l="0" t="0" r="0" b="0"/>
              <a:pathLst>
                <a:path w="4155057" h="1040505">
                  <a:moveTo>
                    <a:pt x="0" y="208003"/>
                  </a:moveTo>
                  <a:lnTo>
                    <a:pt x="13990" y="207991"/>
                  </a:lnTo>
                  <a:lnTo>
                    <a:pt x="27980" y="207976"/>
                  </a:lnTo>
                  <a:lnTo>
                    <a:pt x="41970" y="207959"/>
                  </a:lnTo>
                  <a:lnTo>
                    <a:pt x="55960" y="207940"/>
                  </a:lnTo>
                  <a:lnTo>
                    <a:pt x="69950" y="207916"/>
                  </a:lnTo>
                  <a:lnTo>
                    <a:pt x="83940" y="207889"/>
                  </a:lnTo>
                  <a:lnTo>
                    <a:pt x="97930" y="207856"/>
                  </a:lnTo>
                  <a:lnTo>
                    <a:pt x="111920" y="207819"/>
                  </a:lnTo>
                  <a:lnTo>
                    <a:pt x="125910" y="207774"/>
                  </a:lnTo>
                  <a:lnTo>
                    <a:pt x="139900" y="207722"/>
                  </a:lnTo>
                  <a:lnTo>
                    <a:pt x="153891" y="207660"/>
                  </a:lnTo>
                  <a:lnTo>
                    <a:pt x="167881" y="207588"/>
                  </a:lnTo>
                  <a:lnTo>
                    <a:pt x="181871" y="207503"/>
                  </a:lnTo>
                  <a:lnTo>
                    <a:pt x="195861" y="207404"/>
                  </a:lnTo>
                  <a:lnTo>
                    <a:pt x="209851" y="207287"/>
                  </a:lnTo>
                  <a:lnTo>
                    <a:pt x="223841" y="207150"/>
                  </a:lnTo>
                  <a:lnTo>
                    <a:pt x="237831" y="206989"/>
                  </a:lnTo>
                  <a:lnTo>
                    <a:pt x="251821" y="206800"/>
                  </a:lnTo>
                  <a:lnTo>
                    <a:pt x="265811" y="206578"/>
                  </a:lnTo>
                  <a:lnTo>
                    <a:pt x="279801" y="206318"/>
                  </a:lnTo>
                  <a:lnTo>
                    <a:pt x="293791" y="206014"/>
                  </a:lnTo>
                  <a:lnTo>
                    <a:pt x="307782" y="205657"/>
                  </a:lnTo>
                  <a:lnTo>
                    <a:pt x="321772" y="205239"/>
                  </a:lnTo>
                  <a:lnTo>
                    <a:pt x="335762" y="204750"/>
                  </a:lnTo>
                  <a:lnTo>
                    <a:pt x="349752" y="204178"/>
                  </a:lnTo>
                  <a:lnTo>
                    <a:pt x="363742" y="203509"/>
                  </a:lnTo>
                  <a:lnTo>
                    <a:pt x="377732" y="202729"/>
                  </a:lnTo>
                  <a:lnTo>
                    <a:pt x="391722" y="201820"/>
                  </a:lnTo>
                  <a:lnTo>
                    <a:pt x="405712" y="200762"/>
                  </a:lnTo>
                  <a:lnTo>
                    <a:pt x="419702" y="199532"/>
                  </a:lnTo>
                  <a:lnTo>
                    <a:pt x="433692" y="198106"/>
                  </a:lnTo>
                  <a:lnTo>
                    <a:pt x="447682" y="196455"/>
                  </a:lnTo>
                  <a:lnTo>
                    <a:pt x="461673" y="194550"/>
                  </a:lnTo>
                  <a:lnTo>
                    <a:pt x="475663" y="192357"/>
                  </a:lnTo>
                  <a:lnTo>
                    <a:pt x="489653" y="189842"/>
                  </a:lnTo>
                  <a:lnTo>
                    <a:pt x="503643" y="186968"/>
                  </a:lnTo>
                  <a:lnTo>
                    <a:pt x="517633" y="183700"/>
                  </a:lnTo>
                  <a:lnTo>
                    <a:pt x="531623" y="180001"/>
                  </a:lnTo>
                  <a:lnTo>
                    <a:pt x="545613" y="175839"/>
                  </a:lnTo>
                  <a:lnTo>
                    <a:pt x="559603" y="171187"/>
                  </a:lnTo>
                  <a:lnTo>
                    <a:pt x="573593" y="166024"/>
                  </a:lnTo>
                  <a:lnTo>
                    <a:pt x="587583" y="160340"/>
                  </a:lnTo>
                  <a:lnTo>
                    <a:pt x="601574" y="154137"/>
                  </a:lnTo>
                  <a:lnTo>
                    <a:pt x="615564" y="147432"/>
                  </a:lnTo>
                  <a:lnTo>
                    <a:pt x="629554" y="140261"/>
                  </a:lnTo>
                  <a:lnTo>
                    <a:pt x="643544" y="132675"/>
                  </a:lnTo>
                  <a:lnTo>
                    <a:pt x="657534" y="124744"/>
                  </a:lnTo>
                  <a:lnTo>
                    <a:pt x="671524" y="116555"/>
                  </a:lnTo>
                  <a:lnTo>
                    <a:pt x="685514" y="108204"/>
                  </a:lnTo>
                  <a:lnTo>
                    <a:pt x="699504" y="99799"/>
                  </a:lnTo>
                  <a:lnTo>
                    <a:pt x="713494" y="91448"/>
                  </a:lnTo>
                  <a:lnTo>
                    <a:pt x="727484" y="83258"/>
                  </a:lnTo>
                  <a:lnTo>
                    <a:pt x="741474" y="75327"/>
                  </a:lnTo>
                  <a:lnTo>
                    <a:pt x="755465" y="67741"/>
                  </a:lnTo>
                  <a:lnTo>
                    <a:pt x="769455" y="60570"/>
                  </a:lnTo>
                  <a:lnTo>
                    <a:pt x="783445" y="53865"/>
                  </a:lnTo>
                  <a:lnTo>
                    <a:pt x="797435" y="47662"/>
                  </a:lnTo>
                  <a:lnTo>
                    <a:pt x="811425" y="41978"/>
                  </a:lnTo>
                  <a:lnTo>
                    <a:pt x="825415" y="36815"/>
                  </a:lnTo>
                  <a:lnTo>
                    <a:pt x="839405" y="32163"/>
                  </a:lnTo>
                  <a:lnTo>
                    <a:pt x="853395" y="28002"/>
                  </a:lnTo>
                  <a:lnTo>
                    <a:pt x="867385" y="24303"/>
                  </a:lnTo>
                  <a:lnTo>
                    <a:pt x="881375" y="21034"/>
                  </a:lnTo>
                  <a:lnTo>
                    <a:pt x="895365" y="18161"/>
                  </a:lnTo>
                  <a:lnTo>
                    <a:pt x="909356" y="15646"/>
                  </a:lnTo>
                  <a:lnTo>
                    <a:pt x="923346" y="13453"/>
                  </a:lnTo>
                  <a:lnTo>
                    <a:pt x="937336" y="11547"/>
                  </a:lnTo>
                  <a:lnTo>
                    <a:pt x="951326" y="9896"/>
                  </a:lnTo>
                  <a:lnTo>
                    <a:pt x="965316" y="8470"/>
                  </a:lnTo>
                  <a:lnTo>
                    <a:pt x="979306" y="7240"/>
                  </a:lnTo>
                  <a:lnTo>
                    <a:pt x="993296" y="6182"/>
                  </a:lnTo>
                  <a:lnTo>
                    <a:pt x="1007286" y="5273"/>
                  </a:lnTo>
                  <a:lnTo>
                    <a:pt x="1021276" y="4493"/>
                  </a:lnTo>
                  <a:lnTo>
                    <a:pt x="1035266" y="3825"/>
                  </a:lnTo>
                  <a:lnTo>
                    <a:pt x="1049256" y="3253"/>
                  </a:lnTo>
                  <a:lnTo>
                    <a:pt x="1063247" y="2764"/>
                  </a:lnTo>
                  <a:lnTo>
                    <a:pt x="1077237" y="2346"/>
                  </a:lnTo>
                  <a:lnTo>
                    <a:pt x="1091227" y="1989"/>
                  </a:lnTo>
                  <a:lnTo>
                    <a:pt x="1105217" y="1684"/>
                  </a:lnTo>
                  <a:lnTo>
                    <a:pt x="1119207" y="1424"/>
                  </a:lnTo>
                  <a:lnTo>
                    <a:pt x="1133197" y="1202"/>
                  </a:lnTo>
                  <a:lnTo>
                    <a:pt x="1147187" y="1014"/>
                  </a:lnTo>
                  <a:lnTo>
                    <a:pt x="1161177" y="852"/>
                  </a:lnTo>
                  <a:lnTo>
                    <a:pt x="1175167" y="715"/>
                  </a:lnTo>
                  <a:lnTo>
                    <a:pt x="1189157" y="598"/>
                  </a:lnTo>
                  <a:lnTo>
                    <a:pt x="1203148" y="499"/>
                  </a:lnTo>
                  <a:lnTo>
                    <a:pt x="1217138" y="414"/>
                  </a:lnTo>
                  <a:lnTo>
                    <a:pt x="1231128" y="342"/>
                  </a:lnTo>
                  <a:lnTo>
                    <a:pt x="1245118" y="281"/>
                  </a:lnTo>
                  <a:lnTo>
                    <a:pt x="1259108" y="228"/>
                  </a:lnTo>
                  <a:lnTo>
                    <a:pt x="1273098" y="184"/>
                  </a:lnTo>
                  <a:lnTo>
                    <a:pt x="1287088" y="146"/>
                  </a:lnTo>
                  <a:lnTo>
                    <a:pt x="1301078" y="114"/>
                  </a:lnTo>
                  <a:lnTo>
                    <a:pt x="1315068" y="86"/>
                  </a:lnTo>
                  <a:lnTo>
                    <a:pt x="1329058" y="63"/>
                  </a:lnTo>
                  <a:lnTo>
                    <a:pt x="1343048" y="43"/>
                  </a:lnTo>
                  <a:lnTo>
                    <a:pt x="1357039" y="26"/>
                  </a:lnTo>
                  <a:lnTo>
                    <a:pt x="1371029" y="12"/>
                  </a:lnTo>
                  <a:lnTo>
                    <a:pt x="1385019" y="0"/>
                  </a:lnTo>
                  <a:lnTo>
                    <a:pt x="1385019" y="139"/>
                  </a:lnTo>
                  <a:lnTo>
                    <a:pt x="1399009" y="176"/>
                  </a:lnTo>
                  <a:lnTo>
                    <a:pt x="1412999" y="219"/>
                  </a:lnTo>
                  <a:lnTo>
                    <a:pt x="1426989" y="270"/>
                  </a:lnTo>
                  <a:lnTo>
                    <a:pt x="1440979" y="329"/>
                  </a:lnTo>
                  <a:lnTo>
                    <a:pt x="1454969" y="399"/>
                  </a:lnTo>
                  <a:lnTo>
                    <a:pt x="1468959" y="482"/>
                  </a:lnTo>
                  <a:lnTo>
                    <a:pt x="1482949" y="578"/>
                  </a:lnTo>
                  <a:lnTo>
                    <a:pt x="1496939" y="692"/>
                  </a:lnTo>
                  <a:lnTo>
                    <a:pt x="1510930" y="825"/>
                  </a:lnTo>
                  <a:lnTo>
                    <a:pt x="1524920" y="982"/>
                  </a:lnTo>
                  <a:lnTo>
                    <a:pt x="1538910" y="1167"/>
                  </a:lnTo>
                  <a:lnTo>
                    <a:pt x="1552900" y="1383"/>
                  </a:lnTo>
                  <a:lnTo>
                    <a:pt x="1566890" y="1637"/>
                  </a:lnTo>
                  <a:lnTo>
                    <a:pt x="1580880" y="1936"/>
                  </a:lnTo>
                  <a:lnTo>
                    <a:pt x="1594870" y="2286"/>
                  </a:lnTo>
                  <a:lnTo>
                    <a:pt x="1608860" y="2698"/>
                  </a:lnTo>
                  <a:lnTo>
                    <a:pt x="1622850" y="3181"/>
                  </a:lnTo>
                  <a:lnTo>
                    <a:pt x="1636840" y="3748"/>
                  </a:lnTo>
                  <a:lnTo>
                    <a:pt x="1650830" y="4413"/>
                  </a:lnTo>
                  <a:lnTo>
                    <a:pt x="1664821" y="5193"/>
                  </a:lnTo>
                  <a:lnTo>
                    <a:pt x="1678811" y="6107"/>
                  </a:lnTo>
                  <a:lnTo>
                    <a:pt x="1692801" y="7178"/>
                  </a:lnTo>
                  <a:lnTo>
                    <a:pt x="1706791" y="8432"/>
                  </a:lnTo>
                  <a:lnTo>
                    <a:pt x="1720781" y="9899"/>
                  </a:lnTo>
                  <a:lnTo>
                    <a:pt x="1734771" y="11615"/>
                  </a:lnTo>
                  <a:lnTo>
                    <a:pt x="1748761" y="13620"/>
                  </a:lnTo>
                  <a:lnTo>
                    <a:pt x="1762751" y="15960"/>
                  </a:lnTo>
                  <a:lnTo>
                    <a:pt x="1776741" y="18687"/>
                  </a:lnTo>
                  <a:lnTo>
                    <a:pt x="1790731" y="21862"/>
                  </a:lnTo>
                  <a:lnTo>
                    <a:pt x="1804722" y="25551"/>
                  </a:lnTo>
                  <a:lnTo>
                    <a:pt x="1818712" y="29830"/>
                  </a:lnTo>
                  <a:lnTo>
                    <a:pt x="1832702" y="34782"/>
                  </a:lnTo>
                  <a:lnTo>
                    <a:pt x="1846692" y="40498"/>
                  </a:lnTo>
                  <a:lnTo>
                    <a:pt x="1860682" y="47077"/>
                  </a:lnTo>
                  <a:lnTo>
                    <a:pt x="1874672" y="54623"/>
                  </a:lnTo>
                  <a:lnTo>
                    <a:pt x="1888662" y="63244"/>
                  </a:lnTo>
                  <a:lnTo>
                    <a:pt x="1902652" y="73049"/>
                  </a:lnTo>
                  <a:lnTo>
                    <a:pt x="1916642" y="84145"/>
                  </a:lnTo>
                  <a:lnTo>
                    <a:pt x="1930632" y="96630"/>
                  </a:lnTo>
                  <a:lnTo>
                    <a:pt x="1944622" y="110586"/>
                  </a:lnTo>
                  <a:lnTo>
                    <a:pt x="1958613" y="126075"/>
                  </a:lnTo>
                  <a:lnTo>
                    <a:pt x="1972603" y="143127"/>
                  </a:lnTo>
                  <a:lnTo>
                    <a:pt x="1986593" y="161737"/>
                  </a:lnTo>
                  <a:lnTo>
                    <a:pt x="2000583" y="181850"/>
                  </a:lnTo>
                  <a:lnTo>
                    <a:pt x="2014573" y="203365"/>
                  </a:lnTo>
                  <a:lnTo>
                    <a:pt x="2028563" y="226123"/>
                  </a:lnTo>
                  <a:lnTo>
                    <a:pt x="2042553" y="249915"/>
                  </a:lnTo>
                  <a:lnTo>
                    <a:pt x="2056543" y="274484"/>
                  </a:lnTo>
                  <a:lnTo>
                    <a:pt x="2070533" y="299536"/>
                  </a:lnTo>
                  <a:lnTo>
                    <a:pt x="2084523" y="324752"/>
                  </a:lnTo>
                  <a:lnTo>
                    <a:pt x="2098513" y="349804"/>
                  </a:lnTo>
                  <a:lnTo>
                    <a:pt x="2112504" y="374374"/>
                  </a:lnTo>
                  <a:lnTo>
                    <a:pt x="2126494" y="398166"/>
                  </a:lnTo>
                  <a:lnTo>
                    <a:pt x="2140484" y="420924"/>
                  </a:lnTo>
                  <a:lnTo>
                    <a:pt x="2154474" y="442438"/>
                  </a:lnTo>
                  <a:lnTo>
                    <a:pt x="2168464" y="462552"/>
                  </a:lnTo>
                  <a:lnTo>
                    <a:pt x="2182454" y="481161"/>
                  </a:lnTo>
                  <a:lnTo>
                    <a:pt x="2196444" y="498214"/>
                  </a:lnTo>
                  <a:lnTo>
                    <a:pt x="2210434" y="513703"/>
                  </a:lnTo>
                  <a:lnTo>
                    <a:pt x="2224424" y="527659"/>
                  </a:lnTo>
                  <a:lnTo>
                    <a:pt x="2238414" y="540143"/>
                  </a:lnTo>
                  <a:lnTo>
                    <a:pt x="2252404" y="551239"/>
                  </a:lnTo>
                  <a:lnTo>
                    <a:pt x="2266395" y="561045"/>
                  </a:lnTo>
                  <a:lnTo>
                    <a:pt x="2280385" y="569666"/>
                  </a:lnTo>
                  <a:lnTo>
                    <a:pt x="2294375" y="577211"/>
                  </a:lnTo>
                  <a:lnTo>
                    <a:pt x="2308365" y="583790"/>
                  </a:lnTo>
                  <a:lnTo>
                    <a:pt x="2322355" y="589506"/>
                  </a:lnTo>
                  <a:lnTo>
                    <a:pt x="2336345" y="594458"/>
                  </a:lnTo>
                  <a:lnTo>
                    <a:pt x="2350335" y="598737"/>
                  </a:lnTo>
                  <a:lnTo>
                    <a:pt x="2364325" y="602427"/>
                  </a:lnTo>
                  <a:lnTo>
                    <a:pt x="2378315" y="605601"/>
                  </a:lnTo>
                  <a:lnTo>
                    <a:pt x="2392305" y="608329"/>
                  </a:lnTo>
                  <a:lnTo>
                    <a:pt x="2406296" y="610668"/>
                  </a:lnTo>
                  <a:lnTo>
                    <a:pt x="2420286" y="612673"/>
                  </a:lnTo>
                  <a:lnTo>
                    <a:pt x="2434276" y="614389"/>
                  </a:lnTo>
                  <a:lnTo>
                    <a:pt x="2448266" y="615857"/>
                  </a:lnTo>
                  <a:lnTo>
                    <a:pt x="2462256" y="617111"/>
                  </a:lnTo>
                  <a:lnTo>
                    <a:pt x="2476246" y="618182"/>
                  </a:lnTo>
                  <a:lnTo>
                    <a:pt x="2490236" y="619096"/>
                  </a:lnTo>
                  <a:lnTo>
                    <a:pt x="2504226" y="619876"/>
                  </a:lnTo>
                  <a:lnTo>
                    <a:pt x="2518216" y="620540"/>
                  </a:lnTo>
                  <a:lnTo>
                    <a:pt x="2532206" y="621107"/>
                  </a:lnTo>
                  <a:lnTo>
                    <a:pt x="2546196" y="621590"/>
                  </a:lnTo>
                  <a:lnTo>
                    <a:pt x="2560187" y="622002"/>
                  </a:lnTo>
                  <a:lnTo>
                    <a:pt x="2574177" y="622353"/>
                  </a:lnTo>
                  <a:lnTo>
                    <a:pt x="2588167" y="622651"/>
                  </a:lnTo>
                  <a:lnTo>
                    <a:pt x="2602157" y="622905"/>
                  </a:lnTo>
                  <a:lnTo>
                    <a:pt x="2616147" y="623122"/>
                  </a:lnTo>
                  <a:lnTo>
                    <a:pt x="2630137" y="623306"/>
                  </a:lnTo>
                  <a:lnTo>
                    <a:pt x="2644127" y="623463"/>
                  </a:lnTo>
                  <a:lnTo>
                    <a:pt x="2658117" y="623596"/>
                  </a:lnTo>
                  <a:lnTo>
                    <a:pt x="2672107" y="623710"/>
                  </a:lnTo>
                  <a:lnTo>
                    <a:pt x="2686097" y="623807"/>
                  </a:lnTo>
                  <a:lnTo>
                    <a:pt x="2700087" y="623889"/>
                  </a:lnTo>
                  <a:lnTo>
                    <a:pt x="2714078" y="623959"/>
                  </a:lnTo>
                  <a:lnTo>
                    <a:pt x="2728068" y="624019"/>
                  </a:lnTo>
                  <a:lnTo>
                    <a:pt x="2742058" y="624069"/>
                  </a:lnTo>
                  <a:lnTo>
                    <a:pt x="2756048" y="624113"/>
                  </a:lnTo>
                  <a:lnTo>
                    <a:pt x="2770038" y="624149"/>
                  </a:lnTo>
                  <a:lnTo>
                    <a:pt x="2770038" y="624498"/>
                  </a:lnTo>
                  <a:lnTo>
                    <a:pt x="2784028" y="624523"/>
                  </a:lnTo>
                  <a:lnTo>
                    <a:pt x="2798018" y="624552"/>
                  </a:lnTo>
                  <a:lnTo>
                    <a:pt x="2812008" y="624585"/>
                  </a:lnTo>
                  <a:lnTo>
                    <a:pt x="2825998" y="624625"/>
                  </a:lnTo>
                  <a:lnTo>
                    <a:pt x="2839988" y="624672"/>
                  </a:lnTo>
                  <a:lnTo>
                    <a:pt x="2853978" y="624727"/>
                  </a:lnTo>
                  <a:lnTo>
                    <a:pt x="2867969" y="624791"/>
                  </a:lnTo>
                  <a:lnTo>
                    <a:pt x="2881959" y="624867"/>
                  </a:lnTo>
                  <a:lnTo>
                    <a:pt x="2895949" y="624956"/>
                  </a:lnTo>
                  <a:lnTo>
                    <a:pt x="2909939" y="625060"/>
                  </a:lnTo>
                  <a:lnTo>
                    <a:pt x="2923929" y="625183"/>
                  </a:lnTo>
                  <a:lnTo>
                    <a:pt x="2937919" y="625328"/>
                  </a:lnTo>
                  <a:lnTo>
                    <a:pt x="2951909" y="625497"/>
                  </a:lnTo>
                  <a:lnTo>
                    <a:pt x="2965899" y="625696"/>
                  </a:lnTo>
                  <a:lnTo>
                    <a:pt x="2979889" y="625930"/>
                  </a:lnTo>
                  <a:lnTo>
                    <a:pt x="2993879" y="626204"/>
                  </a:lnTo>
                  <a:lnTo>
                    <a:pt x="3007870" y="626526"/>
                  </a:lnTo>
                  <a:lnTo>
                    <a:pt x="3021860" y="626904"/>
                  </a:lnTo>
                  <a:lnTo>
                    <a:pt x="3035850" y="627348"/>
                  </a:lnTo>
                  <a:lnTo>
                    <a:pt x="3049840" y="627867"/>
                  </a:lnTo>
                  <a:lnTo>
                    <a:pt x="3063830" y="628477"/>
                  </a:lnTo>
                  <a:lnTo>
                    <a:pt x="3077820" y="629191"/>
                  </a:lnTo>
                  <a:lnTo>
                    <a:pt x="3091810" y="630027"/>
                  </a:lnTo>
                  <a:lnTo>
                    <a:pt x="3105800" y="631005"/>
                  </a:lnTo>
                  <a:lnTo>
                    <a:pt x="3119790" y="632149"/>
                  </a:lnTo>
                  <a:lnTo>
                    <a:pt x="3133780" y="633486"/>
                  </a:lnTo>
                  <a:lnTo>
                    <a:pt x="3147770" y="635045"/>
                  </a:lnTo>
                  <a:lnTo>
                    <a:pt x="3161761" y="636864"/>
                  </a:lnTo>
                  <a:lnTo>
                    <a:pt x="3175751" y="638980"/>
                  </a:lnTo>
                  <a:lnTo>
                    <a:pt x="3189741" y="641440"/>
                  </a:lnTo>
                  <a:lnTo>
                    <a:pt x="3203731" y="644292"/>
                  </a:lnTo>
                  <a:lnTo>
                    <a:pt x="3217721" y="647594"/>
                  </a:lnTo>
                  <a:lnTo>
                    <a:pt x="3231711" y="651404"/>
                  </a:lnTo>
                  <a:lnTo>
                    <a:pt x="3245701" y="655790"/>
                  </a:lnTo>
                  <a:lnTo>
                    <a:pt x="3259691" y="660821"/>
                  </a:lnTo>
                  <a:lnTo>
                    <a:pt x="3273681" y="666568"/>
                  </a:lnTo>
                  <a:lnTo>
                    <a:pt x="3287671" y="673105"/>
                  </a:lnTo>
                  <a:lnTo>
                    <a:pt x="3301661" y="680502"/>
                  </a:lnTo>
                  <a:lnTo>
                    <a:pt x="3315652" y="688825"/>
                  </a:lnTo>
                  <a:lnTo>
                    <a:pt x="3329642" y="698130"/>
                  </a:lnTo>
                  <a:lnTo>
                    <a:pt x="3343632" y="708455"/>
                  </a:lnTo>
                  <a:lnTo>
                    <a:pt x="3357622" y="719824"/>
                  </a:lnTo>
                  <a:lnTo>
                    <a:pt x="3371612" y="732230"/>
                  </a:lnTo>
                  <a:lnTo>
                    <a:pt x="3385602" y="745639"/>
                  </a:lnTo>
                  <a:lnTo>
                    <a:pt x="3399592" y="759982"/>
                  </a:lnTo>
                  <a:lnTo>
                    <a:pt x="3413582" y="775154"/>
                  </a:lnTo>
                  <a:lnTo>
                    <a:pt x="3427572" y="791015"/>
                  </a:lnTo>
                  <a:lnTo>
                    <a:pt x="3441562" y="807395"/>
                  </a:lnTo>
                  <a:lnTo>
                    <a:pt x="3455552" y="824096"/>
                  </a:lnTo>
                  <a:lnTo>
                    <a:pt x="3469543" y="840907"/>
                  </a:lnTo>
                  <a:lnTo>
                    <a:pt x="3483533" y="857608"/>
                  </a:lnTo>
                  <a:lnTo>
                    <a:pt x="3497523" y="873988"/>
                  </a:lnTo>
                  <a:lnTo>
                    <a:pt x="3511513" y="889849"/>
                  </a:lnTo>
                  <a:lnTo>
                    <a:pt x="3525503" y="905021"/>
                  </a:lnTo>
                  <a:lnTo>
                    <a:pt x="3539493" y="919364"/>
                  </a:lnTo>
                  <a:lnTo>
                    <a:pt x="3553483" y="932773"/>
                  </a:lnTo>
                  <a:lnTo>
                    <a:pt x="3567473" y="945180"/>
                  </a:lnTo>
                  <a:lnTo>
                    <a:pt x="3581463" y="956548"/>
                  </a:lnTo>
                  <a:lnTo>
                    <a:pt x="3595453" y="966874"/>
                  </a:lnTo>
                  <a:lnTo>
                    <a:pt x="3609444" y="976178"/>
                  </a:lnTo>
                  <a:lnTo>
                    <a:pt x="3623434" y="984501"/>
                  </a:lnTo>
                  <a:lnTo>
                    <a:pt x="3637424" y="991898"/>
                  </a:lnTo>
                  <a:lnTo>
                    <a:pt x="3651414" y="998435"/>
                  </a:lnTo>
                  <a:lnTo>
                    <a:pt x="3665404" y="1004183"/>
                  </a:lnTo>
                  <a:lnTo>
                    <a:pt x="3679394" y="1009213"/>
                  </a:lnTo>
                  <a:lnTo>
                    <a:pt x="3693384" y="1013599"/>
                  </a:lnTo>
                  <a:lnTo>
                    <a:pt x="3707374" y="1017410"/>
                  </a:lnTo>
                  <a:lnTo>
                    <a:pt x="3721364" y="1020711"/>
                  </a:lnTo>
                  <a:lnTo>
                    <a:pt x="3735354" y="1023564"/>
                  </a:lnTo>
                  <a:lnTo>
                    <a:pt x="3749344" y="1026023"/>
                  </a:lnTo>
                  <a:lnTo>
                    <a:pt x="3763335" y="1028140"/>
                  </a:lnTo>
                  <a:lnTo>
                    <a:pt x="3777325" y="1029958"/>
                  </a:lnTo>
                  <a:lnTo>
                    <a:pt x="3791315" y="1031518"/>
                  </a:lnTo>
                  <a:lnTo>
                    <a:pt x="3805305" y="1032854"/>
                  </a:lnTo>
                  <a:lnTo>
                    <a:pt x="3819295" y="1033998"/>
                  </a:lnTo>
                  <a:lnTo>
                    <a:pt x="3833285" y="1034977"/>
                  </a:lnTo>
                  <a:lnTo>
                    <a:pt x="3847275" y="1035813"/>
                  </a:lnTo>
                  <a:lnTo>
                    <a:pt x="3861265" y="1036527"/>
                  </a:lnTo>
                  <a:lnTo>
                    <a:pt x="3875255" y="1037136"/>
                  </a:lnTo>
                  <a:lnTo>
                    <a:pt x="3889245" y="1037656"/>
                  </a:lnTo>
                  <a:lnTo>
                    <a:pt x="3903235" y="1038099"/>
                  </a:lnTo>
                  <a:lnTo>
                    <a:pt x="3917226" y="1038477"/>
                  </a:lnTo>
                  <a:lnTo>
                    <a:pt x="3931216" y="1038799"/>
                  </a:lnTo>
                  <a:lnTo>
                    <a:pt x="3945206" y="1039074"/>
                  </a:lnTo>
                  <a:lnTo>
                    <a:pt x="3959196" y="1039307"/>
                  </a:lnTo>
                  <a:lnTo>
                    <a:pt x="3973186" y="1039506"/>
                  </a:lnTo>
                  <a:lnTo>
                    <a:pt x="3987176" y="1039676"/>
                  </a:lnTo>
                  <a:lnTo>
                    <a:pt x="4001166" y="1039820"/>
                  </a:lnTo>
                  <a:lnTo>
                    <a:pt x="4015156" y="1039943"/>
                  </a:lnTo>
                  <a:lnTo>
                    <a:pt x="4029146" y="1040048"/>
                  </a:lnTo>
                  <a:lnTo>
                    <a:pt x="4043136" y="1040137"/>
                  </a:lnTo>
                  <a:lnTo>
                    <a:pt x="4057126" y="1040212"/>
                  </a:lnTo>
                  <a:lnTo>
                    <a:pt x="4071117" y="1040277"/>
                  </a:lnTo>
                  <a:lnTo>
                    <a:pt x="4085107" y="1040332"/>
                  </a:lnTo>
                  <a:lnTo>
                    <a:pt x="4099097" y="1040378"/>
                  </a:lnTo>
                  <a:lnTo>
                    <a:pt x="4113087" y="1040418"/>
                  </a:lnTo>
                  <a:lnTo>
                    <a:pt x="4127077" y="1040452"/>
                  </a:lnTo>
                  <a:lnTo>
                    <a:pt x="4141067" y="1040481"/>
                  </a:lnTo>
                  <a:lnTo>
                    <a:pt x="4155057" y="1040505"/>
                  </a:lnTo>
                </a:path>
              </a:pathLst>
            </a:custGeom>
            <a:ln w="40651" cap="flat">
              <a:solidFill>
                <a:srgbClr val="D3D3D3">
                  <a:alpha val="100000"/>
                </a:srgbClr>
              </a:solidFill>
              <a:prstDash val="solid"/>
              <a:round/>
            </a:ln>
          </p:spPr>
          <p:txBody>
            <a:bodyPr/>
            <a:lstStyle/>
            <a:p>
              <a:endParaRPr/>
            </a:p>
          </p:txBody>
        </p:sp>
        <p:sp>
          <p:nvSpPr>
            <p:cNvPr id="52" name="pt52"/>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3" name="pt53"/>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4" name="pt5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5" name="pt5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6" name="pt56"/>
            <p:cNvSpPr/>
            <p:nvPr/>
          </p:nvSpPr>
          <p:spPr>
            <a:xfrm>
              <a:off x="544928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7" name="pt57"/>
            <p:cNvSpPr/>
            <p:nvPr/>
          </p:nvSpPr>
          <p:spPr>
            <a:xfrm>
              <a:off x="4064264"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8" name="pt58"/>
            <p:cNvSpPr/>
            <p:nvPr/>
          </p:nvSpPr>
          <p:spPr>
            <a:xfrm>
              <a:off x="683430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9" name="pt59"/>
            <p:cNvSpPr/>
            <p:nvPr/>
          </p:nvSpPr>
          <p:spPr>
            <a:xfrm>
              <a:off x="2679245"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0" name="pt60"/>
            <p:cNvSpPr/>
            <p:nvPr/>
          </p:nvSpPr>
          <p:spPr>
            <a:xfrm>
              <a:off x="4064264" y="125716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1" name="pt61"/>
            <p:cNvSpPr/>
            <p:nvPr/>
          </p:nvSpPr>
          <p:spPr>
            <a:xfrm>
              <a:off x="2679245" y="125716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2" name="pt62"/>
            <p:cNvSpPr/>
            <p:nvPr/>
          </p:nvSpPr>
          <p:spPr>
            <a:xfrm>
              <a:off x="4064264"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3" name="pt63"/>
            <p:cNvSpPr/>
            <p:nvPr/>
          </p:nvSpPr>
          <p:spPr>
            <a:xfrm>
              <a:off x="2679245"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4" name="pt64"/>
            <p:cNvSpPr/>
            <p:nvPr/>
          </p:nvSpPr>
          <p:spPr>
            <a:xfrm>
              <a:off x="683430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5" name="pt65"/>
            <p:cNvSpPr/>
            <p:nvPr/>
          </p:nvSpPr>
          <p:spPr>
            <a:xfrm>
              <a:off x="2679245"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6" name="pt66"/>
            <p:cNvSpPr/>
            <p:nvPr/>
          </p:nvSpPr>
          <p:spPr>
            <a:xfrm>
              <a:off x="5449283" y="125716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7" name="pt67"/>
            <p:cNvSpPr/>
            <p:nvPr/>
          </p:nvSpPr>
          <p:spPr>
            <a:xfrm>
              <a:off x="6834303" y="146530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8" name="pt68"/>
            <p:cNvSpPr/>
            <p:nvPr/>
          </p:nvSpPr>
          <p:spPr>
            <a:xfrm>
              <a:off x="544928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9" name="pt69"/>
            <p:cNvSpPr/>
            <p:nvPr/>
          </p:nvSpPr>
          <p:spPr>
            <a:xfrm>
              <a:off x="2679245"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0" name="pt70"/>
            <p:cNvSpPr/>
            <p:nvPr/>
          </p:nvSpPr>
          <p:spPr>
            <a:xfrm>
              <a:off x="4064264"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1" name="pt71"/>
            <p:cNvSpPr/>
            <p:nvPr/>
          </p:nvSpPr>
          <p:spPr>
            <a:xfrm>
              <a:off x="4064264"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2" name="pt72"/>
            <p:cNvSpPr/>
            <p:nvPr/>
          </p:nvSpPr>
          <p:spPr>
            <a:xfrm>
              <a:off x="2679245"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3" name="pt73"/>
            <p:cNvSpPr/>
            <p:nvPr/>
          </p:nvSpPr>
          <p:spPr>
            <a:xfrm>
              <a:off x="544928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4" name="pt74"/>
            <p:cNvSpPr/>
            <p:nvPr/>
          </p:nvSpPr>
          <p:spPr>
            <a:xfrm>
              <a:off x="683430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5" name="pt75"/>
            <p:cNvSpPr/>
            <p:nvPr/>
          </p:nvSpPr>
          <p:spPr>
            <a:xfrm>
              <a:off x="4064264"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6" name="pt76"/>
            <p:cNvSpPr/>
            <p:nvPr/>
          </p:nvSpPr>
          <p:spPr>
            <a:xfrm>
              <a:off x="544928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7" name="pt77"/>
            <p:cNvSpPr/>
            <p:nvPr/>
          </p:nvSpPr>
          <p:spPr>
            <a:xfrm>
              <a:off x="544928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8" name="pt78"/>
            <p:cNvSpPr/>
            <p:nvPr/>
          </p:nvSpPr>
          <p:spPr>
            <a:xfrm>
              <a:off x="2679245"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79" name="pt79"/>
            <p:cNvSpPr/>
            <p:nvPr/>
          </p:nvSpPr>
          <p:spPr>
            <a:xfrm>
              <a:off x="544928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0" name="pt80"/>
            <p:cNvSpPr/>
            <p:nvPr/>
          </p:nvSpPr>
          <p:spPr>
            <a:xfrm>
              <a:off x="4064264"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1" name="pt81"/>
            <p:cNvSpPr/>
            <p:nvPr/>
          </p:nvSpPr>
          <p:spPr>
            <a:xfrm>
              <a:off x="683430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2" name="pt82"/>
            <p:cNvSpPr/>
            <p:nvPr/>
          </p:nvSpPr>
          <p:spPr>
            <a:xfrm>
              <a:off x="683430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3" name="pt83"/>
            <p:cNvSpPr/>
            <p:nvPr/>
          </p:nvSpPr>
          <p:spPr>
            <a:xfrm>
              <a:off x="683430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4" name="pt84"/>
            <p:cNvSpPr/>
            <p:nvPr/>
          </p:nvSpPr>
          <p:spPr>
            <a:xfrm>
              <a:off x="544928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5" name="pt85"/>
            <p:cNvSpPr/>
            <p:nvPr/>
          </p:nvSpPr>
          <p:spPr>
            <a:xfrm>
              <a:off x="4064264"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6" name="pt86"/>
            <p:cNvSpPr/>
            <p:nvPr/>
          </p:nvSpPr>
          <p:spPr>
            <a:xfrm>
              <a:off x="2679245"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7" name="pt87"/>
            <p:cNvSpPr/>
            <p:nvPr/>
          </p:nvSpPr>
          <p:spPr>
            <a:xfrm>
              <a:off x="683430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8" name="pt88"/>
            <p:cNvSpPr/>
            <p:nvPr/>
          </p:nvSpPr>
          <p:spPr>
            <a:xfrm>
              <a:off x="544928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89" name="pt89"/>
            <p:cNvSpPr/>
            <p:nvPr/>
          </p:nvSpPr>
          <p:spPr>
            <a:xfrm>
              <a:off x="2679245"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0" name="pt90"/>
            <p:cNvSpPr/>
            <p:nvPr/>
          </p:nvSpPr>
          <p:spPr>
            <a:xfrm>
              <a:off x="683430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1" name="pt91"/>
            <p:cNvSpPr/>
            <p:nvPr/>
          </p:nvSpPr>
          <p:spPr>
            <a:xfrm>
              <a:off x="2679245"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2" name="pt92"/>
            <p:cNvSpPr/>
            <p:nvPr/>
          </p:nvSpPr>
          <p:spPr>
            <a:xfrm>
              <a:off x="544928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3" name="pt93"/>
            <p:cNvSpPr/>
            <p:nvPr/>
          </p:nvSpPr>
          <p:spPr>
            <a:xfrm>
              <a:off x="4064264"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4" name="pt94"/>
            <p:cNvSpPr/>
            <p:nvPr/>
          </p:nvSpPr>
          <p:spPr>
            <a:xfrm>
              <a:off x="4064264"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5" name="pt95"/>
            <p:cNvSpPr/>
            <p:nvPr/>
          </p:nvSpPr>
          <p:spPr>
            <a:xfrm>
              <a:off x="683430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6" name="pt96"/>
            <p:cNvSpPr/>
            <p:nvPr/>
          </p:nvSpPr>
          <p:spPr>
            <a:xfrm>
              <a:off x="544928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7" name="pt97"/>
            <p:cNvSpPr/>
            <p:nvPr/>
          </p:nvSpPr>
          <p:spPr>
            <a:xfrm>
              <a:off x="4064264"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8" name="pt98"/>
            <p:cNvSpPr/>
            <p:nvPr/>
          </p:nvSpPr>
          <p:spPr>
            <a:xfrm>
              <a:off x="2679245"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99" name="pt99"/>
            <p:cNvSpPr/>
            <p:nvPr/>
          </p:nvSpPr>
          <p:spPr>
            <a:xfrm>
              <a:off x="2679245"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0" name="pt100"/>
            <p:cNvSpPr/>
            <p:nvPr/>
          </p:nvSpPr>
          <p:spPr>
            <a:xfrm>
              <a:off x="683430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1" name="pt101"/>
            <p:cNvSpPr/>
            <p:nvPr/>
          </p:nvSpPr>
          <p:spPr>
            <a:xfrm>
              <a:off x="544928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2" name="pt102"/>
            <p:cNvSpPr/>
            <p:nvPr/>
          </p:nvSpPr>
          <p:spPr>
            <a:xfrm>
              <a:off x="4064264"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3" name="pt103"/>
            <p:cNvSpPr/>
            <p:nvPr/>
          </p:nvSpPr>
          <p:spPr>
            <a:xfrm>
              <a:off x="2679245"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4" name="pt104"/>
            <p:cNvSpPr/>
            <p:nvPr/>
          </p:nvSpPr>
          <p:spPr>
            <a:xfrm>
              <a:off x="4064264"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5" name="pt105"/>
            <p:cNvSpPr/>
            <p:nvPr/>
          </p:nvSpPr>
          <p:spPr>
            <a:xfrm>
              <a:off x="2679245"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6" name="pt106"/>
            <p:cNvSpPr/>
            <p:nvPr/>
          </p:nvSpPr>
          <p:spPr>
            <a:xfrm>
              <a:off x="683430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7" name="pt107"/>
            <p:cNvSpPr/>
            <p:nvPr/>
          </p:nvSpPr>
          <p:spPr>
            <a:xfrm>
              <a:off x="4064264"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8" name="pt108"/>
            <p:cNvSpPr/>
            <p:nvPr/>
          </p:nvSpPr>
          <p:spPr>
            <a:xfrm>
              <a:off x="683430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09" name="pt109"/>
            <p:cNvSpPr/>
            <p:nvPr/>
          </p:nvSpPr>
          <p:spPr>
            <a:xfrm>
              <a:off x="2679245"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0" name="pt110"/>
            <p:cNvSpPr/>
            <p:nvPr/>
          </p:nvSpPr>
          <p:spPr>
            <a:xfrm>
              <a:off x="683430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1" name="pt111"/>
            <p:cNvSpPr/>
            <p:nvPr/>
          </p:nvSpPr>
          <p:spPr>
            <a:xfrm>
              <a:off x="544928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2" name="pt112"/>
            <p:cNvSpPr/>
            <p:nvPr/>
          </p:nvSpPr>
          <p:spPr>
            <a:xfrm>
              <a:off x="4064264"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3" name="pt113"/>
            <p:cNvSpPr/>
            <p:nvPr/>
          </p:nvSpPr>
          <p:spPr>
            <a:xfrm>
              <a:off x="544928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4" name="pt114"/>
            <p:cNvSpPr/>
            <p:nvPr/>
          </p:nvSpPr>
          <p:spPr>
            <a:xfrm>
              <a:off x="683430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5" name="pt115"/>
            <p:cNvSpPr/>
            <p:nvPr/>
          </p:nvSpPr>
          <p:spPr>
            <a:xfrm>
              <a:off x="2679245"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6" name="pt116"/>
            <p:cNvSpPr/>
            <p:nvPr/>
          </p:nvSpPr>
          <p:spPr>
            <a:xfrm>
              <a:off x="683430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7" name="pt117"/>
            <p:cNvSpPr/>
            <p:nvPr/>
          </p:nvSpPr>
          <p:spPr>
            <a:xfrm>
              <a:off x="544928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8" name="pt118"/>
            <p:cNvSpPr/>
            <p:nvPr/>
          </p:nvSpPr>
          <p:spPr>
            <a:xfrm>
              <a:off x="2679245"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19" name="pt119"/>
            <p:cNvSpPr/>
            <p:nvPr/>
          </p:nvSpPr>
          <p:spPr>
            <a:xfrm>
              <a:off x="683430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0" name="pt120"/>
            <p:cNvSpPr/>
            <p:nvPr/>
          </p:nvSpPr>
          <p:spPr>
            <a:xfrm>
              <a:off x="683430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1" name="pt121"/>
            <p:cNvSpPr/>
            <p:nvPr/>
          </p:nvSpPr>
          <p:spPr>
            <a:xfrm>
              <a:off x="2679245"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2" name="pt122"/>
            <p:cNvSpPr/>
            <p:nvPr/>
          </p:nvSpPr>
          <p:spPr>
            <a:xfrm>
              <a:off x="544928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3" name="pt123"/>
            <p:cNvSpPr/>
            <p:nvPr/>
          </p:nvSpPr>
          <p:spPr>
            <a:xfrm>
              <a:off x="683430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4" name="pt124"/>
            <p:cNvSpPr/>
            <p:nvPr/>
          </p:nvSpPr>
          <p:spPr>
            <a:xfrm>
              <a:off x="544928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5" name="pt125"/>
            <p:cNvSpPr/>
            <p:nvPr/>
          </p:nvSpPr>
          <p:spPr>
            <a:xfrm>
              <a:off x="4064264"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6" name="pt126"/>
            <p:cNvSpPr/>
            <p:nvPr/>
          </p:nvSpPr>
          <p:spPr>
            <a:xfrm>
              <a:off x="544928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7" name="pt127"/>
            <p:cNvSpPr/>
            <p:nvPr/>
          </p:nvSpPr>
          <p:spPr>
            <a:xfrm>
              <a:off x="2679245"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8" name="pt128"/>
            <p:cNvSpPr/>
            <p:nvPr/>
          </p:nvSpPr>
          <p:spPr>
            <a:xfrm>
              <a:off x="4064264"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29" name="pt129"/>
            <p:cNvSpPr/>
            <p:nvPr/>
          </p:nvSpPr>
          <p:spPr>
            <a:xfrm>
              <a:off x="4064264"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0" name="pt130"/>
            <p:cNvSpPr/>
            <p:nvPr/>
          </p:nvSpPr>
          <p:spPr>
            <a:xfrm>
              <a:off x="2679245"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1" name="pt131"/>
            <p:cNvSpPr/>
            <p:nvPr/>
          </p:nvSpPr>
          <p:spPr>
            <a:xfrm>
              <a:off x="4064264"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2" name="pt132"/>
            <p:cNvSpPr/>
            <p:nvPr/>
          </p:nvSpPr>
          <p:spPr>
            <a:xfrm>
              <a:off x="544928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3" name="pt133"/>
            <p:cNvSpPr/>
            <p:nvPr/>
          </p:nvSpPr>
          <p:spPr>
            <a:xfrm>
              <a:off x="683430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4" name="pt134"/>
            <p:cNvSpPr/>
            <p:nvPr/>
          </p:nvSpPr>
          <p:spPr>
            <a:xfrm>
              <a:off x="544928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5" name="pt135"/>
            <p:cNvSpPr/>
            <p:nvPr/>
          </p:nvSpPr>
          <p:spPr>
            <a:xfrm>
              <a:off x="4064264"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6" name="pt136"/>
            <p:cNvSpPr/>
            <p:nvPr/>
          </p:nvSpPr>
          <p:spPr>
            <a:xfrm>
              <a:off x="683430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7" name="pt137"/>
            <p:cNvSpPr/>
            <p:nvPr/>
          </p:nvSpPr>
          <p:spPr>
            <a:xfrm>
              <a:off x="2679245"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8" name="pt138"/>
            <p:cNvSpPr/>
            <p:nvPr/>
          </p:nvSpPr>
          <p:spPr>
            <a:xfrm>
              <a:off x="544928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39" name="pt139"/>
            <p:cNvSpPr/>
            <p:nvPr/>
          </p:nvSpPr>
          <p:spPr>
            <a:xfrm>
              <a:off x="4064264"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0" name="pt140"/>
            <p:cNvSpPr/>
            <p:nvPr/>
          </p:nvSpPr>
          <p:spPr>
            <a:xfrm>
              <a:off x="683430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1" name="pt141"/>
            <p:cNvSpPr/>
            <p:nvPr/>
          </p:nvSpPr>
          <p:spPr>
            <a:xfrm>
              <a:off x="544928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2" name="pt142"/>
            <p:cNvSpPr/>
            <p:nvPr/>
          </p:nvSpPr>
          <p:spPr>
            <a:xfrm>
              <a:off x="4064264"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3" name="pt143"/>
            <p:cNvSpPr/>
            <p:nvPr/>
          </p:nvSpPr>
          <p:spPr>
            <a:xfrm>
              <a:off x="2679245"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4" name="pt144"/>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5" name="pt14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6" name="pt14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7" name="pt14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148" name="tx148"/>
            <p:cNvSpPr/>
            <p:nvPr/>
          </p:nvSpPr>
          <p:spPr>
            <a:xfrm>
              <a:off x="1516772" y="826156"/>
              <a:ext cx="108267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Nigéria (2,287,000)</a:t>
              </a:r>
            </a:p>
          </p:txBody>
        </p:sp>
        <p:sp>
          <p:nvSpPr>
            <p:cNvPr id="149" name="tx149"/>
            <p:cNvSpPr/>
            <p:nvPr/>
          </p:nvSpPr>
          <p:spPr>
            <a:xfrm>
              <a:off x="1748906" y="1034299"/>
              <a:ext cx="8505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RDC (757,000)</a:t>
              </a:r>
            </a:p>
          </p:txBody>
        </p:sp>
        <p:sp>
          <p:nvSpPr>
            <p:cNvPr id="150" name="tx150"/>
            <p:cNvSpPr/>
            <p:nvPr/>
          </p:nvSpPr>
          <p:spPr>
            <a:xfrm>
              <a:off x="1432416" y="1242442"/>
              <a:ext cx="11670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Cameroun (216,000)</a:t>
              </a:r>
            </a:p>
          </p:txBody>
        </p:sp>
        <p:sp>
          <p:nvSpPr>
            <p:cNvPr id="151" name="tx151"/>
            <p:cNvSpPr/>
            <p:nvPr/>
          </p:nvSpPr>
          <p:spPr>
            <a:xfrm>
              <a:off x="1316874" y="1450585"/>
              <a:ext cx="128257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58728"/>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671404" y="1866871"/>
              <a:ext cx="92804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Tchad (154,000)</a:t>
              </a:r>
            </a:p>
          </p:txBody>
        </p:sp>
        <p:sp>
          <p:nvSpPr>
            <p:cNvPr id="154" name="tx154"/>
            <p:cNvSpPr/>
            <p:nvPr/>
          </p:nvSpPr>
          <p:spPr>
            <a:xfrm>
              <a:off x="1615084" y="2075014"/>
              <a:ext cx="98436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(136,000)</a:t>
              </a:r>
            </a:p>
          </p:txBody>
        </p:sp>
        <p:sp>
          <p:nvSpPr>
            <p:cNvPr id="155" name="tx155"/>
            <p:cNvSpPr/>
            <p:nvPr/>
          </p:nvSpPr>
          <p:spPr>
            <a:xfrm>
              <a:off x="588669" y="2283157"/>
              <a:ext cx="2010776"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56" name="tx156"/>
            <p:cNvSpPr/>
            <p:nvPr/>
          </p:nvSpPr>
          <p:spPr>
            <a:xfrm>
              <a:off x="1769779" y="2491300"/>
              <a:ext cx="8296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Bénin (89,000)</a:t>
              </a:r>
            </a:p>
          </p:txBody>
        </p:sp>
        <p:sp>
          <p:nvSpPr>
            <p:cNvPr id="157" name="tx157"/>
            <p:cNvSpPr/>
            <p:nvPr/>
          </p:nvSpPr>
          <p:spPr>
            <a:xfrm>
              <a:off x="1791022" y="2699443"/>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07586"/>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Sénégal (45,000)</a:t>
              </a:r>
            </a:p>
          </p:txBody>
        </p:sp>
        <p:sp>
          <p:nvSpPr>
            <p:cNvPr id="159" name="tx159"/>
            <p:cNvSpPr/>
            <p:nvPr/>
          </p:nvSpPr>
          <p:spPr>
            <a:xfrm>
              <a:off x="1720561" y="3115729"/>
              <a:ext cx="8788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23872"/>
              <a:ext cx="125132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32015"/>
              <a:ext cx="88586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Libéria (30,000)</a:t>
              </a:r>
            </a:p>
          </p:txBody>
        </p:sp>
        <p:sp>
          <p:nvSpPr>
            <p:cNvPr id="162" name="tx162"/>
            <p:cNvSpPr/>
            <p:nvPr/>
          </p:nvSpPr>
          <p:spPr>
            <a:xfrm>
              <a:off x="1804978" y="3740158"/>
              <a:ext cx="7944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3948301"/>
              <a:ext cx="109669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Mauritanie (21,000)</a:t>
              </a:r>
            </a:p>
          </p:txBody>
        </p:sp>
        <p:sp>
          <p:nvSpPr>
            <p:cNvPr id="164" name="tx164"/>
            <p:cNvSpPr/>
            <p:nvPr/>
          </p:nvSpPr>
          <p:spPr>
            <a:xfrm>
              <a:off x="1713521" y="4156444"/>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364587"/>
              <a:ext cx="123038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572730"/>
              <a:ext cx="94903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Gambie (14,000)</a:t>
              </a:r>
            </a:p>
          </p:txBody>
        </p:sp>
        <p:sp>
          <p:nvSpPr>
            <p:cNvPr id="167" name="tx167"/>
            <p:cNvSpPr/>
            <p:nvPr/>
          </p:nvSpPr>
          <p:spPr>
            <a:xfrm>
              <a:off x="1024468" y="4780873"/>
              <a:ext cx="157497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68" name="tx168"/>
            <p:cNvSpPr/>
            <p:nvPr/>
          </p:nvSpPr>
          <p:spPr>
            <a:xfrm>
              <a:off x="1263703" y="4989016"/>
              <a:ext cx="13357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Guinée-Bissau (12,000)</a:t>
              </a:r>
            </a:p>
          </p:txBody>
        </p:sp>
        <p:sp>
          <p:nvSpPr>
            <p:cNvPr id="169" name="tx169"/>
            <p:cNvSpPr/>
            <p:nvPr/>
          </p:nvSpPr>
          <p:spPr>
            <a:xfrm>
              <a:off x="1783859" y="5197159"/>
              <a:ext cx="81558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405302"/>
              <a:ext cx="10792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965122" y="5613445"/>
              <a:ext cx="16343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72" name="tx172"/>
            <p:cNvSpPr/>
            <p:nvPr/>
          </p:nvSpPr>
          <p:spPr>
            <a:xfrm>
              <a:off x="7031507" y="826156"/>
              <a:ext cx="108267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Nigéria (2,078,000)</a:t>
              </a:r>
            </a:p>
          </p:txBody>
        </p:sp>
        <p:sp>
          <p:nvSpPr>
            <p:cNvPr id="173" name="tx173"/>
            <p:cNvSpPr/>
            <p:nvPr/>
          </p:nvSpPr>
          <p:spPr>
            <a:xfrm>
              <a:off x="7031507" y="1034299"/>
              <a:ext cx="8505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RDC (772,000)</a:t>
              </a:r>
            </a:p>
          </p:txBody>
        </p:sp>
        <p:sp>
          <p:nvSpPr>
            <p:cNvPr id="174" name="tx174"/>
            <p:cNvSpPr/>
            <p:nvPr/>
          </p:nvSpPr>
          <p:spPr>
            <a:xfrm>
              <a:off x="7031507" y="1242442"/>
              <a:ext cx="128257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50585"/>
              <a:ext cx="11670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Cameroun (168,000)</a:t>
              </a:r>
            </a:p>
          </p:txBody>
        </p:sp>
        <p:sp>
          <p:nvSpPr>
            <p:cNvPr id="176" name="tx176"/>
            <p:cNvSpPr/>
            <p:nvPr/>
          </p:nvSpPr>
          <p:spPr>
            <a:xfrm>
              <a:off x="7031507" y="1658728"/>
              <a:ext cx="92804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Tchad (134,000)</a:t>
              </a:r>
            </a:p>
          </p:txBody>
        </p:sp>
        <p:sp>
          <p:nvSpPr>
            <p:cNvPr id="177" name="tx177"/>
            <p:cNvSpPr/>
            <p:nvPr/>
          </p:nvSpPr>
          <p:spPr>
            <a:xfrm>
              <a:off x="7031507" y="1866871"/>
              <a:ext cx="2010776"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République centrafricaine (112,000)</a:t>
              </a:r>
            </a:p>
          </p:txBody>
        </p:sp>
        <p:sp>
          <p:nvSpPr>
            <p:cNvPr id="178" name="tx178"/>
            <p:cNvSpPr/>
            <p:nvPr/>
          </p:nvSpPr>
          <p:spPr>
            <a:xfrm>
              <a:off x="7031507" y="2075014"/>
              <a:ext cx="90000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Bénin (111,000)</a:t>
              </a:r>
            </a:p>
          </p:txBody>
        </p:sp>
        <p:sp>
          <p:nvSpPr>
            <p:cNvPr id="179" name="tx179"/>
            <p:cNvSpPr/>
            <p:nvPr/>
          </p:nvSpPr>
          <p:spPr>
            <a:xfrm>
              <a:off x="7031507" y="2283157"/>
              <a:ext cx="98436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(107,000)</a:t>
              </a:r>
            </a:p>
          </p:txBody>
        </p:sp>
        <p:sp>
          <p:nvSpPr>
            <p:cNvPr id="180" name="tx180"/>
            <p:cNvSpPr/>
            <p:nvPr/>
          </p:nvSpPr>
          <p:spPr>
            <a:xfrm>
              <a:off x="7031507" y="2491300"/>
              <a:ext cx="7380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699443"/>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07586"/>
              <a:ext cx="125132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15729"/>
              <a:ext cx="8788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23872"/>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32015"/>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Sénégal (21,000)</a:t>
              </a:r>
            </a:p>
          </p:txBody>
        </p:sp>
        <p:sp>
          <p:nvSpPr>
            <p:cNvPr id="186" name="tx186"/>
            <p:cNvSpPr/>
            <p:nvPr/>
          </p:nvSpPr>
          <p:spPr>
            <a:xfrm>
              <a:off x="7031507" y="3740158"/>
              <a:ext cx="123038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3948301"/>
              <a:ext cx="13357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Guinée-Bissau (16,000)</a:t>
              </a:r>
            </a:p>
          </p:txBody>
        </p:sp>
        <p:sp>
          <p:nvSpPr>
            <p:cNvPr id="188" name="tx188"/>
            <p:cNvSpPr/>
            <p:nvPr/>
          </p:nvSpPr>
          <p:spPr>
            <a:xfrm>
              <a:off x="7031507" y="4156444"/>
              <a:ext cx="88586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Libéria (15,000)</a:t>
              </a:r>
            </a:p>
          </p:txBody>
        </p:sp>
        <p:sp>
          <p:nvSpPr>
            <p:cNvPr id="189" name="tx189"/>
            <p:cNvSpPr/>
            <p:nvPr/>
          </p:nvSpPr>
          <p:spPr>
            <a:xfrm>
              <a:off x="7031507" y="4364587"/>
              <a:ext cx="94903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Gambie (14,000)</a:t>
              </a:r>
            </a:p>
          </p:txBody>
        </p:sp>
        <p:sp>
          <p:nvSpPr>
            <p:cNvPr id="190" name="tx190"/>
            <p:cNvSpPr/>
            <p:nvPr/>
          </p:nvSpPr>
          <p:spPr>
            <a:xfrm>
              <a:off x="7031507" y="4572730"/>
              <a:ext cx="7944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780873"/>
              <a:ext cx="157497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équatoriale (14,000)</a:t>
              </a:r>
            </a:p>
          </p:txBody>
        </p:sp>
        <p:sp>
          <p:nvSpPr>
            <p:cNvPr id="192" name="tx192"/>
            <p:cNvSpPr/>
            <p:nvPr/>
          </p:nvSpPr>
          <p:spPr>
            <a:xfrm>
              <a:off x="7031507" y="4989016"/>
              <a:ext cx="81558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197159"/>
              <a:ext cx="102635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Mauritanie (9,000)</a:t>
              </a:r>
            </a:p>
          </p:txBody>
        </p:sp>
        <p:sp>
          <p:nvSpPr>
            <p:cNvPr id="194" name="tx194"/>
            <p:cNvSpPr/>
            <p:nvPr/>
          </p:nvSpPr>
          <p:spPr>
            <a:xfrm>
              <a:off x="7031507" y="5405302"/>
              <a:ext cx="173979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195" name="tx195"/>
            <p:cNvSpPr/>
            <p:nvPr/>
          </p:nvSpPr>
          <p:spPr>
            <a:xfrm>
              <a:off x="7031507" y="5613445"/>
              <a:ext cx="10792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6739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74122"/>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484011"/>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691881"/>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89860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09477"/>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1489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2303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3117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406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14882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35555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56511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77189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39800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18954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39632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0446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81260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02211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23025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43698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64654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702516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2021-2024</a:t>
              </a:r>
            </a:p>
          </p:txBody>
        </p:sp>
        <p:sp>
          <p:nvSpPr>
            <p:cNvPr id="225" name="tx225"/>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6" name="tx226"/>
            <p:cNvSpPr/>
            <p:nvPr/>
          </p:nvSpPr>
          <p:spPr>
            <a:xfrm>
              <a:off x="4341036" y="6447866"/>
              <a:ext cx="47333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7" name="tx227"/>
            <p:cNvSpPr/>
            <p:nvPr/>
          </p:nvSpPr>
          <p:spPr>
            <a:xfrm>
              <a:off x="6369305" y="6569876"/>
              <a:ext cx="2705104"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compare le classement des pays dans &lt;keep&gt;WCAR&lt;/keep&gt; en fonction du nombre absolu d'enfants n'ayant reçu aucune dose, le rang 1 représentant le pays comptant le plus grand nombre d'enfants n'ayant reçu aucune dose.
En 2021, le Cameroun se classait au troisième rang des 24 pays avec 216 000 enfants à dose zéro.
En 2024, le Cameroun se classe quatrième sur 24 pays avec 168 000 enfants zéro-dose.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079223" y="4238738"/>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079223" y="3234716"/>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79223" y="2230693"/>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79223" y="1226671"/>
              <a:ext cx="7577658" cy="0"/>
            </a:xfrm>
            <a:custGeom>
              <a:avLst/>
              <a:gdLst/>
              <a:ahLst/>
              <a:cxnLst/>
              <a:rect l="0" t="0" r="0" b="0"/>
              <a:pathLst>
                <a:path w="7577658">
                  <a:moveTo>
                    <a:pt x="0" y="0"/>
                  </a:moveTo>
                  <a:lnTo>
                    <a:pt x="7577658" y="0"/>
                  </a:lnTo>
                  <a:lnTo>
                    <a:pt x="757765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79223" y="4740749"/>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9223" y="3736727"/>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9223" y="2732705"/>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9223" y="1728682"/>
              <a:ext cx="7577658" cy="0"/>
            </a:xfrm>
            <a:custGeom>
              <a:avLst/>
              <a:gdLst/>
              <a:ahLst/>
              <a:cxnLst/>
              <a:rect l="0" t="0" r="0" b="0"/>
              <a:pathLst>
                <a:path w="7577658">
                  <a:moveTo>
                    <a:pt x="0" y="0"/>
                  </a:moveTo>
                  <a:lnTo>
                    <a:pt x="7577658" y="0"/>
                  </a:lnTo>
                  <a:lnTo>
                    <a:pt x="757765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523984"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638673"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753363"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868052"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982742"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097431"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8212120"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759804"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982742"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205679"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428617"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651555"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874493" y="841269"/>
              <a:ext cx="0" cy="4085170"/>
            </a:xfrm>
            <a:custGeom>
              <a:avLst/>
              <a:gdLst/>
              <a:ahLst/>
              <a:cxnLst/>
              <a:rect l="0" t="0" r="0" b="0"/>
              <a:pathLst>
                <a:path h="4085170">
                  <a:moveTo>
                    <a:pt x="0" y="40851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423662" y="4029054"/>
              <a:ext cx="200644" cy="711695"/>
            </a:xfrm>
            <a:prstGeom prst="rect">
              <a:avLst/>
            </a:prstGeom>
            <a:solidFill>
              <a:srgbClr val="80BD41">
                <a:alpha val="100000"/>
              </a:srgbClr>
            </a:solidFill>
          </p:spPr>
          <p:txBody>
            <a:bodyPr/>
            <a:lstStyle/>
            <a:p>
              <a:endParaRPr/>
            </a:p>
          </p:txBody>
        </p:sp>
        <p:sp>
          <p:nvSpPr>
            <p:cNvPr id="26" name="rc26"/>
            <p:cNvSpPr/>
            <p:nvPr/>
          </p:nvSpPr>
          <p:spPr>
            <a:xfrm>
              <a:off x="1423662" y="3592853"/>
              <a:ext cx="200644" cy="390285"/>
            </a:xfrm>
            <a:prstGeom prst="rect">
              <a:avLst/>
            </a:prstGeom>
            <a:solidFill>
              <a:srgbClr val="0058AB">
                <a:alpha val="100000"/>
              </a:srgbClr>
            </a:solidFill>
          </p:spPr>
          <p:txBody>
            <a:bodyPr/>
            <a:lstStyle/>
            <a:p>
              <a:endParaRPr/>
            </a:p>
          </p:txBody>
        </p:sp>
        <p:sp>
          <p:nvSpPr>
            <p:cNvPr id="27" name="rc27"/>
            <p:cNvSpPr/>
            <p:nvPr/>
          </p:nvSpPr>
          <p:spPr>
            <a:xfrm>
              <a:off x="1423662" y="3983138"/>
              <a:ext cx="200644" cy="45915"/>
            </a:xfrm>
            <a:prstGeom prst="rect">
              <a:avLst/>
            </a:prstGeom>
            <a:solidFill>
              <a:srgbClr val="1CABE2">
                <a:alpha val="100000"/>
              </a:srgbClr>
            </a:solidFill>
          </p:spPr>
          <p:txBody>
            <a:bodyPr/>
            <a:lstStyle/>
            <a:p>
              <a:endParaRPr/>
            </a:p>
          </p:txBody>
        </p:sp>
        <p:sp>
          <p:nvSpPr>
            <p:cNvPr id="28" name="rc28"/>
            <p:cNvSpPr/>
            <p:nvPr/>
          </p:nvSpPr>
          <p:spPr>
            <a:xfrm>
              <a:off x="1646600" y="4001464"/>
              <a:ext cx="200644" cy="739285"/>
            </a:xfrm>
            <a:prstGeom prst="rect">
              <a:avLst/>
            </a:prstGeom>
            <a:solidFill>
              <a:srgbClr val="80BD41">
                <a:alpha val="100000"/>
              </a:srgbClr>
            </a:solidFill>
          </p:spPr>
          <p:txBody>
            <a:bodyPr/>
            <a:lstStyle/>
            <a:p>
              <a:endParaRPr/>
            </a:p>
          </p:txBody>
        </p:sp>
        <p:sp>
          <p:nvSpPr>
            <p:cNvPr id="29" name="rc29"/>
            <p:cNvSpPr/>
            <p:nvPr/>
          </p:nvSpPr>
          <p:spPr>
            <a:xfrm>
              <a:off x="1646600" y="3567280"/>
              <a:ext cx="200644" cy="352040"/>
            </a:xfrm>
            <a:prstGeom prst="rect">
              <a:avLst/>
            </a:prstGeom>
            <a:solidFill>
              <a:srgbClr val="0058AB">
                <a:alpha val="100000"/>
              </a:srgbClr>
            </a:solidFill>
          </p:spPr>
          <p:txBody>
            <a:bodyPr/>
            <a:lstStyle/>
            <a:p>
              <a:endParaRPr/>
            </a:p>
          </p:txBody>
        </p:sp>
        <p:sp>
          <p:nvSpPr>
            <p:cNvPr id="30" name="rc30"/>
            <p:cNvSpPr/>
            <p:nvPr/>
          </p:nvSpPr>
          <p:spPr>
            <a:xfrm>
              <a:off x="1646600" y="3919321"/>
              <a:ext cx="200644" cy="82143"/>
            </a:xfrm>
            <a:prstGeom prst="rect">
              <a:avLst/>
            </a:prstGeom>
            <a:solidFill>
              <a:srgbClr val="1CABE2">
                <a:alpha val="100000"/>
              </a:srgbClr>
            </a:solidFill>
          </p:spPr>
          <p:txBody>
            <a:bodyPr/>
            <a:lstStyle/>
            <a:p>
              <a:endParaRPr/>
            </a:p>
          </p:txBody>
        </p:sp>
        <p:sp>
          <p:nvSpPr>
            <p:cNvPr id="31" name="rc31"/>
            <p:cNvSpPr/>
            <p:nvPr/>
          </p:nvSpPr>
          <p:spPr>
            <a:xfrm>
              <a:off x="1869538" y="3941779"/>
              <a:ext cx="200644" cy="798970"/>
            </a:xfrm>
            <a:prstGeom prst="rect">
              <a:avLst/>
            </a:prstGeom>
            <a:solidFill>
              <a:srgbClr val="80BD41">
                <a:alpha val="100000"/>
              </a:srgbClr>
            </a:solidFill>
          </p:spPr>
          <p:txBody>
            <a:bodyPr/>
            <a:lstStyle/>
            <a:p>
              <a:endParaRPr/>
            </a:p>
          </p:txBody>
        </p:sp>
        <p:sp>
          <p:nvSpPr>
            <p:cNvPr id="32" name="rc32"/>
            <p:cNvSpPr/>
            <p:nvPr/>
          </p:nvSpPr>
          <p:spPr>
            <a:xfrm>
              <a:off x="1869538" y="3530188"/>
              <a:ext cx="200644" cy="302640"/>
            </a:xfrm>
            <a:prstGeom prst="rect">
              <a:avLst/>
            </a:prstGeom>
            <a:solidFill>
              <a:srgbClr val="0058AB">
                <a:alpha val="100000"/>
              </a:srgbClr>
            </a:solidFill>
          </p:spPr>
          <p:txBody>
            <a:bodyPr/>
            <a:lstStyle/>
            <a:p>
              <a:endParaRPr/>
            </a:p>
          </p:txBody>
        </p:sp>
        <p:sp>
          <p:nvSpPr>
            <p:cNvPr id="33" name="rc33"/>
            <p:cNvSpPr/>
            <p:nvPr/>
          </p:nvSpPr>
          <p:spPr>
            <a:xfrm>
              <a:off x="1869538" y="3832828"/>
              <a:ext cx="200644" cy="108950"/>
            </a:xfrm>
            <a:prstGeom prst="rect">
              <a:avLst/>
            </a:prstGeom>
            <a:solidFill>
              <a:srgbClr val="1CABE2">
                <a:alpha val="100000"/>
              </a:srgbClr>
            </a:solidFill>
          </p:spPr>
          <p:txBody>
            <a:bodyPr/>
            <a:lstStyle/>
            <a:p>
              <a:endParaRPr/>
            </a:p>
          </p:txBody>
        </p:sp>
        <p:sp>
          <p:nvSpPr>
            <p:cNvPr id="34" name="rc34"/>
            <p:cNvSpPr/>
            <p:nvPr/>
          </p:nvSpPr>
          <p:spPr>
            <a:xfrm>
              <a:off x="2092476" y="3825442"/>
              <a:ext cx="200644" cy="915307"/>
            </a:xfrm>
            <a:prstGeom prst="rect">
              <a:avLst/>
            </a:prstGeom>
            <a:solidFill>
              <a:srgbClr val="80BD41">
                <a:alpha val="100000"/>
              </a:srgbClr>
            </a:solidFill>
          </p:spPr>
          <p:txBody>
            <a:bodyPr/>
            <a:lstStyle/>
            <a:p>
              <a:endParaRPr/>
            </a:p>
          </p:txBody>
        </p:sp>
        <p:sp>
          <p:nvSpPr>
            <p:cNvPr id="35" name="rc35"/>
            <p:cNvSpPr/>
            <p:nvPr/>
          </p:nvSpPr>
          <p:spPr>
            <a:xfrm>
              <a:off x="2092476" y="3486904"/>
              <a:ext cx="200644" cy="263306"/>
            </a:xfrm>
            <a:prstGeom prst="rect">
              <a:avLst/>
            </a:prstGeom>
            <a:solidFill>
              <a:srgbClr val="0058AB">
                <a:alpha val="100000"/>
              </a:srgbClr>
            </a:solidFill>
          </p:spPr>
          <p:txBody>
            <a:bodyPr/>
            <a:lstStyle/>
            <a:p>
              <a:endParaRPr/>
            </a:p>
          </p:txBody>
        </p:sp>
        <p:sp>
          <p:nvSpPr>
            <p:cNvPr id="36" name="rc36"/>
            <p:cNvSpPr/>
            <p:nvPr/>
          </p:nvSpPr>
          <p:spPr>
            <a:xfrm>
              <a:off x="2092476" y="3750211"/>
              <a:ext cx="200644" cy="75231"/>
            </a:xfrm>
            <a:prstGeom prst="rect">
              <a:avLst/>
            </a:prstGeom>
            <a:solidFill>
              <a:srgbClr val="1CABE2">
                <a:alpha val="100000"/>
              </a:srgbClr>
            </a:solidFill>
          </p:spPr>
          <p:txBody>
            <a:bodyPr/>
            <a:lstStyle/>
            <a:p>
              <a:endParaRPr/>
            </a:p>
          </p:txBody>
        </p:sp>
        <p:sp>
          <p:nvSpPr>
            <p:cNvPr id="37" name="rc37"/>
            <p:cNvSpPr/>
            <p:nvPr/>
          </p:nvSpPr>
          <p:spPr>
            <a:xfrm>
              <a:off x="2315413" y="3794167"/>
              <a:ext cx="200644" cy="946582"/>
            </a:xfrm>
            <a:prstGeom prst="rect">
              <a:avLst/>
            </a:prstGeom>
            <a:solidFill>
              <a:srgbClr val="80BD41">
                <a:alpha val="100000"/>
              </a:srgbClr>
            </a:solidFill>
          </p:spPr>
          <p:txBody>
            <a:bodyPr/>
            <a:lstStyle/>
            <a:p>
              <a:endParaRPr/>
            </a:p>
          </p:txBody>
        </p:sp>
        <p:sp>
          <p:nvSpPr>
            <p:cNvPr id="38" name="rc38"/>
            <p:cNvSpPr/>
            <p:nvPr/>
          </p:nvSpPr>
          <p:spPr>
            <a:xfrm>
              <a:off x="2315413" y="3444061"/>
              <a:ext cx="200644" cy="259336"/>
            </a:xfrm>
            <a:prstGeom prst="rect">
              <a:avLst/>
            </a:prstGeom>
            <a:solidFill>
              <a:srgbClr val="0058AB">
                <a:alpha val="100000"/>
              </a:srgbClr>
            </a:solidFill>
          </p:spPr>
          <p:txBody>
            <a:bodyPr/>
            <a:lstStyle/>
            <a:p>
              <a:endParaRPr/>
            </a:p>
          </p:txBody>
        </p:sp>
        <p:sp>
          <p:nvSpPr>
            <p:cNvPr id="39" name="rc39"/>
            <p:cNvSpPr/>
            <p:nvPr/>
          </p:nvSpPr>
          <p:spPr>
            <a:xfrm>
              <a:off x="2315413" y="3703398"/>
              <a:ext cx="200644" cy="90769"/>
            </a:xfrm>
            <a:prstGeom prst="rect">
              <a:avLst/>
            </a:prstGeom>
            <a:solidFill>
              <a:srgbClr val="1CABE2">
                <a:alpha val="100000"/>
              </a:srgbClr>
            </a:solidFill>
          </p:spPr>
          <p:txBody>
            <a:bodyPr/>
            <a:lstStyle/>
            <a:p>
              <a:endParaRPr/>
            </a:p>
          </p:txBody>
        </p:sp>
        <p:sp>
          <p:nvSpPr>
            <p:cNvPr id="40" name="rc40"/>
            <p:cNvSpPr/>
            <p:nvPr/>
          </p:nvSpPr>
          <p:spPr>
            <a:xfrm>
              <a:off x="2538351" y="3671944"/>
              <a:ext cx="200644" cy="1068805"/>
            </a:xfrm>
            <a:prstGeom prst="rect">
              <a:avLst/>
            </a:prstGeom>
            <a:solidFill>
              <a:srgbClr val="80BD41">
                <a:alpha val="100000"/>
              </a:srgbClr>
            </a:solidFill>
          </p:spPr>
          <p:txBody>
            <a:bodyPr/>
            <a:lstStyle/>
            <a:p>
              <a:endParaRPr/>
            </a:p>
          </p:txBody>
        </p:sp>
        <p:sp>
          <p:nvSpPr>
            <p:cNvPr id="41" name="rc41"/>
            <p:cNvSpPr/>
            <p:nvPr/>
          </p:nvSpPr>
          <p:spPr>
            <a:xfrm>
              <a:off x="2538351" y="3404743"/>
              <a:ext cx="200644" cy="200400"/>
            </a:xfrm>
            <a:prstGeom prst="rect">
              <a:avLst/>
            </a:prstGeom>
            <a:solidFill>
              <a:srgbClr val="0058AB">
                <a:alpha val="100000"/>
              </a:srgbClr>
            </a:solidFill>
          </p:spPr>
          <p:txBody>
            <a:bodyPr/>
            <a:lstStyle/>
            <a:p>
              <a:endParaRPr/>
            </a:p>
          </p:txBody>
        </p:sp>
        <p:sp>
          <p:nvSpPr>
            <p:cNvPr id="42" name="rc42"/>
            <p:cNvSpPr/>
            <p:nvPr/>
          </p:nvSpPr>
          <p:spPr>
            <a:xfrm>
              <a:off x="2538351" y="3605144"/>
              <a:ext cx="200644" cy="66799"/>
            </a:xfrm>
            <a:prstGeom prst="rect">
              <a:avLst/>
            </a:prstGeom>
            <a:solidFill>
              <a:srgbClr val="1CABE2">
                <a:alpha val="100000"/>
              </a:srgbClr>
            </a:solidFill>
          </p:spPr>
          <p:txBody>
            <a:bodyPr/>
            <a:lstStyle/>
            <a:p>
              <a:endParaRPr/>
            </a:p>
          </p:txBody>
        </p:sp>
        <p:sp>
          <p:nvSpPr>
            <p:cNvPr id="43" name="rc43"/>
            <p:cNvSpPr/>
            <p:nvPr/>
          </p:nvSpPr>
          <p:spPr>
            <a:xfrm>
              <a:off x="2761289" y="3632453"/>
              <a:ext cx="200644" cy="1108296"/>
            </a:xfrm>
            <a:prstGeom prst="rect">
              <a:avLst/>
            </a:prstGeom>
            <a:solidFill>
              <a:srgbClr val="80BD41">
                <a:alpha val="100000"/>
              </a:srgbClr>
            </a:solidFill>
          </p:spPr>
          <p:txBody>
            <a:bodyPr/>
            <a:lstStyle/>
            <a:p>
              <a:endParaRPr/>
            </a:p>
          </p:txBody>
        </p:sp>
        <p:sp>
          <p:nvSpPr>
            <p:cNvPr id="44" name="rc44"/>
            <p:cNvSpPr/>
            <p:nvPr/>
          </p:nvSpPr>
          <p:spPr>
            <a:xfrm>
              <a:off x="2761289" y="3372484"/>
              <a:ext cx="200644" cy="177874"/>
            </a:xfrm>
            <a:prstGeom prst="rect">
              <a:avLst/>
            </a:prstGeom>
            <a:solidFill>
              <a:srgbClr val="0058AB">
                <a:alpha val="100000"/>
              </a:srgbClr>
            </a:solidFill>
          </p:spPr>
          <p:txBody>
            <a:bodyPr/>
            <a:lstStyle/>
            <a:p>
              <a:endParaRPr/>
            </a:p>
          </p:txBody>
        </p:sp>
        <p:sp>
          <p:nvSpPr>
            <p:cNvPr id="45" name="rc45"/>
            <p:cNvSpPr/>
            <p:nvPr/>
          </p:nvSpPr>
          <p:spPr>
            <a:xfrm>
              <a:off x="2761289" y="3550358"/>
              <a:ext cx="200644" cy="82094"/>
            </a:xfrm>
            <a:prstGeom prst="rect">
              <a:avLst/>
            </a:prstGeom>
            <a:solidFill>
              <a:srgbClr val="1CABE2">
                <a:alpha val="100000"/>
              </a:srgbClr>
            </a:solidFill>
          </p:spPr>
          <p:txBody>
            <a:bodyPr/>
            <a:lstStyle/>
            <a:p>
              <a:endParaRPr/>
            </a:p>
          </p:txBody>
        </p:sp>
        <p:sp>
          <p:nvSpPr>
            <p:cNvPr id="46" name="rc46"/>
            <p:cNvSpPr/>
            <p:nvPr/>
          </p:nvSpPr>
          <p:spPr>
            <a:xfrm>
              <a:off x="2984227" y="3591704"/>
              <a:ext cx="200644" cy="1149045"/>
            </a:xfrm>
            <a:prstGeom prst="rect">
              <a:avLst/>
            </a:prstGeom>
            <a:solidFill>
              <a:srgbClr val="80BD41">
                <a:alpha val="100000"/>
              </a:srgbClr>
            </a:solidFill>
          </p:spPr>
          <p:txBody>
            <a:bodyPr/>
            <a:lstStyle/>
            <a:p>
              <a:endParaRPr/>
            </a:p>
          </p:txBody>
        </p:sp>
        <p:sp>
          <p:nvSpPr>
            <p:cNvPr id="47" name="rc47"/>
            <p:cNvSpPr/>
            <p:nvPr/>
          </p:nvSpPr>
          <p:spPr>
            <a:xfrm>
              <a:off x="2984227" y="3339474"/>
              <a:ext cx="200644" cy="140127"/>
            </a:xfrm>
            <a:prstGeom prst="rect">
              <a:avLst/>
            </a:prstGeom>
            <a:solidFill>
              <a:srgbClr val="0058AB">
                <a:alpha val="100000"/>
              </a:srgbClr>
            </a:solidFill>
          </p:spPr>
          <p:txBody>
            <a:bodyPr/>
            <a:lstStyle/>
            <a:p>
              <a:endParaRPr/>
            </a:p>
          </p:txBody>
        </p:sp>
        <p:sp>
          <p:nvSpPr>
            <p:cNvPr id="48" name="rc48"/>
            <p:cNvSpPr/>
            <p:nvPr/>
          </p:nvSpPr>
          <p:spPr>
            <a:xfrm>
              <a:off x="2984227" y="3479601"/>
              <a:ext cx="200644" cy="112103"/>
            </a:xfrm>
            <a:prstGeom prst="rect">
              <a:avLst/>
            </a:prstGeom>
            <a:solidFill>
              <a:srgbClr val="1CABE2">
                <a:alpha val="100000"/>
              </a:srgbClr>
            </a:solidFill>
          </p:spPr>
          <p:txBody>
            <a:bodyPr/>
            <a:lstStyle/>
            <a:p>
              <a:endParaRPr/>
            </a:p>
          </p:txBody>
        </p:sp>
        <p:sp>
          <p:nvSpPr>
            <p:cNvPr id="49" name="rc49"/>
            <p:cNvSpPr/>
            <p:nvPr/>
          </p:nvSpPr>
          <p:spPr>
            <a:xfrm>
              <a:off x="3207165" y="3535342"/>
              <a:ext cx="200644" cy="1205407"/>
            </a:xfrm>
            <a:prstGeom prst="rect">
              <a:avLst/>
            </a:prstGeom>
            <a:solidFill>
              <a:srgbClr val="80BD41">
                <a:alpha val="100000"/>
              </a:srgbClr>
            </a:solidFill>
          </p:spPr>
          <p:txBody>
            <a:bodyPr/>
            <a:lstStyle/>
            <a:p>
              <a:endParaRPr/>
            </a:p>
          </p:txBody>
        </p:sp>
        <p:sp>
          <p:nvSpPr>
            <p:cNvPr id="50" name="rc50"/>
            <p:cNvSpPr/>
            <p:nvPr/>
          </p:nvSpPr>
          <p:spPr>
            <a:xfrm>
              <a:off x="3207165" y="3305740"/>
              <a:ext cx="200644" cy="100450"/>
            </a:xfrm>
            <a:prstGeom prst="rect">
              <a:avLst/>
            </a:prstGeom>
            <a:solidFill>
              <a:srgbClr val="0058AB">
                <a:alpha val="100000"/>
              </a:srgbClr>
            </a:solidFill>
          </p:spPr>
          <p:txBody>
            <a:bodyPr/>
            <a:lstStyle/>
            <a:p>
              <a:endParaRPr/>
            </a:p>
          </p:txBody>
        </p:sp>
        <p:sp>
          <p:nvSpPr>
            <p:cNvPr id="51" name="rc51"/>
            <p:cNvSpPr/>
            <p:nvPr/>
          </p:nvSpPr>
          <p:spPr>
            <a:xfrm>
              <a:off x="3207165" y="3406191"/>
              <a:ext cx="200644" cy="129151"/>
            </a:xfrm>
            <a:prstGeom prst="rect">
              <a:avLst/>
            </a:prstGeom>
            <a:solidFill>
              <a:srgbClr val="1CABE2">
                <a:alpha val="100000"/>
              </a:srgbClr>
            </a:solidFill>
          </p:spPr>
          <p:txBody>
            <a:bodyPr/>
            <a:lstStyle/>
            <a:p>
              <a:endParaRPr/>
            </a:p>
          </p:txBody>
        </p:sp>
        <p:sp>
          <p:nvSpPr>
            <p:cNvPr id="52" name="rc52"/>
            <p:cNvSpPr/>
            <p:nvPr/>
          </p:nvSpPr>
          <p:spPr>
            <a:xfrm>
              <a:off x="3430103" y="3567132"/>
              <a:ext cx="200644" cy="1173617"/>
            </a:xfrm>
            <a:prstGeom prst="rect">
              <a:avLst/>
            </a:prstGeom>
            <a:solidFill>
              <a:srgbClr val="80BD41">
                <a:alpha val="100000"/>
              </a:srgbClr>
            </a:solidFill>
          </p:spPr>
          <p:txBody>
            <a:bodyPr/>
            <a:lstStyle/>
            <a:p>
              <a:endParaRPr/>
            </a:p>
          </p:txBody>
        </p:sp>
        <p:sp>
          <p:nvSpPr>
            <p:cNvPr id="53" name="rc53"/>
            <p:cNvSpPr/>
            <p:nvPr/>
          </p:nvSpPr>
          <p:spPr>
            <a:xfrm>
              <a:off x="3430103" y="3273728"/>
              <a:ext cx="200644" cy="176043"/>
            </a:xfrm>
            <a:prstGeom prst="rect">
              <a:avLst/>
            </a:prstGeom>
            <a:solidFill>
              <a:srgbClr val="0058AB">
                <a:alpha val="100000"/>
              </a:srgbClr>
            </a:solidFill>
          </p:spPr>
          <p:txBody>
            <a:bodyPr/>
            <a:lstStyle/>
            <a:p>
              <a:endParaRPr/>
            </a:p>
          </p:txBody>
        </p:sp>
        <p:sp>
          <p:nvSpPr>
            <p:cNvPr id="54" name="rc54"/>
            <p:cNvSpPr/>
            <p:nvPr/>
          </p:nvSpPr>
          <p:spPr>
            <a:xfrm>
              <a:off x="3430103" y="3449771"/>
              <a:ext cx="200644" cy="117360"/>
            </a:xfrm>
            <a:prstGeom prst="rect">
              <a:avLst/>
            </a:prstGeom>
            <a:solidFill>
              <a:srgbClr val="1CABE2">
                <a:alpha val="100000"/>
              </a:srgbClr>
            </a:solidFill>
          </p:spPr>
          <p:txBody>
            <a:bodyPr/>
            <a:lstStyle/>
            <a:p>
              <a:endParaRPr/>
            </a:p>
          </p:txBody>
        </p:sp>
        <p:sp>
          <p:nvSpPr>
            <p:cNvPr id="55" name="rc55"/>
            <p:cNvSpPr/>
            <p:nvPr/>
          </p:nvSpPr>
          <p:spPr>
            <a:xfrm>
              <a:off x="3653041" y="3487904"/>
              <a:ext cx="200644" cy="1252845"/>
            </a:xfrm>
            <a:prstGeom prst="rect">
              <a:avLst/>
            </a:prstGeom>
            <a:solidFill>
              <a:srgbClr val="80BD41">
                <a:alpha val="100000"/>
              </a:srgbClr>
            </a:solidFill>
          </p:spPr>
          <p:txBody>
            <a:bodyPr/>
            <a:lstStyle/>
            <a:p>
              <a:endParaRPr/>
            </a:p>
          </p:txBody>
        </p:sp>
        <p:sp>
          <p:nvSpPr>
            <p:cNvPr id="56" name="rc56"/>
            <p:cNvSpPr/>
            <p:nvPr/>
          </p:nvSpPr>
          <p:spPr>
            <a:xfrm>
              <a:off x="3653041" y="3249268"/>
              <a:ext cx="200644" cy="119318"/>
            </a:xfrm>
            <a:prstGeom prst="rect">
              <a:avLst/>
            </a:prstGeom>
            <a:solidFill>
              <a:srgbClr val="0058AB">
                <a:alpha val="100000"/>
              </a:srgbClr>
            </a:solidFill>
          </p:spPr>
          <p:txBody>
            <a:bodyPr/>
            <a:lstStyle/>
            <a:p>
              <a:endParaRPr/>
            </a:p>
          </p:txBody>
        </p:sp>
        <p:sp>
          <p:nvSpPr>
            <p:cNvPr id="57" name="rc57"/>
            <p:cNvSpPr/>
            <p:nvPr/>
          </p:nvSpPr>
          <p:spPr>
            <a:xfrm>
              <a:off x="3653041" y="3368586"/>
              <a:ext cx="200644" cy="119318"/>
            </a:xfrm>
            <a:prstGeom prst="rect">
              <a:avLst/>
            </a:prstGeom>
            <a:solidFill>
              <a:srgbClr val="1CABE2">
                <a:alpha val="100000"/>
              </a:srgbClr>
            </a:solidFill>
          </p:spPr>
          <p:txBody>
            <a:bodyPr/>
            <a:lstStyle/>
            <a:p>
              <a:endParaRPr/>
            </a:p>
          </p:txBody>
        </p:sp>
        <p:sp>
          <p:nvSpPr>
            <p:cNvPr id="58" name="rc58"/>
            <p:cNvSpPr/>
            <p:nvPr/>
          </p:nvSpPr>
          <p:spPr>
            <a:xfrm>
              <a:off x="3875979" y="3515973"/>
              <a:ext cx="200644" cy="1224776"/>
            </a:xfrm>
            <a:prstGeom prst="rect">
              <a:avLst/>
            </a:prstGeom>
            <a:solidFill>
              <a:srgbClr val="80BD41">
                <a:alpha val="100000"/>
              </a:srgbClr>
            </a:solidFill>
          </p:spPr>
          <p:txBody>
            <a:bodyPr/>
            <a:lstStyle/>
            <a:p>
              <a:endParaRPr/>
            </a:p>
          </p:txBody>
        </p:sp>
        <p:sp>
          <p:nvSpPr>
            <p:cNvPr id="59" name="rc59"/>
            <p:cNvSpPr/>
            <p:nvPr/>
          </p:nvSpPr>
          <p:spPr>
            <a:xfrm>
              <a:off x="3875979" y="3228680"/>
              <a:ext cx="200644" cy="181448"/>
            </a:xfrm>
            <a:prstGeom prst="rect">
              <a:avLst/>
            </a:prstGeom>
            <a:solidFill>
              <a:srgbClr val="0058AB">
                <a:alpha val="100000"/>
              </a:srgbClr>
            </a:solidFill>
          </p:spPr>
          <p:txBody>
            <a:bodyPr/>
            <a:lstStyle/>
            <a:p>
              <a:endParaRPr/>
            </a:p>
          </p:txBody>
        </p:sp>
        <p:sp>
          <p:nvSpPr>
            <p:cNvPr id="60" name="rc60"/>
            <p:cNvSpPr/>
            <p:nvPr/>
          </p:nvSpPr>
          <p:spPr>
            <a:xfrm>
              <a:off x="3875979" y="3410129"/>
              <a:ext cx="200644" cy="105844"/>
            </a:xfrm>
            <a:prstGeom prst="rect">
              <a:avLst/>
            </a:prstGeom>
            <a:solidFill>
              <a:srgbClr val="1CABE2">
                <a:alpha val="100000"/>
              </a:srgbClr>
            </a:solidFill>
          </p:spPr>
          <p:txBody>
            <a:bodyPr/>
            <a:lstStyle/>
            <a:p>
              <a:endParaRPr/>
            </a:p>
          </p:txBody>
        </p:sp>
        <p:sp>
          <p:nvSpPr>
            <p:cNvPr id="61" name="rc61"/>
            <p:cNvSpPr/>
            <p:nvPr/>
          </p:nvSpPr>
          <p:spPr>
            <a:xfrm>
              <a:off x="4098916" y="3528378"/>
              <a:ext cx="200644" cy="1212371"/>
            </a:xfrm>
            <a:prstGeom prst="rect">
              <a:avLst/>
            </a:prstGeom>
            <a:solidFill>
              <a:srgbClr val="80BD41">
                <a:alpha val="100000"/>
              </a:srgbClr>
            </a:solidFill>
          </p:spPr>
          <p:txBody>
            <a:bodyPr/>
            <a:lstStyle/>
            <a:p>
              <a:endParaRPr/>
            </a:p>
          </p:txBody>
        </p:sp>
        <p:sp>
          <p:nvSpPr>
            <p:cNvPr id="62" name="rc62"/>
            <p:cNvSpPr/>
            <p:nvPr/>
          </p:nvSpPr>
          <p:spPr>
            <a:xfrm>
              <a:off x="4098916" y="3206103"/>
              <a:ext cx="200644" cy="230196"/>
            </a:xfrm>
            <a:prstGeom prst="rect">
              <a:avLst/>
            </a:prstGeom>
            <a:solidFill>
              <a:srgbClr val="0058AB">
                <a:alpha val="100000"/>
              </a:srgbClr>
            </a:solidFill>
          </p:spPr>
          <p:txBody>
            <a:bodyPr/>
            <a:lstStyle/>
            <a:p>
              <a:endParaRPr/>
            </a:p>
          </p:txBody>
        </p:sp>
        <p:sp>
          <p:nvSpPr>
            <p:cNvPr id="63" name="rc63"/>
            <p:cNvSpPr/>
            <p:nvPr/>
          </p:nvSpPr>
          <p:spPr>
            <a:xfrm>
              <a:off x="4098916" y="3436299"/>
              <a:ext cx="200644" cy="92078"/>
            </a:xfrm>
            <a:prstGeom prst="rect">
              <a:avLst/>
            </a:prstGeom>
            <a:solidFill>
              <a:srgbClr val="1CABE2">
                <a:alpha val="100000"/>
              </a:srgbClr>
            </a:solidFill>
          </p:spPr>
          <p:txBody>
            <a:bodyPr/>
            <a:lstStyle/>
            <a:p>
              <a:endParaRPr/>
            </a:p>
          </p:txBody>
        </p:sp>
        <p:sp>
          <p:nvSpPr>
            <p:cNvPr id="64" name="rc64"/>
            <p:cNvSpPr/>
            <p:nvPr/>
          </p:nvSpPr>
          <p:spPr>
            <a:xfrm>
              <a:off x="4321854" y="3557585"/>
              <a:ext cx="200644" cy="1183164"/>
            </a:xfrm>
            <a:prstGeom prst="rect">
              <a:avLst/>
            </a:prstGeom>
            <a:solidFill>
              <a:srgbClr val="80BD41">
                <a:alpha val="100000"/>
              </a:srgbClr>
            </a:solidFill>
          </p:spPr>
          <p:txBody>
            <a:bodyPr/>
            <a:lstStyle/>
            <a:p>
              <a:endParaRPr/>
            </a:p>
          </p:txBody>
        </p:sp>
        <p:sp>
          <p:nvSpPr>
            <p:cNvPr id="65" name="rc65"/>
            <p:cNvSpPr/>
            <p:nvPr/>
          </p:nvSpPr>
          <p:spPr>
            <a:xfrm>
              <a:off x="4321854" y="3183954"/>
              <a:ext cx="200644" cy="295791"/>
            </a:xfrm>
            <a:prstGeom prst="rect">
              <a:avLst/>
            </a:prstGeom>
            <a:solidFill>
              <a:srgbClr val="0058AB">
                <a:alpha val="100000"/>
              </a:srgbClr>
            </a:solidFill>
          </p:spPr>
          <p:txBody>
            <a:bodyPr/>
            <a:lstStyle/>
            <a:p>
              <a:endParaRPr/>
            </a:p>
          </p:txBody>
        </p:sp>
        <p:sp>
          <p:nvSpPr>
            <p:cNvPr id="66" name="rc66"/>
            <p:cNvSpPr/>
            <p:nvPr/>
          </p:nvSpPr>
          <p:spPr>
            <a:xfrm>
              <a:off x="4321854" y="3479746"/>
              <a:ext cx="200644" cy="77839"/>
            </a:xfrm>
            <a:prstGeom prst="rect">
              <a:avLst/>
            </a:prstGeom>
            <a:solidFill>
              <a:srgbClr val="1CABE2">
                <a:alpha val="100000"/>
              </a:srgbClr>
            </a:solidFill>
          </p:spPr>
          <p:txBody>
            <a:bodyPr/>
            <a:lstStyle/>
            <a:p>
              <a:endParaRPr/>
            </a:p>
          </p:txBody>
        </p:sp>
        <p:sp>
          <p:nvSpPr>
            <p:cNvPr id="67" name="rc67"/>
            <p:cNvSpPr/>
            <p:nvPr/>
          </p:nvSpPr>
          <p:spPr>
            <a:xfrm>
              <a:off x="4544792" y="3536674"/>
              <a:ext cx="200644" cy="1204075"/>
            </a:xfrm>
            <a:prstGeom prst="rect">
              <a:avLst/>
            </a:prstGeom>
            <a:solidFill>
              <a:srgbClr val="80BD41">
                <a:alpha val="100000"/>
              </a:srgbClr>
            </a:solidFill>
          </p:spPr>
          <p:txBody>
            <a:bodyPr/>
            <a:lstStyle/>
            <a:p>
              <a:endParaRPr/>
            </a:p>
          </p:txBody>
        </p:sp>
        <p:sp>
          <p:nvSpPr>
            <p:cNvPr id="68" name="rc68"/>
            <p:cNvSpPr/>
            <p:nvPr/>
          </p:nvSpPr>
          <p:spPr>
            <a:xfrm>
              <a:off x="4544792" y="3156440"/>
              <a:ext cx="200644" cy="301017"/>
            </a:xfrm>
            <a:prstGeom prst="rect">
              <a:avLst/>
            </a:prstGeom>
            <a:solidFill>
              <a:srgbClr val="0058AB">
                <a:alpha val="100000"/>
              </a:srgbClr>
            </a:solidFill>
          </p:spPr>
          <p:txBody>
            <a:bodyPr/>
            <a:lstStyle/>
            <a:p>
              <a:endParaRPr/>
            </a:p>
          </p:txBody>
        </p:sp>
        <p:sp>
          <p:nvSpPr>
            <p:cNvPr id="69" name="rc69"/>
            <p:cNvSpPr/>
            <p:nvPr/>
          </p:nvSpPr>
          <p:spPr>
            <a:xfrm>
              <a:off x="4544792" y="3457458"/>
              <a:ext cx="200644" cy="79215"/>
            </a:xfrm>
            <a:prstGeom prst="rect">
              <a:avLst/>
            </a:prstGeom>
            <a:solidFill>
              <a:srgbClr val="1CABE2">
                <a:alpha val="100000"/>
              </a:srgbClr>
            </a:solidFill>
          </p:spPr>
          <p:txBody>
            <a:bodyPr/>
            <a:lstStyle/>
            <a:p>
              <a:endParaRPr/>
            </a:p>
          </p:txBody>
        </p:sp>
        <p:sp>
          <p:nvSpPr>
            <p:cNvPr id="70" name="rc70"/>
            <p:cNvSpPr/>
            <p:nvPr/>
          </p:nvSpPr>
          <p:spPr>
            <a:xfrm>
              <a:off x="4767730" y="3491125"/>
              <a:ext cx="200644" cy="1249624"/>
            </a:xfrm>
            <a:prstGeom prst="rect">
              <a:avLst/>
            </a:prstGeom>
            <a:solidFill>
              <a:srgbClr val="80BD41">
                <a:alpha val="100000"/>
              </a:srgbClr>
            </a:solidFill>
          </p:spPr>
          <p:txBody>
            <a:bodyPr/>
            <a:lstStyle/>
            <a:p>
              <a:endParaRPr/>
            </a:p>
          </p:txBody>
        </p:sp>
        <p:sp>
          <p:nvSpPr>
            <p:cNvPr id="71" name="rc71"/>
            <p:cNvSpPr/>
            <p:nvPr/>
          </p:nvSpPr>
          <p:spPr>
            <a:xfrm>
              <a:off x="4767730" y="3096508"/>
              <a:ext cx="200644" cy="312405"/>
            </a:xfrm>
            <a:prstGeom prst="rect">
              <a:avLst/>
            </a:prstGeom>
            <a:solidFill>
              <a:srgbClr val="0058AB">
                <a:alpha val="100000"/>
              </a:srgbClr>
            </a:solidFill>
          </p:spPr>
          <p:txBody>
            <a:bodyPr/>
            <a:lstStyle/>
            <a:p>
              <a:endParaRPr/>
            </a:p>
          </p:txBody>
        </p:sp>
        <p:sp>
          <p:nvSpPr>
            <p:cNvPr id="72" name="rc72"/>
            <p:cNvSpPr/>
            <p:nvPr/>
          </p:nvSpPr>
          <p:spPr>
            <a:xfrm>
              <a:off x="4767730" y="3408914"/>
              <a:ext cx="200644" cy="82211"/>
            </a:xfrm>
            <a:prstGeom prst="rect">
              <a:avLst/>
            </a:prstGeom>
            <a:solidFill>
              <a:srgbClr val="1CABE2">
                <a:alpha val="100000"/>
              </a:srgbClr>
            </a:solidFill>
          </p:spPr>
          <p:txBody>
            <a:bodyPr/>
            <a:lstStyle/>
            <a:p>
              <a:endParaRPr/>
            </a:p>
          </p:txBody>
        </p:sp>
        <p:sp>
          <p:nvSpPr>
            <p:cNvPr id="73" name="rc73"/>
            <p:cNvSpPr/>
            <p:nvPr/>
          </p:nvSpPr>
          <p:spPr>
            <a:xfrm>
              <a:off x="4990668" y="3415773"/>
              <a:ext cx="200644" cy="1324976"/>
            </a:xfrm>
            <a:prstGeom prst="rect">
              <a:avLst/>
            </a:prstGeom>
            <a:solidFill>
              <a:srgbClr val="80BD41">
                <a:alpha val="100000"/>
              </a:srgbClr>
            </a:solidFill>
          </p:spPr>
          <p:txBody>
            <a:bodyPr/>
            <a:lstStyle/>
            <a:p>
              <a:endParaRPr/>
            </a:p>
          </p:txBody>
        </p:sp>
        <p:sp>
          <p:nvSpPr>
            <p:cNvPr id="74" name="rc74"/>
            <p:cNvSpPr/>
            <p:nvPr/>
          </p:nvSpPr>
          <p:spPr>
            <a:xfrm>
              <a:off x="4990668" y="3042062"/>
              <a:ext cx="200644" cy="271790"/>
            </a:xfrm>
            <a:prstGeom prst="rect">
              <a:avLst/>
            </a:prstGeom>
            <a:solidFill>
              <a:srgbClr val="0058AB">
                <a:alpha val="100000"/>
              </a:srgbClr>
            </a:solidFill>
          </p:spPr>
          <p:txBody>
            <a:bodyPr/>
            <a:lstStyle/>
            <a:p>
              <a:endParaRPr/>
            </a:p>
          </p:txBody>
        </p:sp>
        <p:sp>
          <p:nvSpPr>
            <p:cNvPr id="75" name="rc75"/>
            <p:cNvSpPr/>
            <p:nvPr/>
          </p:nvSpPr>
          <p:spPr>
            <a:xfrm>
              <a:off x="4990668" y="3313853"/>
              <a:ext cx="200644" cy="101920"/>
            </a:xfrm>
            <a:prstGeom prst="rect">
              <a:avLst/>
            </a:prstGeom>
            <a:solidFill>
              <a:srgbClr val="1CABE2">
                <a:alpha val="100000"/>
              </a:srgbClr>
            </a:solidFill>
          </p:spPr>
          <p:txBody>
            <a:bodyPr/>
            <a:lstStyle/>
            <a:p>
              <a:endParaRPr/>
            </a:p>
          </p:txBody>
        </p:sp>
        <p:sp>
          <p:nvSpPr>
            <p:cNvPr id="76" name="rc76"/>
            <p:cNvSpPr/>
            <p:nvPr/>
          </p:nvSpPr>
          <p:spPr>
            <a:xfrm>
              <a:off x="5213606" y="3455020"/>
              <a:ext cx="200644" cy="1285729"/>
            </a:xfrm>
            <a:prstGeom prst="rect">
              <a:avLst/>
            </a:prstGeom>
            <a:solidFill>
              <a:srgbClr val="80BD41">
                <a:alpha val="100000"/>
              </a:srgbClr>
            </a:solidFill>
          </p:spPr>
          <p:txBody>
            <a:bodyPr/>
            <a:lstStyle/>
            <a:p>
              <a:endParaRPr/>
            </a:p>
          </p:txBody>
        </p:sp>
        <p:sp>
          <p:nvSpPr>
            <p:cNvPr id="77" name="rc77"/>
            <p:cNvSpPr/>
            <p:nvPr/>
          </p:nvSpPr>
          <p:spPr>
            <a:xfrm>
              <a:off x="5213606" y="3003277"/>
              <a:ext cx="200644" cy="347494"/>
            </a:xfrm>
            <a:prstGeom prst="rect">
              <a:avLst/>
            </a:prstGeom>
            <a:solidFill>
              <a:srgbClr val="0058AB">
                <a:alpha val="100000"/>
              </a:srgbClr>
            </a:solidFill>
          </p:spPr>
          <p:txBody>
            <a:bodyPr/>
            <a:lstStyle/>
            <a:p>
              <a:endParaRPr/>
            </a:p>
          </p:txBody>
        </p:sp>
        <p:sp>
          <p:nvSpPr>
            <p:cNvPr id="78" name="rc78"/>
            <p:cNvSpPr/>
            <p:nvPr/>
          </p:nvSpPr>
          <p:spPr>
            <a:xfrm>
              <a:off x="5213606" y="3350771"/>
              <a:ext cx="200644" cy="104249"/>
            </a:xfrm>
            <a:prstGeom prst="rect">
              <a:avLst/>
            </a:prstGeom>
            <a:solidFill>
              <a:srgbClr val="1CABE2">
                <a:alpha val="100000"/>
              </a:srgbClr>
            </a:solidFill>
          </p:spPr>
          <p:txBody>
            <a:bodyPr/>
            <a:lstStyle/>
            <a:p>
              <a:endParaRPr/>
            </a:p>
          </p:txBody>
        </p:sp>
        <p:sp>
          <p:nvSpPr>
            <p:cNvPr id="79" name="rc79"/>
            <p:cNvSpPr/>
            <p:nvPr/>
          </p:nvSpPr>
          <p:spPr>
            <a:xfrm>
              <a:off x="5436544" y="3544766"/>
              <a:ext cx="200644" cy="1195983"/>
            </a:xfrm>
            <a:prstGeom prst="rect">
              <a:avLst/>
            </a:prstGeom>
            <a:solidFill>
              <a:srgbClr val="80BD41">
                <a:alpha val="100000"/>
              </a:srgbClr>
            </a:solidFill>
          </p:spPr>
          <p:txBody>
            <a:bodyPr/>
            <a:lstStyle/>
            <a:p>
              <a:endParaRPr/>
            </a:p>
          </p:txBody>
        </p:sp>
        <p:sp>
          <p:nvSpPr>
            <p:cNvPr id="80" name="rc80"/>
            <p:cNvSpPr/>
            <p:nvPr/>
          </p:nvSpPr>
          <p:spPr>
            <a:xfrm>
              <a:off x="5436544" y="2981951"/>
              <a:ext cx="200644" cy="457288"/>
            </a:xfrm>
            <a:prstGeom prst="rect">
              <a:avLst/>
            </a:prstGeom>
            <a:solidFill>
              <a:srgbClr val="0058AB">
                <a:alpha val="100000"/>
              </a:srgbClr>
            </a:solidFill>
          </p:spPr>
          <p:txBody>
            <a:bodyPr/>
            <a:lstStyle/>
            <a:p>
              <a:endParaRPr/>
            </a:p>
          </p:txBody>
        </p:sp>
        <p:sp>
          <p:nvSpPr>
            <p:cNvPr id="81" name="rc81"/>
            <p:cNvSpPr/>
            <p:nvPr/>
          </p:nvSpPr>
          <p:spPr>
            <a:xfrm>
              <a:off x="5436544" y="3439239"/>
              <a:ext cx="200644" cy="105526"/>
            </a:xfrm>
            <a:prstGeom prst="rect">
              <a:avLst/>
            </a:prstGeom>
            <a:solidFill>
              <a:srgbClr val="1CABE2">
                <a:alpha val="100000"/>
              </a:srgbClr>
            </a:solidFill>
          </p:spPr>
          <p:txBody>
            <a:bodyPr/>
            <a:lstStyle/>
            <a:p>
              <a:endParaRPr/>
            </a:p>
          </p:txBody>
        </p:sp>
        <p:sp>
          <p:nvSpPr>
            <p:cNvPr id="82" name="rc82"/>
            <p:cNvSpPr/>
            <p:nvPr/>
          </p:nvSpPr>
          <p:spPr>
            <a:xfrm>
              <a:off x="5659482" y="3551409"/>
              <a:ext cx="200644" cy="1189340"/>
            </a:xfrm>
            <a:prstGeom prst="rect">
              <a:avLst/>
            </a:prstGeom>
            <a:solidFill>
              <a:srgbClr val="80BD41">
                <a:alpha val="100000"/>
              </a:srgbClr>
            </a:solidFill>
          </p:spPr>
          <p:txBody>
            <a:bodyPr/>
            <a:lstStyle/>
            <a:p>
              <a:endParaRPr/>
            </a:p>
          </p:txBody>
        </p:sp>
        <p:sp>
          <p:nvSpPr>
            <p:cNvPr id="83" name="rc83"/>
            <p:cNvSpPr/>
            <p:nvPr/>
          </p:nvSpPr>
          <p:spPr>
            <a:xfrm>
              <a:off x="5659482" y="2965614"/>
              <a:ext cx="200644" cy="497037"/>
            </a:xfrm>
            <a:prstGeom prst="rect">
              <a:avLst/>
            </a:prstGeom>
            <a:solidFill>
              <a:srgbClr val="0058AB">
                <a:alpha val="100000"/>
              </a:srgbClr>
            </a:solidFill>
          </p:spPr>
          <p:txBody>
            <a:bodyPr/>
            <a:lstStyle/>
            <a:p>
              <a:endParaRPr/>
            </a:p>
          </p:txBody>
        </p:sp>
        <p:sp>
          <p:nvSpPr>
            <p:cNvPr id="84" name="rc84"/>
            <p:cNvSpPr/>
            <p:nvPr/>
          </p:nvSpPr>
          <p:spPr>
            <a:xfrm>
              <a:off x="5659482" y="3462651"/>
              <a:ext cx="200644" cy="88757"/>
            </a:xfrm>
            <a:prstGeom prst="rect">
              <a:avLst/>
            </a:prstGeom>
            <a:solidFill>
              <a:srgbClr val="1CABE2">
                <a:alpha val="100000"/>
              </a:srgbClr>
            </a:solidFill>
          </p:spPr>
          <p:txBody>
            <a:bodyPr/>
            <a:lstStyle/>
            <a:p>
              <a:endParaRPr/>
            </a:p>
          </p:txBody>
        </p:sp>
        <p:sp>
          <p:nvSpPr>
            <p:cNvPr id="85" name="rc85"/>
            <p:cNvSpPr/>
            <p:nvPr/>
          </p:nvSpPr>
          <p:spPr>
            <a:xfrm>
              <a:off x="5882419" y="3524667"/>
              <a:ext cx="200644" cy="1216082"/>
            </a:xfrm>
            <a:prstGeom prst="rect">
              <a:avLst/>
            </a:prstGeom>
            <a:solidFill>
              <a:srgbClr val="80BD41">
                <a:alpha val="100000"/>
              </a:srgbClr>
            </a:solidFill>
          </p:spPr>
          <p:txBody>
            <a:bodyPr/>
            <a:lstStyle/>
            <a:p>
              <a:endParaRPr/>
            </a:p>
          </p:txBody>
        </p:sp>
        <p:sp>
          <p:nvSpPr>
            <p:cNvPr id="86" name="rc86"/>
            <p:cNvSpPr/>
            <p:nvPr/>
          </p:nvSpPr>
          <p:spPr>
            <a:xfrm>
              <a:off x="5882419" y="2952395"/>
              <a:ext cx="200644" cy="464972"/>
            </a:xfrm>
            <a:prstGeom prst="rect">
              <a:avLst/>
            </a:prstGeom>
            <a:solidFill>
              <a:srgbClr val="0058AB">
                <a:alpha val="100000"/>
              </a:srgbClr>
            </a:solidFill>
          </p:spPr>
          <p:txBody>
            <a:bodyPr/>
            <a:lstStyle/>
            <a:p>
              <a:endParaRPr/>
            </a:p>
          </p:txBody>
        </p:sp>
        <p:sp>
          <p:nvSpPr>
            <p:cNvPr id="87" name="rc87"/>
            <p:cNvSpPr/>
            <p:nvPr/>
          </p:nvSpPr>
          <p:spPr>
            <a:xfrm>
              <a:off x="5882419" y="3417368"/>
              <a:ext cx="200644" cy="107299"/>
            </a:xfrm>
            <a:prstGeom prst="rect">
              <a:avLst/>
            </a:prstGeom>
            <a:solidFill>
              <a:srgbClr val="1CABE2">
                <a:alpha val="100000"/>
              </a:srgbClr>
            </a:solidFill>
          </p:spPr>
          <p:txBody>
            <a:bodyPr/>
            <a:lstStyle/>
            <a:p>
              <a:endParaRPr/>
            </a:p>
          </p:txBody>
        </p:sp>
        <p:sp>
          <p:nvSpPr>
            <p:cNvPr id="88" name="rc88"/>
            <p:cNvSpPr/>
            <p:nvPr/>
          </p:nvSpPr>
          <p:spPr>
            <a:xfrm>
              <a:off x="6105357" y="3459886"/>
              <a:ext cx="200644" cy="1280863"/>
            </a:xfrm>
            <a:prstGeom prst="rect">
              <a:avLst/>
            </a:prstGeom>
            <a:solidFill>
              <a:srgbClr val="80BD41">
                <a:alpha val="100000"/>
              </a:srgbClr>
            </a:solidFill>
          </p:spPr>
          <p:txBody>
            <a:bodyPr/>
            <a:lstStyle/>
            <a:p>
              <a:endParaRPr/>
            </a:p>
          </p:txBody>
        </p:sp>
        <p:sp>
          <p:nvSpPr>
            <p:cNvPr id="89" name="rc89"/>
            <p:cNvSpPr/>
            <p:nvPr/>
          </p:nvSpPr>
          <p:spPr>
            <a:xfrm>
              <a:off x="6105357" y="2936716"/>
              <a:ext cx="200644" cy="432968"/>
            </a:xfrm>
            <a:prstGeom prst="rect">
              <a:avLst/>
            </a:prstGeom>
            <a:solidFill>
              <a:srgbClr val="0058AB">
                <a:alpha val="100000"/>
              </a:srgbClr>
            </a:solidFill>
          </p:spPr>
          <p:txBody>
            <a:bodyPr/>
            <a:lstStyle/>
            <a:p>
              <a:endParaRPr/>
            </a:p>
          </p:txBody>
        </p:sp>
        <p:sp>
          <p:nvSpPr>
            <p:cNvPr id="90" name="rc90"/>
            <p:cNvSpPr/>
            <p:nvPr/>
          </p:nvSpPr>
          <p:spPr>
            <a:xfrm>
              <a:off x="6105357" y="3369685"/>
              <a:ext cx="200644" cy="90201"/>
            </a:xfrm>
            <a:prstGeom prst="rect">
              <a:avLst/>
            </a:prstGeom>
            <a:solidFill>
              <a:srgbClr val="1CABE2">
                <a:alpha val="100000"/>
              </a:srgbClr>
            </a:solidFill>
          </p:spPr>
          <p:txBody>
            <a:bodyPr/>
            <a:lstStyle/>
            <a:p>
              <a:endParaRPr/>
            </a:p>
          </p:txBody>
        </p:sp>
        <p:sp>
          <p:nvSpPr>
            <p:cNvPr id="91" name="rc91"/>
            <p:cNvSpPr/>
            <p:nvPr/>
          </p:nvSpPr>
          <p:spPr>
            <a:xfrm>
              <a:off x="6328295" y="3443832"/>
              <a:ext cx="200644" cy="1296917"/>
            </a:xfrm>
            <a:prstGeom prst="rect">
              <a:avLst/>
            </a:prstGeom>
            <a:solidFill>
              <a:srgbClr val="80BD41">
                <a:alpha val="100000"/>
              </a:srgbClr>
            </a:solidFill>
          </p:spPr>
          <p:txBody>
            <a:bodyPr/>
            <a:lstStyle/>
            <a:p>
              <a:endParaRPr/>
            </a:p>
          </p:txBody>
        </p:sp>
        <p:sp>
          <p:nvSpPr>
            <p:cNvPr id="92" name="rc92"/>
            <p:cNvSpPr/>
            <p:nvPr/>
          </p:nvSpPr>
          <p:spPr>
            <a:xfrm>
              <a:off x="6328295" y="2914103"/>
              <a:ext cx="200644" cy="438394"/>
            </a:xfrm>
            <a:prstGeom prst="rect">
              <a:avLst/>
            </a:prstGeom>
            <a:solidFill>
              <a:srgbClr val="0058AB">
                <a:alpha val="100000"/>
              </a:srgbClr>
            </a:solidFill>
          </p:spPr>
          <p:txBody>
            <a:bodyPr/>
            <a:lstStyle/>
            <a:p>
              <a:endParaRPr/>
            </a:p>
          </p:txBody>
        </p:sp>
        <p:sp>
          <p:nvSpPr>
            <p:cNvPr id="93" name="rc93"/>
            <p:cNvSpPr/>
            <p:nvPr/>
          </p:nvSpPr>
          <p:spPr>
            <a:xfrm>
              <a:off x="6328295" y="3352498"/>
              <a:ext cx="200644" cy="91333"/>
            </a:xfrm>
            <a:prstGeom prst="rect">
              <a:avLst/>
            </a:prstGeom>
            <a:solidFill>
              <a:srgbClr val="1CABE2">
                <a:alpha val="100000"/>
              </a:srgbClr>
            </a:solidFill>
          </p:spPr>
          <p:txBody>
            <a:bodyPr/>
            <a:lstStyle/>
            <a:p>
              <a:endParaRPr/>
            </a:p>
          </p:txBody>
        </p:sp>
        <p:sp>
          <p:nvSpPr>
            <p:cNvPr id="94" name="rc94"/>
            <p:cNvSpPr/>
            <p:nvPr/>
          </p:nvSpPr>
          <p:spPr>
            <a:xfrm>
              <a:off x="6551233" y="3354315"/>
              <a:ext cx="200644" cy="1386434"/>
            </a:xfrm>
            <a:prstGeom prst="rect">
              <a:avLst/>
            </a:prstGeom>
            <a:solidFill>
              <a:srgbClr val="80BD41">
                <a:alpha val="100000"/>
              </a:srgbClr>
            </a:solidFill>
          </p:spPr>
          <p:txBody>
            <a:bodyPr/>
            <a:lstStyle/>
            <a:p>
              <a:endParaRPr/>
            </a:p>
          </p:txBody>
        </p:sp>
        <p:sp>
          <p:nvSpPr>
            <p:cNvPr id="95" name="rc95"/>
            <p:cNvSpPr/>
            <p:nvPr/>
          </p:nvSpPr>
          <p:spPr>
            <a:xfrm>
              <a:off x="6551233" y="2892169"/>
              <a:ext cx="200644" cy="351231"/>
            </a:xfrm>
            <a:prstGeom prst="rect">
              <a:avLst/>
            </a:prstGeom>
            <a:solidFill>
              <a:srgbClr val="0058AB">
                <a:alpha val="100000"/>
              </a:srgbClr>
            </a:solidFill>
          </p:spPr>
          <p:txBody>
            <a:bodyPr/>
            <a:lstStyle/>
            <a:p>
              <a:endParaRPr/>
            </a:p>
          </p:txBody>
        </p:sp>
        <p:sp>
          <p:nvSpPr>
            <p:cNvPr id="96" name="rc96"/>
            <p:cNvSpPr/>
            <p:nvPr/>
          </p:nvSpPr>
          <p:spPr>
            <a:xfrm>
              <a:off x="6551233" y="3243401"/>
              <a:ext cx="200644" cy="110914"/>
            </a:xfrm>
            <a:prstGeom prst="rect">
              <a:avLst/>
            </a:prstGeom>
            <a:solidFill>
              <a:srgbClr val="1CABE2">
                <a:alpha val="100000"/>
              </a:srgbClr>
            </a:solidFill>
          </p:spPr>
          <p:txBody>
            <a:bodyPr/>
            <a:lstStyle/>
            <a:p>
              <a:endParaRPr/>
            </a:p>
          </p:txBody>
        </p:sp>
        <p:sp>
          <p:nvSpPr>
            <p:cNvPr id="97" name="rc97"/>
            <p:cNvSpPr/>
            <p:nvPr/>
          </p:nvSpPr>
          <p:spPr>
            <a:xfrm>
              <a:off x="6774171" y="3295694"/>
              <a:ext cx="200644" cy="1445055"/>
            </a:xfrm>
            <a:prstGeom prst="rect">
              <a:avLst/>
            </a:prstGeom>
            <a:solidFill>
              <a:srgbClr val="80BD41">
                <a:alpha val="100000"/>
              </a:srgbClr>
            </a:solidFill>
          </p:spPr>
          <p:txBody>
            <a:bodyPr/>
            <a:lstStyle/>
            <a:p>
              <a:endParaRPr/>
            </a:p>
          </p:txBody>
        </p:sp>
        <p:sp>
          <p:nvSpPr>
            <p:cNvPr id="98" name="rc98"/>
            <p:cNvSpPr/>
            <p:nvPr/>
          </p:nvSpPr>
          <p:spPr>
            <a:xfrm>
              <a:off x="6774171" y="2864055"/>
              <a:ext cx="200644" cy="337805"/>
            </a:xfrm>
            <a:prstGeom prst="rect">
              <a:avLst/>
            </a:prstGeom>
            <a:solidFill>
              <a:srgbClr val="0058AB">
                <a:alpha val="100000"/>
              </a:srgbClr>
            </a:solidFill>
          </p:spPr>
          <p:txBody>
            <a:bodyPr/>
            <a:lstStyle/>
            <a:p>
              <a:endParaRPr/>
            </a:p>
          </p:txBody>
        </p:sp>
        <p:sp>
          <p:nvSpPr>
            <p:cNvPr id="99" name="rc99"/>
            <p:cNvSpPr/>
            <p:nvPr/>
          </p:nvSpPr>
          <p:spPr>
            <a:xfrm>
              <a:off x="6774171" y="3201860"/>
              <a:ext cx="200644" cy="93833"/>
            </a:xfrm>
            <a:prstGeom prst="rect">
              <a:avLst/>
            </a:prstGeom>
            <a:solidFill>
              <a:srgbClr val="1CABE2">
                <a:alpha val="100000"/>
              </a:srgbClr>
            </a:solidFill>
          </p:spPr>
          <p:txBody>
            <a:bodyPr/>
            <a:lstStyle/>
            <a:p>
              <a:endParaRPr/>
            </a:p>
          </p:txBody>
        </p:sp>
        <p:sp>
          <p:nvSpPr>
            <p:cNvPr id="100" name="rc100"/>
            <p:cNvSpPr/>
            <p:nvPr/>
          </p:nvSpPr>
          <p:spPr>
            <a:xfrm>
              <a:off x="6997109" y="2843926"/>
              <a:ext cx="200644" cy="320958"/>
            </a:xfrm>
            <a:prstGeom prst="rect">
              <a:avLst/>
            </a:prstGeom>
            <a:solidFill>
              <a:srgbClr val="F26A21">
                <a:alpha val="100000"/>
              </a:srgbClr>
            </a:solidFill>
          </p:spPr>
          <p:txBody>
            <a:bodyPr/>
            <a:lstStyle/>
            <a:p>
              <a:endParaRPr/>
            </a:p>
          </p:txBody>
        </p:sp>
        <p:sp>
          <p:nvSpPr>
            <p:cNvPr id="101" name="rc101"/>
            <p:cNvSpPr/>
            <p:nvPr/>
          </p:nvSpPr>
          <p:spPr>
            <a:xfrm>
              <a:off x="6997109" y="3164885"/>
              <a:ext cx="200644" cy="1575864"/>
            </a:xfrm>
            <a:prstGeom prst="rect">
              <a:avLst/>
            </a:prstGeom>
            <a:solidFill>
              <a:srgbClr val="FFC20E">
                <a:alpha val="100000"/>
              </a:srgbClr>
            </a:solidFill>
          </p:spPr>
          <p:txBody>
            <a:bodyPr/>
            <a:lstStyle/>
            <a:p>
              <a:endParaRPr/>
            </a:p>
          </p:txBody>
        </p:sp>
        <p:sp>
          <p:nvSpPr>
            <p:cNvPr id="102" name="rc102"/>
            <p:cNvSpPr/>
            <p:nvPr/>
          </p:nvSpPr>
          <p:spPr>
            <a:xfrm>
              <a:off x="7220047" y="2821071"/>
              <a:ext cx="200644" cy="304951"/>
            </a:xfrm>
            <a:prstGeom prst="rect">
              <a:avLst/>
            </a:prstGeom>
            <a:solidFill>
              <a:srgbClr val="F26A21">
                <a:alpha val="100000"/>
              </a:srgbClr>
            </a:solidFill>
          </p:spPr>
          <p:txBody>
            <a:bodyPr/>
            <a:lstStyle/>
            <a:p>
              <a:endParaRPr/>
            </a:p>
          </p:txBody>
        </p:sp>
        <p:sp>
          <p:nvSpPr>
            <p:cNvPr id="103" name="rc103"/>
            <p:cNvSpPr/>
            <p:nvPr/>
          </p:nvSpPr>
          <p:spPr>
            <a:xfrm>
              <a:off x="7220047" y="3126022"/>
              <a:ext cx="200644" cy="1614727"/>
            </a:xfrm>
            <a:prstGeom prst="rect">
              <a:avLst/>
            </a:prstGeom>
            <a:solidFill>
              <a:srgbClr val="FFC20E">
                <a:alpha val="100000"/>
              </a:srgbClr>
            </a:solidFill>
          </p:spPr>
          <p:txBody>
            <a:bodyPr/>
            <a:lstStyle/>
            <a:p>
              <a:endParaRPr/>
            </a:p>
          </p:txBody>
        </p:sp>
        <p:sp>
          <p:nvSpPr>
            <p:cNvPr id="104" name="rc104"/>
            <p:cNvSpPr/>
            <p:nvPr/>
          </p:nvSpPr>
          <p:spPr>
            <a:xfrm>
              <a:off x="7442985" y="2797976"/>
              <a:ext cx="200644" cy="289742"/>
            </a:xfrm>
            <a:prstGeom prst="rect">
              <a:avLst/>
            </a:prstGeom>
            <a:solidFill>
              <a:srgbClr val="F26A21">
                <a:alpha val="100000"/>
              </a:srgbClr>
            </a:solidFill>
          </p:spPr>
          <p:txBody>
            <a:bodyPr/>
            <a:lstStyle/>
            <a:p>
              <a:endParaRPr/>
            </a:p>
          </p:txBody>
        </p:sp>
        <p:sp>
          <p:nvSpPr>
            <p:cNvPr id="105" name="rc105"/>
            <p:cNvSpPr/>
            <p:nvPr/>
          </p:nvSpPr>
          <p:spPr>
            <a:xfrm>
              <a:off x="7442985" y="3087719"/>
              <a:ext cx="200644" cy="1653030"/>
            </a:xfrm>
            <a:prstGeom prst="rect">
              <a:avLst/>
            </a:prstGeom>
            <a:solidFill>
              <a:srgbClr val="FFC20E">
                <a:alpha val="100000"/>
              </a:srgbClr>
            </a:solidFill>
          </p:spPr>
          <p:txBody>
            <a:bodyPr/>
            <a:lstStyle/>
            <a:p>
              <a:endParaRPr/>
            </a:p>
          </p:txBody>
        </p:sp>
        <p:sp>
          <p:nvSpPr>
            <p:cNvPr id="106" name="rc106"/>
            <p:cNvSpPr/>
            <p:nvPr/>
          </p:nvSpPr>
          <p:spPr>
            <a:xfrm>
              <a:off x="7665922" y="2768683"/>
              <a:ext cx="200644" cy="275292"/>
            </a:xfrm>
            <a:prstGeom prst="rect">
              <a:avLst/>
            </a:prstGeom>
            <a:solidFill>
              <a:srgbClr val="F26A21">
                <a:alpha val="100000"/>
              </a:srgbClr>
            </a:solidFill>
          </p:spPr>
          <p:txBody>
            <a:bodyPr/>
            <a:lstStyle/>
            <a:p>
              <a:endParaRPr/>
            </a:p>
          </p:txBody>
        </p:sp>
        <p:sp>
          <p:nvSpPr>
            <p:cNvPr id="107" name="rc107"/>
            <p:cNvSpPr/>
            <p:nvPr/>
          </p:nvSpPr>
          <p:spPr>
            <a:xfrm>
              <a:off x="7665922" y="3043976"/>
              <a:ext cx="200644" cy="1696773"/>
            </a:xfrm>
            <a:prstGeom prst="rect">
              <a:avLst/>
            </a:prstGeom>
            <a:solidFill>
              <a:srgbClr val="FFC20E">
                <a:alpha val="100000"/>
              </a:srgbClr>
            </a:solidFill>
          </p:spPr>
          <p:txBody>
            <a:bodyPr/>
            <a:lstStyle/>
            <a:p>
              <a:endParaRPr/>
            </a:p>
          </p:txBody>
        </p:sp>
        <p:sp>
          <p:nvSpPr>
            <p:cNvPr id="108" name="rc108"/>
            <p:cNvSpPr/>
            <p:nvPr/>
          </p:nvSpPr>
          <p:spPr>
            <a:xfrm>
              <a:off x="7888860" y="2748904"/>
              <a:ext cx="200644" cy="261563"/>
            </a:xfrm>
            <a:prstGeom prst="rect">
              <a:avLst/>
            </a:prstGeom>
            <a:solidFill>
              <a:srgbClr val="F26A21">
                <a:alpha val="100000"/>
              </a:srgbClr>
            </a:solidFill>
          </p:spPr>
          <p:txBody>
            <a:bodyPr/>
            <a:lstStyle/>
            <a:p>
              <a:endParaRPr/>
            </a:p>
          </p:txBody>
        </p:sp>
        <p:sp>
          <p:nvSpPr>
            <p:cNvPr id="109" name="rc109"/>
            <p:cNvSpPr/>
            <p:nvPr/>
          </p:nvSpPr>
          <p:spPr>
            <a:xfrm>
              <a:off x="7888860" y="3010467"/>
              <a:ext cx="200644" cy="1730282"/>
            </a:xfrm>
            <a:prstGeom prst="rect">
              <a:avLst/>
            </a:prstGeom>
            <a:solidFill>
              <a:srgbClr val="FFC20E">
                <a:alpha val="100000"/>
              </a:srgbClr>
            </a:solidFill>
          </p:spPr>
          <p:txBody>
            <a:bodyPr/>
            <a:lstStyle/>
            <a:p>
              <a:endParaRPr/>
            </a:p>
          </p:txBody>
        </p:sp>
        <p:sp>
          <p:nvSpPr>
            <p:cNvPr id="110" name="rc110"/>
            <p:cNvSpPr/>
            <p:nvPr/>
          </p:nvSpPr>
          <p:spPr>
            <a:xfrm>
              <a:off x="8111798" y="2723759"/>
              <a:ext cx="200644" cy="248518"/>
            </a:xfrm>
            <a:prstGeom prst="rect">
              <a:avLst/>
            </a:prstGeom>
            <a:solidFill>
              <a:srgbClr val="F26A21">
                <a:alpha val="100000"/>
              </a:srgbClr>
            </a:solidFill>
          </p:spPr>
          <p:txBody>
            <a:bodyPr/>
            <a:lstStyle/>
            <a:p>
              <a:endParaRPr/>
            </a:p>
          </p:txBody>
        </p:sp>
        <p:sp>
          <p:nvSpPr>
            <p:cNvPr id="111" name="rc111"/>
            <p:cNvSpPr/>
            <p:nvPr/>
          </p:nvSpPr>
          <p:spPr>
            <a:xfrm>
              <a:off x="8111798" y="2972277"/>
              <a:ext cx="200644" cy="1768472"/>
            </a:xfrm>
            <a:prstGeom prst="rect">
              <a:avLst/>
            </a:prstGeom>
            <a:solidFill>
              <a:srgbClr val="FFC20E">
                <a:alpha val="100000"/>
              </a:srgbClr>
            </a:solidFill>
          </p:spPr>
          <p:txBody>
            <a:bodyPr/>
            <a:lstStyle/>
            <a:p>
              <a:endParaRPr/>
            </a:p>
          </p:txBody>
        </p:sp>
        <p:sp>
          <p:nvSpPr>
            <p:cNvPr id="112" name="pl112"/>
            <p:cNvSpPr/>
            <p:nvPr/>
          </p:nvSpPr>
          <p:spPr>
            <a:xfrm>
              <a:off x="1523984" y="1451391"/>
              <a:ext cx="5350508" cy="954974"/>
            </a:xfrm>
            <a:custGeom>
              <a:avLst/>
              <a:gdLst/>
              <a:ahLst/>
              <a:cxnLst/>
              <a:rect l="0" t="0" r="0" b="0"/>
              <a:pathLst>
                <a:path w="5350508" h="954974">
                  <a:moveTo>
                    <a:pt x="0" y="954974"/>
                  </a:moveTo>
                  <a:lnTo>
                    <a:pt x="222937" y="813497"/>
                  </a:lnTo>
                  <a:lnTo>
                    <a:pt x="445875" y="636649"/>
                  </a:lnTo>
                  <a:lnTo>
                    <a:pt x="668813" y="495172"/>
                  </a:lnTo>
                  <a:lnTo>
                    <a:pt x="891751" y="459802"/>
                  </a:lnTo>
                  <a:lnTo>
                    <a:pt x="1114689" y="282955"/>
                  </a:lnTo>
                  <a:lnTo>
                    <a:pt x="1337627" y="212216"/>
                  </a:lnTo>
                  <a:lnTo>
                    <a:pt x="1560565" y="106108"/>
                  </a:lnTo>
                  <a:lnTo>
                    <a:pt x="1783502" y="0"/>
                  </a:lnTo>
                  <a:lnTo>
                    <a:pt x="2006440" y="176847"/>
                  </a:lnTo>
                  <a:lnTo>
                    <a:pt x="2229378" y="35369"/>
                  </a:lnTo>
                  <a:lnTo>
                    <a:pt x="2452316" y="176847"/>
                  </a:lnTo>
                  <a:lnTo>
                    <a:pt x="2675254" y="282955"/>
                  </a:lnTo>
                  <a:lnTo>
                    <a:pt x="2898192" y="424433"/>
                  </a:lnTo>
                  <a:lnTo>
                    <a:pt x="3121130" y="424433"/>
                  </a:lnTo>
                  <a:lnTo>
                    <a:pt x="3344068" y="424433"/>
                  </a:lnTo>
                  <a:lnTo>
                    <a:pt x="3567005" y="318324"/>
                  </a:lnTo>
                  <a:lnTo>
                    <a:pt x="3789943" y="459802"/>
                  </a:lnTo>
                  <a:lnTo>
                    <a:pt x="4012881" y="672019"/>
                  </a:lnTo>
                  <a:lnTo>
                    <a:pt x="4235819" y="742758"/>
                  </a:lnTo>
                  <a:lnTo>
                    <a:pt x="4458757" y="672019"/>
                  </a:lnTo>
                  <a:lnTo>
                    <a:pt x="4681695" y="601280"/>
                  </a:lnTo>
                  <a:lnTo>
                    <a:pt x="4904633" y="601280"/>
                  </a:lnTo>
                  <a:lnTo>
                    <a:pt x="5127571" y="424433"/>
                  </a:lnTo>
                  <a:lnTo>
                    <a:pt x="5350508" y="389063"/>
                  </a:lnTo>
                </a:path>
              </a:pathLst>
            </a:custGeom>
            <a:ln w="27101" cap="flat">
              <a:solidFill>
                <a:srgbClr val="0058AB">
                  <a:alpha val="100000"/>
                </a:srgbClr>
              </a:solidFill>
              <a:prstDash val="solid"/>
              <a:round/>
            </a:ln>
          </p:spPr>
          <p:txBody>
            <a:bodyPr/>
            <a:lstStyle/>
            <a:p>
              <a:endParaRPr/>
            </a:p>
          </p:txBody>
        </p:sp>
        <p:sp>
          <p:nvSpPr>
            <p:cNvPr id="113" name="pl113"/>
            <p:cNvSpPr/>
            <p:nvPr/>
          </p:nvSpPr>
          <p:spPr>
            <a:xfrm>
              <a:off x="1523984" y="1769716"/>
              <a:ext cx="5350508" cy="778127"/>
            </a:xfrm>
            <a:custGeom>
              <a:avLst/>
              <a:gdLst/>
              <a:ahLst/>
              <a:cxnLst/>
              <a:rect l="0" t="0" r="0" b="0"/>
              <a:pathLst>
                <a:path w="5350508" h="778127">
                  <a:moveTo>
                    <a:pt x="0" y="778127"/>
                  </a:moveTo>
                  <a:lnTo>
                    <a:pt x="222937" y="742758"/>
                  </a:lnTo>
                  <a:lnTo>
                    <a:pt x="445875" y="636649"/>
                  </a:lnTo>
                  <a:lnTo>
                    <a:pt x="668813" y="389063"/>
                  </a:lnTo>
                  <a:lnTo>
                    <a:pt x="891751" y="389063"/>
                  </a:lnTo>
                  <a:lnTo>
                    <a:pt x="1114689" y="141477"/>
                  </a:lnTo>
                  <a:lnTo>
                    <a:pt x="1337627" y="106108"/>
                  </a:lnTo>
                  <a:lnTo>
                    <a:pt x="1560565" y="70738"/>
                  </a:lnTo>
                  <a:lnTo>
                    <a:pt x="1783502" y="0"/>
                  </a:lnTo>
                  <a:lnTo>
                    <a:pt x="2006440" y="141477"/>
                  </a:lnTo>
                  <a:lnTo>
                    <a:pt x="2229378" y="0"/>
                  </a:lnTo>
                  <a:lnTo>
                    <a:pt x="2452316" y="106108"/>
                  </a:lnTo>
                  <a:lnTo>
                    <a:pt x="2675254" y="176847"/>
                  </a:lnTo>
                  <a:lnTo>
                    <a:pt x="2898192" y="282955"/>
                  </a:lnTo>
                  <a:lnTo>
                    <a:pt x="3121130" y="282955"/>
                  </a:lnTo>
                  <a:lnTo>
                    <a:pt x="3344068" y="282955"/>
                  </a:lnTo>
                  <a:lnTo>
                    <a:pt x="3567005" y="212216"/>
                  </a:lnTo>
                  <a:lnTo>
                    <a:pt x="3789943" y="353694"/>
                  </a:lnTo>
                  <a:lnTo>
                    <a:pt x="4012881" y="565911"/>
                  </a:lnTo>
                  <a:lnTo>
                    <a:pt x="4235819" y="601280"/>
                  </a:lnTo>
                  <a:lnTo>
                    <a:pt x="4458757" y="565911"/>
                  </a:lnTo>
                  <a:lnTo>
                    <a:pt x="4681695" y="459802"/>
                  </a:lnTo>
                  <a:lnTo>
                    <a:pt x="4904633" y="459802"/>
                  </a:lnTo>
                  <a:lnTo>
                    <a:pt x="5127571" y="318324"/>
                  </a:lnTo>
                  <a:lnTo>
                    <a:pt x="5350508" y="247586"/>
                  </a:lnTo>
                </a:path>
              </a:pathLst>
            </a:custGeom>
            <a:ln w="27101" cap="flat">
              <a:solidFill>
                <a:srgbClr val="80BD41">
                  <a:alpha val="100000"/>
                </a:srgbClr>
              </a:solidFill>
              <a:prstDash val="solid"/>
              <a:round/>
            </a:ln>
          </p:spPr>
          <p:txBody>
            <a:bodyPr/>
            <a:lstStyle/>
            <a:p>
              <a:endParaRPr/>
            </a:p>
          </p:txBody>
        </p:sp>
        <p:sp>
          <p:nvSpPr>
            <p:cNvPr id="114" name="tx114"/>
            <p:cNvSpPr/>
            <p:nvPr/>
          </p:nvSpPr>
          <p:spPr>
            <a:xfrm>
              <a:off x="1455656" y="22022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66</a:t>
              </a:r>
            </a:p>
          </p:txBody>
        </p:sp>
        <p:sp>
          <p:nvSpPr>
            <p:cNvPr id="115" name="tx115"/>
            <p:cNvSpPr/>
            <p:nvPr/>
          </p:nvSpPr>
          <p:spPr>
            <a:xfrm>
              <a:off x="2570345" y="153021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85</a:t>
              </a:r>
            </a:p>
          </p:txBody>
        </p:sp>
        <p:sp>
          <p:nvSpPr>
            <p:cNvPr id="116" name="tx116"/>
            <p:cNvSpPr/>
            <p:nvPr/>
          </p:nvSpPr>
          <p:spPr>
            <a:xfrm>
              <a:off x="3685034" y="128262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92</a:t>
              </a:r>
            </a:p>
          </p:txBody>
        </p:sp>
        <p:sp>
          <p:nvSpPr>
            <p:cNvPr id="117" name="tx117"/>
            <p:cNvSpPr/>
            <p:nvPr/>
          </p:nvSpPr>
          <p:spPr>
            <a:xfrm>
              <a:off x="4799724" y="16716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81</a:t>
              </a:r>
            </a:p>
          </p:txBody>
        </p:sp>
        <p:sp>
          <p:nvSpPr>
            <p:cNvPr id="118" name="tx118"/>
            <p:cNvSpPr/>
            <p:nvPr/>
          </p:nvSpPr>
          <p:spPr>
            <a:xfrm>
              <a:off x="5691475" y="199151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72</a:t>
              </a:r>
            </a:p>
          </p:txBody>
        </p:sp>
        <p:sp>
          <p:nvSpPr>
            <p:cNvPr id="119" name="tx119"/>
            <p:cNvSpPr/>
            <p:nvPr/>
          </p:nvSpPr>
          <p:spPr>
            <a:xfrm>
              <a:off x="5914413" y="1921137"/>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74</a:t>
              </a:r>
            </a:p>
          </p:txBody>
        </p:sp>
        <p:sp>
          <p:nvSpPr>
            <p:cNvPr id="120" name="tx120"/>
            <p:cNvSpPr/>
            <p:nvPr/>
          </p:nvSpPr>
          <p:spPr>
            <a:xfrm>
              <a:off x="6137351" y="184853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76</a:t>
              </a:r>
            </a:p>
          </p:txBody>
        </p:sp>
        <p:sp>
          <p:nvSpPr>
            <p:cNvPr id="121" name="tx121"/>
            <p:cNvSpPr/>
            <p:nvPr/>
          </p:nvSpPr>
          <p:spPr>
            <a:xfrm>
              <a:off x="6360289" y="184853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76</a:t>
              </a:r>
            </a:p>
          </p:txBody>
        </p:sp>
        <p:sp>
          <p:nvSpPr>
            <p:cNvPr id="122" name="tx122"/>
            <p:cNvSpPr/>
            <p:nvPr/>
          </p:nvSpPr>
          <p:spPr>
            <a:xfrm>
              <a:off x="6583227" y="16716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81</a:t>
              </a:r>
            </a:p>
          </p:txBody>
        </p:sp>
        <p:sp>
          <p:nvSpPr>
            <p:cNvPr id="123" name="tx123"/>
            <p:cNvSpPr/>
            <p:nvPr/>
          </p:nvSpPr>
          <p:spPr>
            <a:xfrm>
              <a:off x="6806165" y="16363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82</a:t>
              </a:r>
            </a:p>
          </p:txBody>
        </p:sp>
        <p:sp>
          <p:nvSpPr>
            <p:cNvPr id="124" name="tx124"/>
            <p:cNvSpPr/>
            <p:nvPr/>
          </p:nvSpPr>
          <p:spPr>
            <a:xfrm>
              <a:off x="1455656" y="26163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62</a:t>
              </a:r>
            </a:p>
          </p:txBody>
        </p:sp>
        <p:sp>
          <p:nvSpPr>
            <p:cNvPr id="125" name="tx125"/>
            <p:cNvSpPr/>
            <p:nvPr/>
          </p:nvSpPr>
          <p:spPr>
            <a:xfrm>
              <a:off x="2570345" y="197969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80</a:t>
              </a:r>
            </a:p>
          </p:txBody>
        </p:sp>
        <p:sp>
          <p:nvSpPr>
            <p:cNvPr id="126" name="tx126"/>
            <p:cNvSpPr/>
            <p:nvPr/>
          </p:nvSpPr>
          <p:spPr>
            <a:xfrm>
              <a:off x="3685034" y="183821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84</a:t>
              </a:r>
            </a:p>
          </p:txBody>
        </p:sp>
        <p:sp>
          <p:nvSpPr>
            <p:cNvPr id="127" name="tx127"/>
            <p:cNvSpPr/>
            <p:nvPr/>
          </p:nvSpPr>
          <p:spPr>
            <a:xfrm>
              <a:off x="4799724" y="21211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76</a:t>
              </a:r>
            </a:p>
          </p:txBody>
        </p:sp>
        <p:sp>
          <p:nvSpPr>
            <p:cNvPr id="128" name="tx128"/>
            <p:cNvSpPr/>
            <p:nvPr/>
          </p:nvSpPr>
          <p:spPr>
            <a:xfrm>
              <a:off x="5691475" y="243949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67</a:t>
              </a:r>
            </a:p>
          </p:txBody>
        </p:sp>
        <p:sp>
          <p:nvSpPr>
            <p:cNvPr id="129" name="tx129"/>
            <p:cNvSpPr/>
            <p:nvPr/>
          </p:nvSpPr>
          <p:spPr>
            <a:xfrm>
              <a:off x="5914413" y="240412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68</a:t>
              </a:r>
            </a:p>
          </p:txBody>
        </p:sp>
        <p:sp>
          <p:nvSpPr>
            <p:cNvPr id="130" name="tx130"/>
            <p:cNvSpPr/>
            <p:nvPr/>
          </p:nvSpPr>
          <p:spPr>
            <a:xfrm>
              <a:off x="6137351" y="229951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71</a:t>
              </a:r>
            </a:p>
          </p:txBody>
        </p:sp>
        <p:sp>
          <p:nvSpPr>
            <p:cNvPr id="131" name="tx131"/>
            <p:cNvSpPr/>
            <p:nvPr/>
          </p:nvSpPr>
          <p:spPr>
            <a:xfrm>
              <a:off x="6360289" y="229951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71</a:t>
              </a:r>
            </a:p>
          </p:txBody>
        </p:sp>
        <p:sp>
          <p:nvSpPr>
            <p:cNvPr id="132" name="tx132"/>
            <p:cNvSpPr/>
            <p:nvPr/>
          </p:nvSpPr>
          <p:spPr>
            <a:xfrm>
              <a:off x="6583227" y="2158037"/>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75</a:t>
              </a:r>
            </a:p>
          </p:txBody>
        </p:sp>
        <p:sp>
          <p:nvSpPr>
            <p:cNvPr id="133" name="tx133"/>
            <p:cNvSpPr/>
            <p:nvPr/>
          </p:nvSpPr>
          <p:spPr>
            <a:xfrm>
              <a:off x="6806165" y="2088798"/>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77</a:t>
              </a:r>
            </a:p>
          </p:txBody>
        </p:sp>
        <p:sp>
          <p:nvSpPr>
            <p:cNvPr id="134" name="tx134"/>
            <p:cNvSpPr/>
            <p:nvPr/>
          </p:nvSpPr>
          <p:spPr>
            <a:xfrm>
              <a:off x="953025" y="4698110"/>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603427" y="3679298"/>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a:t>
              </a:r>
            </a:p>
          </p:txBody>
        </p:sp>
        <p:sp>
          <p:nvSpPr>
            <p:cNvPr id="136" name="tx136"/>
            <p:cNvSpPr/>
            <p:nvPr/>
          </p:nvSpPr>
          <p:spPr>
            <a:xfrm>
              <a:off x="508103" y="2675276"/>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a:t>
              </a:r>
            </a:p>
          </p:txBody>
        </p:sp>
        <p:sp>
          <p:nvSpPr>
            <p:cNvPr id="137" name="tx137"/>
            <p:cNvSpPr/>
            <p:nvPr/>
          </p:nvSpPr>
          <p:spPr>
            <a:xfrm>
              <a:off x="508103" y="1671253"/>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1,500,000</a:t>
              </a:r>
            </a:p>
          </p:txBody>
        </p:sp>
        <p:sp>
          <p:nvSpPr>
            <p:cNvPr id="138" name="tx138"/>
            <p:cNvSpPr/>
            <p:nvPr/>
          </p:nvSpPr>
          <p:spPr>
            <a:xfrm>
              <a:off x="8719511" y="4698110"/>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81387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92963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46797"/>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61166"/>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95983"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510672"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625361"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740051"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54740"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69429"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84091" y="5074404"/>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631802"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54740"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77678"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300616"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523526" y="5074404"/>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46492" y="5074431"/>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104822" y="2832148"/>
              <a:ext cx="57476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a:t>
              </a:r>
            </a:p>
          </p:txBody>
        </p:sp>
        <p:sp>
          <p:nvSpPr>
            <p:cNvPr id="157" name="tx157"/>
            <p:cNvSpPr/>
            <p:nvPr/>
          </p:nvSpPr>
          <p:spPr>
            <a:xfrm rot="5400000">
              <a:off x="8566395" y="281830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8" name="rc158"/>
            <p:cNvSpPr/>
            <p:nvPr/>
          </p:nvSpPr>
          <p:spPr>
            <a:xfrm>
              <a:off x="1351923" y="5625304"/>
              <a:ext cx="201455" cy="201456"/>
            </a:xfrm>
            <a:prstGeom prst="rect">
              <a:avLst/>
            </a:prstGeom>
            <a:solidFill>
              <a:srgbClr val="80BD41">
                <a:alpha val="100000"/>
              </a:srgbClr>
            </a:solidFill>
          </p:spPr>
          <p:txBody>
            <a:bodyPr/>
            <a:lstStyle/>
            <a:p>
              <a:endParaRPr/>
            </a:p>
          </p:txBody>
        </p:sp>
        <p:sp>
          <p:nvSpPr>
            <p:cNvPr id="159" name="rc159"/>
            <p:cNvSpPr/>
            <p:nvPr/>
          </p:nvSpPr>
          <p:spPr>
            <a:xfrm>
              <a:off x="3325498" y="5625304"/>
              <a:ext cx="201456" cy="201456"/>
            </a:xfrm>
            <a:prstGeom prst="rect">
              <a:avLst/>
            </a:prstGeom>
            <a:solidFill>
              <a:srgbClr val="1CABE2">
                <a:alpha val="100000"/>
              </a:srgbClr>
            </a:solidFill>
          </p:spPr>
          <p:txBody>
            <a:bodyPr/>
            <a:lstStyle/>
            <a:p>
              <a:endParaRPr/>
            </a:p>
          </p:txBody>
        </p:sp>
        <p:sp>
          <p:nvSpPr>
            <p:cNvPr id="160" name="rc160"/>
            <p:cNvSpPr/>
            <p:nvPr/>
          </p:nvSpPr>
          <p:spPr>
            <a:xfrm>
              <a:off x="4382836" y="5625304"/>
              <a:ext cx="201456" cy="201456"/>
            </a:xfrm>
            <a:prstGeom prst="rect">
              <a:avLst/>
            </a:prstGeom>
            <a:solidFill>
              <a:srgbClr val="0058AB">
                <a:alpha val="100000"/>
              </a:srgbClr>
            </a:solidFill>
          </p:spPr>
          <p:txBody>
            <a:bodyPr/>
            <a:lstStyle/>
            <a:p>
              <a:endParaRPr/>
            </a:p>
          </p:txBody>
        </p:sp>
        <p:sp>
          <p:nvSpPr>
            <p:cNvPr id="161" name="rc161"/>
            <p:cNvSpPr/>
            <p:nvPr/>
          </p:nvSpPr>
          <p:spPr>
            <a:xfrm>
              <a:off x="5370461" y="5625304"/>
              <a:ext cx="201456" cy="201456"/>
            </a:xfrm>
            <a:prstGeom prst="rect">
              <a:avLst/>
            </a:prstGeom>
            <a:solidFill>
              <a:srgbClr val="FFC20E">
                <a:alpha val="100000"/>
              </a:srgbClr>
            </a:solidFill>
          </p:spPr>
          <p:txBody>
            <a:bodyPr/>
            <a:lstStyle/>
            <a:p>
              <a:endParaRPr/>
            </a:p>
          </p:txBody>
        </p:sp>
        <p:sp>
          <p:nvSpPr>
            <p:cNvPr id="162" name="rc162"/>
            <p:cNvSpPr/>
            <p:nvPr/>
          </p:nvSpPr>
          <p:spPr>
            <a:xfrm>
              <a:off x="7119206" y="5625304"/>
              <a:ext cx="201455" cy="201456"/>
            </a:xfrm>
            <a:prstGeom prst="rect">
              <a:avLst/>
            </a:prstGeom>
            <a:solidFill>
              <a:srgbClr val="F26A21">
                <a:alpha val="100000"/>
              </a:srgbClr>
            </a:solidFill>
          </p:spPr>
          <p:txBody>
            <a:bodyPr/>
            <a:lstStyle/>
            <a:p>
              <a:endParaRPr/>
            </a:p>
          </p:txBody>
        </p:sp>
        <p:sp>
          <p:nvSpPr>
            <p:cNvPr id="163" name="tx163"/>
            <p:cNvSpPr/>
            <p:nvPr/>
          </p:nvSpPr>
          <p:spPr>
            <a:xfrm>
              <a:off x="1631968" y="5646564"/>
              <a:ext cx="161494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4" name="tx164"/>
            <p:cNvSpPr/>
            <p:nvPr/>
          </p:nvSpPr>
          <p:spPr>
            <a:xfrm>
              <a:off x="3605543" y="5648269"/>
              <a:ext cx="698704"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partiel</a:t>
              </a:r>
            </a:p>
          </p:txBody>
        </p:sp>
        <p:sp>
          <p:nvSpPr>
            <p:cNvPr id="165" name="tx165"/>
            <p:cNvSpPr/>
            <p:nvPr/>
          </p:nvSpPr>
          <p:spPr>
            <a:xfrm>
              <a:off x="4662881" y="5673849"/>
              <a:ext cx="628991"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Zéro dose</a:t>
              </a:r>
            </a:p>
          </p:txBody>
        </p:sp>
        <p:sp>
          <p:nvSpPr>
            <p:cNvPr id="166" name="tx166"/>
            <p:cNvSpPr/>
            <p:nvPr/>
          </p:nvSpPr>
          <p:spPr>
            <a:xfrm>
              <a:off x="5650506" y="5672553"/>
              <a:ext cx="1390110"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7" name="tx167"/>
            <p:cNvSpPr/>
            <p:nvPr/>
          </p:nvSpPr>
          <p:spPr>
            <a:xfrm>
              <a:off x="7399251" y="5673849"/>
              <a:ext cx="99393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68" name="pl168"/>
            <p:cNvSpPr/>
            <p:nvPr/>
          </p:nvSpPr>
          <p:spPr>
            <a:xfrm>
              <a:off x="3510223" y="622384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69" name="pl169"/>
            <p:cNvSpPr/>
            <p:nvPr/>
          </p:nvSpPr>
          <p:spPr>
            <a:xfrm>
              <a:off x="4924792" y="622384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0" name="tx170"/>
            <p:cNvSpPr/>
            <p:nvPr/>
          </p:nvSpPr>
          <p:spPr>
            <a:xfrm>
              <a:off x="3777322" y="6171797"/>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1" name="tx171"/>
            <p:cNvSpPr/>
            <p:nvPr/>
          </p:nvSpPr>
          <p:spPr>
            <a:xfrm>
              <a:off x="5191892" y="6171661"/>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2" name="tx172"/>
            <p:cNvSpPr/>
            <p:nvPr/>
          </p:nvSpPr>
          <p:spPr>
            <a:xfrm>
              <a:off x="1079223" y="398022"/>
              <a:ext cx="943392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3" name="tx173"/>
            <p:cNvSpPr/>
            <p:nvPr/>
          </p:nvSpPr>
          <p:spPr>
            <a:xfrm>
              <a:off x="1079223" y="579074"/>
              <a:ext cx="504565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Cameroun</a:t>
              </a:r>
            </a:p>
          </p:txBody>
        </p:sp>
        <p:sp>
          <p:nvSpPr>
            <p:cNvPr id="174" name="tx174"/>
            <p:cNvSpPr/>
            <p:nvPr/>
          </p:nvSpPr>
          <p:spPr>
            <a:xfrm>
              <a:off x="-3195790" y="6447811"/>
              <a:ext cx="1185267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5" name="tx175"/>
            <p:cNvSpPr/>
            <p:nvPr/>
          </p:nvSpPr>
          <p:spPr>
            <a:xfrm>
              <a:off x="687215" y="6568567"/>
              <a:ext cx="79696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Le Cameroun devrait connaître une forte augmentation (&amp;gt;=50 000) du nombre de nourrissons survivants d'ici 2030. Pour maintenir la couverture actuelle, il faut vacciner un nombre croissant d'enfants.
Pour atteindre l'objectif ZD de l'IA2030, davantage d'enfants (~2,34%) doivent être vaccinés avec le DTC1 chaque année.
Pour améliorer la couverture et atteindre l'objectif ZD 2030, il faudra augmenter considérablement les capacités des programmes de vaccination et des systèmes de santé.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83899" y="4470068"/>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83899" y="3659113"/>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3899" y="2848159"/>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3899" y="2037204"/>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3899" y="1226250"/>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3899" y="4875545"/>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3899" y="4064591"/>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3899" y="3253636"/>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3899" y="2442682"/>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83899" y="1631727"/>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83899" y="820773"/>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5876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69678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93481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172840"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41086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64889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88691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24945"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36297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360099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383902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077050"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31507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455310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479112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029154"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26718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550520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5743233"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5981259"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219286"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6457312"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669533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6933364"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171391"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7409417"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8599548" y="660217"/>
              <a:ext cx="0" cy="4416057"/>
            </a:xfrm>
            <a:custGeom>
              <a:avLst/>
              <a:gdLst/>
              <a:ahLst/>
              <a:cxnLst/>
              <a:rect l="0" t="0" r="0" b="0"/>
              <a:pathLst>
                <a:path h="4416057">
                  <a:moveTo>
                    <a:pt x="0" y="44160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rc42"/>
            <p:cNvSpPr/>
            <p:nvPr/>
          </p:nvSpPr>
          <p:spPr>
            <a:xfrm>
              <a:off x="1351649" y="1723187"/>
              <a:ext cx="214223" cy="3152358"/>
            </a:xfrm>
            <a:prstGeom prst="rect">
              <a:avLst/>
            </a:prstGeom>
            <a:solidFill>
              <a:srgbClr val="0058AB">
                <a:alpha val="100000"/>
              </a:srgbClr>
            </a:solidFill>
          </p:spPr>
          <p:txBody>
            <a:bodyPr/>
            <a:lstStyle/>
            <a:p>
              <a:endParaRPr/>
            </a:p>
          </p:txBody>
        </p:sp>
        <p:sp>
          <p:nvSpPr>
            <p:cNvPr id="43" name="rc43"/>
            <p:cNvSpPr/>
            <p:nvPr/>
          </p:nvSpPr>
          <p:spPr>
            <a:xfrm>
              <a:off x="1589675" y="2032095"/>
              <a:ext cx="214223" cy="2843449"/>
            </a:xfrm>
            <a:prstGeom prst="rect">
              <a:avLst/>
            </a:prstGeom>
            <a:solidFill>
              <a:srgbClr val="0058AB">
                <a:alpha val="100000"/>
              </a:srgbClr>
            </a:solidFill>
          </p:spPr>
          <p:txBody>
            <a:bodyPr/>
            <a:lstStyle/>
            <a:p>
              <a:endParaRPr/>
            </a:p>
          </p:txBody>
        </p:sp>
        <p:sp>
          <p:nvSpPr>
            <p:cNvPr id="44" name="rc44"/>
            <p:cNvSpPr/>
            <p:nvPr/>
          </p:nvSpPr>
          <p:spPr>
            <a:xfrm>
              <a:off x="1827702" y="2431101"/>
              <a:ext cx="214223" cy="2444443"/>
            </a:xfrm>
            <a:prstGeom prst="rect">
              <a:avLst/>
            </a:prstGeom>
            <a:solidFill>
              <a:srgbClr val="0058AB">
                <a:alpha val="100000"/>
              </a:srgbClr>
            </a:solidFill>
          </p:spPr>
          <p:txBody>
            <a:bodyPr/>
            <a:lstStyle/>
            <a:p>
              <a:endParaRPr/>
            </a:p>
          </p:txBody>
        </p:sp>
        <p:sp>
          <p:nvSpPr>
            <p:cNvPr id="45" name="rc45"/>
            <p:cNvSpPr/>
            <p:nvPr/>
          </p:nvSpPr>
          <p:spPr>
            <a:xfrm>
              <a:off x="2065728" y="2748801"/>
              <a:ext cx="214223" cy="2126744"/>
            </a:xfrm>
            <a:prstGeom prst="rect">
              <a:avLst/>
            </a:prstGeom>
            <a:solidFill>
              <a:srgbClr val="0058AB">
                <a:alpha val="100000"/>
              </a:srgbClr>
            </a:solidFill>
          </p:spPr>
          <p:txBody>
            <a:bodyPr/>
            <a:lstStyle/>
            <a:p>
              <a:endParaRPr/>
            </a:p>
          </p:txBody>
        </p:sp>
        <p:sp>
          <p:nvSpPr>
            <p:cNvPr id="46" name="rc46"/>
            <p:cNvSpPr/>
            <p:nvPr/>
          </p:nvSpPr>
          <p:spPr>
            <a:xfrm>
              <a:off x="2303754" y="2780866"/>
              <a:ext cx="214223" cy="2094679"/>
            </a:xfrm>
            <a:prstGeom prst="rect">
              <a:avLst/>
            </a:prstGeom>
            <a:solidFill>
              <a:srgbClr val="0058AB">
                <a:alpha val="100000"/>
              </a:srgbClr>
            </a:solidFill>
          </p:spPr>
          <p:txBody>
            <a:bodyPr/>
            <a:lstStyle/>
            <a:p>
              <a:endParaRPr/>
            </a:p>
          </p:txBody>
        </p:sp>
        <p:sp>
          <p:nvSpPr>
            <p:cNvPr id="47" name="rc47"/>
            <p:cNvSpPr/>
            <p:nvPr/>
          </p:nvSpPr>
          <p:spPr>
            <a:xfrm>
              <a:off x="2541780" y="3256896"/>
              <a:ext cx="214223" cy="1618648"/>
            </a:xfrm>
            <a:prstGeom prst="rect">
              <a:avLst/>
            </a:prstGeom>
            <a:solidFill>
              <a:srgbClr val="0058AB">
                <a:alpha val="100000"/>
              </a:srgbClr>
            </a:solidFill>
          </p:spPr>
          <p:txBody>
            <a:bodyPr/>
            <a:lstStyle/>
            <a:p>
              <a:endParaRPr/>
            </a:p>
          </p:txBody>
        </p:sp>
        <p:sp>
          <p:nvSpPr>
            <p:cNvPr id="48" name="rc48"/>
            <p:cNvSpPr/>
            <p:nvPr/>
          </p:nvSpPr>
          <p:spPr>
            <a:xfrm>
              <a:off x="2779807" y="3438842"/>
              <a:ext cx="214223" cy="1436703"/>
            </a:xfrm>
            <a:prstGeom prst="rect">
              <a:avLst/>
            </a:prstGeom>
            <a:solidFill>
              <a:srgbClr val="0058AB">
                <a:alpha val="100000"/>
              </a:srgbClr>
            </a:solidFill>
          </p:spPr>
          <p:txBody>
            <a:bodyPr/>
            <a:lstStyle/>
            <a:p>
              <a:endParaRPr/>
            </a:p>
          </p:txBody>
        </p:sp>
        <p:sp>
          <p:nvSpPr>
            <p:cNvPr id="49" name="rc49"/>
            <p:cNvSpPr/>
            <p:nvPr/>
          </p:nvSpPr>
          <p:spPr>
            <a:xfrm>
              <a:off x="3017833" y="3743728"/>
              <a:ext cx="214223" cy="1131816"/>
            </a:xfrm>
            <a:prstGeom prst="rect">
              <a:avLst/>
            </a:prstGeom>
            <a:solidFill>
              <a:srgbClr val="0058AB">
                <a:alpha val="100000"/>
              </a:srgbClr>
            </a:solidFill>
          </p:spPr>
          <p:txBody>
            <a:bodyPr/>
            <a:lstStyle/>
            <a:p>
              <a:endParaRPr/>
            </a:p>
          </p:txBody>
        </p:sp>
        <p:sp>
          <p:nvSpPr>
            <p:cNvPr id="50" name="rc50"/>
            <p:cNvSpPr/>
            <p:nvPr/>
          </p:nvSpPr>
          <p:spPr>
            <a:xfrm>
              <a:off x="3255859" y="4064201"/>
              <a:ext cx="214223" cy="811343"/>
            </a:xfrm>
            <a:prstGeom prst="rect">
              <a:avLst/>
            </a:prstGeom>
            <a:solidFill>
              <a:srgbClr val="0058AB">
                <a:alpha val="100000"/>
              </a:srgbClr>
            </a:solidFill>
          </p:spPr>
          <p:txBody>
            <a:bodyPr/>
            <a:lstStyle/>
            <a:p>
              <a:endParaRPr/>
            </a:p>
          </p:txBody>
        </p:sp>
        <p:sp>
          <p:nvSpPr>
            <p:cNvPr id="51" name="rc51"/>
            <p:cNvSpPr/>
            <p:nvPr/>
          </p:nvSpPr>
          <p:spPr>
            <a:xfrm>
              <a:off x="3493885" y="3453634"/>
              <a:ext cx="214223" cy="1421911"/>
            </a:xfrm>
            <a:prstGeom prst="rect">
              <a:avLst/>
            </a:prstGeom>
            <a:solidFill>
              <a:srgbClr val="0058AB">
                <a:alpha val="100000"/>
              </a:srgbClr>
            </a:solidFill>
          </p:spPr>
          <p:txBody>
            <a:bodyPr/>
            <a:lstStyle/>
            <a:p>
              <a:endParaRPr/>
            </a:p>
          </p:txBody>
        </p:sp>
        <p:sp>
          <p:nvSpPr>
            <p:cNvPr id="52" name="rc52"/>
            <p:cNvSpPr/>
            <p:nvPr/>
          </p:nvSpPr>
          <p:spPr>
            <a:xfrm>
              <a:off x="3731911" y="3911807"/>
              <a:ext cx="214223" cy="963738"/>
            </a:xfrm>
            <a:prstGeom prst="rect">
              <a:avLst/>
            </a:prstGeom>
            <a:solidFill>
              <a:srgbClr val="0058AB">
                <a:alpha val="100000"/>
              </a:srgbClr>
            </a:solidFill>
          </p:spPr>
          <p:txBody>
            <a:bodyPr/>
            <a:lstStyle/>
            <a:p>
              <a:endParaRPr/>
            </a:p>
          </p:txBody>
        </p:sp>
        <p:sp>
          <p:nvSpPr>
            <p:cNvPr id="53" name="rc53"/>
            <p:cNvSpPr/>
            <p:nvPr/>
          </p:nvSpPr>
          <p:spPr>
            <a:xfrm>
              <a:off x="3969938" y="3409972"/>
              <a:ext cx="214223" cy="1465573"/>
            </a:xfrm>
            <a:prstGeom prst="rect">
              <a:avLst/>
            </a:prstGeom>
            <a:solidFill>
              <a:srgbClr val="0058AB">
                <a:alpha val="100000"/>
              </a:srgbClr>
            </a:solidFill>
          </p:spPr>
          <p:txBody>
            <a:bodyPr/>
            <a:lstStyle/>
            <a:p>
              <a:endParaRPr/>
            </a:p>
          </p:txBody>
        </p:sp>
        <p:sp>
          <p:nvSpPr>
            <p:cNvPr id="54" name="rc54"/>
            <p:cNvSpPr/>
            <p:nvPr/>
          </p:nvSpPr>
          <p:spPr>
            <a:xfrm>
              <a:off x="4207964" y="3016237"/>
              <a:ext cx="214223" cy="1859307"/>
            </a:xfrm>
            <a:prstGeom prst="rect">
              <a:avLst/>
            </a:prstGeom>
            <a:solidFill>
              <a:srgbClr val="0058AB">
                <a:alpha val="100000"/>
              </a:srgbClr>
            </a:solidFill>
          </p:spPr>
          <p:txBody>
            <a:bodyPr/>
            <a:lstStyle/>
            <a:p>
              <a:endParaRPr/>
            </a:p>
          </p:txBody>
        </p:sp>
        <p:sp>
          <p:nvSpPr>
            <p:cNvPr id="55" name="rc55"/>
            <p:cNvSpPr/>
            <p:nvPr/>
          </p:nvSpPr>
          <p:spPr>
            <a:xfrm>
              <a:off x="4445990" y="2486425"/>
              <a:ext cx="214223" cy="2389120"/>
            </a:xfrm>
            <a:prstGeom prst="rect">
              <a:avLst/>
            </a:prstGeom>
            <a:solidFill>
              <a:srgbClr val="0058AB">
                <a:alpha val="100000"/>
              </a:srgbClr>
            </a:solidFill>
          </p:spPr>
          <p:txBody>
            <a:bodyPr/>
            <a:lstStyle/>
            <a:p>
              <a:endParaRPr/>
            </a:p>
          </p:txBody>
        </p:sp>
        <p:sp>
          <p:nvSpPr>
            <p:cNvPr id="56" name="rc56"/>
            <p:cNvSpPr/>
            <p:nvPr/>
          </p:nvSpPr>
          <p:spPr>
            <a:xfrm>
              <a:off x="4684016" y="2444206"/>
              <a:ext cx="214223" cy="2431338"/>
            </a:xfrm>
            <a:prstGeom prst="rect">
              <a:avLst/>
            </a:prstGeom>
            <a:solidFill>
              <a:srgbClr val="0058AB">
                <a:alpha val="100000"/>
              </a:srgbClr>
            </a:solidFill>
          </p:spPr>
          <p:txBody>
            <a:bodyPr/>
            <a:lstStyle/>
            <a:p>
              <a:endParaRPr/>
            </a:p>
          </p:txBody>
        </p:sp>
        <p:sp>
          <p:nvSpPr>
            <p:cNvPr id="57" name="rc57"/>
            <p:cNvSpPr/>
            <p:nvPr/>
          </p:nvSpPr>
          <p:spPr>
            <a:xfrm>
              <a:off x="4922043" y="2352228"/>
              <a:ext cx="214223" cy="2523317"/>
            </a:xfrm>
            <a:prstGeom prst="rect">
              <a:avLst/>
            </a:prstGeom>
            <a:solidFill>
              <a:srgbClr val="0058AB">
                <a:alpha val="100000"/>
              </a:srgbClr>
            </a:solidFill>
          </p:spPr>
          <p:txBody>
            <a:bodyPr/>
            <a:lstStyle/>
            <a:p>
              <a:endParaRPr/>
            </a:p>
          </p:txBody>
        </p:sp>
        <p:sp>
          <p:nvSpPr>
            <p:cNvPr id="58" name="rc58"/>
            <p:cNvSpPr/>
            <p:nvPr/>
          </p:nvSpPr>
          <p:spPr>
            <a:xfrm>
              <a:off x="5160069" y="2680275"/>
              <a:ext cx="214223" cy="2195270"/>
            </a:xfrm>
            <a:prstGeom prst="rect">
              <a:avLst/>
            </a:prstGeom>
            <a:solidFill>
              <a:srgbClr val="0058AB">
                <a:alpha val="100000"/>
              </a:srgbClr>
            </a:solidFill>
          </p:spPr>
          <p:txBody>
            <a:bodyPr/>
            <a:lstStyle/>
            <a:p>
              <a:endParaRPr/>
            </a:p>
          </p:txBody>
        </p:sp>
        <p:sp>
          <p:nvSpPr>
            <p:cNvPr id="59" name="rc59"/>
            <p:cNvSpPr/>
            <p:nvPr/>
          </p:nvSpPr>
          <p:spPr>
            <a:xfrm>
              <a:off x="5398095" y="2068815"/>
              <a:ext cx="214223" cy="2806729"/>
            </a:xfrm>
            <a:prstGeom prst="rect">
              <a:avLst/>
            </a:prstGeom>
            <a:solidFill>
              <a:srgbClr val="0058AB">
                <a:alpha val="100000"/>
              </a:srgbClr>
            </a:solidFill>
          </p:spPr>
          <p:txBody>
            <a:bodyPr/>
            <a:lstStyle/>
            <a:p>
              <a:endParaRPr/>
            </a:p>
          </p:txBody>
        </p:sp>
        <p:sp>
          <p:nvSpPr>
            <p:cNvPr id="60" name="rc60"/>
            <p:cNvSpPr/>
            <p:nvPr/>
          </p:nvSpPr>
          <p:spPr>
            <a:xfrm>
              <a:off x="5636121" y="1182004"/>
              <a:ext cx="214223" cy="3693540"/>
            </a:xfrm>
            <a:prstGeom prst="rect">
              <a:avLst/>
            </a:prstGeom>
            <a:solidFill>
              <a:srgbClr val="0058AB">
                <a:alpha val="100000"/>
              </a:srgbClr>
            </a:solidFill>
          </p:spPr>
          <p:txBody>
            <a:bodyPr/>
            <a:lstStyle/>
            <a:p>
              <a:endParaRPr/>
            </a:p>
          </p:txBody>
        </p:sp>
        <p:sp>
          <p:nvSpPr>
            <p:cNvPr id="61" name="rc61"/>
            <p:cNvSpPr/>
            <p:nvPr/>
          </p:nvSpPr>
          <p:spPr>
            <a:xfrm>
              <a:off x="5874148" y="860947"/>
              <a:ext cx="214223" cy="4014597"/>
            </a:xfrm>
            <a:prstGeom prst="rect">
              <a:avLst/>
            </a:prstGeom>
            <a:solidFill>
              <a:srgbClr val="0058AB">
                <a:alpha val="100000"/>
              </a:srgbClr>
            </a:solidFill>
          </p:spPr>
          <p:txBody>
            <a:bodyPr/>
            <a:lstStyle/>
            <a:p>
              <a:endParaRPr/>
            </a:p>
          </p:txBody>
        </p:sp>
        <p:sp>
          <p:nvSpPr>
            <p:cNvPr id="62" name="rc62"/>
            <p:cNvSpPr/>
            <p:nvPr/>
          </p:nvSpPr>
          <p:spPr>
            <a:xfrm>
              <a:off x="6112174" y="1119934"/>
              <a:ext cx="214223" cy="3755611"/>
            </a:xfrm>
            <a:prstGeom prst="rect">
              <a:avLst/>
            </a:prstGeom>
            <a:solidFill>
              <a:srgbClr val="0058AB">
                <a:alpha val="100000"/>
              </a:srgbClr>
            </a:solidFill>
          </p:spPr>
          <p:txBody>
            <a:bodyPr/>
            <a:lstStyle/>
            <a:p>
              <a:endParaRPr/>
            </a:p>
          </p:txBody>
        </p:sp>
        <p:sp>
          <p:nvSpPr>
            <p:cNvPr id="63" name="rc63"/>
            <p:cNvSpPr/>
            <p:nvPr/>
          </p:nvSpPr>
          <p:spPr>
            <a:xfrm>
              <a:off x="6350200" y="1378434"/>
              <a:ext cx="214223" cy="3497111"/>
            </a:xfrm>
            <a:prstGeom prst="rect">
              <a:avLst/>
            </a:prstGeom>
            <a:solidFill>
              <a:srgbClr val="0058AB">
                <a:alpha val="100000"/>
              </a:srgbClr>
            </a:solidFill>
          </p:spPr>
          <p:txBody>
            <a:bodyPr/>
            <a:lstStyle/>
            <a:p>
              <a:endParaRPr/>
            </a:p>
          </p:txBody>
        </p:sp>
        <p:sp>
          <p:nvSpPr>
            <p:cNvPr id="64" name="rc64"/>
            <p:cNvSpPr/>
            <p:nvPr/>
          </p:nvSpPr>
          <p:spPr>
            <a:xfrm>
              <a:off x="6588226" y="1334610"/>
              <a:ext cx="214223" cy="3540935"/>
            </a:xfrm>
            <a:prstGeom prst="rect">
              <a:avLst/>
            </a:prstGeom>
            <a:solidFill>
              <a:srgbClr val="0058AB">
                <a:alpha val="100000"/>
              </a:srgbClr>
            </a:solidFill>
          </p:spPr>
          <p:txBody>
            <a:bodyPr/>
            <a:lstStyle/>
            <a:p>
              <a:endParaRPr/>
            </a:p>
          </p:txBody>
        </p:sp>
        <p:sp>
          <p:nvSpPr>
            <p:cNvPr id="65" name="rc65"/>
            <p:cNvSpPr/>
            <p:nvPr/>
          </p:nvSpPr>
          <p:spPr>
            <a:xfrm>
              <a:off x="6826253" y="2038632"/>
              <a:ext cx="214223" cy="2836913"/>
            </a:xfrm>
            <a:prstGeom prst="rect">
              <a:avLst/>
            </a:prstGeom>
            <a:solidFill>
              <a:srgbClr val="0058AB">
                <a:alpha val="100000"/>
              </a:srgbClr>
            </a:solidFill>
          </p:spPr>
          <p:txBody>
            <a:bodyPr/>
            <a:lstStyle/>
            <a:p>
              <a:endParaRPr/>
            </a:p>
          </p:txBody>
        </p:sp>
        <p:sp>
          <p:nvSpPr>
            <p:cNvPr id="66" name="rc66"/>
            <p:cNvSpPr/>
            <p:nvPr/>
          </p:nvSpPr>
          <p:spPr>
            <a:xfrm>
              <a:off x="7064279" y="2147073"/>
              <a:ext cx="214223" cy="2728472"/>
            </a:xfrm>
            <a:prstGeom prst="rect">
              <a:avLst/>
            </a:prstGeom>
            <a:solidFill>
              <a:srgbClr val="0058AB">
                <a:alpha val="100000"/>
              </a:srgbClr>
            </a:solidFill>
          </p:spPr>
          <p:txBody>
            <a:bodyPr/>
            <a:lstStyle/>
            <a:p>
              <a:endParaRPr/>
            </a:p>
          </p:txBody>
        </p:sp>
        <p:sp>
          <p:nvSpPr>
            <p:cNvPr id="67" name="rc67"/>
            <p:cNvSpPr/>
            <p:nvPr/>
          </p:nvSpPr>
          <p:spPr>
            <a:xfrm>
              <a:off x="8492436" y="2868238"/>
              <a:ext cx="214223" cy="2007307"/>
            </a:xfrm>
            <a:prstGeom prst="rect">
              <a:avLst/>
            </a:prstGeom>
            <a:solidFill>
              <a:srgbClr val="69DBFF">
                <a:alpha val="100000"/>
              </a:srgbClr>
            </a:solidFill>
          </p:spPr>
          <p:txBody>
            <a:bodyPr/>
            <a:lstStyle/>
            <a:p>
              <a:endParaRPr/>
            </a:p>
          </p:txBody>
        </p:sp>
        <p:sp>
          <p:nvSpPr>
            <p:cNvPr id="68" name="pl68"/>
            <p:cNvSpPr/>
            <p:nvPr/>
          </p:nvSpPr>
          <p:spPr>
            <a:xfrm>
              <a:off x="6219286" y="860947"/>
              <a:ext cx="2380262" cy="2007298"/>
            </a:xfrm>
            <a:custGeom>
              <a:avLst/>
              <a:gdLst/>
              <a:ahLst/>
              <a:cxnLst/>
              <a:rect l="0" t="0" r="0" b="0"/>
              <a:pathLst>
                <a:path w="2380262" h="2007298">
                  <a:moveTo>
                    <a:pt x="0" y="0"/>
                  </a:moveTo>
                  <a:lnTo>
                    <a:pt x="238026" y="200729"/>
                  </a:lnTo>
                  <a:lnTo>
                    <a:pt x="476052" y="401459"/>
                  </a:lnTo>
                  <a:lnTo>
                    <a:pt x="714078" y="602189"/>
                  </a:lnTo>
                  <a:lnTo>
                    <a:pt x="952104" y="802919"/>
                  </a:lnTo>
                  <a:lnTo>
                    <a:pt x="1190131" y="1003649"/>
                  </a:lnTo>
                  <a:lnTo>
                    <a:pt x="1428157" y="1204379"/>
                  </a:lnTo>
                  <a:lnTo>
                    <a:pt x="1666183" y="1405109"/>
                  </a:lnTo>
                  <a:lnTo>
                    <a:pt x="1904209" y="1605839"/>
                  </a:lnTo>
                  <a:lnTo>
                    <a:pt x="2142236" y="1806569"/>
                  </a:lnTo>
                  <a:lnTo>
                    <a:pt x="2380262" y="2007298"/>
                  </a:lnTo>
                </a:path>
              </a:pathLst>
            </a:custGeom>
            <a:ln w="13550" cap="flat">
              <a:solidFill>
                <a:srgbClr val="000000">
                  <a:alpha val="100000"/>
                </a:srgbClr>
              </a:solidFill>
              <a:prstDash val="solid"/>
              <a:round/>
            </a:ln>
          </p:spPr>
          <p:txBody>
            <a:bodyPr/>
            <a:lstStyle/>
            <a:p>
              <a:endParaRPr/>
            </a:p>
          </p:txBody>
        </p:sp>
        <p:sp>
          <p:nvSpPr>
            <p:cNvPr id="69" name="pt69"/>
            <p:cNvSpPr/>
            <p:nvPr/>
          </p:nvSpPr>
          <p:spPr>
            <a:xfrm>
              <a:off x="6194460" y="8361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6432486" y="10368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6670512" y="12375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6908538" y="14383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146565" y="16390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7384591" y="18397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7622617" y="20405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7860643" y="22412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pt77"/>
            <p:cNvSpPr/>
            <p:nvPr/>
          </p:nvSpPr>
          <p:spPr>
            <a:xfrm>
              <a:off x="8098670" y="24419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8" name="pt78"/>
            <p:cNvSpPr/>
            <p:nvPr/>
          </p:nvSpPr>
          <p:spPr>
            <a:xfrm>
              <a:off x="8336696" y="26426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9" name="pt79"/>
            <p:cNvSpPr/>
            <p:nvPr/>
          </p:nvSpPr>
          <p:spPr>
            <a:xfrm>
              <a:off x="8574722" y="28434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80" name="tx80"/>
            <p:cNvSpPr/>
            <p:nvPr/>
          </p:nvSpPr>
          <p:spPr>
            <a:xfrm>
              <a:off x="857700" y="483290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007162"/>
              <a:ext cx="349597"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a:t>
              </a:r>
            </a:p>
          </p:txBody>
        </p:sp>
        <p:sp>
          <p:nvSpPr>
            <p:cNvPr id="82" name="tx82"/>
            <p:cNvSpPr/>
            <p:nvPr/>
          </p:nvSpPr>
          <p:spPr>
            <a:xfrm>
              <a:off x="508103" y="3196207"/>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a:t>
              </a:r>
            </a:p>
          </p:txBody>
        </p:sp>
        <p:sp>
          <p:nvSpPr>
            <p:cNvPr id="83" name="tx83"/>
            <p:cNvSpPr/>
            <p:nvPr/>
          </p:nvSpPr>
          <p:spPr>
            <a:xfrm>
              <a:off x="508103" y="2385253"/>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150,000</a:t>
              </a:r>
            </a:p>
          </p:txBody>
        </p:sp>
        <p:sp>
          <p:nvSpPr>
            <p:cNvPr id="84" name="tx84"/>
            <p:cNvSpPr/>
            <p:nvPr/>
          </p:nvSpPr>
          <p:spPr>
            <a:xfrm>
              <a:off x="508103" y="1574298"/>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a:t>
              </a:r>
            </a:p>
          </p:txBody>
        </p:sp>
        <p:sp>
          <p:nvSpPr>
            <p:cNvPr id="85" name="tx85"/>
            <p:cNvSpPr/>
            <p:nvPr/>
          </p:nvSpPr>
          <p:spPr>
            <a:xfrm>
              <a:off x="508103" y="763344"/>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250,000</a:t>
              </a:r>
            </a:p>
          </p:txBody>
        </p:sp>
        <p:sp>
          <p:nvSpPr>
            <p:cNvPr id="86" name="tx86"/>
            <p:cNvSpPr/>
            <p:nvPr/>
          </p:nvSpPr>
          <p:spPr>
            <a:xfrm rot="-5400000">
              <a:off x="1337871"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7589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81392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2051923"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89976"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528002"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6602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3004054"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242081"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8010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71813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56159"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94185"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432185"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7023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908264"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46290"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8431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62234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60369"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98395"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36422"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74448"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812448"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50500"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8852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8631"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33001" y="2816541"/>
              <a:ext cx="125041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4" name="rc114"/>
            <p:cNvSpPr/>
            <p:nvPr/>
          </p:nvSpPr>
          <p:spPr>
            <a:xfrm>
              <a:off x="3693168" y="5761013"/>
              <a:ext cx="201456" cy="201456"/>
            </a:xfrm>
            <a:prstGeom prst="rect">
              <a:avLst/>
            </a:prstGeom>
            <a:solidFill>
              <a:srgbClr val="0058AB">
                <a:alpha val="100000"/>
              </a:srgbClr>
            </a:solidFill>
          </p:spPr>
          <p:txBody>
            <a:bodyPr/>
            <a:lstStyle/>
            <a:p>
              <a:endParaRPr/>
            </a:p>
          </p:txBody>
        </p:sp>
        <p:sp>
          <p:nvSpPr>
            <p:cNvPr id="115" name="rc115"/>
            <p:cNvSpPr/>
            <p:nvPr/>
          </p:nvSpPr>
          <p:spPr>
            <a:xfrm>
              <a:off x="4595254" y="5761013"/>
              <a:ext cx="201456" cy="201456"/>
            </a:xfrm>
            <a:prstGeom prst="rect">
              <a:avLst/>
            </a:prstGeom>
            <a:solidFill>
              <a:srgbClr val="69DBFF">
                <a:alpha val="100000"/>
              </a:srgbClr>
            </a:solidFill>
          </p:spPr>
          <p:txBody>
            <a:bodyPr/>
            <a:lstStyle/>
            <a:p>
              <a:endParaRPr/>
            </a:p>
          </p:txBody>
        </p:sp>
        <p:sp>
          <p:nvSpPr>
            <p:cNvPr id="116" name="tx116"/>
            <p:cNvSpPr/>
            <p:nvPr/>
          </p:nvSpPr>
          <p:spPr>
            <a:xfrm>
              <a:off x="3973213" y="5810104"/>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75299" y="5781932"/>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204130" y="398022"/>
              <a:ext cx="765004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Cameroun</a:t>
              </a:r>
            </a:p>
          </p:txBody>
        </p:sp>
        <p:sp>
          <p:nvSpPr>
            <p:cNvPr id="119" name="tx119"/>
            <p:cNvSpPr/>
            <p:nvPr/>
          </p:nvSpPr>
          <p:spPr>
            <a:xfrm>
              <a:off x="4775852" y="609340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20" name="tx120"/>
            <p:cNvSpPr/>
            <p:nvPr/>
          </p:nvSpPr>
          <p:spPr>
            <a:xfrm>
              <a:off x="418195" y="6206464"/>
              <a:ext cx="8656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21" name="tx121"/>
            <p:cNvSpPr/>
            <p:nvPr/>
          </p:nvSpPr>
          <p:spPr>
            <a:xfrm>
              <a:off x="635548" y="6327165"/>
              <a:ext cx="84388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22" name="tx122"/>
            <p:cNvSpPr/>
            <p:nvPr/>
          </p:nvSpPr>
          <p:spPr>
            <a:xfrm>
              <a:off x="8108680" y="6471004"/>
              <a:ext cx="96573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3" name="tx123"/>
            <p:cNvSpPr/>
            <p:nvPr/>
          </p:nvSpPr>
          <p:spPr>
            <a:xfrm>
              <a:off x="1853448" y="6568567"/>
              <a:ext cx="72209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n'ayant reçu aucune dose était inférieur d'environ 15 % (c'est-à-dire que le pays avait atteint)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3792925"/>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3173381"/>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2553837"/>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1934293"/>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9913" y="1314749"/>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89913" y="410269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348315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9913" y="286360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89913" y="224406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89913" y="162452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89913" y="100497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57446"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83659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215752"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594905"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69822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7405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4988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2571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80155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7738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333322" y="3635201"/>
              <a:ext cx="248247" cy="467495"/>
            </a:xfrm>
            <a:prstGeom prst="rect">
              <a:avLst/>
            </a:prstGeom>
            <a:solidFill>
              <a:srgbClr val="80BD41">
                <a:alpha val="100000"/>
              </a:srgbClr>
            </a:solidFill>
          </p:spPr>
          <p:txBody>
            <a:bodyPr/>
            <a:lstStyle/>
            <a:p>
              <a:endParaRPr/>
            </a:p>
          </p:txBody>
        </p:sp>
        <p:sp>
          <p:nvSpPr>
            <p:cNvPr id="27" name="rc27"/>
            <p:cNvSpPr/>
            <p:nvPr/>
          </p:nvSpPr>
          <p:spPr>
            <a:xfrm>
              <a:off x="1333322" y="3394372"/>
              <a:ext cx="248247" cy="240829"/>
            </a:xfrm>
            <a:prstGeom prst="rect">
              <a:avLst/>
            </a:prstGeom>
            <a:solidFill>
              <a:srgbClr val="1CABE2">
                <a:alpha val="100000"/>
              </a:srgbClr>
            </a:solidFill>
          </p:spPr>
          <p:txBody>
            <a:bodyPr/>
            <a:lstStyle/>
            <a:p>
              <a:endParaRPr/>
            </a:p>
          </p:txBody>
        </p:sp>
        <p:sp>
          <p:nvSpPr>
            <p:cNvPr id="28" name="rc28"/>
            <p:cNvSpPr/>
            <p:nvPr/>
          </p:nvSpPr>
          <p:spPr>
            <a:xfrm>
              <a:off x="1609153" y="3595823"/>
              <a:ext cx="248247" cy="506873"/>
            </a:xfrm>
            <a:prstGeom prst="rect">
              <a:avLst/>
            </a:prstGeom>
            <a:solidFill>
              <a:srgbClr val="80BD41">
                <a:alpha val="100000"/>
              </a:srgbClr>
            </a:solidFill>
          </p:spPr>
          <p:txBody>
            <a:bodyPr/>
            <a:lstStyle/>
            <a:p>
              <a:endParaRPr/>
            </a:p>
          </p:txBody>
        </p:sp>
        <p:sp>
          <p:nvSpPr>
            <p:cNvPr id="29" name="rc29"/>
            <p:cNvSpPr/>
            <p:nvPr/>
          </p:nvSpPr>
          <p:spPr>
            <a:xfrm>
              <a:off x="1609153" y="3378586"/>
              <a:ext cx="248247" cy="217236"/>
            </a:xfrm>
            <a:prstGeom prst="rect">
              <a:avLst/>
            </a:prstGeom>
            <a:solidFill>
              <a:srgbClr val="1CABE2">
                <a:alpha val="100000"/>
              </a:srgbClr>
            </a:solidFill>
          </p:spPr>
          <p:txBody>
            <a:bodyPr/>
            <a:lstStyle/>
            <a:p>
              <a:endParaRPr/>
            </a:p>
          </p:txBody>
        </p:sp>
        <p:sp>
          <p:nvSpPr>
            <p:cNvPr id="30" name="rc30"/>
            <p:cNvSpPr/>
            <p:nvPr/>
          </p:nvSpPr>
          <p:spPr>
            <a:xfrm>
              <a:off x="1884983" y="3542456"/>
              <a:ext cx="248247" cy="560241"/>
            </a:xfrm>
            <a:prstGeom prst="rect">
              <a:avLst/>
            </a:prstGeom>
            <a:solidFill>
              <a:srgbClr val="80BD41">
                <a:alpha val="100000"/>
              </a:srgbClr>
            </a:solidFill>
          </p:spPr>
          <p:txBody>
            <a:bodyPr/>
            <a:lstStyle/>
            <a:p>
              <a:endParaRPr/>
            </a:p>
          </p:txBody>
        </p:sp>
        <p:sp>
          <p:nvSpPr>
            <p:cNvPr id="31" name="rc31"/>
            <p:cNvSpPr/>
            <p:nvPr/>
          </p:nvSpPr>
          <p:spPr>
            <a:xfrm>
              <a:off x="1884983" y="3355713"/>
              <a:ext cx="248247" cy="186742"/>
            </a:xfrm>
            <a:prstGeom prst="rect">
              <a:avLst/>
            </a:prstGeom>
            <a:solidFill>
              <a:srgbClr val="1CABE2">
                <a:alpha val="100000"/>
              </a:srgbClr>
            </a:solidFill>
          </p:spPr>
          <p:txBody>
            <a:bodyPr/>
            <a:lstStyle/>
            <a:p>
              <a:endParaRPr/>
            </a:p>
          </p:txBody>
        </p:sp>
        <p:sp>
          <p:nvSpPr>
            <p:cNvPr id="32" name="rc32"/>
            <p:cNvSpPr/>
            <p:nvPr/>
          </p:nvSpPr>
          <p:spPr>
            <a:xfrm>
              <a:off x="2160814" y="3491467"/>
              <a:ext cx="248247" cy="611229"/>
            </a:xfrm>
            <a:prstGeom prst="rect">
              <a:avLst/>
            </a:prstGeom>
            <a:solidFill>
              <a:srgbClr val="80BD41">
                <a:alpha val="100000"/>
              </a:srgbClr>
            </a:solidFill>
          </p:spPr>
          <p:txBody>
            <a:bodyPr/>
            <a:lstStyle/>
            <a:p>
              <a:endParaRPr/>
            </a:p>
          </p:txBody>
        </p:sp>
        <p:sp>
          <p:nvSpPr>
            <p:cNvPr id="33" name="rc33"/>
            <p:cNvSpPr/>
            <p:nvPr/>
          </p:nvSpPr>
          <p:spPr>
            <a:xfrm>
              <a:off x="2160814" y="3328985"/>
              <a:ext cx="248247" cy="162481"/>
            </a:xfrm>
            <a:prstGeom prst="rect">
              <a:avLst/>
            </a:prstGeom>
            <a:solidFill>
              <a:srgbClr val="1CABE2">
                <a:alpha val="100000"/>
              </a:srgbClr>
            </a:solidFill>
          </p:spPr>
          <p:txBody>
            <a:bodyPr/>
            <a:lstStyle/>
            <a:p>
              <a:endParaRPr/>
            </a:p>
          </p:txBody>
        </p:sp>
        <p:sp>
          <p:nvSpPr>
            <p:cNvPr id="34" name="rc34"/>
            <p:cNvSpPr/>
            <p:nvPr/>
          </p:nvSpPr>
          <p:spPr>
            <a:xfrm>
              <a:off x="2436645" y="3462584"/>
              <a:ext cx="248247" cy="640112"/>
            </a:xfrm>
            <a:prstGeom prst="rect">
              <a:avLst/>
            </a:prstGeom>
            <a:solidFill>
              <a:srgbClr val="80BD41">
                <a:alpha val="100000"/>
              </a:srgbClr>
            </a:solidFill>
          </p:spPr>
          <p:txBody>
            <a:bodyPr/>
            <a:lstStyle/>
            <a:p>
              <a:endParaRPr/>
            </a:p>
          </p:txBody>
        </p:sp>
        <p:sp>
          <p:nvSpPr>
            <p:cNvPr id="35" name="rc35"/>
            <p:cNvSpPr/>
            <p:nvPr/>
          </p:nvSpPr>
          <p:spPr>
            <a:xfrm>
              <a:off x="2436645" y="3302556"/>
              <a:ext cx="248247" cy="160028"/>
            </a:xfrm>
            <a:prstGeom prst="rect">
              <a:avLst/>
            </a:prstGeom>
            <a:solidFill>
              <a:srgbClr val="1CABE2">
                <a:alpha val="100000"/>
              </a:srgbClr>
            </a:solidFill>
          </p:spPr>
          <p:txBody>
            <a:bodyPr/>
            <a:lstStyle/>
            <a:p>
              <a:endParaRPr/>
            </a:p>
          </p:txBody>
        </p:sp>
        <p:sp>
          <p:nvSpPr>
            <p:cNvPr id="36" name="rc36"/>
            <p:cNvSpPr/>
            <p:nvPr/>
          </p:nvSpPr>
          <p:spPr>
            <a:xfrm>
              <a:off x="2712475" y="3401955"/>
              <a:ext cx="248247" cy="700741"/>
            </a:xfrm>
            <a:prstGeom prst="rect">
              <a:avLst/>
            </a:prstGeom>
            <a:solidFill>
              <a:srgbClr val="80BD41">
                <a:alpha val="100000"/>
              </a:srgbClr>
            </a:solidFill>
          </p:spPr>
          <p:txBody>
            <a:bodyPr/>
            <a:lstStyle/>
            <a:p>
              <a:endParaRPr/>
            </a:p>
          </p:txBody>
        </p:sp>
        <p:sp>
          <p:nvSpPr>
            <p:cNvPr id="37" name="rc37"/>
            <p:cNvSpPr/>
            <p:nvPr/>
          </p:nvSpPr>
          <p:spPr>
            <a:xfrm>
              <a:off x="2712475" y="3278294"/>
              <a:ext cx="248247" cy="123660"/>
            </a:xfrm>
            <a:prstGeom prst="rect">
              <a:avLst/>
            </a:prstGeom>
            <a:solidFill>
              <a:srgbClr val="1CABE2">
                <a:alpha val="100000"/>
              </a:srgbClr>
            </a:solidFill>
          </p:spPr>
          <p:txBody>
            <a:bodyPr/>
            <a:lstStyle/>
            <a:p>
              <a:endParaRPr/>
            </a:p>
          </p:txBody>
        </p:sp>
        <p:sp>
          <p:nvSpPr>
            <p:cNvPr id="38" name="rc38"/>
            <p:cNvSpPr/>
            <p:nvPr/>
          </p:nvSpPr>
          <p:spPr>
            <a:xfrm>
              <a:off x="2988306" y="3368153"/>
              <a:ext cx="248247" cy="734543"/>
            </a:xfrm>
            <a:prstGeom prst="rect">
              <a:avLst/>
            </a:prstGeom>
            <a:solidFill>
              <a:srgbClr val="80BD41">
                <a:alpha val="100000"/>
              </a:srgbClr>
            </a:solidFill>
          </p:spPr>
          <p:txBody>
            <a:bodyPr/>
            <a:lstStyle/>
            <a:p>
              <a:endParaRPr/>
            </a:p>
          </p:txBody>
        </p:sp>
        <p:sp>
          <p:nvSpPr>
            <p:cNvPr id="39" name="rc39"/>
            <p:cNvSpPr/>
            <p:nvPr/>
          </p:nvSpPr>
          <p:spPr>
            <a:xfrm>
              <a:off x="2988306" y="3258395"/>
              <a:ext cx="248247" cy="109758"/>
            </a:xfrm>
            <a:prstGeom prst="rect">
              <a:avLst/>
            </a:prstGeom>
            <a:solidFill>
              <a:srgbClr val="1CABE2">
                <a:alpha val="100000"/>
              </a:srgbClr>
            </a:solidFill>
          </p:spPr>
          <p:txBody>
            <a:bodyPr/>
            <a:lstStyle/>
            <a:p>
              <a:endParaRPr/>
            </a:p>
          </p:txBody>
        </p:sp>
        <p:sp>
          <p:nvSpPr>
            <p:cNvPr id="40" name="rc40"/>
            <p:cNvSpPr/>
            <p:nvPr/>
          </p:nvSpPr>
          <p:spPr>
            <a:xfrm>
              <a:off x="3264137" y="3324488"/>
              <a:ext cx="248247" cy="778209"/>
            </a:xfrm>
            <a:prstGeom prst="rect">
              <a:avLst/>
            </a:prstGeom>
            <a:solidFill>
              <a:srgbClr val="80BD41">
                <a:alpha val="100000"/>
              </a:srgbClr>
            </a:solidFill>
          </p:spPr>
          <p:txBody>
            <a:bodyPr/>
            <a:lstStyle/>
            <a:p>
              <a:endParaRPr/>
            </a:p>
          </p:txBody>
        </p:sp>
        <p:sp>
          <p:nvSpPr>
            <p:cNvPr id="41" name="rc41"/>
            <p:cNvSpPr/>
            <p:nvPr/>
          </p:nvSpPr>
          <p:spPr>
            <a:xfrm>
              <a:off x="3264137" y="3238024"/>
              <a:ext cx="248247" cy="86463"/>
            </a:xfrm>
            <a:prstGeom prst="rect">
              <a:avLst/>
            </a:prstGeom>
            <a:solidFill>
              <a:srgbClr val="1CABE2">
                <a:alpha val="100000"/>
              </a:srgbClr>
            </a:solidFill>
          </p:spPr>
          <p:txBody>
            <a:bodyPr/>
            <a:lstStyle/>
            <a:p>
              <a:endParaRPr/>
            </a:p>
          </p:txBody>
        </p:sp>
        <p:sp>
          <p:nvSpPr>
            <p:cNvPr id="42" name="rc42"/>
            <p:cNvSpPr/>
            <p:nvPr/>
          </p:nvSpPr>
          <p:spPr>
            <a:xfrm>
              <a:off x="3539967" y="3279186"/>
              <a:ext cx="248247" cy="823510"/>
            </a:xfrm>
            <a:prstGeom prst="rect">
              <a:avLst/>
            </a:prstGeom>
            <a:solidFill>
              <a:srgbClr val="80BD41">
                <a:alpha val="100000"/>
              </a:srgbClr>
            </a:solidFill>
          </p:spPr>
          <p:txBody>
            <a:bodyPr/>
            <a:lstStyle/>
            <a:p>
              <a:endParaRPr/>
            </a:p>
          </p:txBody>
        </p:sp>
        <p:sp>
          <p:nvSpPr>
            <p:cNvPr id="43" name="rc43"/>
            <p:cNvSpPr/>
            <p:nvPr/>
          </p:nvSpPr>
          <p:spPr>
            <a:xfrm>
              <a:off x="3539967" y="3217207"/>
              <a:ext cx="248247" cy="61979"/>
            </a:xfrm>
            <a:prstGeom prst="rect">
              <a:avLst/>
            </a:prstGeom>
            <a:solidFill>
              <a:srgbClr val="1CABE2">
                <a:alpha val="100000"/>
              </a:srgbClr>
            </a:solidFill>
          </p:spPr>
          <p:txBody>
            <a:bodyPr/>
            <a:lstStyle/>
            <a:p>
              <a:endParaRPr/>
            </a:p>
          </p:txBody>
        </p:sp>
        <p:sp>
          <p:nvSpPr>
            <p:cNvPr id="44" name="rc44"/>
            <p:cNvSpPr/>
            <p:nvPr/>
          </p:nvSpPr>
          <p:spPr>
            <a:xfrm>
              <a:off x="3815798" y="3306087"/>
              <a:ext cx="248247" cy="796609"/>
            </a:xfrm>
            <a:prstGeom prst="rect">
              <a:avLst/>
            </a:prstGeom>
            <a:solidFill>
              <a:srgbClr val="80BD41">
                <a:alpha val="100000"/>
              </a:srgbClr>
            </a:solidFill>
          </p:spPr>
          <p:txBody>
            <a:bodyPr/>
            <a:lstStyle/>
            <a:p>
              <a:endParaRPr/>
            </a:p>
          </p:txBody>
        </p:sp>
        <p:sp>
          <p:nvSpPr>
            <p:cNvPr id="45" name="rc45"/>
            <p:cNvSpPr/>
            <p:nvPr/>
          </p:nvSpPr>
          <p:spPr>
            <a:xfrm>
              <a:off x="3815798" y="3197456"/>
              <a:ext cx="248247" cy="108630"/>
            </a:xfrm>
            <a:prstGeom prst="rect">
              <a:avLst/>
            </a:prstGeom>
            <a:solidFill>
              <a:srgbClr val="1CABE2">
                <a:alpha val="100000"/>
              </a:srgbClr>
            </a:solidFill>
          </p:spPr>
          <p:txBody>
            <a:bodyPr/>
            <a:lstStyle/>
            <a:p>
              <a:endParaRPr/>
            </a:p>
          </p:txBody>
        </p:sp>
        <p:sp>
          <p:nvSpPr>
            <p:cNvPr id="46" name="rc46"/>
            <p:cNvSpPr/>
            <p:nvPr/>
          </p:nvSpPr>
          <p:spPr>
            <a:xfrm>
              <a:off x="4091628" y="3255991"/>
              <a:ext cx="248247" cy="846706"/>
            </a:xfrm>
            <a:prstGeom prst="rect">
              <a:avLst/>
            </a:prstGeom>
            <a:solidFill>
              <a:srgbClr val="80BD41">
                <a:alpha val="100000"/>
              </a:srgbClr>
            </a:solidFill>
          </p:spPr>
          <p:txBody>
            <a:bodyPr/>
            <a:lstStyle/>
            <a:p>
              <a:endParaRPr/>
            </a:p>
          </p:txBody>
        </p:sp>
        <p:sp>
          <p:nvSpPr>
            <p:cNvPr id="47" name="rc47"/>
            <p:cNvSpPr/>
            <p:nvPr/>
          </p:nvSpPr>
          <p:spPr>
            <a:xfrm>
              <a:off x="4091628" y="3182364"/>
              <a:ext cx="248247" cy="73626"/>
            </a:xfrm>
            <a:prstGeom prst="rect">
              <a:avLst/>
            </a:prstGeom>
            <a:solidFill>
              <a:srgbClr val="1CABE2">
                <a:alpha val="100000"/>
              </a:srgbClr>
            </a:solidFill>
          </p:spPr>
          <p:txBody>
            <a:bodyPr/>
            <a:lstStyle/>
            <a:p>
              <a:endParaRPr/>
            </a:p>
          </p:txBody>
        </p:sp>
        <p:sp>
          <p:nvSpPr>
            <p:cNvPr id="48" name="rc48"/>
            <p:cNvSpPr/>
            <p:nvPr/>
          </p:nvSpPr>
          <p:spPr>
            <a:xfrm>
              <a:off x="4367459" y="3281627"/>
              <a:ext cx="248247" cy="821069"/>
            </a:xfrm>
            <a:prstGeom prst="rect">
              <a:avLst/>
            </a:prstGeom>
            <a:solidFill>
              <a:srgbClr val="80BD41">
                <a:alpha val="100000"/>
              </a:srgbClr>
            </a:solidFill>
          </p:spPr>
          <p:txBody>
            <a:bodyPr/>
            <a:lstStyle/>
            <a:p>
              <a:endParaRPr/>
            </a:p>
          </p:txBody>
        </p:sp>
        <p:sp>
          <p:nvSpPr>
            <p:cNvPr id="49" name="rc49"/>
            <p:cNvSpPr/>
            <p:nvPr/>
          </p:nvSpPr>
          <p:spPr>
            <a:xfrm>
              <a:off x="4367459" y="3169663"/>
              <a:ext cx="248247" cy="111964"/>
            </a:xfrm>
            <a:prstGeom prst="rect">
              <a:avLst/>
            </a:prstGeom>
            <a:solidFill>
              <a:srgbClr val="1CABE2">
                <a:alpha val="100000"/>
              </a:srgbClr>
            </a:solidFill>
          </p:spPr>
          <p:txBody>
            <a:bodyPr/>
            <a:lstStyle/>
            <a:p>
              <a:endParaRPr/>
            </a:p>
          </p:txBody>
        </p:sp>
        <p:sp>
          <p:nvSpPr>
            <p:cNvPr id="50" name="rc50"/>
            <p:cNvSpPr/>
            <p:nvPr/>
          </p:nvSpPr>
          <p:spPr>
            <a:xfrm>
              <a:off x="4643290" y="3297773"/>
              <a:ext cx="248247" cy="804924"/>
            </a:xfrm>
            <a:prstGeom prst="rect">
              <a:avLst/>
            </a:prstGeom>
            <a:solidFill>
              <a:srgbClr val="80BD41">
                <a:alpha val="100000"/>
              </a:srgbClr>
            </a:solidFill>
          </p:spPr>
          <p:txBody>
            <a:bodyPr/>
            <a:lstStyle/>
            <a:p>
              <a:endParaRPr/>
            </a:p>
          </p:txBody>
        </p:sp>
        <p:sp>
          <p:nvSpPr>
            <p:cNvPr id="51" name="rc51"/>
            <p:cNvSpPr/>
            <p:nvPr/>
          </p:nvSpPr>
          <p:spPr>
            <a:xfrm>
              <a:off x="4643290" y="3155724"/>
              <a:ext cx="248247" cy="142049"/>
            </a:xfrm>
            <a:prstGeom prst="rect">
              <a:avLst/>
            </a:prstGeom>
            <a:solidFill>
              <a:srgbClr val="1CABE2">
                <a:alpha val="100000"/>
              </a:srgbClr>
            </a:solidFill>
          </p:spPr>
          <p:txBody>
            <a:bodyPr/>
            <a:lstStyle/>
            <a:p>
              <a:endParaRPr/>
            </a:p>
          </p:txBody>
        </p:sp>
        <p:sp>
          <p:nvSpPr>
            <p:cNvPr id="52" name="rc52"/>
            <p:cNvSpPr/>
            <p:nvPr/>
          </p:nvSpPr>
          <p:spPr>
            <a:xfrm>
              <a:off x="4919120" y="3324574"/>
              <a:ext cx="248247" cy="778122"/>
            </a:xfrm>
            <a:prstGeom prst="rect">
              <a:avLst/>
            </a:prstGeom>
            <a:solidFill>
              <a:srgbClr val="80BD41">
                <a:alpha val="100000"/>
              </a:srgbClr>
            </a:solidFill>
          </p:spPr>
          <p:txBody>
            <a:bodyPr/>
            <a:lstStyle/>
            <a:p>
              <a:endParaRPr/>
            </a:p>
          </p:txBody>
        </p:sp>
        <p:sp>
          <p:nvSpPr>
            <p:cNvPr id="53" name="rc53"/>
            <p:cNvSpPr/>
            <p:nvPr/>
          </p:nvSpPr>
          <p:spPr>
            <a:xfrm>
              <a:off x="4919120" y="3142057"/>
              <a:ext cx="248247" cy="182517"/>
            </a:xfrm>
            <a:prstGeom prst="rect">
              <a:avLst/>
            </a:prstGeom>
            <a:solidFill>
              <a:srgbClr val="1CABE2">
                <a:alpha val="100000"/>
              </a:srgbClr>
            </a:solidFill>
          </p:spPr>
          <p:txBody>
            <a:bodyPr/>
            <a:lstStyle/>
            <a:p>
              <a:endParaRPr/>
            </a:p>
          </p:txBody>
        </p:sp>
        <p:sp>
          <p:nvSpPr>
            <p:cNvPr id="54" name="rc54"/>
            <p:cNvSpPr/>
            <p:nvPr/>
          </p:nvSpPr>
          <p:spPr>
            <a:xfrm>
              <a:off x="5194951" y="3310820"/>
              <a:ext cx="248247" cy="791876"/>
            </a:xfrm>
            <a:prstGeom prst="rect">
              <a:avLst/>
            </a:prstGeom>
            <a:solidFill>
              <a:srgbClr val="80BD41">
                <a:alpha val="100000"/>
              </a:srgbClr>
            </a:solidFill>
          </p:spPr>
          <p:txBody>
            <a:bodyPr/>
            <a:lstStyle/>
            <a:p>
              <a:endParaRPr/>
            </a:p>
          </p:txBody>
        </p:sp>
        <p:sp>
          <p:nvSpPr>
            <p:cNvPr id="55" name="rc55"/>
            <p:cNvSpPr/>
            <p:nvPr/>
          </p:nvSpPr>
          <p:spPr>
            <a:xfrm>
              <a:off x="5194951" y="3125069"/>
              <a:ext cx="248247" cy="185751"/>
            </a:xfrm>
            <a:prstGeom prst="rect">
              <a:avLst/>
            </a:prstGeom>
            <a:solidFill>
              <a:srgbClr val="1CABE2">
                <a:alpha val="100000"/>
              </a:srgbClr>
            </a:solidFill>
          </p:spPr>
          <p:txBody>
            <a:bodyPr/>
            <a:lstStyle/>
            <a:p>
              <a:endParaRPr/>
            </a:p>
          </p:txBody>
        </p:sp>
        <p:sp>
          <p:nvSpPr>
            <p:cNvPr id="56" name="rc56"/>
            <p:cNvSpPr/>
            <p:nvPr/>
          </p:nvSpPr>
          <p:spPr>
            <a:xfrm>
              <a:off x="5470781" y="3280872"/>
              <a:ext cx="248247" cy="821825"/>
            </a:xfrm>
            <a:prstGeom prst="rect">
              <a:avLst/>
            </a:prstGeom>
            <a:solidFill>
              <a:srgbClr val="80BD41">
                <a:alpha val="100000"/>
              </a:srgbClr>
            </a:solidFill>
          </p:spPr>
          <p:txBody>
            <a:bodyPr/>
            <a:lstStyle/>
            <a:p>
              <a:endParaRPr/>
            </a:p>
          </p:txBody>
        </p:sp>
        <p:sp>
          <p:nvSpPr>
            <p:cNvPr id="57" name="rc57"/>
            <p:cNvSpPr/>
            <p:nvPr/>
          </p:nvSpPr>
          <p:spPr>
            <a:xfrm>
              <a:off x="5470781" y="3088094"/>
              <a:ext cx="248247" cy="192777"/>
            </a:xfrm>
            <a:prstGeom prst="rect">
              <a:avLst/>
            </a:prstGeom>
            <a:solidFill>
              <a:srgbClr val="1CABE2">
                <a:alpha val="100000"/>
              </a:srgbClr>
            </a:solidFill>
          </p:spPr>
          <p:txBody>
            <a:bodyPr/>
            <a:lstStyle/>
            <a:p>
              <a:endParaRPr/>
            </a:p>
          </p:txBody>
        </p:sp>
        <p:sp>
          <p:nvSpPr>
            <p:cNvPr id="58" name="rc58"/>
            <p:cNvSpPr/>
            <p:nvPr/>
          </p:nvSpPr>
          <p:spPr>
            <a:xfrm>
              <a:off x="5746612" y="3222213"/>
              <a:ext cx="248247" cy="880483"/>
            </a:xfrm>
            <a:prstGeom prst="rect">
              <a:avLst/>
            </a:prstGeom>
            <a:solidFill>
              <a:srgbClr val="80BD41">
                <a:alpha val="100000"/>
              </a:srgbClr>
            </a:solidFill>
          </p:spPr>
          <p:txBody>
            <a:bodyPr/>
            <a:lstStyle/>
            <a:p>
              <a:endParaRPr/>
            </a:p>
          </p:txBody>
        </p:sp>
        <p:sp>
          <p:nvSpPr>
            <p:cNvPr id="59" name="rc59"/>
            <p:cNvSpPr/>
            <p:nvPr/>
          </p:nvSpPr>
          <p:spPr>
            <a:xfrm>
              <a:off x="5746612" y="3054503"/>
              <a:ext cx="248247" cy="167710"/>
            </a:xfrm>
            <a:prstGeom prst="rect">
              <a:avLst/>
            </a:prstGeom>
            <a:solidFill>
              <a:srgbClr val="1CABE2">
                <a:alpha val="100000"/>
              </a:srgbClr>
            </a:solidFill>
          </p:spPr>
          <p:txBody>
            <a:bodyPr/>
            <a:lstStyle/>
            <a:p>
              <a:endParaRPr/>
            </a:p>
          </p:txBody>
        </p:sp>
        <p:sp>
          <p:nvSpPr>
            <p:cNvPr id="60" name="rc60"/>
            <p:cNvSpPr/>
            <p:nvPr/>
          </p:nvSpPr>
          <p:spPr>
            <a:xfrm>
              <a:off x="6022443" y="3245000"/>
              <a:ext cx="248247" cy="857696"/>
            </a:xfrm>
            <a:prstGeom prst="rect">
              <a:avLst/>
            </a:prstGeom>
            <a:solidFill>
              <a:srgbClr val="80BD41">
                <a:alpha val="100000"/>
              </a:srgbClr>
            </a:solidFill>
          </p:spPr>
          <p:txBody>
            <a:bodyPr/>
            <a:lstStyle/>
            <a:p>
              <a:endParaRPr/>
            </a:p>
          </p:txBody>
        </p:sp>
        <p:sp>
          <p:nvSpPr>
            <p:cNvPr id="61" name="rc61"/>
            <p:cNvSpPr/>
            <p:nvPr/>
          </p:nvSpPr>
          <p:spPr>
            <a:xfrm>
              <a:off x="6022443" y="3030576"/>
              <a:ext cx="248247" cy="214424"/>
            </a:xfrm>
            <a:prstGeom prst="rect">
              <a:avLst/>
            </a:prstGeom>
            <a:solidFill>
              <a:srgbClr val="1CABE2">
                <a:alpha val="100000"/>
              </a:srgbClr>
            </a:solidFill>
          </p:spPr>
          <p:txBody>
            <a:bodyPr/>
            <a:lstStyle/>
            <a:p>
              <a:endParaRPr/>
            </a:p>
          </p:txBody>
        </p:sp>
        <p:sp>
          <p:nvSpPr>
            <p:cNvPr id="62" name="rc62"/>
            <p:cNvSpPr/>
            <p:nvPr/>
          </p:nvSpPr>
          <p:spPr>
            <a:xfrm>
              <a:off x="6298273" y="3299582"/>
              <a:ext cx="248247" cy="803114"/>
            </a:xfrm>
            <a:prstGeom prst="rect">
              <a:avLst/>
            </a:prstGeom>
            <a:solidFill>
              <a:srgbClr val="80BD41">
                <a:alpha val="100000"/>
              </a:srgbClr>
            </a:solidFill>
          </p:spPr>
          <p:txBody>
            <a:bodyPr/>
            <a:lstStyle/>
            <a:p>
              <a:endParaRPr/>
            </a:p>
          </p:txBody>
        </p:sp>
        <p:sp>
          <p:nvSpPr>
            <p:cNvPr id="63" name="rc63"/>
            <p:cNvSpPr/>
            <p:nvPr/>
          </p:nvSpPr>
          <p:spPr>
            <a:xfrm>
              <a:off x="6298273" y="3017404"/>
              <a:ext cx="248247" cy="282177"/>
            </a:xfrm>
            <a:prstGeom prst="rect">
              <a:avLst/>
            </a:prstGeom>
            <a:solidFill>
              <a:srgbClr val="1CABE2">
                <a:alpha val="100000"/>
              </a:srgbClr>
            </a:solidFill>
          </p:spPr>
          <p:txBody>
            <a:bodyPr/>
            <a:lstStyle/>
            <a:p>
              <a:endParaRPr/>
            </a:p>
          </p:txBody>
        </p:sp>
        <p:sp>
          <p:nvSpPr>
            <p:cNvPr id="64" name="rc64"/>
            <p:cNvSpPr/>
            <p:nvPr/>
          </p:nvSpPr>
          <p:spPr>
            <a:xfrm>
              <a:off x="6574104" y="3314030"/>
              <a:ext cx="248247" cy="788667"/>
            </a:xfrm>
            <a:prstGeom prst="rect">
              <a:avLst/>
            </a:prstGeom>
            <a:solidFill>
              <a:srgbClr val="80BD41">
                <a:alpha val="100000"/>
              </a:srgbClr>
            </a:solidFill>
          </p:spPr>
          <p:txBody>
            <a:bodyPr/>
            <a:lstStyle/>
            <a:p>
              <a:endParaRPr/>
            </a:p>
          </p:txBody>
        </p:sp>
        <p:sp>
          <p:nvSpPr>
            <p:cNvPr id="65" name="rc65"/>
            <p:cNvSpPr/>
            <p:nvPr/>
          </p:nvSpPr>
          <p:spPr>
            <a:xfrm>
              <a:off x="6574104" y="3007331"/>
              <a:ext cx="248247" cy="306699"/>
            </a:xfrm>
            <a:prstGeom prst="rect">
              <a:avLst/>
            </a:prstGeom>
            <a:solidFill>
              <a:srgbClr val="1CABE2">
                <a:alpha val="100000"/>
              </a:srgbClr>
            </a:solidFill>
          </p:spPr>
          <p:txBody>
            <a:bodyPr/>
            <a:lstStyle/>
            <a:p>
              <a:endParaRPr/>
            </a:p>
          </p:txBody>
        </p:sp>
        <p:sp>
          <p:nvSpPr>
            <p:cNvPr id="66" name="rc66"/>
            <p:cNvSpPr/>
            <p:nvPr/>
          </p:nvSpPr>
          <p:spPr>
            <a:xfrm>
              <a:off x="6849934" y="3286088"/>
              <a:ext cx="248247" cy="816608"/>
            </a:xfrm>
            <a:prstGeom prst="rect">
              <a:avLst/>
            </a:prstGeom>
            <a:solidFill>
              <a:srgbClr val="80BD41">
                <a:alpha val="100000"/>
              </a:srgbClr>
            </a:solidFill>
          </p:spPr>
          <p:txBody>
            <a:bodyPr/>
            <a:lstStyle/>
            <a:p>
              <a:endParaRPr/>
            </a:p>
          </p:txBody>
        </p:sp>
        <p:sp>
          <p:nvSpPr>
            <p:cNvPr id="67" name="rc67"/>
            <p:cNvSpPr/>
            <p:nvPr/>
          </p:nvSpPr>
          <p:spPr>
            <a:xfrm>
              <a:off x="6849934" y="2999165"/>
              <a:ext cx="248247" cy="286923"/>
            </a:xfrm>
            <a:prstGeom prst="rect">
              <a:avLst/>
            </a:prstGeom>
            <a:solidFill>
              <a:srgbClr val="1CABE2">
                <a:alpha val="100000"/>
              </a:srgbClr>
            </a:solidFill>
          </p:spPr>
          <p:txBody>
            <a:bodyPr/>
            <a:lstStyle/>
            <a:p>
              <a:endParaRPr/>
            </a:p>
          </p:txBody>
        </p:sp>
        <p:sp>
          <p:nvSpPr>
            <p:cNvPr id="68" name="rc68"/>
            <p:cNvSpPr/>
            <p:nvPr/>
          </p:nvSpPr>
          <p:spPr>
            <a:xfrm>
              <a:off x="7125765" y="3256660"/>
              <a:ext cx="248247" cy="846036"/>
            </a:xfrm>
            <a:prstGeom prst="rect">
              <a:avLst/>
            </a:prstGeom>
            <a:solidFill>
              <a:srgbClr val="80BD41">
                <a:alpha val="100000"/>
              </a:srgbClr>
            </a:solidFill>
          </p:spPr>
          <p:txBody>
            <a:bodyPr/>
            <a:lstStyle/>
            <a:p>
              <a:endParaRPr/>
            </a:p>
          </p:txBody>
        </p:sp>
        <p:sp>
          <p:nvSpPr>
            <p:cNvPr id="69" name="rc69"/>
            <p:cNvSpPr/>
            <p:nvPr/>
          </p:nvSpPr>
          <p:spPr>
            <a:xfrm>
              <a:off x="7125765" y="2989488"/>
              <a:ext cx="248247" cy="267172"/>
            </a:xfrm>
            <a:prstGeom prst="rect">
              <a:avLst/>
            </a:prstGeom>
            <a:solidFill>
              <a:srgbClr val="1CABE2">
                <a:alpha val="100000"/>
              </a:srgbClr>
            </a:solidFill>
          </p:spPr>
          <p:txBody>
            <a:bodyPr/>
            <a:lstStyle/>
            <a:p>
              <a:endParaRPr/>
            </a:p>
          </p:txBody>
        </p:sp>
        <p:sp>
          <p:nvSpPr>
            <p:cNvPr id="70" name="rc70"/>
            <p:cNvSpPr/>
            <p:nvPr/>
          </p:nvSpPr>
          <p:spPr>
            <a:xfrm>
              <a:off x="7401596" y="3246066"/>
              <a:ext cx="248247" cy="856631"/>
            </a:xfrm>
            <a:prstGeom prst="rect">
              <a:avLst/>
            </a:prstGeom>
            <a:solidFill>
              <a:srgbClr val="80BD41">
                <a:alpha val="100000"/>
              </a:srgbClr>
            </a:solidFill>
          </p:spPr>
          <p:txBody>
            <a:bodyPr/>
            <a:lstStyle/>
            <a:p>
              <a:endParaRPr/>
            </a:p>
          </p:txBody>
        </p:sp>
        <p:sp>
          <p:nvSpPr>
            <p:cNvPr id="71" name="rc71"/>
            <p:cNvSpPr/>
            <p:nvPr/>
          </p:nvSpPr>
          <p:spPr>
            <a:xfrm>
              <a:off x="7401596" y="2975548"/>
              <a:ext cx="248247" cy="270517"/>
            </a:xfrm>
            <a:prstGeom prst="rect">
              <a:avLst/>
            </a:prstGeom>
            <a:solidFill>
              <a:srgbClr val="1CABE2">
                <a:alpha val="100000"/>
              </a:srgbClr>
            </a:solidFill>
          </p:spPr>
          <p:txBody>
            <a:bodyPr/>
            <a:lstStyle/>
            <a:p>
              <a:endParaRPr/>
            </a:p>
          </p:txBody>
        </p:sp>
        <p:sp>
          <p:nvSpPr>
            <p:cNvPr id="72" name="rc72"/>
            <p:cNvSpPr/>
            <p:nvPr/>
          </p:nvSpPr>
          <p:spPr>
            <a:xfrm>
              <a:off x="7677426" y="3178734"/>
              <a:ext cx="248247" cy="923963"/>
            </a:xfrm>
            <a:prstGeom prst="rect">
              <a:avLst/>
            </a:prstGeom>
            <a:solidFill>
              <a:srgbClr val="80BD41">
                <a:alpha val="100000"/>
              </a:srgbClr>
            </a:solidFill>
          </p:spPr>
          <p:txBody>
            <a:bodyPr/>
            <a:lstStyle/>
            <a:p>
              <a:endParaRPr/>
            </a:p>
          </p:txBody>
        </p:sp>
        <p:sp>
          <p:nvSpPr>
            <p:cNvPr id="73" name="rc73"/>
            <p:cNvSpPr/>
            <p:nvPr/>
          </p:nvSpPr>
          <p:spPr>
            <a:xfrm>
              <a:off x="7677426" y="2962005"/>
              <a:ext cx="248247" cy="216728"/>
            </a:xfrm>
            <a:prstGeom prst="rect">
              <a:avLst/>
            </a:prstGeom>
            <a:solidFill>
              <a:srgbClr val="1CABE2">
                <a:alpha val="100000"/>
              </a:srgbClr>
            </a:solidFill>
          </p:spPr>
          <p:txBody>
            <a:bodyPr/>
            <a:lstStyle/>
            <a:p>
              <a:endParaRPr/>
            </a:p>
          </p:txBody>
        </p:sp>
        <p:sp>
          <p:nvSpPr>
            <p:cNvPr id="74" name="rc74"/>
            <p:cNvSpPr/>
            <p:nvPr/>
          </p:nvSpPr>
          <p:spPr>
            <a:xfrm>
              <a:off x="7953257" y="3153109"/>
              <a:ext cx="248247" cy="949587"/>
            </a:xfrm>
            <a:prstGeom prst="rect">
              <a:avLst/>
            </a:prstGeom>
            <a:solidFill>
              <a:srgbClr val="80BD41">
                <a:alpha val="100000"/>
              </a:srgbClr>
            </a:solidFill>
          </p:spPr>
          <p:txBody>
            <a:bodyPr/>
            <a:lstStyle/>
            <a:p>
              <a:endParaRPr/>
            </a:p>
          </p:txBody>
        </p:sp>
        <p:sp>
          <p:nvSpPr>
            <p:cNvPr id="75" name="rc75"/>
            <p:cNvSpPr/>
            <p:nvPr/>
          </p:nvSpPr>
          <p:spPr>
            <a:xfrm>
              <a:off x="7953257" y="2944657"/>
              <a:ext cx="248247" cy="208451"/>
            </a:xfrm>
            <a:prstGeom prst="rect">
              <a:avLst/>
            </a:prstGeom>
            <a:solidFill>
              <a:srgbClr val="1CABE2">
                <a:alpha val="100000"/>
              </a:srgbClr>
            </a:solidFill>
          </p:spPr>
          <p:txBody>
            <a:bodyPr/>
            <a:lstStyle/>
            <a:p>
              <a:endParaRPr/>
            </a:p>
          </p:txBody>
        </p:sp>
        <p:sp>
          <p:nvSpPr>
            <p:cNvPr id="76" name="pl76"/>
            <p:cNvSpPr/>
            <p:nvPr/>
          </p:nvSpPr>
          <p:spPr>
            <a:xfrm>
              <a:off x="1457446" y="1410261"/>
              <a:ext cx="6619934" cy="781674"/>
            </a:xfrm>
            <a:custGeom>
              <a:avLst/>
              <a:gdLst/>
              <a:ahLst/>
              <a:cxnLst/>
              <a:rect l="0" t="0" r="0" b="0"/>
              <a:pathLst>
                <a:path w="6619934" h="781674">
                  <a:moveTo>
                    <a:pt x="0" y="781674"/>
                  </a:moveTo>
                  <a:lnTo>
                    <a:pt x="275830" y="665871"/>
                  </a:lnTo>
                  <a:lnTo>
                    <a:pt x="551661" y="521116"/>
                  </a:lnTo>
                  <a:lnTo>
                    <a:pt x="827491" y="405312"/>
                  </a:lnTo>
                  <a:lnTo>
                    <a:pt x="1103322" y="376361"/>
                  </a:lnTo>
                  <a:lnTo>
                    <a:pt x="1379153" y="231607"/>
                  </a:lnTo>
                  <a:lnTo>
                    <a:pt x="1654983" y="173705"/>
                  </a:lnTo>
                  <a:lnTo>
                    <a:pt x="1930814" y="86852"/>
                  </a:lnTo>
                  <a:lnTo>
                    <a:pt x="2206644" y="0"/>
                  </a:lnTo>
                  <a:lnTo>
                    <a:pt x="2482475" y="144754"/>
                  </a:lnTo>
                  <a:lnTo>
                    <a:pt x="2758306" y="28950"/>
                  </a:lnTo>
                  <a:lnTo>
                    <a:pt x="3034136" y="144754"/>
                  </a:lnTo>
                  <a:lnTo>
                    <a:pt x="3309967" y="231607"/>
                  </a:lnTo>
                  <a:lnTo>
                    <a:pt x="3585797" y="347411"/>
                  </a:lnTo>
                  <a:lnTo>
                    <a:pt x="3861628" y="347411"/>
                  </a:lnTo>
                  <a:lnTo>
                    <a:pt x="4137459" y="347411"/>
                  </a:lnTo>
                  <a:lnTo>
                    <a:pt x="4413289" y="260558"/>
                  </a:lnTo>
                  <a:lnTo>
                    <a:pt x="4689120" y="376361"/>
                  </a:lnTo>
                  <a:lnTo>
                    <a:pt x="4964950" y="550067"/>
                  </a:lnTo>
                  <a:lnTo>
                    <a:pt x="5240781" y="607969"/>
                  </a:lnTo>
                  <a:lnTo>
                    <a:pt x="5516612" y="550067"/>
                  </a:lnTo>
                  <a:lnTo>
                    <a:pt x="5792442" y="492165"/>
                  </a:lnTo>
                  <a:lnTo>
                    <a:pt x="6068273" y="492165"/>
                  </a:lnTo>
                  <a:lnTo>
                    <a:pt x="6344103" y="347411"/>
                  </a:lnTo>
                  <a:lnTo>
                    <a:pt x="6619934" y="318460"/>
                  </a:lnTo>
                </a:path>
              </a:pathLst>
            </a:custGeom>
            <a:ln w="27101" cap="flat">
              <a:solidFill>
                <a:srgbClr val="0058AB">
                  <a:alpha val="100000"/>
                </a:srgbClr>
              </a:solidFill>
              <a:prstDash val="solid"/>
              <a:round/>
            </a:ln>
          </p:spPr>
          <p:txBody>
            <a:bodyPr/>
            <a:lstStyle/>
            <a:p>
              <a:endParaRPr/>
            </a:p>
          </p:txBody>
        </p:sp>
        <p:sp>
          <p:nvSpPr>
            <p:cNvPr id="77" name="tx77"/>
            <p:cNvSpPr/>
            <p:nvPr/>
          </p:nvSpPr>
          <p:spPr>
            <a:xfrm>
              <a:off x="1397156"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66</a:t>
              </a:r>
            </a:p>
          </p:txBody>
        </p:sp>
        <p:sp>
          <p:nvSpPr>
            <p:cNvPr id="78" name="tx78"/>
            <p:cNvSpPr/>
            <p:nvPr/>
          </p:nvSpPr>
          <p:spPr>
            <a:xfrm>
              <a:off x="2776309"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4155462"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5534615"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6637938" y="10717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72</a:t>
              </a:r>
            </a:p>
          </p:txBody>
        </p:sp>
        <p:sp>
          <p:nvSpPr>
            <p:cNvPr id="82" name="tx82"/>
            <p:cNvSpPr/>
            <p:nvPr/>
          </p:nvSpPr>
          <p:spPr>
            <a:xfrm>
              <a:off x="6913768" y="107210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7189599"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7465430"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7741260"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86" name="tx86"/>
            <p:cNvSpPr/>
            <p:nvPr/>
          </p:nvSpPr>
          <p:spPr>
            <a:xfrm>
              <a:off x="8017091"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87" name="tx87"/>
            <p:cNvSpPr/>
            <p:nvPr/>
          </p:nvSpPr>
          <p:spPr>
            <a:xfrm>
              <a:off x="1339893" y="325844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571.6</a:t>
              </a:r>
            </a:p>
          </p:txBody>
        </p:sp>
        <p:sp>
          <p:nvSpPr>
            <p:cNvPr id="88" name="tx88"/>
            <p:cNvSpPr/>
            <p:nvPr/>
          </p:nvSpPr>
          <p:spPr>
            <a:xfrm>
              <a:off x="2719046" y="314232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665.3</a:t>
              </a:r>
            </a:p>
          </p:txBody>
        </p:sp>
        <p:sp>
          <p:nvSpPr>
            <p:cNvPr id="89" name="tx89"/>
            <p:cNvSpPr/>
            <p:nvPr/>
          </p:nvSpPr>
          <p:spPr>
            <a:xfrm>
              <a:off x="4098199" y="304643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742.8</a:t>
              </a:r>
            </a:p>
          </p:txBody>
        </p:sp>
        <p:sp>
          <p:nvSpPr>
            <p:cNvPr id="90" name="tx90"/>
            <p:cNvSpPr/>
            <p:nvPr/>
          </p:nvSpPr>
          <p:spPr>
            <a:xfrm>
              <a:off x="5477352" y="295216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818.8</a:t>
              </a:r>
            </a:p>
          </p:txBody>
        </p:sp>
        <p:sp>
          <p:nvSpPr>
            <p:cNvPr id="91" name="tx91"/>
            <p:cNvSpPr/>
            <p:nvPr/>
          </p:nvSpPr>
          <p:spPr>
            <a:xfrm>
              <a:off x="6619851" y="2871404"/>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884</a:t>
              </a:r>
            </a:p>
          </p:txBody>
        </p:sp>
        <p:sp>
          <p:nvSpPr>
            <p:cNvPr id="92" name="tx92"/>
            <p:cNvSpPr/>
            <p:nvPr/>
          </p:nvSpPr>
          <p:spPr>
            <a:xfrm>
              <a:off x="6856505" y="286323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890.6</a:t>
              </a:r>
            </a:p>
          </p:txBody>
        </p:sp>
        <p:sp>
          <p:nvSpPr>
            <p:cNvPr id="93" name="tx93"/>
            <p:cNvSpPr/>
            <p:nvPr/>
          </p:nvSpPr>
          <p:spPr>
            <a:xfrm>
              <a:off x="7132335" y="285357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898.4</a:t>
              </a:r>
            </a:p>
          </p:txBody>
        </p:sp>
        <p:sp>
          <p:nvSpPr>
            <p:cNvPr id="94" name="tx94"/>
            <p:cNvSpPr/>
            <p:nvPr/>
          </p:nvSpPr>
          <p:spPr>
            <a:xfrm>
              <a:off x="7408166" y="283962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909.7</a:t>
              </a:r>
            </a:p>
          </p:txBody>
        </p:sp>
        <p:sp>
          <p:nvSpPr>
            <p:cNvPr id="95" name="tx95"/>
            <p:cNvSpPr/>
            <p:nvPr/>
          </p:nvSpPr>
          <p:spPr>
            <a:xfrm>
              <a:off x="7683997" y="282607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920.6</a:t>
              </a:r>
            </a:p>
          </p:txBody>
        </p:sp>
        <p:sp>
          <p:nvSpPr>
            <p:cNvPr id="96" name="tx96"/>
            <p:cNvSpPr/>
            <p:nvPr/>
          </p:nvSpPr>
          <p:spPr>
            <a:xfrm>
              <a:off x="7959827" y="280868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934.6</a:t>
              </a:r>
            </a:p>
          </p:txBody>
        </p:sp>
        <p:sp>
          <p:nvSpPr>
            <p:cNvPr id="97" name="pl97"/>
            <p:cNvSpPr/>
            <p:nvPr/>
          </p:nvSpPr>
          <p:spPr>
            <a:xfrm>
              <a:off x="1457446" y="1207605"/>
              <a:ext cx="0" cy="984331"/>
            </a:xfrm>
            <a:custGeom>
              <a:avLst/>
              <a:gdLst/>
              <a:ahLst/>
              <a:cxnLst/>
              <a:rect l="0" t="0" r="0" b="0"/>
              <a:pathLst>
                <a:path h="984331">
                  <a:moveTo>
                    <a:pt x="0" y="984331"/>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2836599" y="1207605"/>
              <a:ext cx="0" cy="434263"/>
            </a:xfrm>
            <a:custGeom>
              <a:avLst/>
              <a:gdLst/>
              <a:ahLst/>
              <a:cxnLst/>
              <a:rect l="0" t="0" r="0" b="0"/>
              <a:pathLst>
                <a:path h="434263">
                  <a:moveTo>
                    <a:pt x="0" y="434263"/>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4215752" y="1207605"/>
              <a:ext cx="0" cy="231607"/>
            </a:xfrm>
            <a:custGeom>
              <a:avLst/>
              <a:gdLst/>
              <a:ahLst/>
              <a:cxnLst/>
              <a:rect l="0" t="0" r="0" b="0"/>
              <a:pathLst>
                <a:path h="231607">
                  <a:moveTo>
                    <a:pt x="0" y="231607"/>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5594905" y="1207605"/>
              <a:ext cx="0" cy="550067"/>
            </a:xfrm>
            <a:custGeom>
              <a:avLst/>
              <a:gdLst/>
              <a:ahLst/>
              <a:cxnLst/>
              <a:rect l="0" t="0" r="0" b="0"/>
              <a:pathLst>
                <a:path h="550067">
                  <a:moveTo>
                    <a:pt x="0" y="550067"/>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6698228" y="1207605"/>
              <a:ext cx="0" cy="810625"/>
            </a:xfrm>
            <a:custGeom>
              <a:avLst/>
              <a:gdLst/>
              <a:ahLst/>
              <a:cxnLst/>
              <a:rect l="0" t="0" r="0" b="0"/>
              <a:pathLst>
                <a:path h="810625">
                  <a:moveTo>
                    <a:pt x="0" y="810625"/>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6974058" y="1207605"/>
              <a:ext cx="0" cy="752723"/>
            </a:xfrm>
            <a:custGeom>
              <a:avLst/>
              <a:gdLst/>
              <a:ahLst/>
              <a:cxnLst/>
              <a:rect l="0" t="0" r="0" b="0"/>
              <a:pathLst>
                <a:path h="752723">
                  <a:moveTo>
                    <a:pt x="0" y="752723"/>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7249889" y="1207605"/>
              <a:ext cx="0" cy="694822"/>
            </a:xfrm>
            <a:custGeom>
              <a:avLst/>
              <a:gdLst/>
              <a:ahLst/>
              <a:cxnLst/>
              <a:rect l="0" t="0" r="0" b="0"/>
              <a:pathLst>
                <a:path h="694822">
                  <a:moveTo>
                    <a:pt x="0" y="694822"/>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7525719" y="1207605"/>
              <a:ext cx="0" cy="694822"/>
            </a:xfrm>
            <a:custGeom>
              <a:avLst/>
              <a:gdLst/>
              <a:ahLst/>
              <a:cxnLst/>
              <a:rect l="0" t="0" r="0" b="0"/>
              <a:pathLst>
                <a:path h="694822">
                  <a:moveTo>
                    <a:pt x="0" y="694822"/>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7801550" y="1207605"/>
              <a:ext cx="0" cy="550067"/>
            </a:xfrm>
            <a:custGeom>
              <a:avLst/>
              <a:gdLst/>
              <a:ahLst/>
              <a:cxnLst/>
              <a:rect l="0" t="0" r="0" b="0"/>
              <a:pathLst>
                <a:path h="550067">
                  <a:moveTo>
                    <a:pt x="0" y="550067"/>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8077381" y="1207605"/>
              <a:ext cx="0" cy="521116"/>
            </a:xfrm>
            <a:custGeom>
              <a:avLst/>
              <a:gdLst/>
              <a:ahLst/>
              <a:cxnLst/>
              <a:rect l="0" t="0" r="0" b="0"/>
              <a:pathLst>
                <a:path h="521116">
                  <a:moveTo>
                    <a:pt x="0" y="521116"/>
                  </a:moveTo>
                  <a:lnTo>
                    <a:pt x="0" y="0"/>
                  </a:lnTo>
                </a:path>
              </a:pathLst>
            </a:custGeom>
            <a:ln w="13550" cap="flat">
              <a:solidFill>
                <a:srgbClr val="0058AB">
                  <a:alpha val="100000"/>
                </a:srgbClr>
              </a:solidFill>
              <a:prstDash val="dot"/>
              <a:round/>
            </a:ln>
          </p:spPr>
          <p:txBody>
            <a:bodyPr/>
            <a:lstStyle/>
            <a:p>
              <a:endParaRPr/>
            </a:p>
          </p:txBody>
        </p:sp>
        <p:sp>
          <p:nvSpPr>
            <p:cNvPr id="107" name="tx107"/>
            <p:cNvSpPr/>
            <p:nvPr/>
          </p:nvSpPr>
          <p:spPr>
            <a:xfrm>
              <a:off x="1339893" y="383385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377.3</a:t>
              </a:r>
            </a:p>
          </p:txBody>
        </p:sp>
        <p:sp>
          <p:nvSpPr>
            <p:cNvPr id="108" name="tx108"/>
            <p:cNvSpPr/>
            <p:nvPr/>
          </p:nvSpPr>
          <p:spPr>
            <a:xfrm>
              <a:off x="1339893" y="347973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194.4</a:t>
              </a:r>
            </a:p>
          </p:txBody>
        </p:sp>
        <p:sp>
          <p:nvSpPr>
            <p:cNvPr id="109" name="tx109"/>
            <p:cNvSpPr/>
            <p:nvPr/>
          </p:nvSpPr>
          <p:spPr>
            <a:xfrm>
              <a:off x="2719046" y="371727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565.5</a:t>
              </a:r>
            </a:p>
          </p:txBody>
        </p:sp>
        <p:sp>
          <p:nvSpPr>
            <p:cNvPr id="110" name="tx110"/>
            <p:cNvSpPr/>
            <p:nvPr/>
          </p:nvSpPr>
          <p:spPr>
            <a:xfrm>
              <a:off x="2745171" y="3305077"/>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99.8</a:t>
              </a:r>
            </a:p>
          </p:txBody>
        </p:sp>
        <p:sp>
          <p:nvSpPr>
            <p:cNvPr id="111" name="tx111"/>
            <p:cNvSpPr/>
            <p:nvPr/>
          </p:nvSpPr>
          <p:spPr>
            <a:xfrm>
              <a:off x="4098199" y="364425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683.3</a:t>
              </a:r>
            </a:p>
          </p:txBody>
        </p:sp>
        <p:sp>
          <p:nvSpPr>
            <p:cNvPr id="112" name="tx112"/>
            <p:cNvSpPr/>
            <p:nvPr/>
          </p:nvSpPr>
          <p:spPr>
            <a:xfrm>
              <a:off x="4124324" y="318412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59.4</a:t>
              </a:r>
            </a:p>
          </p:txBody>
        </p:sp>
        <p:sp>
          <p:nvSpPr>
            <p:cNvPr id="113" name="tx113"/>
            <p:cNvSpPr/>
            <p:nvPr/>
          </p:nvSpPr>
          <p:spPr>
            <a:xfrm>
              <a:off x="5477352" y="365669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663.2</a:t>
              </a:r>
            </a:p>
          </p:txBody>
        </p:sp>
        <p:sp>
          <p:nvSpPr>
            <p:cNvPr id="114" name="tx114"/>
            <p:cNvSpPr/>
            <p:nvPr/>
          </p:nvSpPr>
          <p:spPr>
            <a:xfrm>
              <a:off x="5477352" y="314943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155.6</a:t>
              </a:r>
            </a:p>
          </p:txBody>
        </p:sp>
        <p:sp>
          <p:nvSpPr>
            <p:cNvPr id="115" name="tx115"/>
            <p:cNvSpPr/>
            <p:nvPr/>
          </p:nvSpPr>
          <p:spPr>
            <a:xfrm>
              <a:off x="6580674" y="367326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636.5</a:t>
              </a:r>
            </a:p>
          </p:txBody>
        </p:sp>
        <p:sp>
          <p:nvSpPr>
            <p:cNvPr id="116" name="tx116"/>
            <p:cNvSpPr/>
            <p:nvPr/>
          </p:nvSpPr>
          <p:spPr>
            <a:xfrm>
              <a:off x="6580674" y="312563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247.5</a:t>
              </a:r>
            </a:p>
          </p:txBody>
        </p:sp>
        <p:sp>
          <p:nvSpPr>
            <p:cNvPr id="117" name="tx117"/>
            <p:cNvSpPr/>
            <p:nvPr/>
          </p:nvSpPr>
          <p:spPr>
            <a:xfrm>
              <a:off x="6895682" y="3659344"/>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659</a:t>
              </a:r>
            </a:p>
          </p:txBody>
        </p:sp>
        <p:sp>
          <p:nvSpPr>
            <p:cNvPr id="118" name="tx118"/>
            <p:cNvSpPr/>
            <p:nvPr/>
          </p:nvSpPr>
          <p:spPr>
            <a:xfrm>
              <a:off x="6856505" y="310753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231.6</a:t>
              </a:r>
            </a:p>
          </p:txBody>
        </p:sp>
        <p:sp>
          <p:nvSpPr>
            <p:cNvPr id="119" name="tx119"/>
            <p:cNvSpPr/>
            <p:nvPr/>
          </p:nvSpPr>
          <p:spPr>
            <a:xfrm>
              <a:off x="7132335" y="364463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682.8</a:t>
              </a:r>
            </a:p>
          </p:txBody>
        </p:sp>
        <p:sp>
          <p:nvSpPr>
            <p:cNvPr id="120" name="tx120"/>
            <p:cNvSpPr/>
            <p:nvPr/>
          </p:nvSpPr>
          <p:spPr>
            <a:xfrm>
              <a:off x="7132335" y="308802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215.6</a:t>
              </a:r>
            </a:p>
          </p:txBody>
        </p:sp>
        <p:sp>
          <p:nvSpPr>
            <p:cNvPr id="121" name="tx121"/>
            <p:cNvSpPr/>
            <p:nvPr/>
          </p:nvSpPr>
          <p:spPr>
            <a:xfrm>
              <a:off x="7408166" y="363928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691.3</a:t>
              </a:r>
            </a:p>
          </p:txBody>
        </p:sp>
        <p:sp>
          <p:nvSpPr>
            <p:cNvPr id="122" name="tx122"/>
            <p:cNvSpPr/>
            <p:nvPr/>
          </p:nvSpPr>
          <p:spPr>
            <a:xfrm>
              <a:off x="7408166" y="307571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218.3</a:t>
              </a:r>
            </a:p>
          </p:txBody>
        </p:sp>
        <p:sp>
          <p:nvSpPr>
            <p:cNvPr id="123" name="tx123"/>
            <p:cNvSpPr/>
            <p:nvPr/>
          </p:nvSpPr>
          <p:spPr>
            <a:xfrm>
              <a:off x="7683997" y="3605942"/>
              <a:ext cx="235106" cy="68398"/>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745.7</a:t>
              </a:r>
            </a:p>
          </p:txBody>
        </p:sp>
        <p:sp>
          <p:nvSpPr>
            <p:cNvPr id="124" name="tx124"/>
            <p:cNvSpPr/>
            <p:nvPr/>
          </p:nvSpPr>
          <p:spPr>
            <a:xfrm>
              <a:off x="7683997" y="303532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174.9</a:t>
              </a:r>
            </a:p>
          </p:txBody>
        </p:sp>
        <p:sp>
          <p:nvSpPr>
            <p:cNvPr id="125" name="tx125"/>
            <p:cNvSpPr/>
            <p:nvPr/>
          </p:nvSpPr>
          <p:spPr>
            <a:xfrm>
              <a:off x="7959827" y="359285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766.4</a:t>
              </a:r>
            </a:p>
          </p:txBody>
        </p:sp>
        <p:sp>
          <p:nvSpPr>
            <p:cNvPr id="126" name="tx126"/>
            <p:cNvSpPr/>
            <p:nvPr/>
          </p:nvSpPr>
          <p:spPr>
            <a:xfrm>
              <a:off x="7959827" y="301383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168.2</a:t>
              </a:r>
            </a:p>
          </p:txBody>
        </p:sp>
        <p:sp>
          <p:nvSpPr>
            <p:cNvPr id="127" name="tx127"/>
            <p:cNvSpPr/>
            <p:nvPr/>
          </p:nvSpPr>
          <p:spPr>
            <a:xfrm>
              <a:off x="849589"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43103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29" name="tx129"/>
            <p:cNvSpPr/>
            <p:nvPr/>
          </p:nvSpPr>
          <p:spPr>
            <a:xfrm>
              <a:off x="577692" y="2793418"/>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577692" y="2173874"/>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a:t>
              </a:r>
            </a:p>
          </p:txBody>
        </p:sp>
        <p:sp>
          <p:nvSpPr>
            <p:cNvPr id="131" name="tx131"/>
            <p:cNvSpPr/>
            <p:nvPr/>
          </p:nvSpPr>
          <p:spPr>
            <a:xfrm>
              <a:off x="577692" y="1554330"/>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a:off x="577692" y="934785"/>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2,500</a:t>
              </a:r>
            </a:p>
          </p:txBody>
        </p:sp>
        <p:sp>
          <p:nvSpPr>
            <p:cNvPr id="133" name="tx133"/>
            <p:cNvSpPr/>
            <p:nvPr/>
          </p:nvSpPr>
          <p:spPr>
            <a:xfrm>
              <a:off x="8607544"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42161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517221"/>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51722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566776" y="511078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1" name="tx151"/>
            <p:cNvSpPr/>
            <p:nvPr/>
          </p:nvSpPr>
          <p:spPr>
            <a:xfrm>
              <a:off x="2833876" y="5058740"/>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2" name="rc152"/>
            <p:cNvSpPr/>
            <p:nvPr/>
          </p:nvSpPr>
          <p:spPr>
            <a:xfrm>
              <a:off x="4177167" y="5010059"/>
              <a:ext cx="201456" cy="201456"/>
            </a:xfrm>
            <a:prstGeom prst="rect">
              <a:avLst/>
            </a:prstGeom>
            <a:solidFill>
              <a:srgbClr val="1CABE2">
                <a:alpha val="100000"/>
              </a:srgbClr>
            </a:solidFill>
          </p:spPr>
          <p:txBody>
            <a:bodyPr/>
            <a:lstStyle/>
            <a:p>
              <a:endParaRPr/>
            </a:p>
          </p:txBody>
        </p:sp>
        <p:sp>
          <p:nvSpPr>
            <p:cNvPr id="153" name="rc153"/>
            <p:cNvSpPr/>
            <p:nvPr/>
          </p:nvSpPr>
          <p:spPr>
            <a:xfrm>
              <a:off x="6143102" y="5010059"/>
              <a:ext cx="201456" cy="201456"/>
            </a:xfrm>
            <a:prstGeom prst="rect">
              <a:avLst/>
            </a:prstGeom>
            <a:solidFill>
              <a:srgbClr val="80BD41">
                <a:alpha val="100000"/>
              </a:srgbClr>
            </a:solidFill>
          </p:spPr>
          <p:txBody>
            <a:bodyPr/>
            <a:lstStyle/>
            <a:p>
              <a:endParaRPr/>
            </a:p>
          </p:txBody>
        </p:sp>
        <p:sp>
          <p:nvSpPr>
            <p:cNvPr id="154" name="tx154"/>
            <p:cNvSpPr/>
            <p:nvPr/>
          </p:nvSpPr>
          <p:spPr>
            <a:xfrm>
              <a:off x="4457212" y="5029682"/>
              <a:ext cx="160730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5" name="tx155"/>
            <p:cNvSpPr/>
            <p:nvPr/>
          </p:nvSpPr>
          <p:spPr>
            <a:xfrm>
              <a:off x="6423147" y="5058604"/>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89913" y="479153"/>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7" name="tx157"/>
            <p:cNvSpPr/>
            <p:nvPr/>
          </p:nvSpPr>
          <p:spPr>
            <a:xfrm>
              <a:off x="989913" y="660204"/>
              <a:ext cx="1677545"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Cameroun, 2000-2024</a:t>
              </a:r>
            </a:p>
          </p:txBody>
        </p:sp>
        <p:sp>
          <p:nvSpPr>
            <p:cNvPr id="158" name="pl158"/>
            <p:cNvSpPr/>
            <p:nvPr/>
          </p:nvSpPr>
          <p:spPr>
            <a:xfrm>
              <a:off x="2208188"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3957919"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5707651"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7457382"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989913" y="5972654"/>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989913" y="576366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989913" y="555467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1333322"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3083054"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4832785"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582516"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8332248"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rc170"/>
            <p:cNvSpPr/>
            <p:nvPr/>
          </p:nvSpPr>
          <p:spPr>
            <a:xfrm>
              <a:off x="1333322" y="5889059"/>
              <a:ext cx="4454746" cy="167191"/>
            </a:xfrm>
            <a:prstGeom prst="rect">
              <a:avLst/>
            </a:prstGeom>
            <a:solidFill>
              <a:srgbClr val="80BD41">
                <a:alpha val="100000"/>
              </a:srgbClr>
            </a:solidFill>
          </p:spPr>
          <p:txBody>
            <a:bodyPr/>
            <a:lstStyle/>
            <a:p>
              <a:endParaRPr/>
            </a:p>
          </p:txBody>
        </p:sp>
        <p:sp>
          <p:nvSpPr>
            <p:cNvPr id="171" name="rc171"/>
            <p:cNvSpPr/>
            <p:nvPr/>
          </p:nvSpPr>
          <p:spPr>
            <a:xfrm>
              <a:off x="5788068" y="5889059"/>
              <a:ext cx="1732374" cy="167191"/>
            </a:xfrm>
            <a:prstGeom prst="rect">
              <a:avLst/>
            </a:prstGeom>
            <a:solidFill>
              <a:srgbClr val="1CABE2">
                <a:alpha val="100000"/>
              </a:srgbClr>
            </a:solidFill>
          </p:spPr>
          <p:txBody>
            <a:bodyPr/>
            <a:lstStyle/>
            <a:p>
              <a:endParaRPr/>
            </a:p>
          </p:txBody>
        </p:sp>
        <p:sp>
          <p:nvSpPr>
            <p:cNvPr id="172" name="rc172"/>
            <p:cNvSpPr/>
            <p:nvPr/>
          </p:nvSpPr>
          <p:spPr>
            <a:xfrm>
              <a:off x="1333322" y="5680069"/>
              <a:ext cx="5218958" cy="167191"/>
            </a:xfrm>
            <a:prstGeom prst="rect">
              <a:avLst/>
            </a:prstGeom>
            <a:solidFill>
              <a:srgbClr val="80BD41">
                <a:alpha val="100000"/>
              </a:srgbClr>
            </a:solidFill>
          </p:spPr>
          <p:txBody>
            <a:bodyPr/>
            <a:lstStyle/>
            <a:p>
              <a:endParaRPr/>
            </a:p>
          </p:txBody>
        </p:sp>
        <p:sp>
          <p:nvSpPr>
            <p:cNvPr id="173" name="rc173"/>
            <p:cNvSpPr/>
            <p:nvPr/>
          </p:nvSpPr>
          <p:spPr>
            <a:xfrm>
              <a:off x="6552281" y="5680069"/>
              <a:ext cx="1224182" cy="167191"/>
            </a:xfrm>
            <a:prstGeom prst="rect">
              <a:avLst/>
            </a:prstGeom>
            <a:solidFill>
              <a:srgbClr val="1CABE2">
                <a:alpha val="100000"/>
              </a:srgbClr>
            </a:solidFill>
          </p:spPr>
          <p:txBody>
            <a:bodyPr/>
            <a:lstStyle/>
            <a:p>
              <a:endParaRPr/>
            </a:p>
          </p:txBody>
        </p:sp>
        <p:sp>
          <p:nvSpPr>
            <p:cNvPr id="174" name="rc174"/>
            <p:cNvSpPr/>
            <p:nvPr/>
          </p:nvSpPr>
          <p:spPr>
            <a:xfrm>
              <a:off x="1333322" y="5471080"/>
              <a:ext cx="5363696" cy="167191"/>
            </a:xfrm>
            <a:prstGeom prst="rect">
              <a:avLst/>
            </a:prstGeom>
            <a:solidFill>
              <a:srgbClr val="80BD41">
                <a:alpha val="100000"/>
              </a:srgbClr>
            </a:solidFill>
          </p:spPr>
          <p:txBody>
            <a:bodyPr/>
            <a:lstStyle/>
            <a:p>
              <a:endParaRPr/>
            </a:p>
          </p:txBody>
        </p:sp>
        <p:sp>
          <p:nvSpPr>
            <p:cNvPr id="175" name="rc175"/>
            <p:cNvSpPr/>
            <p:nvPr/>
          </p:nvSpPr>
          <p:spPr>
            <a:xfrm>
              <a:off x="6697019" y="5471080"/>
              <a:ext cx="1177429" cy="167191"/>
            </a:xfrm>
            <a:prstGeom prst="rect">
              <a:avLst/>
            </a:prstGeom>
            <a:solidFill>
              <a:srgbClr val="1CABE2">
                <a:alpha val="100000"/>
              </a:srgbClr>
            </a:solidFill>
          </p:spPr>
          <p:txBody>
            <a:bodyPr/>
            <a:lstStyle/>
            <a:p>
              <a:endParaRPr/>
            </a:p>
          </p:txBody>
        </p:sp>
        <p:sp>
          <p:nvSpPr>
            <p:cNvPr id="176" name="tx176"/>
            <p:cNvSpPr/>
            <p:nvPr/>
          </p:nvSpPr>
          <p:spPr>
            <a:xfrm>
              <a:off x="7733335" y="5929518"/>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884</a:t>
              </a:r>
            </a:p>
          </p:txBody>
        </p:sp>
        <p:sp>
          <p:nvSpPr>
            <p:cNvPr id="177" name="tx177"/>
            <p:cNvSpPr/>
            <p:nvPr/>
          </p:nvSpPr>
          <p:spPr>
            <a:xfrm>
              <a:off x="7953939" y="5720529"/>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920.6</a:t>
              </a:r>
            </a:p>
          </p:txBody>
        </p:sp>
        <p:sp>
          <p:nvSpPr>
            <p:cNvPr id="178" name="tx178"/>
            <p:cNvSpPr/>
            <p:nvPr/>
          </p:nvSpPr>
          <p:spPr>
            <a:xfrm>
              <a:off x="8056823" y="5511483"/>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934.6</a:t>
              </a:r>
            </a:p>
          </p:txBody>
        </p:sp>
        <p:sp>
          <p:nvSpPr>
            <p:cNvPr id="179" name="tx179"/>
            <p:cNvSpPr/>
            <p:nvPr/>
          </p:nvSpPr>
          <p:spPr>
            <a:xfrm>
              <a:off x="3425057" y="5932161"/>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636.5</a:t>
              </a:r>
            </a:p>
          </p:txBody>
        </p:sp>
        <p:sp>
          <p:nvSpPr>
            <p:cNvPr id="180" name="tx180"/>
            <p:cNvSpPr/>
            <p:nvPr/>
          </p:nvSpPr>
          <p:spPr>
            <a:xfrm>
              <a:off x="6518617" y="5932214"/>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247.5</a:t>
              </a:r>
            </a:p>
          </p:txBody>
        </p:sp>
        <p:sp>
          <p:nvSpPr>
            <p:cNvPr id="181" name="tx181"/>
            <p:cNvSpPr/>
            <p:nvPr/>
          </p:nvSpPr>
          <p:spPr>
            <a:xfrm>
              <a:off x="3807163" y="5723542"/>
              <a:ext cx="27127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745.7</a:t>
              </a:r>
            </a:p>
          </p:txBody>
        </p:sp>
        <p:sp>
          <p:nvSpPr>
            <p:cNvPr id="182" name="tx182"/>
            <p:cNvSpPr/>
            <p:nvPr/>
          </p:nvSpPr>
          <p:spPr>
            <a:xfrm>
              <a:off x="7028733" y="5723225"/>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174.9</a:t>
              </a:r>
            </a:p>
          </p:txBody>
        </p:sp>
        <p:sp>
          <p:nvSpPr>
            <p:cNvPr id="183" name="tx183"/>
            <p:cNvSpPr/>
            <p:nvPr/>
          </p:nvSpPr>
          <p:spPr>
            <a:xfrm>
              <a:off x="3879532" y="5514235"/>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766.4</a:t>
              </a:r>
            </a:p>
          </p:txBody>
        </p:sp>
        <p:sp>
          <p:nvSpPr>
            <p:cNvPr id="184" name="tx184"/>
            <p:cNvSpPr/>
            <p:nvPr/>
          </p:nvSpPr>
          <p:spPr>
            <a:xfrm>
              <a:off x="7150095" y="5514235"/>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168.2</a:t>
              </a:r>
            </a:p>
          </p:txBody>
        </p:sp>
        <p:sp>
          <p:nvSpPr>
            <p:cNvPr id="185" name="tx185"/>
            <p:cNvSpPr/>
            <p:nvPr/>
          </p:nvSpPr>
          <p:spPr>
            <a:xfrm>
              <a:off x="616505" y="59205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711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16505" y="55025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94475" y="6158564"/>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66512"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a:t>
              </a:r>
            </a:p>
          </p:txBody>
        </p:sp>
        <p:sp>
          <p:nvSpPr>
            <p:cNvPr id="190" name="tx190"/>
            <p:cNvSpPr/>
            <p:nvPr/>
          </p:nvSpPr>
          <p:spPr>
            <a:xfrm>
              <a:off x="4716243"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6465975"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a:t>
              </a:r>
            </a:p>
          </p:txBody>
        </p:sp>
        <p:sp>
          <p:nvSpPr>
            <p:cNvPr id="192" name="tx192"/>
            <p:cNvSpPr/>
            <p:nvPr/>
          </p:nvSpPr>
          <p:spPr>
            <a:xfrm>
              <a:off x="8157452" y="6140487"/>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93" name="tx193"/>
            <p:cNvSpPr/>
            <p:nvPr/>
          </p:nvSpPr>
          <p:spPr>
            <a:xfrm>
              <a:off x="4025973" y="6293768"/>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4" name="tx194"/>
            <p:cNvSpPr/>
            <p:nvPr/>
          </p:nvSpPr>
          <p:spPr>
            <a:xfrm>
              <a:off x="4246355" y="65066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par le DTC1 en 2024 (82 %) était plus élevée qu'en 2019 (72 %).
Le nombre d'enfants vaccinés avec le DTP1 a augmenté de 20 % par rapport à 2019.
Le nombre de nourrissons survivants a augmenté d'environ 6 % par rapport à 2019.
En 2024, 100 000 enfants de plus ont été vaccinés par rapport à 2019.
En 2024, il y avait 100 000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4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442447"/>
              <a:ext cx="3397293" cy="609091"/>
            </a:xfrm>
            <a:custGeom>
              <a:avLst/>
              <a:gdLst/>
              <a:ahLst/>
              <a:cxnLst/>
              <a:rect l="0" t="0" r="0" b="0"/>
              <a:pathLst>
                <a:path w="3397293" h="609091">
                  <a:moveTo>
                    <a:pt x="0" y="609091"/>
                  </a:moveTo>
                  <a:lnTo>
                    <a:pt x="141553" y="581405"/>
                  </a:lnTo>
                  <a:lnTo>
                    <a:pt x="283107" y="498347"/>
                  </a:lnTo>
                  <a:lnTo>
                    <a:pt x="424661" y="304545"/>
                  </a:lnTo>
                  <a:lnTo>
                    <a:pt x="566215" y="304545"/>
                  </a:lnTo>
                  <a:lnTo>
                    <a:pt x="707769" y="110743"/>
                  </a:lnTo>
                  <a:lnTo>
                    <a:pt x="849323" y="83057"/>
                  </a:lnTo>
                  <a:lnTo>
                    <a:pt x="990877" y="55371"/>
                  </a:lnTo>
                  <a:lnTo>
                    <a:pt x="1132431" y="0"/>
                  </a:lnTo>
                  <a:lnTo>
                    <a:pt x="1273984" y="110743"/>
                  </a:lnTo>
                  <a:lnTo>
                    <a:pt x="1415538" y="0"/>
                  </a:lnTo>
                  <a:lnTo>
                    <a:pt x="1557092" y="83057"/>
                  </a:lnTo>
                  <a:lnTo>
                    <a:pt x="1698646" y="138429"/>
                  </a:lnTo>
                  <a:lnTo>
                    <a:pt x="1840200" y="221487"/>
                  </a:lnTo>
                  <a:lnTo>
                    <a:pt x="1981754" y="221487"/>
                  </a:lnTo>
                  <a:lnTo>
                    <a:pt x="2123308" y="221487"/>
                  </a:lnTo>
                  <a:lnTo>
                    <a:pt x="2264862" y="166115"/>
                  </a:lnTo>
                  <a:lnTo>
                    <a:pt x="2406416" y="276859"/>
                  </a:lnTo>
                  <a:lnTo>
                    <a:pt x="2547969" y="442975"/>
                  </a:lnTo>
                  <a:lnTo>
                    <a:pt x="2689523" y="470661"/>
                  </a:lnTo>
                  <a:lnTo>
                    <a:pt x="2831077" y="442975"/>
                  </a:lnTo>
                  <a:lnTo>
                    <a:pt x="2972631" y="359917"/>
                  </a:lnTo>
                  <a:lnTo>
                    <a:pt x="3114185" y="359917"/>
                  </a:lnTo>
                  <a:lnTo>
                    <a:pt x="3255739" y="249173"/>
                  </a:lnTo>
                  <a:lnTo>
                    <a:pt x="3397293" y="193801"/>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387076"/>
              <a:ext cx="3397293" cy="387603"/>
            </a:xfrm>
            <a:custGeom>
              <a:avLst/>
              <a:gdLst/>
              <a:ahLst/>
              <a:cxnLst/>
              <a:rect l="0" t="0" r="0" b="0"/>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774679"/>
              <a:ext cx="3397293" cy="885951"/>
            </a:xfrm>
            <a:custGeom>
              <a:avLst/>
              <a:gdLst/>
              <a:ahLst/>
              <a:cxnLst/>
              <a:rect l="0" t="0" r="0" b="0"/>
              <a:pathLst>
                <a:path w="3397293" h="885951">
                  <a:moveTo>
                    <a:pt x="0" y="858265"/>
                  </a:moveTo>
                  <a:lnTo>
                    <a:pt x="141553" y="885951"/>
                  </a:lnTo>
                  <a:lnTo>
                    <a:pt x="283107" y="830579"/>
                  </a:lnTo>
                  <a:lnTo>
                    <a:pt x="424661" y="719835"/>
                  </a:lnTo>
                  <a:lnTo>
                    <a:pt x="566215" y="581405"/>
                  </a:lnTo>
                  <a:lnTo>
                    <a:pt x="707769" y="470661"/>
                  </a:lnTo>
                  <a:lnTo>
                    <a:pt x="849323" y="387603"/>
                  </a:lnTo>
                  <a:lnTo>
                    <a:pt x="990877" y="332231"/>
                  </a:lnTo>
                  <a:lnTo>
                    <a:pt x="1132431" y="193801"/>
                  </a:lnTo>
                  <a:lnTo>
                    <a:pt x="1273984" y="55371"/>
                  </a:lnTo>
                  <a:lnTo>
                    <a:pt x="1415538" y="166115"/>
                  </a:lnTo>
                  <a:lnTo>
                    <a:pt x="1557092" y="193801"/>
                  </a:lnTo>
                  <a:lnTo>
                    <a:pt x="1698646" y="332231"/>
                  </a:lnTo>
                  <a:lnTo>
                    <a:pt x="1840200" y="332231"/>
                  </a:lnTo>
                  <a:lnTo>
                    <a:pt x="1981754" y="249173"/>
                  </a:lnTo>
                  <a:lnTo>
                    <a:pt x="2123308" y="276859"/>
                  </a:lnTo>
                  <a:lnTo>
                    <a:pt x="2264862" y="138429"/>
                  </a:lnTo>
                  <a:lnTo>
                    <a:pt x="2406416" y="110743"/>
                  </a:lnTo>
                  <a:lnTo>
                    <a:pt x="2547969" y="55371"/>
                  </a:lnTo>
                  <a:lnTo>
                    <a:pt x="2689523" y="0"/>
                  </a:lnTo>
                  <a:lnTo>
                    <a:pt x="2831077" y="83057"/>
                  </a:lnTo>
                  <a:lnTo>
                    <a:pt x="2972631" y="83057"/>
                  </a:lnTo>
                  <a:lnTo>
                    <a:pt x="3114185" y="83057"/>
                  </a:lnTo>
                  <a:lnTo>
                    <a:pt x="3255739" y="27685"/>
                  </a:lnTo>
                  <a:lnTo>
                    <a:pt x="3397293" y="0"/>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442447"/>
              <a:ext cx="3397293" cy="609091"/>
            </a:xfrm>
            <a:custGeom>
              <a:avLst/>
              <a:gdLst/>
              <a:ahLst/>
              <a:cxnLst/>
              <a:rect l="0" t="0" r="0" b="0"/>
              <a:pathLst>
                <a:path w="3397293" h="609091">
                  <a:moveTo>
                    <a:pt x="0" y="609091"/>
                  </a:moveTo>
                  <a:lnTo>
                    <a:pt x="141553" y="581405"/>
                  </a:lnTo>
                  <a:lnTo>
                    <a:pt x="283107" y="498347"/>
                  </a:lnTo>
                  <a:lnTo>
                    <a:pt x="424661" y="304545"/>
                  </a:lnTo>
                  <a:lnTo>
                    <a:pt x="566215" y="304545"/>
                  </a:lnTo>
                  <a:lnTo>
                    <a:pt x="707769" y="110743"/>
                  </a:lnTo>
                  <a:lnTo>
                    <a:pt x="849323" y="83057"/>
                  </a:lnTo>
                  <a:lnTo>
                    <a:pt x="990877" y="55371"/>
                  </a:lnTo>
                  <a:lnTo>
                    <a:pt x="1132431" y="0"/>
                  </a:lnTo>
                  <a:lnTo>
                    <a:pt x="1273984" y="110743"/>
                  </a:lnTo>
                  <a:lnTo>
                    <a:pt x="1415538" y="0"/>
                  </a:lnTo>
                  <a:lnTo>
                    <a:pt x="1557092" y="83057"/>
                  </a:lnTo>
                  <a:lnTo>
                    <a:pt x="1698646" y="138429"/>
                  </a:lnTo>
                  <a:lnTo>
                    <a:pt x="1840200" y="221487"/>
                  </a:lnTo>
                  <a:lnTo>
                    <a:pt x="1981754" y="221487"/>
                  </a:lnTo>
                  <a:lnTo>
                    <a:pt x="2123308" y="221487"/>
                  </a:lnTo>
                  <a:lnTo>
                    <a:pt x="2264862" y="166115"/>
                  </a:lnTo>
                  <a:lnTo>
                    <a:pt x="2406416" y="276859"/>
                  </a:lnTo>
                  <a:lnTo>
                    <a:pt x="2547969" y="442975"/>
                  </a:lnTo>
                  <a:lnTo>
                    <a:pt x="2689523" y="470661"/>
                  </a:lnTo>
                  <a:lnTo>
                    <a:pt x="2831077" y="442975"/>
                  </a:lnTo>
                  <a:lnTo>
                    <a:pt x="2972631" y="359917"/>
                  </a:lnTo>
                  <a:lnTo>
                    <a:pt x="3114185" y="359917"/>
                  </a:lnTo>
                  <a:lnTo>
                    <a:pt x="3255739" y="249173"/>
                  </a:lnTo>
                  <a:lnTo>
                    <a:pt x="3397293" y="193801"/>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1107439"/>
            </a:xfrm>
            <a:custGeom>
              <a:avLst/>
              <a:gdLst/>
              <a:ahLst/>
              <a:cxnLst/>
              <a:rect l="0" t="0" r="0" b="0"/>
              <a:pathLst>
                <a:path h="1107439">
                  <a:moveTo>
                    <a:pt x="0" y="0"/>
                  </a:moveTo>
                  <a:lnTo>
                    <a:pt x="0" y="1107439"/>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609091"/>
            </a:xfrm>
            <a:custGeom>
              <a:avLst/>
              <a:gdLst/>
              <a:ahLst/>
              <a:cxnLst/>
              <a:rect l="0" t="0" r="0" b="0"/>
              <a:pathLst>
                <a:path h="609091">
                  <a:moveTo>
                    <a:pt x="0" y="0"/>
                  </a:moveTo>
                  <a:lnTo>
                    <a:pt x="0" y="609091"/>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498347"/>
            </a:xfrm>
            <a:custGeom>
              <a:avLst/>
              <a:gdLst/>
              <a:ahLst/>
              <a:cxnLst/>
              <a:rect l="0" t="0" r="0" b="0"/>
              <a:pathLst>
                <a:path h="498347">
                  <a:moveTo>
                    <a:pt x="0" y="0"/>
                  </a:moveTo>
                  <a:lnTo>
                    <a:pt x="0" y="498347"/>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719835"/>
            </a:xfrm>
            <a:custGeom>
              <a:avLst/>
              <a:gdLst/>
              <a:ahLst/>
              <a:cxnLst/>
              <a:rect l="0" t="0" r="0" b="0"/>
              <a:pathLst>
                <a:path h="719835">
                  <a:moveTo>
                    <a:pt x="0" y="0"/>
                  </a:moveTo>
                  <a:lnTo>
                    <a:pt x="0" y="719835"/>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969009"/>
            </a:xfrm>
            <a:custGeom>
              <a:avLst/>
              <a:gdLst/>
              <a:ahLst/>
              <a:cxnLst/>
              <a:rect l="0" t="0" r="0" b="0"/>
              <a:pathLst>
                <a:path h="969009">
                  <a:moveTo>
                    <a:pt x="0" y="0"/>
                  </a:moveTo>
                  <a:lnTo>
                    <a:pt x="0" y="969009"/>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747521"/>
            </a:xfrm>
            <a:custGeom>
              <a:avLst/>
              <a:gdLst/>
              <a:ahLst/>
              <a:cxnLst/>
              <a:rect l="0" t="0" r="0" b="0"/>
              <a:pathLst>
                <a:path h="747521">
                  <a:moveTo>
                    <a:pt x="0" y="0"/>
                  </a:moveTo>
                  <a:lnTo>
                    <a:pt x="0" y="747521"/>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692149"/>
            </a:xfrm>
            <a:custGeom>
              <a:avLst/>
              <a:gdLst/>
              <a:ahLst/>
              <a:cxnLst/>
              <a:rect l="0" t="0" r="0" b="0"/>
              <a:pathLst>
                <a:path h="692149">
                  <a:moveTo>
                    <a:pt x="0" y="0"/>
                  </a:moveTo>
                  <a:lnTo>
                    <a:pt x="0" y="692149"/>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442447"/>
              <a:ext cx="3397293" cy="609091"/>
            </a:xfrm>
            <a:custGeom>
              <a:avLst/>
              <a:gdLst/>
              <a:ahLst/>
              <a:cxnLst/>
              <a:rect l="0" t="0" r="0" b="0"/>
              <a:pathLst>
                <a:path w="3397293" h="609091">
                  <a:moveTo>
                    <a:pt x="0" y="609091"/>
                  </a:moveTo>
                  <a:lnTo>
                    <a:pt x="141553" y="581405"/>
                  </a:lnTo>
                  <a:lnTo>
                    <a:pt x="283107" y="498347"/>
                  </a:lnTo>
                  <a:lnTo>
                    <a:pt x="424661" y="304545"/>
                  </a:lnTo>
                  <a:lnTo>
                    <a:pt x="566215" y="304545"/>
                  </a:lnTo>
                  <a:lnTo>
                    <a:pt x="707769" y="110743"/>
                  </a:lnTo>
                  <a:lnTo>
                    <a:pt x="849323" y="83057"/>
                  </a:lnTo>
                  <a:lnTo>
                    <a:pt x="990877" y="55371"/>
                  </a:lnTo>
                  <a:lnTo>
                    <a:pt x="1132431" y="0"/>
                  </a:lnTo>
                  <a:lnTo>
                    <a:pt x="1273984" y="110743"/>
                  </a:lnTo>
                  <a:lnTo>
                    <a:pt x="1415538" y="0"/>
                  </a:lnTo>
                  <a:lnTo>
                    <a:pt x="1557092" y="83057"/>
                  </a:lnTo>
                  <a:lnTo>
                    <a:pt x="1698646" y="138429"/>
                  </a:lnTo>
                  <a:lnTo>
                    <a:pt x="1840200" y="221487"/>
                  </a:lnTo>
                  <a:lnTo>
                    <a:pt x="1981754" y="221487"/>
                  </a:lnTo>
                  <a:lnTo>
                    <a:pt x="2123308" y="221487"/>
                  </a:lnTo>
                  <a:lnTo>
                    <a:pt x="2264862" y="166115"/>
                  </a:lnTo>
                  <a:lnTo>
                    <a:pt x="2406416" y="276859"/>
                  </a:lnTo>
                  <a:lnTo>
                    <a:pt x="2547969" y="442975"/>
                  </a:lnTo>
                  <a:lnTo>
                    <a:pt x="2689523" y="470661"/>
                  </a:lnTo>
                  <a:lnTo>
                    <a:pt x="2831077" y="442975"/>
                  </a:lnTo>
                  <a:lnTo>
                    <a:pt x="2972631" y="359917"/>
                  </a:lnTo>
                  <a:lnTo>
                    <a:pt x="3114185" y="359917"/>
                  </a:lnTo>
                  <a:lnTo>
                    <a:pt x="3255739" y="249173"/>
                  </a:lnTo>
                  <a:lnTo>
                    <a:pt x="3397293" y="193801"/>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62</a:t>
              </a:r>
            </a:p>
          </p:txBody>
        </p:sp>
        <p:sp>
          <p:nvSpPr>
            <p:cNvPr id="34" name="tx34"/>
            <p:cNvSpPr/>
            <p:nvPr/>
          </p:nvSpPr>
          <p:spPr>
            <a:xfrm>
              <a:off x="176844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80</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36" name="tx36"/>
            <p:cNvSpPr/>
            <p:nvPr/>
          </p:nvSpPr>
          <p:spPr>
            <a:xfrm>
              <a:off x="3183983"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76</a:t>
              </a:r>
            </a:p>
          </p:txBody>
        </p:sp>
        <p:sp>
          <p:nvSpPr>
            <p:cNvPr id="37" name="tx37"/>
            <p:cNvSpPr/>
            <p:nvPr/>
          </p:nvSpPr>
          <p:spPr>
            <a:xfrm>
              <a:off x="3750199"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67</a:t>
              </a:r>
            </a:p>
          </p:txBody>
        </p:sp>
        <p:sp>
          <p:nvSpPr>
            <p:cNvPr id="38" name="tx38"/>
            <p:cNvSpPr/>
            <p:nvPr/>
          </p:nvSpPr>
          <p:spPr>
            <a:xfrm>
              <a:off x="4316414" y="8284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75</a:t>
              </a:r>
            </a:p>
          </p:txBody>
        </p:sp>
        <p:sp>
          <p:nvSpPr>
            <p:cNvPr id="39" name="tx39"/>
            <p:cNvSpPr/>
            <p:nvPr/>
          </p:nvSpPr>
          <p:spPr>
            <a:xfrm>
              <a:off x="4457968" y="829761"/>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77</a:t>
              </a:r>
            </a:p>
          </p:txBody>
        </p:sp>
        <p:sp>
          <p:nvSpPr>
            <p:cNvPr id="40" name="tx40"/>
            <p:cNvSpPr/>
            <p:nvPr/>
          </p:nvSpPr>
          <p:spPr>
            <a:xfrm>
              <a:off x="4602663" y="13743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355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96960"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596960"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607846"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370300"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864060" y="4727873"/>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Cameroun</a:t>
              </a:r>
            </a:p>
          </p:txBody>
        </p:sp>
        <p:sp>
          <p:nvSpPr>
            <p:cNvPr id="60" name="tx60"/>
            <p:cNvSpPr/>
            <p:nvPr/>
          </p:nvSpPr>
          <p:spPr>
            <a:xfrm>
              <a:off x="2874945"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38784" y="481497"/>
              <a:ext cx="2761654"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couverture, Cameroun, 2000-2024</a:t>
              </a:r>
            </a:p>
          </p:txBody>
        </p:sp>
        <p:sp>
          <p:nvSpPr>
            <p:cNvPr id="63" name="pl63"/>
            <p:cNvSpPr/>
            <p:nvPr/>
          </p:nvSpPr>
          <p:spPr>
            <a:xfrm>
              <a:off x="5267799" y="342316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293045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43773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194501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145230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95958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5267799" y="366952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317681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268409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219137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267799" y="169866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267799" y="120594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5437664" y="1353758"/>
              <a:ext cx="3397293" cy="1083977"/>
            </a:xfrm>
            <a:custGeom>
              <a:avLst/>
              <a:gdLst/>
              <a:ahLst/>
              <a:cxnLst/>
              <a:rect l="0" t="0" r="0" b="0"/>
              <a:pathLst>
                <a:path w="3397293" h="1083977">
                  <a:moveTo>
                    <a:pt x="0" y="1083977"/>
                  </a:moveTo>
                  <a:lnTo>
                    <a:pt x="141553" y="1034705"/>
                  </a:lnTo>
                  <a:lnTo>
                    <a:pt x="283107" y="886890"/>
                  </a:lnTo>
                  <a:lnTo>
                    <a:pt x="424661" y="541988"/>
                  </a:lnTo>
                  <a:lnTo>
                    <a:pt x="566215" y="541988"/>
                  </a:lnTo>
                  <a:lnTo>
                    <a:pt x="707769" y="197086"/>
                  </a:lnTo>
                  <a:lnTo>
                    <a:pt x="849323" y="147815"/>
                  </a:lnTo>
                  <a:lnTo>
                    <a:pt x="990877" y="98543"/>
                  </a:lnTo>
                  <a:lnTo>
                    <a:pt x="1132431" y="0"/>
                  </a:lnTo>
                  <a:lnTo>
                    <a:pt x="1273984" y="197086"/>
                  </a:lnTo>
                  <a:lnTo>
                    <a:pt x="1415538" y="0"/>
                  </a:lnTo>
                  <a:lnTo>
                    <a:pt x="1557092" y="147815"/>
                  </a:lnTo>
                  <a:lnTo>
                    <a:pt x="1698646" y="246358"/>
                  </a:lnTo>
                  <a:lnTo>
                    <a:pt x="1840200" y="394173"/>
                  </a:lnTo>
                  <a:lnTo>
                    <a:pt x="1981754" y="394173"/>
                  </a:lnTo>
                  <a:lnTo>
                    <a:pt x="2123308" y="394173"/>
                  </a:lnTo>
                  <a:lnTo>
                    <a:pt x="2264862" y="295630"/>
                  </a:lnTo>
                  <a:lnTo>
                    <a:pt x="2406416" y="492716"/>
                  </a:lnTo>
                  <a:lnTo>
                    <a:pt x="2547969" y="788347"/>
                  </a:lnTo>
                  <a:lnTo>
                    <a:pt x="2689523" y="837618"/>
                  </a:lnTo>
                  <a:lnTo>
                    <a:pt x="2831077" y="788347"/>
                  </a:lnTo>
                  <a:lnTo>
                    <a:pt x="2972631" y="640531"/>
                  </a:lnTo>
                  <a:lnTo>
                    <a:pt x="3114185" y="640531"/>
                  </a:lnTo>
                  <a:lnTo>
                    <a:pt x="3255739" y="443445"/>
                  </a:lnTo>
                  <a:lnTo>
                    <a:pt x="3397293" y="344901"/>
                  </a:lnTo>
                </a:path>
              </a:pathLst>
            </a:custGeom>
            <a:ln w="27101" cap="flat">
              <a:solidFill>
                <a:srgbClr val="0058AB">
                  <a:alpha val="100000"/>
                </a:srgbClr>
              </a:solidFill>
              <a:prstDash val="solid"/>
              <a:round/>
            </a:ln>
          </p:spPr>
          <p:txBody>
            <a:bodyPr/>
            <a:lstStyle/>
            <a:p>
              <a:endParaRPr/>
            </a:p>
          </p:txBody>
        </p:sp>
        <p:sp>
          <p:nvSpPr>
            <p:cNvPr id="83" name="pl83"/>
            <p:cNvSpPr/>
            <p:nvPr/>
          </p:nvSpPr>
          <p:spPr>
            <a:xfrm>
              <a:off x="5437664" y="2191377"/>
              <a:ext cx="3397293" cy="689803"/>
            </a:xfrm>
            <a:custGeom>
              <a:avLst/>
              <a:gdLst/>
              <a:ahLst/>
              <a:cxnLst/>
              <a:rect l="0" t="0" r="0" b="0"/>
              <a:pathLst>
                <a:path w="3397293" h="689803">
                  <a:moveTo>
                    <a:pt x="0" y="689803"/>
                  </a:moveTo>
                  <a:lnTo>
                    <a:pt x="141553" y="689803"/>
                  </a:lnTo>
                  <a:lnTo>
                    <a:pt x="283107" y="689803"/>
                  </a:lnTo>
                  <a:lnTo>
                    <a:pt x="424661" y="591260"/>
                  </a:lnTo>
                  <a:lnTo>
                    <a:pt x="566215" y="492716"/>
                  </a:lnTo>
                  <a:lnTo>
                    <a:pt x="707769" y="443445"/>
                  </a:lnTo>
                  <a:lnTo>
                    <a:pt x="849323" y="394173"/>
                  </a:lnTo>
                  <a:lnTo>
                    <a:pt x="990877" y="394173"/>
                  </a:lnTo>
                  <a:lnTo>
                    <a:pt x="1132431" y="246358"/>
                  </a:lnTo>
                  <a:lnTo>
                    <a:pt x="1273984" y="147815"/>
                  </a:lnTo>
                  <a:lnTo>
                    <a:pt x="1415538" y="147815"/>
                  </a:lnTo>
                  <a:lnTo>
                    <a:pt x="1557092" y="98543"/>
                  </a:lnTo>
                  <a:lnTo>
                    <a:pt x="1698646" y="98543"/>
                  </a:lnTo>
                  <a:lnTo>
                    <a:pt x="1840200" y="147815"/>
                  </a:lnTo>
                  <a:lnTo>
                    <a:pt x="1981754" y="98543"/>
                  </a:lnTo>
                  <a:lnTo>
                    <a:pt x="2123308" y="49271"/>
                  </a:lnTo>
                  <a:lnTo>
                    <a:pt x="2264862" y="0"/>
                  </a:lnTo>
                  <a:lnTo>
                    <a:pt x="2406416" y="0"/>
                  </a:lnTo>
                  <a:lnTo>
                    <a:pt x="2547969" y="0"/>
                  </a:lnTo>
                  <a:lnTo>
                    <a:pt x="2689523" y="0"/>
                  </a:lnTo>
                  <a:lnTo>
                    <a:pt x="2831077" y="147815"/>
                  </a:lnTo>
                  <a:lnTo>
                    <a:pt x="2972631" y="197086"/>
                  </a:lnTo>
                  <a:lnTo>
                    <a:pt x="3114185" y="49271"/>
                  </a:lnTo>
                  <a:lnTo>
                    <a:pt x="3255739" y="98543"/>
                  </a:lnTo>
                  <a:lnTo>
                    <a:pt x="3397293" y="49271"/>
                  </a:lnTo>
                </a:path>
              </a:pathLst>
            </a:custGeom>
            <a:ln w="27101" cap="flat">
              <a:solidFill>
                <a:srgbClr val="80BD41">
                  <a:alpha val="100000"/>
                </a:srgbClr>
              </a:solidFill>
              <a:prstDash val="solid"/>
              <a:round/>
            </a:ln>
          </p:spPr>
          <p:txBody>
            <a:bodyPr/>
            <a:lstStyle/>
            <a:p>
              <a:endParaRPr/>
            </a:p>
          </p:txBody>
        </p:sp>
        <p:sp>
          <p:nvSpPr>
            <p:cNvPr id="84" name="pl84"/>
            <p:cNvSpPr/>
            <p:nvPr/>
          </p:nvSpPr>
          <p:spPr>
            <a:xfrm>
              <a:off x="5437664" y="2191377"/>
              <a:ext cx="3397293" cy="1576694"/>
            </a:xfrm>
            <a:custGeom>
              <a:avLst/>
              <a:gdLst/>
              <a:ahLst/>
              <a:cxnLst/>
              <a:rect l="0" t="0" r="0" b="0"/>
              <a:pathLst>
                <a:path w="3397293" h="1576694">
                  <a:moveTo>
                    <a:pt x="0" y="1527422"/>
                  </a:moveTo>
                  <a:lnTo>
                    <a:pt x="141553" y="1576694"/>
                  </a:lnTo>
                  <a:lnTo>
                    <a:pt x="283107" y="1478150"/>
                  </a:lnTo>
                  <a:lnTo>
                    <a:pt x="424661" y="1281063"/>
                  </a:lnTo>
                  <a:lnTo>
                    <a:pt x="566215" y="1034705"/>
                  </a:lnTo>
                  <a:lnTo>
                    <a:pt x="707769" y="837618"/>
                  </a:lnTo>
                  <a:lnTo>
                    <a:pt x="849323" y="689803"/>
                  </a:lnTo>
                  <a:lnTo>
                    <a:pt x="990877" y="591260"/>
                  </a:lnTo>
                  <a:lnTo>
                    <a:pt x="1132431" y="344901"/>
                  </a:lnTo>
                  <a:lnTo>
                    <a:pt x="1273984" y="98543"/>
                  </a:lnTo>
                  <a:lnTo>
                    <a:pt x="1415538" y="295630"/>
                  </a:lnTo>
                  <a:lnTo>
                    <a:pt x="1557092" y="344901"/>
                  </a:lnTo>
                  <a:lnTo>
                    <a:pt x="1698646" y="591260"/>
                  </a:lnTo>
                  <a:lnTo>
                    <a:pt x="1840200" y="591260"/>
                  </a:lnTo>
                  <a:lnTo>
                    <a:pt x="1981754" y="443445"/>
                  </a:lnTo>
                  <a:lnTo>
                    <a:pt x="2123308" y="492716"/>
                  </a:lnTo>
                  <a:lnTo>
                    <a:pt x="2264862" y="246358"/>
                  </a:lnTo>
                  <a:lnTo>
                    <a:pt x="2406416" y="197086"/>
                  </a:lnTo>
                  <a:lnTo>
                    <a:pt x="2547969" y="98543"/>
                  </a:lnTo>
                  <a:lnTo>
                    <a:pt x="2689523" y="0"/>
                  </a:lnTo>
                  <a:lnTo>
                    <a:pt x="2831077" y="147815"/>
                  </a:lnTo>
                  <a:lnTo>
                    <a:pt x="2972631" y="147815"/>
                  </a:lnTo>
                  <a:lnTo>
                    <a:pt x="3114185" y="147815"/>
                  </a:lnTo>
                  <a:lnTo>
                    <a:pt x="3255739" y="49271"/>
                  </a:lnTo>
                  <a:lnTo>
                    <a:pt x="3397293" y="0"/>
                  </a:lnTo>
                </a:path>
              </a:pathLst>
            </a:custGeom>
            <a:ln w="27101" cap="flat">
              <a:solidFill>
                <a:srgbClr val="961A49">
                  <a:alpha val="100000"/>
                </a:srgbClr>
              </a:solidFill>
              <a:prstDash val="solid"/>
              <a:round/>
            </a:ln>
          </p:spPr>
          <p:txBody>
            <a:bodyPr/>
            <a:lstStyle/>
            <a:p>
              <a:endParaRPr/>
            </a:p>
          </p:txBody>
        </p:sp>
        <p:sp>
          <p:nvSpPr>
            <p:cNvPr id="85" name="pl85"/>
            <p:cNvSpPr/>
            <p:nvPr/>
          </p:nvSpPr>
          <p:spPr>
            <a:xfrm>
              <a:off x="5437664" y="2191377"/>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6" name="pl86"/>
            <p:cNvSpPr/>
            <p:nvPr/>
          </p:nvSpPr>
          <p:spPr>
            <a:xfrm>
              <a:off x="5437664" y="1353758"/>
              <a:ext cx="3397293" cy="1083977"/>
            </a:xfrm>
            <a:custGeom>
              <a:avLst/>
              <a:gdLst/>
              <a:ahLst/>
              <a:cxnLst/>
              <a:rect l="0" t="0" r="0" b="0"/>
              <a:pathLst>
                <a:path w="3397293" h="1083977">
                  <a:moveTo>
                    <a:pt x="0" y="1083977"/>
                  </a:moveTo>
                  <a:lnTo>
                    <a:pt x="141553" y="1034705"/>
                  </a:lnTo>
                  <a:lnTo>
                    <a:pt x="283107" y="886890"/>
                  </a:lnTo>
                  <a:lnTo>
                    <a:pt x="424661" y="541988"/>
                  </a:lnTo>
                  <a:lnTo>
                    <a:pt x="566215" y="541988"/>
                  </a:lnTo>
                  <a:lnTo>
                    <a:pt x="707769" y="197086"/>
                  </a:lnTo>
                  <a:lnTo>
                    <a:pt x="849323" y="147815"/>
                  </a:lnTo>
                  <a:lnTo>
                    <a:pt x="990877" y="98543"/>
                  </a:lnTo>
                  <a:lnTo>
                    <a:pt x="1132431" y="0"/>
                  </a:lnTo>
                  <a:lnTo>
                    <a:pt x="1273984" y="197086"/>
                  </a:lnTo>
                  <a:lnTo>
                    <a:pt x="1415538" y="0"/>
                  </a:lnTo>
                  <a:lnTo>
                    <a:pt x="1557092" y="147815"/>
                  </a:lnTo>
                  <a:lnTo>
                    <a:pt x="1698646" y="246358"/>
                  </a:lnTo>
                  <a:lnTo>
                    <a:pt x="1840200" y="394173"/>
                  </a:lnTo>
                  <a:lnTo>
                    <a:pt x="1981754" y="394173"/>
                  </a:lnTo>
                  <a:lnTo>
                    <a:pt x="2123308" y="394173"/>
                  </a:lnTo>
                  <a:lnTo>
                    <a:pt x="2264862" y="295630"/>
                  </a:lnTo>
                  <a:lnTo>
                    <a:pt x="2406416" y="492716"/>
                  </a:lnTo>
                  <a:lnTo>
                    <a:pt x="2547969" y="788347"/>
                  </a:lnTo>
                  <a:lnTo>
                    <a:pt x="2689523" y="837618"/>
                  </a:lnTo>
                  <a:lnTo>
                    <a:pt x="2831077" y="788347"/>
                  </a:lnTo>
                  <a:lnTo>
                    <a:pt x="2972631" y="640531"/>
                  </a:lnTo>
                  <a:lnTo>
                    <a:pt x="3114185" y="640531"/>
                  </a:lnTo>
                  <a:lnTo>
                    <a:pt x="3255739" y="443445"/>
                  </a:lnTo>
                  <a:lnTo>
                    <a:pt x="3397293" y="344901"/>
                  </a:lnTo>
                </a:path>
              </a:pathLst>
            </a:custGeom>
            <a:ln w="43362" cap="flat">
              <a:solidFill>
                <a:srgbClr val="000000">
                  <a:alpha val="100000"/>
                </a:srgbClr>
              </a:solidFill>
              <a:prstDash val="solid"/>
              <a:round/>
            </a:ln>
          </p:spPr>
          <p:txBody>
            <a:bodyPr/>
            <a:lstStyle/>
            <a:p>
              <a:endParaRPr/>
            </a:p>
          </p:txBody>
        </p:sp>
        <p:sp>
          <p:nvSpPr>
            <p:cNvPr id="87" name="pl87"/>
            <p:cNvSpPr/>
            <p:nvPr/>
          </p:nvSpPr>
          <p:spPr>
            <a:xfrm>
              <a:off x="5437664" y="1176380"/>
              <a:ext cx="0" cy="1261355"/>
            </a:xfrm>
            <a:custGeom>
              <a:avLst/>
              <a:gdLst/>
              <a:ahLst/>
              <a:cxnLst/>
              <a:rect l="0" t="0" r="0" b="0"/>
              <a:pathLst>
                <a:path h="1261355">
                  <a:moveTo>
                    <a:pt x="0" y="1261355"/>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6145433" y="1176380"/>
              <a:ext cx="0" cy="374464"/>
            </a:xfrm>
            <a:custGeom>
              <a:avLst/>
              <a:gdLst/>
              <a:ahLst/>
              <a:cxnLst/>
              <a:rect l="0" t="0" r="0" b="0"/>
              <a:pathLst>
                <a:path h="374464">
                  <a:moveTo>
                    <a:pt x="0" y="374464"/>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6853202" y="1176380"/>
              <a:ext cx="0" cy="177378"/>
            </a:xfrm>
            <a:custGeom>
              <a:avLst/>
              <a:gdLst/>
              <a:ahLst/>
              <a:cxnLst/>
              <a:rect l="0" t="0" r="0" b="0"/>
              <a:pathLst>
                <a:path h="177378">
                  <a:moveTo>
                    <a:pt x="0" y="177378"/>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7560972" y="1176380"/>
              <a:ext cx="0" cy="571551"/>
            </a:xfrm>
            <a:custGeom>
              <a:avLst/>
              <a:gdLst/>
              <a:ahLst/>
              <a:cxnLst/>
              <a:rect l="0" t="0" r="0" b="0"/>
              <a:pathLst>
                <a:path h="571551">
                  <a:moveTo>
                    <a:pt x="0" y="571551"/>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127187" y="1176380"/>
              <a:ext cx="0" cy="1014996"/>
            </a:xfrm>
            <a:custGeom>
              <a:avLst/>
              <a:gdLst/>
              <a:ahLst/>
              <a:cxnLst/>
              <a:rect l="0" t="0" r="0" b="0"/>
              <a:pathLst>
                <a:path h="1014996">
                  <a:moveTo>
                    <a:pt x="0" y="1014996"/>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8693403" y="1176380"/>
              <a:ext cx="0" cy="620823"/>
            </a:xfrm>
            <a:custGeom>
              <a:avLst/>
              <a:gdLst/>
              <a:ahLst/>
              <a:cxnLst/>
              <a:rect l="0" t="0" r="0" b="0"/>
              <a:pathLst>
                <a:path h="620823">
                  <a:moveTo>
                    <a:pt x="0" y="620823"/>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8834957" y="1176380"/>
              <a:ext cx="0" cy="522279"/>
            </a:xfrm>
            <a:custGeom>
              <a:avLst/>
              <a:gdLst/>
              <a:ahLst/>
              <a:cxnLst/>
              <a:rect l="0" t="0" r="0" b="0"/>
              <a:pathLst>
                <a:path h="522279">
                  <a:moveTo>
                    <a:pt x="0" y="522279"/>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5437664" y="1353758"/>
              <a:ext cx="3397293" cy="1083977"/>
            </a:xfrm>
            <a:custGeom>
              <a:avLst/>
              <a:gdLst/>
              <a:ahLst/>
              <a:cxnLst/>
              <a:rect l="0" t="0" r="0" b="0"/>
              <a:pathLst>
                <a:path w="3397293" h="1083977">
                  <a:moveTo>
                    <a:pt x="0" y="1083977"/>
                  </a:moveTo>
                  <a:lnTo>
                    <a:pt x="141553" y="1034705"/>
                  </a:lnTo>
                  <a:lnTo>
                    <a:pt x="283107" y="886890"/>
                  </a:lnTo>
                  <a:lnTo>
                    <a:pt x="424661" y="541988"/>
                  </a:lnTo>
                  <a:lnTo>
                    <a:pt x="566215" y="541988"/>
                  </a:lnTo>
                  <a:lnTo>
                    <a:pt x="707769" y="197086"/>
                  </a:lnTo>
                  <a:lnTo>
                    <a:pt x="849323" y="147815"/>
                  </a:lnTo>
                  <a:lnTo>
                    <a:pt x="990877" y="98543"/>
                  </a:lnTo>
                  <a:lnTo>
                    <a:pt x="1132431" y="0"/>
                  </a:lnTo>
                  <a:lnTo>
                    <a:pt x="1273984" y="197086"/>
                  </a:lnTo>
                  <a:lnTo>
                    <a:pt x="1415538" y="0"/>
                  </a:lnTo>
                  <a:lnTo>
                    <a:pt x="1557092" y="147815"/>
                  </a:lnTo>
                  <a:lnTo>
                    <a:pt x="1698646" y="246358"/>
                  </a:lnTo>
                  <a:lnTo>
                    <a:pt x="1840200" y="394173"/>
                  </a:lnTo>
                  <a:lnTo>
                    <a:pt x="1981754" y="394173"/>
                  </a:lnTo>
                  <a:lnTo>
                    <a:pt x="2123308" y="394173"/>
                  </a:lnTo>
                  <a:lnTo>
                    <a:pt x="2264862" y="295630"/>
                  </a:lnTo>
                  <a:lnTo>
                    <a:pt x="2406416" y="492716"/>
                  </a:lnTo>
                  <a:lnTo>
                    <a:pt x="2547969" y="788347"/>
                  </a:lnTo>
                  <a:lnTo>
                    <a:pt x="2689523" y="837618"/>
                  </a:lnTo>
                  <a:lnTo>
                    <a:pt x="2831077" y="788347"/>
                  </a:lnTo>
                  <a:lnTo>
                    <a:pt x="2972631" y="640531"/>
                  </a:lnTo>
                  <a:lnTo>
                    <a:pt x="3114185" y="640531"/>
                  </a:lnTo>
                  <a:lnTo>
                    <a:pt x="3255739" y="443445"/>
                  </a:lnTo>
                  <a:lnTo>
                    <a:pt x="3397293" y="344901"/>
                  </a:lnTo>
                </a:path>
              </a:pathLst>
            </a:custGeom>
            <a:ln w="27101" cap="flat">
              <a:solidFill>
                <a:srgbClr val="0058AB">
                  <a:alpha val="100000"/>
                </a:srgbClr>
              </a:solidFill>
              <a:prstDash val="solid"/>
              <a:round/>
            </a:ln>
          </p:spPr>
          <p:txBody>
            <a:bodyPr/>
            <a:lstStyle/>
            <a:p>
              <a:endParaRPr/>
            </a:p>
          </p:txBody>
        </p:sp>
        <p:sp>
          <p:nvSpPr>
            <p:cNvPr id="95" name="tx95"/>
            <p:cNvSpPr/>
            <p:nvPr/>
          </p:nvSpPr>
          <p:spPr>
            <a:xfrm>
              <a:off x="5389469" y="1117608"/>
              <a:ext cx="963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6085143" y="111617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6792913" y="111755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17</a:t>
              </a:r>
            </a:p>
          </p:txBody>
        </p:sp>
        <p:sp>
          <p:nvSpPr>
            <p:cNvPr id="98" name="tx98"/>
            <p:cNvSpPr/>
            <p:nvPr/>
          </p:nvSpPr>
          <p:spPr>
            <a:xfrm>
              <a:off x="7530827" y="11162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a:t>
              </a:r>
            </a:p>
          </p:txBody>
        </p:sp>
        <p:sp>
          <p:nvSpPr>
            <p:cNvPr id="99" name="tx99"/>
            <p:cNvSpPr/>
            <p:nvPr/>
          </p:nvSpPr>
          <p:spPr>
            <a:xfrm>
              <a:off x="8097042" y="11162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11623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a:t>
              </a:r>
            </a:p>
          </p:txBody>
        </p:sp>
        <p:sp>
          <p:nvSpPr>
            <p:cNvPr id="101" name="tx101"/>
            <p:cNvSpPr/>
            <p:nvPr/>
          </p:nvSpPr>
          <p:spPr>
            <a:xfrm>
              <a:off x="8774667" y="11162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10</a:t>
              </a:r>
            </a:p>
          </p:txBody>
        </p:sp>
        <p:sp>
          <p:nvSpPr>
            <p:cNvPr id="102" name="tx102"/>
            <p:cNvSpPr/>
            <p:nvPr/>
          </p:nvSpPr>
          <p:spPr>
            <a:xfrm>
              <a:off x="8902429" y="220153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15093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617345"/>
              <a:ext cx="20191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124696"/>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631979"/>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13926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164654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115382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10" name="tx110"/>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43044"/>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5913659"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9" name="pl119"/>
            <p:cNvSpPr/>
            <p:nvPr/>
          </p:nvSpPr>
          <p:spPr>
            <a:xfrm>
              <a:off x="5913659"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0" name="pl120"/>
            <p:cNvSpPr/>
            <p:nvPr/>
          </p:nvSpPr>
          <p:spPr>
            <a:xfrm>
              <a:off x="6924545"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21" name="pl121"/>
            <p:cNvSpPr/>
            <p:nvPr/>
          </p:nvSpPr>
          <p:spPr>
            <a:xfrm>
              <a:off x="7686999"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22" name="tx122"/>
            <p:cNvSpPr/>
            <p:nvPr/>
          </p:nvSpPr>
          <p:spPr>
            <a:xfrm>
              <a:off x="6180759" y="4727873"/>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Cameroun</a:t>
              </a:r>
            </a:p>
          </p:txBody>
        </p:sp>
        <p:sp>
          <p:nvSpPr>
            <p:cNvPr id="123" name="tx123"/>
            <p:cNvSpPr/>
            <p:nvPr/>
          </p:nvSpPr>
          <p:spPr>
            <a:xfrm>
              <a:off x="7191644"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54099"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653759" y="472791"/>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572057"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5081814"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7591572"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3826936"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6336693"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8846451"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rc136"/>
            <p:cNvSpPr/>
            <p:nvPr/>
          </p:nvSpPr>
          <p:spPr>
            <a:xfrm>
              <a:off x="1317178" y="5710248"/>
              <a:ext cx="7321564" cy="145351"/>
            </a:xfrm>
            <a:prstGeom prst="rect">
              <a:avLst/>
            </a:prstGeom>
            <a:solidFill>
              <a:srgbClr val="1CABE2">
                <a:alpha val="80000"/>
              </a:srgbClr>
            </a:solidFill>
          </p:spPr>
          <p:txBody>
            <a:bodyPr/>
            <a:lstStyle/>
            <a:p>
              <a:endParaRPr/>
            </a:p>
          </p:txBody>
        </p:sp>
        <p:sp>
          <p:nvSpPr>
            <p:cNvPr id="137" name="rc137"/>
            <p:cNvSpPr/>
            <p:nvPr/>
          </p:nvSpPr>
          <p:spPr>
            <a:xfrm>
              <a:off x="1317178" y="5528559"/>
              <a:ext cx="5776131" cy="145351"/>
            </a:xfrm>
            <a:prstGeom prst="rect">
              <a:avLst/>
            </a:prstGeom>
            <a:solidFill>
              <a:srgbClr val="1CABE2">
                <a:alpha val="80000"/>
              </a:srgbClr>
            </a:solidFill>
          </p:spPr>
          <p:txBody>
            <a:bodyPr/>
            <a:lstStyle/>
            <a:p>
              <a:endParaRPr/>
            </a:p>
          </p:txBody>
        </p:sp>
        <p:sp>
          <p:nvSpPr>
            <p:cNvPr id="138" name="rc138"/>
            <p:cNvSpPr/>
            <p:nvPr/>
          </p:nvSpPr>
          <p:spPr>
            <a:xfrm>
              <a:off x="1317178" y="5346869"/>
              <a:ext cx="5394849" cy="145351"/>
            </a:xfrm>
            <a:prstGeom prst="rect">
              <a:avLst/>
            </a:prstGeom>
            <a:solidFill>
              <a:srgbClr val="1CABE2">
                <a:alpha val="80000"/>
              </a:srgbClr>
            </a:solidFill>
          </p:spPr>
          <p:txBody>
            <a:bodyPr/>
            <a:lstStyle/>
            <a:p>
              <a:endParaRPr/>
            </a:p>
          </p:txBody>
        </p:sp>
        <p:sp>
          <p:nvSpPr>
            <p:cNvPr id="139" name="tx139"/>
            <p:cNvSpPr/>
            <p:nvPr/>
          </p:nvSpPr>
          <p:spPr>
            <a:xfrm>
              <a:off x="8129330"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292,000</a:t>
              </a:r>
            </a:p>
          </p:txBody>
        </p:sp>
        <p:sp>
          <p:nvSpPr>
            <p:cNvPr id="140" name="tx140"/>
            <p:cNvSpPr/>
            <p:nvPr/>
          </p:nvSpPr>
          <p:spPr>
            <a:xfrm>
              <a:off x="6583896"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230,000</a:t>
              </a:r>
            </a:p>
          </p:txBody>
        </p:sp>
        <p:sp>
          <p:nvSpPr>
            <p:cNvPr id="141" name="tx141"/>
            <p:cNvSpPr/>
            <p:nvPr/>
          </p:nvSpPr>
          <p:spPr>
            <a:xfrm>
              <a:off x="6202614"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215,000</a:t>
              </a:r>
            </a:p>
          </p:txBody>
        </p:sp>
        <p:sp>
          <p:nvSpPr>
            <p:cNvPr id="142" name="tx142"/>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321956"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5831713"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8341471"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300,000</a:t>
              </a:r>
            </a:p>
          </p:txBody>
        </p:sp>
        <p:sp>
          <p:nvSpPr>
            <p:cNvPr id="149" name="tx149"/>
            <p:cNvSpPr/>
            <p:nvPr/>
          </p:nvSpPr>
          <p:spPr>
            <a:xfrm>
              <a:off x="951100" y="5076339"/>
              <a:ext cx="4705647"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50" name="tx150"/>
            <p:cNvSpPr/>
            <p:nvPr/>
          </p:nvSpPr>
          <p:spPr>
            <a:xfrm>
              <a:off x="4706263"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1" name="tx151"/>
            <p:cNvSpPr/>
            <p:nvPr/>
          </p:nvSpPr>
          <p:spPr>
            <a:xfrm>
              <a:off x="2320013" y="6379586"/>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2" name="tx152"/>
            <p:cNvSpPr/>
            <p:nvPr/>
          </p:nvSpPr>
          <p:spPr>
            <a:xfrm>
              <a:off x="4873412" y="6500287"/>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couverture du DTC3 au Cameroun (77%) était inférieure de 8 points de pourcentage à la moyenne mondiale (85%) et supérieure de 5 points de pourcentage à la moyenne de l'ensemble des pays du site WCAR (72%).
La couverture nationale en DTC3 était supérieure de 10 points de pourcentage à celle de 2019 (67%).
Cela équivaut à 215 000 enfants non vaccinés et sous-vaccinés en 2024, contre 292 000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4907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70126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195346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20566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82297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07516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32736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57956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83176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55081" y="2566664"/>
              <a:ext cx="307584" cy="125630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196841" y="1998334"/>
              <a:ext cx="307584" cy="182463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88036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153860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222212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563881" y="1818862"/>
              <a:ext cx="307584" cy="200410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358916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290564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324740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427268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3930921" y="1519741"/>
              <a:ext cx="307584" cy="2303230"/>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4614441" y="1489829"/>
              <a:ext cx="307584" cy="233314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4956201" y="1430005"/>
              <a:ext cx="307584" cy="239296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529796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63972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632324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598148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700676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734852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769028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803204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855081" y="2566664"/>
              <a:ext cx="307584" cy="1256307"/>
            </a:xfrm>
            <a:prstGeom prst="rect">
              <a:avLst/>
            </a:prstGeom>
            <a:solidFill>
              <a:srgbClr val="0083CF">
                <a:alpha val="100000"/>
              </a:srgbClr>
            </a:solidFill>
          </p:spPr>
          <p:txBody>
            <a:bodyPr/>
            <a:lstStyle/>
            <a:p>
              <a:endParaRPr/>
            </a:p>
          </p:txBody>
        </p:sp>
        <p:sp>
          <p:nvSpPr>
            <p:cNvPr id="38" name="rc38"/>
            <p:cNvSpPr/>
            <p:nvPr/>
          </p:nvSpPr>
          <p:spPr>
            <a:xfrm>
              <a:off x="1880361" y="1938510"/>
              <a:ext cx="307584" cy="1884461"/>
            </a:xfrm>
            <a:prstGeom prst="rect">
              <a:avLst/>
            </a:prstGeom>
            <a:solidFill>
              <a:srgbClr val="0083CF">
                <a:alpha val="100000"/>
              </a:srgbClr>
            </a:solidFill>
          </p:spPr>
          <p:txBody>
            <a:bodyPr/>
            <a:lstStyle/>
            <a:p>
              <a:endParaRPr/>
            </a:p>
          </p:txBody>
        </p:sp>
        <p:sp>
          <p:nvSpPr>
            <p:cNvPr id="39" name="rc39"/>
            <p:cNvSpPr/>
            <p:nvPr/>
          </p:nvSpPr>
          <p:spPr>
            <a:xfrm>
              <a:off x="1538601" y="1938510"/>
              <a:ext cx="307584" cy="1884461"/>
            </a:xfrm>
            <a:prstGeom prst="rect">
              <a:avLst/>
            </a:prstGeom>
            <a:solidFill>
              <a:srgbClr val="0083CF">
                <a:alpha val="100000"/>
              </a:srgbClr>
            </a:solidFill>
          </p:spPr>
          <p:txBody>
            <a:bodyPr/>
            <a:lstStyle/>
            <a:p>
              <a:endParaRPr/>
            </a:p>
          </p:txBody>
        </p:sp>
        <p:sp>
          <p:nvSpPr>
            <p:cNvPr id="40" name="rc40"/>
            <p:cNvSpPr/>
            <p:nvPr/>
          </p:nvSpPr>
          <p:spPr>
            <a:xfrm>
              <a:off x="2222121" y="1878686"/>
              <a:ext cx="307584" cy="1944285"/>
            </a:xfrm>
            <a:prstGeom prst="rect">
              <a:avLst/>
            </a:prstGeom>
            <a:solidFill>
              <a:srgbClr val="0083CF">
                <a:alpha val="100000"/>
              </a:srgbClr>
            </a:solidFill>
          </p:spPr>
          <p:txBody>
            <a:bodyPr/>
            <a:lstStyle/>
            <a:p>
              <a:endParaRPr/>
            </a:p>
          </p:txBody>
        </p:sp>
        <p:sp>
          <p:nvSpPr>
            <p:cNvPr id="41" name="rc41"/>
            <p:cNvSpPr/>
            <p:nvPr/>
          </p:nvSpPr>
          <p:spPr>
            <a:xfrm>
              <a:off x="2563881" y="1818862"/>
              <a:ext cx="307584" cy="2004109"/>
            </a:xfrm>
            <a:prstGeom prst="rect">
              <a:avLst/>
            </a:prstGeom>
            <a:solidFill>
              <a:srgbClr val="0083CF">
                <a:alpha val="100000"/>
              </a:srgbClr>
            </a:solidFill>
          </p:spPr>
          <p:txBody>
            <a:bodyPr/>
            <a:lstStyle/>
            <a:p>
              <a:endParaRPr/>
            </a:p>
          </p:txBody>
        </p:sp>
        <p:sp>
          <p:nvSpPr>
            <p:cNvPr id="42" name="rc42"/>
            <p:cNvSpPr/>
            <p:nvPr/>
          </p:nvSpPr>
          <p:spPr>
            <a:xfrm>
              <a:off x="3589161" y="1788950"/>
              <a:ext cx="307584" cy="2034021"/>
            </a:xfrm>
            <a:prstGeom prst="rect">
              <a:avLst/>
            </a:prstGeom>
            <a:solidFill>
              <a:srgbClr val="0083CF">
                <a:alpha val="100000"/>
              </a:srgbClr>
            </a:solidFill>
          </p:spPr>
          <p:txBody>
            <a:bodyPr/>
            <a:lstStyle/>
            <a:p>
              <a:endParaRPr/>
            </a:p>
          </p:txBody>
        </p:sp>
        <p:sp>
          <p:nvSpPr>
            <p:cNvPr id="43" name="rc43"/>
            <p:cNvSpPr/>
            <p:nvPr/>
          </p:nvSpPr>
          <p:spPr>
            <a:xfrm>
              <a:off x="4272681" y="1519741"/>
              <a:ext cx="307584" cy="2303230"/>
            </a:xfrm>
            <a:prstGeom prst="rect">
              <a:avLst/>
            </a:prstGeom>
            <a:solidFill>
              <a:srgbClr val="0083CF">
                <a:alpha val="100000"/>
              </a:srgbClr>
            </a:solidFill>
          </p:spPr>
          <p:txBody>
            <a:bodyPr/>
            <a:lstStyle/>
            <a:p>
              <a:endParaRPr/>
            </a:p>
          </p:txBody>
        </p:sp>
        <p:sp>
          <p:nvSpPr>
            <p:cNvPr id="44" name="rc44"/>
            <p:cNvSpPr/>
            <p:nvPr/>
          </p:nvSpPr>
          <p:spPr>
            <a:xfrm>
              <a:off x="3930921" y="1519741"/>
              <a:ext cx="307584" cy="2303230"/>
            </a:xfrm>
            <a:prstGeom prst="rect">
              <a:avLst/>
            </a:prstGeom>
            <a:solidFill>
              <a:srgbClr val="F26A21">
                <a:alpha val="100000"/>
              </a:srgbClr>
            </a:solidFill>
          </p:spPr>
          <p:txBody>
            <a:bodyPr/>
            <a:lstStyle/>
            <a:p>
              <a:endParaRPr/>
            </a:p>
          </p:txBody>
        </p:sp>
        <p:sp>
          <p:nvSpPr>
            <p:cNvPr id="45" name="rc45"/>
            <p:cNvSpPr/>
            <p:nvPr/>
          </p:nvSpPr>
          <p:spPr>
            <a:xfrm>
              <a:off x="5297962" y="1370181"/>
              <a:ext cx="307584" cy="2452790"/>
            </a:xfrm>
            <a:prstGeom prst="rect">
              <a:avLst/>
            </a:prstGeom>
            <a:solidFill>
              <a:srgbClr val="0083CF">
                <a:alpha val="100000"/>
              </a:srgbClr>
            </a:solidFill>
          </p:spPr>
          <p:txBody>
            <a:bodyPr/>
            <a:lstStyle/>
            <a:p>
              <a:endParaRPr/>
            </a:p>
          </p:txBody>
        </p:sp>
        <p:sp>
          <p:nvSpPr>
            <p:cNvPr id="46" name="rc46"/>
            <p:cNvSpPr/>
            <p:nvPr/>
          </p:nvSpPr>
          <p:spPr>
            <a:xfrm>
              <a:off x="6323242" y="1250532"/>
              <a:ext cx="307584" cy="2572439"/>
            </a:xfrm>
            <a:prstGeom prst="rect">
              <a:avLst/>
            </a:prstGeom>
            <a:solidFill>
              <a:srgbClr val="0083CF">
                <a:alpha val="100000"/>
              </a:srgbClr>
            </a:solidFill>
          </p:spPr>
          <p:txBody>
            <a:bodyPr/>
            <a:lstStyle/>
            <a:p>
              <a:endParaRPr/>
            </a:p>
          </p:txBody>
        </p:sp>
        <p:sp>
          <p:nvSpPr>
            <p:cNvPr id="47" name="pg47"/>
            <p:cNvSpPr/>
            <p:nvPr/>
          </p:nvSpPr>
          <p:spPr>
            <a:xfrm>
              <a:off x="1085454" y="3745761"/>
              <a:ext cx="77210" cy="77210"/>
            </a:xfrm>
            <a:custGeom>
              <a:avLst/>
              <a:gdLst/>
              <a:ahLst/>
              <a:cxnLst/>
              <a:rect l="0" t="0" r="0" b="0"/>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 name="pg48"/>
            <p:cNvSpPr/>
            <p:nvPr/>
          </p:nvSpPr>
          <p:spPr>
            <a:xfrm>
              <a:off x="991738" y="3652045"/>
              <a:ext cx="170926" cy="170926"/>
            </a:xfrm>
            <a:custGeom>
              <a:avLst/>
              <a:gdLst/>
              <a:ahLst/>
              <a:cxnLst/>
              <a:rect l="0" t="0" r="0" b="0"/>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 name="pg49"/>
            <p:cNvSpPr/>
            <p:nvPr/>
          </p:nvSpPr>
          <p:spPr>
            <a:xfrm>
              <a:off x="898022" y="3558329"/>
              <a:ext cx="264642" cy="264642"/>
            </a:xfrm>
            <a:custGeom>
              <a:avLst/>
              <a:gdLst/>
              <a:ahLst/>
              <a:cxnLst/>
              <a:rect l="0" t="0" r="0" b="0"/>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 name="pg50"/>
            <p:cNvSpPr/>
            <p:nvPr/>
          </p:nvSpPr>
          <p:spPr>
            <a:xfrm>
              <a:off x="855081" y="34646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 name="pg51"/>
            <p:cNvSpPr/>
            <p:nvPr/>
          </p:nvSpPr>
          <p:spPr>
            <a:xfrm>
              <a:off x="855081" y="33708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 name="pg52"/>
            <p:cNvSpPr/>
            <p:nvPr/>
          </p:nvSpPr>
          <p:spPr>
            <a:xfrm>
              <a:off x="855081" y="32771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 name="pg53"/>
            <p:cNvSpPr/>
            <p:nvPr/>
          </p:nvSpPr>
          <p:spPr>
            <a:xfrm>
              <a:off x="855081" y="31834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 name="pg54"/>
            <p:cNvSpPr/>
            <p:nvPr/>
          </p:nvSpPr>
          <p:spPr>
            <a:xfrm>
              <a:off x="855081" y="30897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 name="pg55"/>
            <p:cNvSpPr/>
            <p:nvPr/>
          </p:nvSpPr>
          <p:spPr>
            <a:xfrm>
              <a:off x="855081" y="29960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 name="pg56"/>
            <p:cNvSpPr/>
            <p:nvPr/>
          </p:nvSpPr>
          <p:spPr>
            <a:xfrm>
              <a:off x="855081" y="29023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 name="pg57"/>
            <p:cNvSpPr/>
            <p:nvPr/>
          </p:nvSpPr>
          <p:spPr>
            <a:xfrm>
              <a:off x="855081" y="28086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 name="pg58"/>
            <p:cNvSpPr/>
            <p:nvPr/>
          </p:nvSpPr>
          <p:spPr>
            <a:xfrm>
              <a:off x="855081" y="27148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 name="pg59"/>
            <p:cNvSpPr/>
            <p:nvPr/>
          </p:nvSpPr>
          <p:spPr>
            <a:xfrm>
              <a:off x="855081" y="26211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 name="pg60"/>
            <p:cNvSpPr/>
            <p:nvPr/>
          </p:nvSpPr>
          <p:spPr>
            <a:xfrm>
              <a:off x="855081" y="2566664"/>
              <a:ext cx="277744" cy="277744"/>
            </a:xfrm>
            <a:custGeom>
              <a:avLst/>
              <a:gdLst/>
              <a:ahLst/>
              <a:cxnLst/>
              <a:rect l="0" t="0" r="0" b="0"/>
              <a:pathLst>
                <a:path w="277744" h="277744">
                  <a:moveTo>
                    <a:pt x="268372" y="0"/>
                  </a:moveTo>
                  <a:lnTo>
                    <a:pt x="277744" y="0"/>
                  </a:lnTo>
                  <a:lnTo>
                    <a:pt x="0" y="277744"/>
                  </a:lnTo>
                  <a:lnTo>
                    <a:pt x="0" y="26837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 name="pg61"/>
            <p:cNvSpPr/>
            <p:nvPr/>
          </p:nvSpPr>
          <p:spPr>
            <a:xfrm>
              <a:off x="855081" y="2566664"/>
              <a:ext cx="184028" cy="184028"/>
            </a:xfrm>
            <a:custGeom>
              <a:avLst/>
              <a:gdLst/>
              <a:ahLst/>
              <a:cxnLst/>
              <a:rect l="0" t="0" r="0" b="0"/>
              <a:pathLst>
                <a:path w="184028" h="184028">
                  <a:moveTo>
                    <a:pt x="174656" y="0"/>
                  </a:moveTo>
                  <a:lnTo>
                    <a:pt x="184028" y="0"/>
                  </a:lnTo>
                  <a:lnTo>
                    <a:pt x="0" y="184028"/>
                  </a:lnTo>
                  <a:lnTo>
                    <a:pt x="0" y="1746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 name="pg62"/>
            <p:cNvSpPr/>
            <p:nvPr/>
          </p:nvSpPr>
          <p:spPr>
            <a:xfrm>
              <a:off x="855081" y="2566664"/>
              <a:ext cx="90312" cy="90312"/>
            </a:xfrm>
            <a:custGeom>
              <a:avLst/>
              <a:gdLst/>
              <a:ahLst/>
              <a:cxnLst/>
              <a:rect l="0" t="0" r="0" b="0"/>
              <a:pathLst>
                <a:path w="90312" h="90312">
                  <a:moveTo>
                    <a:pt x="80940" y="0"/>
                  </a:moveTo>
                  <a:lnTo>
                    <a:pt x="90312" y="0"/>
                  </a:lnTo>
                  <a:lnTo>
                    <a:pt x="0" y="90312"/>
                  </a:lnTo>
                  <a:lnTo>
                    <a:pt x="0" y="809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 name="pg63"/>
            <p:cNvSpPr/>
            <p:nvPr/>
          </p:nvSpPr>
          <p:spPr>
            <a:xfrm>
              <a:off x="2116330" y="3751357"/>
              <a:ext cx="71614" cy="71614"/>
            </a:xfrm>
            <a:custGeom>
              <a:avLst/>
              <a:gdLst/>
              <a:ahLst/>
              <a:cxnLst/>
              <a:rect l="0" t="0" r="0" b="0"/>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 name="pg64"/>
            <p:cNvSpPr/>
            <p:nvPr/>
          </p:nvSpPr>
          <p:spPr>
            <a:xfrm>
              <a:off x="2022614" y="3657641"/>
              <a:ext cx="165330" cy="165330"/>
            </a:xfrm>
            <a:custGeom>
              <a:avLst/>
              <a:gdLst/>
              <a:ahLst/>
              <a:cxnLst/>
              <a:rect l="0" t="0" r="0" b="0"/>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1928898" y="3563925"/>
              <a:ext cx="259046" cy="259046"/>
            </a:xfrm>
            <a:custGeom>
              <a:avLst/>
              <a:gdLst/>
              <a:ahLst/>
              <a:cxnLst/>
              <a:rect l="0" t="0" r="0" b="0"/>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1880361" y="34702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1880361" y="33764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1880361" y="32827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1880361" y="31890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1880361" y="30953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1880361" y="30016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1880361" y="29079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1880361" y="28141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1880361" y="27204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1880361" y="26267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1880361" y="25330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1880361" y="24393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1880361" y="23456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1880361" y="22519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1880361" y="21581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1880361" y="20644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1880361" y="19707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1880361" y="1938510"/>
              <a:ext cx="255481" cy="255481"/>
            </a:xfrm>
            <a:custGeom>
              <a:avLst/>
              <a:gdLst/>
              <a:ahLst/>
              <a:cxnLst/>
              <a:rect l="0" t="0" r="0" b="0"/>
              <a:pathLst>
                <a:path w="255481" h="255481">
                  <a:moveTo>
                    <a:pt x="246110" y="0"/>
                  </a:moveTo>
                  <a:lnTo>
                    <a:pt x="255481" y="0"/>
                  </a:lnTo>
                  <a:lnTo>
                    <a:pt x="0" y="255481"/>
                  </a:lnTo>
                  <a:lnTo>
                    <a:pt x="0" y="2461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1880361" y="1938510"/>
              <a:ext cx="161765" cy="161765"/>
            </a:xfrm>
            <a:custGeom>
              <a:avLst/>
              <a:gdLst/>
              <a:ahLst/>
              <a:cxnLst/>
              <a:rect l="0" t="0" r="0" b="0"/>
              <a:pathLst>
                <a:path w="161765" h="161765">
                  <a:moveTo>
                    <a:pt x="152394" y="0"/>
                  </a:moveTo>
                  <a:lnTo>
                    <a:pt x="161765" y="0"/>
                  </a:lnTo>
                  <a:lnTo>
                    <a:pt x="0" y="161765"/>
                  </a:lnTo>
                  <a:lnTo>
                    <a:pt x="0" y="1523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1880361" y="1938510"/>
              <a:ext cx="68049" cy="68049"/>
            </a:xfrm>
            <a:custGeom>
              <a:avLst/>
              <a:gdLst/>
              <a:ahLst/>
              <a:cxnLst/>
              <a:rect l="0" t="0" r="0" b="0"/>
              <a:pathLst>
                <a:path w="68049" h="68049">
                  <a:moveTo>
                    <a:pt x="58678" y="0"/>
                  </a:moveTo>
                  <a:lnTo>
                    <a:pt x="68049" y="0"/>
                  </a:lnTo>
                  <a:lnTo>
                    <a:pt x="0" y="68049"/>
                  </a:lnTo>
                  <a:lnTo>
                    <a:pt x="0" y="586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835182" y="3811969"/>
              <a:ext cx="11002" cy="11002"/>
            </a:xfrm>
            <a:custGeom>
              <a:avLst/>
              <a:gdLst/>
              <a:ahLst/>
              <a:cxnLst/>
              <a:rect l="0" t="0" r="0" b="0"/>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741466" y="3718253"/>
              <a:ext cx="104718" cy="104718"/>
            </a:xfrm>
            <a:custGeom>
              <a:avLst/>
              <a:gdLst/>
              <a:ahLst/>
              <a:cxnLst/>
              <a:rect l="0" t="0" r="0" b="0"/>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647750" y="3624537"/>
              <a:ext cx="198434" cy="198434"/>
            </a:xfrm>
            <a:custGeom>
              <a:avLst/>
              <a:gdLst/>
              <a:ahLst/>
              <a:cxnLst/>
              <a:rect l="0" t="0" r="0" b="0"/>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554034" y="3530821"/>
              <a:ext cx="292150" cy="292150"/>
            </a:xfrm>
            <a:custGeom>
              <a:avLst/>
              <a:gdLst/>
              <a:ahLst/>
              <a:cxnLst/>
              <a:rect l="0" t="0" r="0" b="0"/>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538601" y="34371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538601" y="33433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1538601" y="32496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1538601" y="31559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1538601" y="30622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1538601" y="29685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1538601" y="28748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1538601" y="27810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1538601" y="26873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1538601" y="25936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1538601" y="24999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1538601" y="24062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1538601" y="23125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1538601" y="22187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1538601" y="21250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1538601" y="20313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1538601" y="1938510"/>
              <a:ext cx="307584" cy="316093"/>
            </a:xfrm>
            <a:custGeom>
              <a:avLst/>
              <a:gdLst/>
              <a:ahLst/>
              <a:cxnLst/>
              <a:rect l="0" t="0" r="0" b="0"/>
              <a:pathLst>
                <a:path w="307584" h="316093">
                  <a:moveTo>
                    <a:pt x="306722" y="0"/>
                  </a:moveTo>
                  <a:lnTo>
                    <a:pt x="307584" y="0"/>
                  </a:lnTo>
                  <a:lnTo>
                    <a:pt x="307584" y="8509"/>
                  </a:lnTo>
                  <a:lnTo>
                    <a:pt x="0" y="316093"/>
                  </a:lnTo>
                  <a:lnTo>
                    <a:pt x="0" y="3067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1538601" y="1938510"/>
              <a:ext cx="222377" cy="222377"/>
            </a:xfrm>
            <a:custGeom>
              <a:avLst/>
              <a:gdLst/>
              <a:ahLst/>
              <a:cxnLst/>
              <a:rect l="0" t="0" r="0" b="0"/>
              <a:pathLst>
                <a:path w="222377" h="222377">
                  <a:moveTo>
                    <a:pt x="213006" y="0"/>
                  </a:moveTo>
                  <a:lnTo>
                    <a:pt x="222377" y="0"/>
                  </a:lnTo>
                  <a:lnTo>
                    <a:pt x="0" y="222377"/>
                  </a:lnTo>
                  <a:lnTo>
                    <a:pt x="0" y="2130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1538601" y="1938510"/>
              <a:ext cx="128661" cy="128661"/>
            </a:xfrm>
            <a:custGeom>
              <a:avLst/>
              <a:gdLst/>
              <a:ahLst/>
              <a:cxnLst/>
              <a:rect l="0" t="0" r="0" b="0"/>
              <a:pathLst>
                <a:path w="128661" h="128661">
                  <a:moveTo>
                    <a:pt x="119290" y="0"/>
                  </a:moveTo>
                  <a:lnTo>
                    <a:pt x="128661" y="0"/>
                  </a:lnTo>
                  <a:lnTo>
                    <a:pt x="0" y="128661"/>
                  </a:lnTo>
                  <a:lnTo>
                    <a:pt x="0" y="1192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1538601" y="1938510"/>
              <a:ext cx="34945" cy="34945"/>
            </a:xfrm>
            <a:custGeom>
              <a:avLst/>
              <a:gdLst/>
              <a:ahLst/>
              <a:cxnLst/>
              <a:rect l="0" t="0" r="0" b="0"/>
              <a:pathLst>
                <a:path w="34945" h="34945">
                  <a:moveTo>
                    <a:pt x="25574" y="0"/>
                  </a:moveTo>
                  <a:lnTo>
                    <a:pt x="34945" y="0"/>
                  </a:lnTo>
                  <a:lnTo>
                    <a:pt x="0" y="34945"/>
                  </a:lnTo>
                  <a:lnTo>
                    <a:pt x="0" y="25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2491194" y="3784461"/>
              <a:ext cx="38510" cy="38510"/>
            </a:xfrm>
            <a:custGeom>
              <a:avLst/>
              <a:gdLst/>
              <a:ahLst/>
              <a:cxnLst/>
              <a:rect l="0" t="0" r="0" b="0"/>
              <a:pathLst>
                <a:path w="38510" h="38510">
                  <a:moveTo>
                    <a:pt x="38510" y="0"/>
                  </a:moveTo>
                  <a:lnTo>
                    <a:pt x="38510" y="9371"/>
                  </a:lnTo>
                  <a:lnTo>
                    <a:pt x="9371" y="38510"/>
                  </a:lnTo>
                  <a:lnTo>
                    <a:pt x="0" y="385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2397478" y="3690745"/>
              <a:ext cx="132226" cy="132226"/>
            </a:xfrm>
            <a:custGeom>
              <a:avLst/>
              <a:gdLst/>
              <a:ahLst/>
              <a:cxnLst/>
              <a:rect l="0" t="0" r="0" b="0"/>
              <a:pathLst>
                <a:path w="132226" h="132226">
                  <a:moveTo>
                    <a:pt x="132226" y="0"/>
                  </a:moveTo>
                  <a:lnTo>
                    <a:pt x="132226" y="9371"/>
                  </a:lnTo>
                  <a:lnTo>
                    <a:pt x="9371" y="132226"/>
                  </a:lnTo>
                  <a:lnTo>
                    <a:pt x="0" y="1322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2303762" y="3597029"/>
              <a:ext cx="225942" cy="225942"/>
            </a:xfrm>
            <a:custGeom>
              <a:avLst/>
              <a:gdLst/>
              <a:ahLst/>
              <a:cxnLst/>
              <a:rect l="0" t="0" r="0" b="0"/>
              <a:pathLst>
                <a:path w="225942" h="225942">
                  <a:moveTo>
                    <a:pt x="225942" y="0"/>
                  </a:moveTo>
                  <a:lnTo>
                    <a:pt x="225942" y="9371"/>
                  </a:lnTo>
                  <a:lnTo>
                    <a:pt x="9371" y="225942"/>
                  </a:lnTo>
                  <a:lnTo>
                    <a:pt x="0" y="2259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2222121" y="35033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2222121" y="34095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2222121" y="33158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2222121" y="32221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2222121" y="31284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2222121" y="30347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2222121" y="29410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2222121" y="28473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2222121" y="27535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222121" y="26598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2222121" y="25661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2222121" y="24724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222121" y="23787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222121" y="22850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222121" y="21912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2222121" y="20975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2222121" y="20038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2222121" y="19101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2222121" y="1878686"/>
              <a:ext cx="254694" cy="254694"/>
            </a:xfrm>
            <a:custGeom>
              <a:avLst/>
              <a:gdLst/>
              <a:ahLst/>
              <a:cxnLst/>
              <a:rect l="0" t="0" r="0" b="0"/>
              <a:pathLst>
                <a:path w="254694" h="254694">
                  <a:moveTo>
                    <a:pt x="245322" y="0"/>
                  </a:moveTo>
                  <a:lnTo>
                    <a:pt x="254694" y="0"/>
                  </a:lnTo>
                  <a:lnTo>
                    <a:pt x="0" y="254694"/>
                  </a:lnTo>
                  <a:lnTo>
                    <a:pt x="0" y="2453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2222121" y="1878686"/>
              <a:ext cx="160978" cy="160978"/>
            </a:xfrm>
            <a:custGeom>
              <a:avLst/>
              <a:gdLst/>
              <a:ahLst/>
              <a:cxnLst/>
              <a:rect l="0" t="0" r="0" b="0"/>
              <a:pathLst>
                <a:path w="160978" h="160978">
                  <a:moveTo>
                    <a:pt x="151606" y="0"/>
                  </a:moveTo>
                  <a:lnTo>
                    <a:pt x="160978" y="0"/>
                  </a:lnTo>
                  <a:lnTo>
                    <a:pt x="0" y="160978"/>
                  </a:lnTo>
                  <a:lnTo>
                    <a:pt x="0" y="1516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2222121" y="1878686"/>
              <a:ext cx="67261" cy="67261"/>
            </a:xfrm>
            <a:custGeom>
              <a:avLst/>
              <a:gdLst/>
              <a:ahLst/>
              <a:cxnLst/>
              <a:rect l="0" t="0" r="0" b="0"/>
              <a:pathLst>
                <a:path w="67261" h="67261">
                  <a:moveTo>
                    <a:pt x="57890" y="0"/>
                  </a:moveTo>
                  <a:lnTo>
                    <a:pt x="67261" y="0"/>
                  </a:lnTo>
                  <a:lnTo>
                    <a:pt x="0" y="67261"/>
                  </a:lnTo>
                  <a:lnTo>
                    <a:pt x="0" y="578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2866058" y="3817565"/>
              <a:ext cx="5406" cy="5406"/>
            </a:xfrm>
            <a:custGeom>
              <a:avLst/>
              <a:gdLst/>
              <a:ahLst/>
              <a:cxnLst/>
              <a:rect l="0" t="0" r="0" b="0"/>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2772342" y="3723849"/>
              <a:ext cx="99122" cy="99122"/>
            </a:xfrm>
            <a:custGeom>
              <a:avLst/>
              <a:gdLst/>
              <a:ahLst/>
              <a:cxnLst/>
              <a:rect l="0" t="0" r="0" b="0"/>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2678626" y="3630133"/>
              <a:ext cx="192838" cy="192838"/>
            </a:xfrm>
            <a:custGeom>
              <a:avLst/>
              <a:gdLst/>
              <a:ahLst/>
              <a:cxnLst/>
              <a:rect l="0" t="0" r="0" b="0"/>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2584910" y="3536417"/>
              <a:ext cx="286554" cy="286554"/>
            </a:xfrm>
            <a:custGeom>
              <a:avLst/>
              <a:gdLst/>
              <a:ahLst/>
              <a:cxnLst/>
              <a:rect l="0" t="0" r="0" b="0"/>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2563881" y="34427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2563881" y="33489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563881" y="32552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563881" y="31615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563881" y="30678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563881" y="29741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563881" y="28804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563881" y="27866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2563881" y="26929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2563881" y="25992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2563881" y="25055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2563881" y="24118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2563881" y="23181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2563881" y="2224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2563881" y="2130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2563881" y="20369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2563881" y="19432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2563881" y="18495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2563881" y="1818862"/>
              <a:ext cx="253906" cy="253906"/>
            </a:xfrm>
            <a:custGeom>
              <a:avLst/>
              <a:gdLst/>
              <a:ahLst/>
              <a:cxnLst/>
              <a:rect l="0" t="0" r="0" b="0"/>
              <a:pathLst>
                <a:path w="253906" h="253906">
                  <a:moveTo>
                    <a:pt x="244534" y="0"/>
                  </a:moveTo>
                  <a:lnTo>
                    <a:pt x="253906" y="0"/>
                  </a:lnTo>
                  <a:lnTo>
                    <a:pt x="0" y="253906"/>
                  </a:lnTo>
                  <a:lnTo>
                    <a:pt x="0" y="2445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2563881" y="1818862"/>
              <a:ext cx="160190" cy="160190"/>
            </a:xfrm>
            <a:custGeom>
              <a:avLst/>
              <a:gdLst/>
              <a:ahLst/>
              <a:cxnLst/>
              <a:rect l="0" t="0" r="0" b="0"/>
              <a:pathLst>
                <a:path w="160190" h="160190">
                  <a:moveTo>
                    <a:pt x="150818" y="0"/>
                  </a:moveTo>
                  <a:lnTo>
                    <a:pt x="160190" y="0"/>
                  </a:lnTo>
                  <a:lnTo>
                    <a:pt x="0" y="160190"/>
                  </a:lnTo>
                  <a:lnTo>
                    <a:pt x="0" y="1508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2563881" y="1818862"/>
              <a:ext cx="66474" cy="66474"/>
            </a:xfrm>
            <a:custGeom>
              <a:avLst/>
              <a:gdLst/>
              <a:ahLst/>
              <a:cxnLst/>
              <a:rect l="0" t="0" r="0" b="0"/>
              <a:pathLst>
                <a:path w="66474" h="66474">
                  <a:moveTo>
                    <a:pt x="57102" y="0"/>
                  </a:moveTo>
                  <a:lnTo>
                    <a:pt x="66474" y="0"/>
                  </a:lnTo>
                  <a:lnTo>
                    <a:pt x="0" y="66474"/>
                  </a:lnTo>
                  <a:lnTo>
                    <a:pt x="0" y="571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3803218" y="3729445"/>
              <a:ext cx="93526" cy="93526"/>
            </a:xfrm>
            <a:custGeom>
              <a:avLst/>
              <a:gdLst/>
              <a:ahLst/>
              <a:cxnLst/>
              <a:rect l="0" t="0" r="0" b="0"/>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3709502" y="3635729"/>
              <a:ext cx="187242" cy="187242"/>
            </a:xfrm>
            <a:custGeom>
              <a:avLst/>
              <a:gdLst/>
              <a:ahLst/>
              <a:cxnLst/>
              <a:rect l="0" t="0" r="0" b="0"/>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3615786" y="3542013"/>
              <a:ext cx="280958" cy="280958"/>
            </a:xfrm>
            <a:custGeom>
              <a:avLst/>
              <a:gdLst/>
              <a:ahLst/>
              <a:cxnLst/>
              <a:rect l="0" t="0" r="0" b="0"/>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3589161" y="34482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3589161" y="33545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3589161" y="32608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3589161" y="31671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3589161" y="30734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3589161" y="29797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3589161" y="28860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3589161" y="27922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3589161" y="26985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3589161" y="26048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3589161" y="25111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3589161" y="24174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3589161" y="23237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3589161" y="22299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3589161" y="21362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3589161" y="20425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3589161" y="19488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3589161" y="18551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3589161" y="1788950"/>
              <a:ext cx="289414" cy="289414"/>
            </a:xfrm>
            <a:custGeom>
              <a:avLst/>
              <a:gdLst/>
              <a:ahLst/>
              <a:cxnLst/>
              <a:rect l="0" t="0" r="0" b="0"/>
              <a:pathLst>
                <a:path w="289414" h="289414">
                  <a:moveTo>
                    <a:pt x="280042" y="0"/>
                  </a:moveTo>
                  <a:lnTo>
                    <a:pt x="289414" y="0"/>
                  </a:lnTo>
                  <a:lnTo>
                    <a:pt x="0" y="289414"/>
                  </a:lnTo>
                  <a:lnTo>
                    <a:pt x="0" y="2800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3589161" y="1788950"/>
              <a:ext cx="195698" cy="195698"/>
            </a:xfrm>
            <a:custGeom>
              <a:avLst/>
              <a:gdLst/>
              <a:ahLst/>
              <a:cxnLst/>
              <a:rect l="0" t="0" r="0" b="0"/>
              <a:pathLst>
                <a:path w="195698" h="195698">
                  <a:moveTo>
                    <a:pt x="186326" y="0"/>
                  </a:moveTo>
                  <a:lnTo>
                    <a:pt x="195698" y="0"/>
                  </a:lnTo>
                  <a:lnTo>
                    <a:pt x="0" y="195698"/>
                  </a:lnTo>
                  <a:lnTo>
                    <a:pt x="0" y="1863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3589161" y="1788950"/>
              <a:ext cx="101982" cy="101982"/>
            </a:xfrm>
            <a:custGeom>
              <a:avLst/>
              <a:gdLst/>
              <a:ahLst/>
              <a:cxnLst/>
              <a:rect l="0" t="0" r="0" b="0"/>
              <a:pathLst>
                <a:path w="101982" h="101982">
                  <a:moveTo>
                    <a:pt x="92610" y="0"/>
                  </a:moveTo>
                  <a:lnTo>
                    <a:pt x="101982" y="0"/>
                  </a:lnTo>
                  <a:lnTo>
                    <a:pt x="0" y="101982"/>
                  </a:lnTo>
                  <a:lnTo>
                    <a:pt x="0" y="926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3589161" y="1788950"/>
              <a:ext cx="8266" cy="8266"/>
            </a:xfrm>
            <a:custGeom>
              <a:avLst/>
              <a:gdLst/>
              <a:ahLst/>
              <a:cxnLst/>
              <a:rect l="0" t="0" r="0" b="0"/>
              <a:pathLst>
                <a:path w="8266" h="8266">
                  <a:moveTo>
                    <a:pt x="0" y="8266"/>
                  </a:moveTo>
                  <a:lnTo>
                    <a:pt x="0" y="0"/>
                  </a:lnTo>
                  <a:lnTo>
                    <a:pt x="8266"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4552946" y="3795653"/>
              <a:ext cx="27318" cy="27318"/>
            </a:xfrm>
            <a:custGeom>
              <a:avLst/>
              <a:gdLst/>
              <a:ahLst/>
              <a:cxnLst/>
              <a:rect l="0" t="0" r="0" b="0"/>
              <a:pathLst>
                <a:path w="27318" h="27318">
                  <a:moveTo>
                    <a:pt x="27318" y="0"/>
                  </a:moveTo>
                  <a:lnTo>
                    <a:pt x="27318" y="9371"/>
                  </a:lnTo>
                  <a:lnTo>
                    <a:pt x="9371" y="27318"/>
                  </a:lnTo>
                  <a:lnTo>
                    <a:pt x="0" y="273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4459230" y="3701937"/>
              <a:ext cx="121034" cy="121034"/>
            </a:xfrm>
            <a:custGeom>
              <a:avLst/>
              <a:gdLst/>
              <a:ahLst/>
              <a:cxnLst/>
              <a:rect l="0" t="0" r="0" b="0"/>
              <a:pathLst>
                <a:path w="121034" h="121034">
                  <a:moveTo>
                    <a:pt x="121034" y="0"/>
                  </a:moveTo>
                  <a:lnTo>
                    <a:pt x="121034" y="9371"/>
                  </a:lnTo>
                  <a:lnTo>
                    <a:pt x="9371" y="121034"/>
                  </a:lnTo>
                  <a:lnTo>
                    <a:pt x="0" y="1210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4365514" y="3608221"/>
              <a:ext cx="214750" cy="214750"/>
            </a:xfrm>
            <a:custGeom>
              <a:avLst/>
              <a:gdLst/>
              <a:ahLst/>
              <a:cxnLst/>
              <a:rect l="0" t="0" r="0" b="0"/>
              <a:pathLst>
                <a:path w="214750" h="214750">
                  <a:moveTo>
                    <a:pt x="214750" y="0"/>
                  </a:moveTo>
                  <a:lnTo>
                    <a:pt x="214750" y="9371"/>
                  </a:lnTo>
                  <a:lnTo>
                    <a:pt x="9371" y="214750"/>
                  </a:lnTo>
                  <a:lnTo>
                    <a:pt x="0" y="2147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4272681" y="3514505"/>
              <a:ext cx="307584" cy="308466"/>
            </a:xfrm>
            <a:custGeom>
              <a:avLst/>
              <a:gdLst/>
              <a:ahLst/>
              <a:cxnLst/>
              <a:rect l="0" t="0" r="0" b="0"/>
              <a:pathLst>
                <a:path w="307584" h="308466">
                  <a:moveTo>
                    <a:pt x="307584" y="0"/>
                  </a:moveTo>
                  <a:lnTo>
                    <a:pt x="307584" y="9371"/>
                  </a:lnTo>
                  <a:lnTo>
                    <a:pt x="8488" y="308466"/>
                  </a:lnTo>
                  <a:lnTo>
                    <a:pt x="0" y="308466"/>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4272681" y="34207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4272681" y="33270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4272681" y="32333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4272681" y="31396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4272681" y="30459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4272681" y="29522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4272681" y="28584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4272681" y="27647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4272681" y="26710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4272681" y="25773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4272681" y="24836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4272681" y="23899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4272681" y="22961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4272681" y="22024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4272681" y="21087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4272681" y="20150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4272681" y="19213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4272681" y="18276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4272681" y="17339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4272681" y="16401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4272681" y="15464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4272681" y="1519741"/>
              <a:ext cx="249966" cy="249966"/>
            </a:xfrm>
            <a:custGeom>
              <a:avLst/>
              <a:gdLst/>
              <a:ahLst/>
              <a:cxnLst/>
              <a:rect l="0" t="0" r="0" b="0"/>
              <a:pathLst>
                <a:path w="249966" h="249966">
                  <a:moveTo>
                    <a:pt x="240595" y="0"/>
                  </a:moveTo>
                  <a:lnTo>
                    <a:pt x="249966" y="0"/>
                  </a:lnTo>
                  <a:lnTo>
                    <a:pt x="0" y="249966"/>
                  </a:lnTo>
                  <a:lnTo>
                    <a:pt x="0" y="2405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4272681" y="1519741"/>
              <a:ext cx="156250" cy="156250"/>
            </a:xfrm>
            <a:custGeom>
              <a:avLst/>
              <a:gdLst/>
              <a:ahLst/>
              <a:cxnLst/>
              <a:rect l="0" t="0" r="0" b="0"/>
              <a:pathLst>
                <a:path w="156250" h="156250">
                  <a:moveTo>
                    <a:pt x="146879" y="0"/>
                  </a:moveTo>
                  <a:lnTo>
                    <a:pt x="156250" y="0"/>
                  </a:lnTo>
                  <a:lnTo>
                    <a:pt x="0" y="156250"/>
                  </a:lnTo>
                  <a:lnTo>
                    <a:pt x="0" y="14687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4272681" y="1519741"/>
              <a:ext cx="62534" cy="62534"/>
            </a:xfrm>
            <a:custGeom>
              <a:avLst/>
              <a:gdLst/>
              <a:ahLst/>
              <a:cxnLst/>
              <a:rect l="0" t="0" r="0" b="0"/>
              <a:pathLst>
                <a:path w="62534" h="62534">
                  <a:moveTo>
                    <a:pt x="53163" y="0"/>
                  </a:moveTo>
                  <a:lnTo>
                    <a:pt x="62534" y="0"/>
                  </a:lnTo>
                  <a:lnTo>
                    <a:pt x="0" y="62534"/>
                  </a:lnTo>
                  <a:lnTo>
                    <a:pt x="0" y="531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4178082" y="3762549"/>
              <a:ext cx="60422" cy="60422"/>
            </a:xfrm>
            <a:custGeom>
              <a:avLst/>
              <a:gdLst/>
              <a:ahLst/>
              <a:cxnLst/>
              <a:rect l="0" t="0" r="0" b="0"/>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4084366" y="3668833"/>
              <a:ext cx="154138" cy="154138"/>
            </a:xfrm>
            <a:custGeom>
              <a:avLst/>
              <a:gdLst/>
              <a:ahLst/>
              <a:cxnLst/>
              <a:rect l="0" t="0" r="0" b="0"/>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3990650" y="3575117"/>
              <a:ext cx="247854" cy="247854"/>
            </a:xfrm>
            <a:custGeom>
              <a:avLst/>
              <a:gdLst/>
              <a:ahLst/>
              <a:cxnLst/>
              <a:rect l="0" t="0" r="0" b="0"/>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3930921" y="34814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3930921" y="33876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3930921" y="32939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3930921" y="32002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3930921" y="31065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3930921" y="30128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3930921" y="29191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3930921" y="28253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3930921" y="27316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3930921" y="26379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3930921" y="25442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3930921" y="24505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3930921" y="23568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3930921" y="22630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3930921" y="21693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3930921" y="20756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3930921" y="19819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3930921" y="18882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3930921" y="17945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3930921" y="17007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3930921" y="16070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3930921" y="1519741"/>
              <a:ext cx="307584" cy="310578"/>
            </a:xfrm>
            <a:custGeom>
              <a:avLst/>
              <a:gdLst/>
              <a:ahLst/>
              <a:cxnLst/>
              <a:rect l="0" t="0" r="0" b="0"/>
              <a:pathLst>
                <a:path w="307584" h="310578">
                  <a:moveTo>
                    <a:pt x="301207" y="0"/>
                  </a:moveTo>
                  <a:lnTo>
                    <a:pt x="307584" y="0"/>
                  </a:lnTo>
                  <a:lnTo>
                    <a:pt x="307584" y="2994"/>
                  </a:lnTo>
                  <a:lnTo>
                    <a:pt x="0" y="310578"/>
                  </a:lnTo>
                  <a:lnTo>
                    <a:pt x="0" y="3012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3930921" y="1519741"/>
              <a:ext cx="216862" cy="216862"/>
            </a:xfrm>
            <a:custGeom>
              <a:avLst/>
              <a:gdLst/>
              <a:ahLst/>
              <a:cxnLst/>
              <a:rect l="0" t="0" r="0" b="0"/>
              <a:pathLst>
                <a:path w="216862" h="216862">
                  <a:moveTo>
                    <a:pt x="207491" y="0"/>
                  </a:moveTo>
                  <a:lnTo>
                    <a:pt x="216862" y="0"/>
                  </a:lnTo>
                  <a:lnTo>
                    <a:pt x="0" y="216862"/>
                  </a:lnTo>
                  <a:lnTo>
                    <a:pt x="0" y="2074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3930921" y="1519741"/>
              <a:ext cx="123146" cy="123146"/>
            </a:xfrm>
            <a:custGeom>
              <a:avLst/>
              <a:gdLst/>
              <a:ahLst/>
              <a:cxnLst/>
              <a:rect l="0" t="0" r="0" b="0"/>
              <a:pathLst>
                <a:path w="123146" h="123146">
                  <a:moveTo>
                    <a:pt x="113775" y="0"/>
                  </a:moveTo>
                  <a:lnTo>
                    <a:pt x="123146" y="0"/>
                  </a:lnTo>
                  <a:lnTo>
                    <a:pt x="0" y="123146"/>
                  </a:lnTo>
                  <a:lnTo>
                    <a:pt x="0" y="1137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3930921" y="1519741"/>
              <a:ext cx="29430" cy="29430"/>
            </a:xfrm>
            <a:custGeom>
              <a:avLst/>
              <a:gdLst/>
              <a:ahLst/>
              <a:cxnLst/>
              <a:rect l="0" t="0" r="0" b="0"/>
              <a:pathLst>
                <a:path w="29430" h="29430">
                  <a:moveTo>
                    <a:pt x="20059" y="0"/>
                  </a:moveTo>
                  <a:lnTo>
                    <a:pt x="29430" y="0"/>
                  </a:lnTo>
                  <a:lnTo>
                    <a:pt x="0" y="29430"/>
                  </a:lnTo>
                  <a:lnTo>
                    <a:pt x="0" y="200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5583823" y="3801249"/>
              <a:ext cx="21723" cy="21723"/>
            </a:xfrm>
            <a:custGeom>
              <a:avLst/>
              <a:gdLst/>
              <a:ahLst/>
              <a:cxnLst/>
              <a:rect l="0" t="0" r="0" b="0"/>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5490107" y="3707533"/>
              <a:ext cx="115439" cy="115439"/>
            </a:xfrm>
            <a:custGeom>
              <a:avLst/>
              <a:gdLst/>
              <a:ahLst/>
              <a:cxnLst/>
              <a:rect l="0" t="0" r="0" b="0"/>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5396391" y="3613816"/>
              <a:ext cx="209155" cy="209155"/>
            </a:xfrm>
            <a:custGeom>
              <a:avLst/>
              <a:gdLst/>
              <a:ahLst/>
              <a:cxnLst/>
              <a:rect l="0" t="0" r="0" b="0"/>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5302675" y="3520100"/>
              <a:ext cx="302871" cy="302871"/>
            </a:xfrm>
            <a:custGeom>
              <a:avLst/>
              <a:gdLst/>
              <a:ahLst/>
              <a:cxnLst/>
              <a:rect l="0" t="0" r="0" b="0"/>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5297962" y="34263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5297962" y="33326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5297962" y="32389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5297962" y="31452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5297962" y="30515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5297962" y="29578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5297962" y="28640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5297962" y="27703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5297962" y="26766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5297962" y="25829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5297962" y="24892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5297962" y="23955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5297962" y="23017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5297962" y="22080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5297962" y="21143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5297962" y="20206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5297962" y="19269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5297962" y="1833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5297962" y="1739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5297962" y="1645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5297962" y="15520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5297962" y="14583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5297962" y="1370181"/>
              <a:ext cx="307584" cy="311407"/>
            </a:xfrm>
            <a:custGeom>
              <a:avLst/>
              <a:gdLst/>
              <a:ahLst/>
              <a:cxnLst/>
              <a:rect l="0" t="0" r="0" b="0"/>
              <a:pathLst>
                <a:path w="307584" h="311407">
                  <a:moveTo>
                    <a:pt x="302035" y="0"/>
                  </a:moveTo>
                  <a:lnTo>
                    <a:pt x="307584" y="0"/>
                  </a:lnTo>
                  <a:lnTo>
                    <a:pt x="307584" y="3823"/>
                  </a:lnTo>
                  <a:lnTo>
                    <a:pt x="0" y="311407"/>
                  </a:lnTo>
                  <a:lnTo>
                    <a:pt x="0" y="3020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5297962" y="1370181"/>
              <a:ext cx="217691" cy="217691"/>
            </a:xfrm>
            <a:custGeom>
              <a:avLst/>
              <a:gdLst/>
              <a:ahLst/>
              <a:cxnLst/>
              <a:rect l="0" t="0" r="0" b="0"/>
              <a:pathLst>
                <a:path w="217691" h="217691">
                  <a:moveTo>
                    <a:pt x="208319" y="0"/>
                  </a:moveTo>
                  <a:lnTo>
                    <a:pt x="217691" y="0"/>
                  </a:lnTo>
                  <a:lnTo>
                    <a:pt x="0" y="217691"/>
                  </a:lnTo>
                  <a:lnTo>
                    <a:pt x="0" y="2083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5297962" y="1370181"/>
              <a:ext cx="123975" cy="123975"/>
            </a:xfrm>
            <a:custGeom>
              <a:avLst/>
              <a:gdLst/>
              <a:ahLst/>
              <a:cxnLst/>
              <a:rect l="0" t="0" r="0" b="0"/>
              <a:pathLst>
                <a:path w="123975" h="123975">
                  <a:moveTo>
                    <a:pt x="114603" y="0"/>
                  </a:moveTo>
                  <a:lnTo>
                    <a:pt x="123975" y="0"/>
                  </a:lnTo>
                  <a:lnTo>
                    <a:pt x="0" y="123975"/>
                  </a:lnTo>
                  <a:lnTo>
                    <a:pt x="0" y="1146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5297962" y="1370181"/>
              <a:ext cx="30259" cy="30259"/>
            </a:xfrm>
            <a:custGeom>
              <a:avLst/>
              <a:gdLst/>
              <a:ahLst/>
              <a:cxnLst/>
              <a:rect l="0" t="0" r="0" b="0"/>
              <a:pathLst>
                <a:path w="30259" h="30259">
                  <a:moveTo>
                    <a:pt x="20887" y="0"/>
                  </a:moveTo>
                  <a:lnTo>
                    <a:pt x="30259" y="0"/>
                  </a:lnTo>
                  <a:lnTo>
                    <a:pt x="0" y="30259"/>
                  </a:lnTo>
                  <a:lnTo>
                    <a:pt x="0" y="2088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6614699" y="3806844"/>
              <a:ext cx="16127" cy="16127"/>
            </a:xfrm>
            <a:custGeom>
              <a:avLst/>
              <a:gdLst/>
              <a:ahLst/>
              <a:cxnLst/>
              <a:rect l="0" t="0" r="0" b="0"/>
              <a:pathLst>
                <a:path w="16127" h="16127">
                  <a:moveTo>
                    <a:pt x="16127" y="0"/>
                  </a:moveTo>
                  <a:lnTo>
                    <a:pt x="16127" y="9371"/>
                  </a:lnTo>
                  <a:lnTo>
                    <a:pt x="9371" y="16127"/>
                  </a:lnTo>
                  <a:lnTo>
                    <a:pt x="0" y="161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6520983" y="3713128"/>
              <a:ext cx="109843" cy="109843"/>
            </a:xfrm>
            <a:custGeom>
              <a:avLst/>
              <a:gdLst/>
              <a:ahLst/>
              <a:cxnLst/>
              <a:rect l="0" t="0" r="0" b="0"/>
              <a:pathLst>
                <a:path w="109843" h="109843">
                  <a:moveTo>
                    <a:pt x="109843" y="0"/>
                  </a:moveTo>
                  <a:lnTo>
                    <a:pt x="109843" y="9371"/>
                  </a:lnTo>
                  <a:lnTo>
                    <a:pt x="9371" y="109843"/>
                  </a:lnTo>
                  <a:lnTo>
                    <a:pt x="0" y="109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6427267" y="3619412"/>
              <a:ext cx="203559" cy="203559"/>
            </a:xfrm>
            <a:custGeom>
              <a:avLst/>
              <a:gdLst/>
              <a:ahLst/>
              <a:cxnLst/>
              <a:rect l="0" t="0" r="0" b="0"/>
              <a:pathLst>
                <a:path w="203559" h="203559">
                  <a:moveTo>
                    <a:pt x="203559" y="0"/>
                  </a:moveTo>
                  <a:lnTo>
                    <a:pt x="203559" y="9371"/>
                  </a:lnTo>
                  <a:lnTo>
                    <a:pt x="9371" y="203559"/>
                  </a:lnTo>
                  <a:lnTo>
                    <a:pt x="0" y="2035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6333551" y="3525696"/>
              <a:ext cx="297275" cy="297275"/>
            </a:xfrm>
            <a:custGeom>
              <a:avLst/>
              <a:gdLst/>
              <a:ahLst/>
              <a:cxnLst/>
              <a:rect l="0" t="0" r="0" b="0"/>
              <a:pathLst>
                <a:path w="297275" h="297275">
                  <a:moveTo>
                    <a:pt x="297275" y="0"/>
                  </a:moveTo>
                  <a:lnTo>
                    <a:pt x="297275" y="9371"/>
                  </a:lnTo>
                  <a:lnTo>
                    <a:pt x="9371" y="297275"/>
                  </a:lnTo>
                  <a:lnTo>
                    <a:pt x="0" y="2972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6323242" y="34319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6323242" y="33382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6323242" y="32445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6323242" y="31508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6323242" y="30571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6323242" y="29634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6323242" y="28696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6323242" y="27759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6323242" y="26822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6323242" y="25885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6323242" y="24948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6323242" y="24011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6323242" y="23073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6323242" y="22136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6323242" y="21199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6323242" y="20262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6323242" y="19325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6323242" y="18388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6323242" y="17450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6323242" y="16513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6323242" y="15576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6323242" y="14639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6323242" y="13702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6323242" y="12765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6323242" y="1250532"/>
              <a:ext cx="249219" cy="249219"/>
            </a:xfrm>
            <a:custGeom>
              <a:avLst/>
              <a:gdLst/>
              <a:ahLst/>
              <a:cxnLst/>
              <a:rect l="0" t="0" r="0" b="0"/>
              <a:pathLst>
                <a:path w="249219" h="249219">
                  <a:moveTo>
                    <a:pt x="239847" y="0"/>
                  </a:moveTo>
                  <a:lnTo>
                    <a:pt x="249219" y="0"/>
                  </a:lnTo>
                  <a:lnTo>
                    <a:pt x="0" y="249219"/>
                  </a:lnTo>
                  <a:lnTo>
                    <a:pt x="0" y="23984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6323242" y="1250532"/>
              <a:ext cx="155503" cy="155503"/>
            </a:xfrm>
            <a:custGeom>
              <a:avLst/>
              <a:gdLst/>
              <a:ahLst/>
              <a:cxnLst/>
              <a:rect l="0" t="0" r="0" b="0"/>
              <a:pathLst>
                <a:path w="155503" h="155503">
                  <a:moveTo>
                    <a:pt x="146131" y="0"/>
                  </a:moveTo>
                  <a:lnTo>
                    <a:pt x="155503" y="0"/>
                  </a:lnTo>
                  <a:lnTo>
                    <a:pt x="0" y="155503"/>
                  </a:lnTo>
                  <a:lnTo>
                    <a:pt x="0" y="14613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6323242" y="1250532"/>
              <a:ext cx="61787" cy="61787"/>
            </a:xfrm>
            <a:custGeom>
              <a:avLst/>
              <a:gdLst/>
              <a:ahLst/>
              <a:cxnLst/>
              <a:rect l="0" t="0" r="0" b="0"/>
              <a:pathLst>
                <a:path w="61787" h="61787">
                  <a:moveTo>
                    <a:pt x="52415" y="0"/>
                  </a:moveTo>
                  <a:lnTo>
                    <a:pt x="61787" y="0"/>
                  </a:lnTo>
                  <a:lnTo>
                    <a:pt x="0" y="61787"/>
                  </a:lnTo>
                  <a:lnTo>
                    <a:pt x="0" y="524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rc301"/>
            <p:cNvSpPr/>
            <p:nvPr/>
          </p:nvSpPr>
          <p:spPr>
            <a:xfrm>
              <a:off x="855081" y="2566664"/>
              <a:ext cx="307584" cy="1256307"/>
            </a:xfrm>
            <a:prstGeom prst="rect">
              <a:avLst/>
            </a:prstGeom>
            <a:ln w="1355" cap="flat">
              <a:solidFill>
                <a:srgbClr val="000000">
                  <a:alpha val="100000"/>
                </a:srgbClr>
              </a:solidFill>
              <a:prstDash val="solid"/>
              <a:miter/>
            </a:ln>
          </p:spPr>
          <p:txBody>
            <a:bodyPr/>
            <a:lstStyle/>
            <a:p>
              <a:endParaRPr/>
            </a:p>
          </p:txBody>
        </p:sp>
        <p:sp>
          <p:nvSpPr>
            <p:cNvPr id="302" name="rc302"/>
            <p:cNvSpPr/>
            <p:nvPr/>
          </p:nvSpPr>
          <p:spPr>
            <a:xfrm>
              <a:off x="1880361" y="1938510"/>
              <a:ext cx="307584" cy="1884461"/>
            </a:xfrm>
            <a:prstGeom prst="rect">
              <a:avLst/>
            </a:prstGeom>
            <a:ln w="1355" cap="flat">
              <a:solidFill>
                <a:srgbClr val="000000">
                  <a:alpha val="100000"/>
                </a:srgbClr>
              </a:solidFill>
              <a:prstDash val="solid"/>
              <a:miter/>
            </a:ln>
          </p:spPr>
          <p:txBody>
            <a:bodyPr/>
            <a:lstStyle/>
            <a:p>
              <a:endParaRPr/>
            </a:p>
          </p:txBody>
        </p:sp>
        <p:sp>
          <p:nvSpPr>
            <p:cNvPr id="303" name="rc303"/>
            <p:cNvSpPr/>
            <p:nvPr/>
          </p:nvSpPr>
          <p:spPr>
            <a:xfrm>
              <a:off x="1538601" y="1938510"/>
              <a:ext cx="307584" cy="1884461"/>
            </a:xfrm>
            <a:prstGeom prst="rect">
              <a:avLst/>
            </a:prstGeom>
            <a:ln w="1355" cap="flat">
              <a:solidFill>
                <a:srgbClr val="000000">
                  <a:alpha val="100000"/>
                </a:srgbClr>
              </a:solidFill>
              <a:prstDash val="solid"/>
              <a:miter/>
            </a:ln>
          </p:spPr>
          <p:txBody>
            <a:bodyPr/>
            <a:lstStyle/>
            <a:p>
              <a:endParaRPr/>
            </a:p>
          </p:txBody>
        </p:sp>
        <p:sp>
          <p:nvSpPr>
            <p:cNvPr id="304" name="rc304"/>
            <p:cNvSpPr/>
            <p:nvPr/>
          </p:nvSpPr>
          <p:spPr>
            <a:xfrm>
              <a:off x="2222121" y="1878686"/>
              <a:ext cx="307584" cy="1944285"/>
            </a:xfrm>
            <a:prstGeom prst="rect">
              <a:avLst/>
            </a:prstGeom>
            <a:ln w="1355" cap="flat">
              <a:solidFill>
                <a:srgbClr val="000000">
                  <a:alpha val="100000"/>
                </a:srgbClr>
              </a:solidFill>
              <a:prstDash val="solid"/>
              <a:miter/>
            </a:ln>
          </p:spPr>
          <p:txBody>
            <a:bodyPr/>
            <a:lstStyle/>
            <a:p>
              <a:endParaRPr/>
            </a:p>
          </p:txBody>
        </p:sp>
        <p:sp>
          <p:nvSpPr>
            <p:cNvPr id="305" name="rc305"/>
            <p:cNvSpPr/>
            <p:nvPr/>
          </p:nvSpPr>
          <p:spPr>
            <a:xfrm>
              <a:off x="2563881" y="1818862"/>
              <a:ext cx="307584" cy="2004109"/>
            </a:xfrm>
            <a:prstGeom prst="rect">
              <a:avLst/>
            </a:prstGeom>
            <a:ln w="1355" cap="flat">
              <a:solidFill>
                <a:srgbClr val="000000">
                  <a:alpha val="100000"/>
                </a:srgbClr>
              </a:solidFill>
              <a:prstDash val="solid"/>
              <a:miter/>
            </a:ln>
          </p:spPr>
          <p:txBody>
            <a:bodyPr/>
            <a:lstStyle/>
            <a:p>
              <a:endParaRPr/>
            </a:p>
          </p:txBody>
        </p:sp>
        <p:sp>
          <p:nvSpPr>
            <p:cNvPr id="306" name="rc306"/>
            <p:cNvSpPr/>
            <p:nvPr/>
          </p:nvSpPr>
          <p:spPr>
            <a:xfrm>
              <a:off x="3589161" y="1788950"/>
              <a:ext cx="307584" cy="2034021"/>
            </a:xfrm>
            <a:prstGeom prst="rect">
              <a:avLst/>
            </a:prstGeom>
            <a:ln w="1355" cap="flat">
              <a:solidFill>
                <a:srgbClr val="000000">
                  <a:alpha val="100000"/>
                </a:srgbClr>
              </a:solidFill>
              <a:prstDash val="solid"/>
              <a:miter/>
            </a:ln>
          </p:spPr>
          <p:txBody>
            <a:bodyPr/>
            <a:lstStyle/>
            <a:p>
              <a:endParaRPr/>
            </a:p>
          </p:txBody>
        </p:sp>
        <p:sp>
          <p:nvSpPr>
            <p:cNvPr id="307" name="rc307"/>
            <p:cNvSpPr/>
            <p:nvPr/>
          </p:nvSpPr>
          <p:spPr>
            <a:xfrm>
              <a:off x="4272681" y="1519741"/>
              <a:ext cx="307584" cy="2303230"/>
            </a:xfrm>
            <a:prstGeom prst="rect">
              <a:avLst/>
            </a:prstGeom>
            <a:ln w="1355" cap="flat">
              <a:solidFill>
                <a:srgbClr val="000000">
                  <a:alpha val="100000"/>
                </a:srgbClr>
              </a:solidFill>
              <a:prstDash val="solid"/>
              <a:miter/>
            </a:ln>
          </p:spPr>
          <p:txBody>
            <a:bodyPr/>
            <a:lstStyle/>
            <a:p>
              <a:endParaRPr/>
            </a:p>
          </p:txBody>
        </p:sp>
        <p:sp>
          <p:nvSpPr>
            <p:cNvPr id="308" name="rc308"/>
            <p:cNvSpPr/>
            <p:nvPr/>
          </p:nvSpPr>
          <p:spPr>
            <a:xfrm>
              <a:off x="3930921" y="1519741"/>
              <a:ext cx="307584" cy="2303230"/>
            </a:xfrm>
            <a:prstGeom prst="rect">
              <a:avLst/>
            </a:prstGeom>
            <a:ln w="1355" cap="flat">
              <a:solidFill>
                <a:srgbClr val="000000">
                  <a:alpha val="100000"/>
                </a:srgbClr>
              </a:solidFill>
              <a:prstDash val="solid"/>
              <a:miter/>
            </a:ln>
          </p:spPr>
          <p:txBody>
            <a:bodyPr/>
            <a:lstStyle/>
            <a:p>
              <a:endParaRPr/>
            </a:p>
          </p:txBody>
        </p:sp>
        <p:sp>
          <p:nvSpPr>
            <p:cNvPr id="309" name="rc309"/>
            <p:cNvSpPr/>
            <p:nvPr/>
          </p:nvSpPr>
          <p:spPr>
            <a:xfrm>
              <a:off x="5297962" y="1370181"/>
              <a:ext cx="307584" cy="2452790"/>
            </a:xfrm>
            <a:prstGeom prst="rect">
              <a:avLst/>
            </a:prstGeom>
            <a:ln w="1355" cap="flat">
              <a:solidFill>
                <a:srgbClr val="000000">
                  <a:alpha val="100000"/>
                </a:srgbClr>
              </a:solidFill>
              <a:prstDash val="solid"/>
              <a:miter/>
            </a:ln>
          </p:spPr>
          <p:txBody>
            <a:bodyPr/>
            <a:lstStyle/>
            <a:p>
              <a:endParaRPr/>
            </a:p>
          </p:txBody>
        </p:sp>
        <p:sp>
          <p:nvSpPr>
            <p:cNvPr id="310" name="rc310"/>
            <p:cNvSpPr/>
            <p:nvPr/>
          </p:nvSpPr>
          <p:spPr>
            <a:xfrm>
              <a:off x="6323242" y="1250532"/>
              <a:ext cx="307584" cy="2572439"/>
            </a:xfrm>
            <a:prstGeom prst="rect">
              <a:avLst/>
            </a:prstGeom>
            <a:ln w="1355" cap="flat">
              <a:solidFill>
                <a:srgbClr val="000000">
                  <a:alpha val="100000"/>
                </a:srgbClr>
              </a:solidFill>
              <a:prstDash val="solid"/>
              <a:miter/>
            </a:ln>
          </p:spPr>
          <p:txBody>
            <a:bodyPr/>
            <a:lstStyle/>
            <a:p>
              <a:endParaRPr/>
            </a:p>
          </p:txBody>
        </p:sp>
        <p:sp>
          <p:nvSpPr>
            <p:cNvPr id="311" name="tx311"/>
            <p:cNvSpPr/>
            <p:nvPr/>
          </p:nvSpPr>
          <p:spPr>
            <a:xfrm>
              <a:off x="928486" y="2439130"/>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42</a:t>
              </a:r>
            </a:p>
          </p:txBody>
        </p:sp>
        <p:sp>
          <p:nvSpPr>
            <p:cNvPr id="312" name="tx312"/>
            <p:cNvSpPr/>
            <p:nvPr/>
          </p:nvSpPr>
          <p:spPr>
            <a:xfrm>
              <a:off x="1270246" y="183493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61</a:t>
              </a:r>
            </a:p>
          </p:txBody>
        </p:sp>
        <p:sp>
          <p:nvSpPr>
            <p:cNvPr id="313" name="tx313"/>
            <p:cNvSpPr/>
            <p:nvPr/>
          </p:nvSpPr>
          <p:spPr>
            <a:xfrm>
              <a:off x="1953767" y="1771452"/>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a:t>
              </a:r>
            </a:p>
          </p:txBody>
        </p:sp>
        <p:sp>
          <p:nvSpPr>
            <p:cNvPr id="314" name="tx314"/>
            <p:cNvSpPr/>
            <p:nvPr/>
          </p:nvSpPr>
          <p:spPr>
            <a:xfrm>
              <a:off x="1612006" y="1771452"/>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a:t>
              </a:r>
            </a:p>
          </p:txBody>
        </p:sp>
        <p:sp>
          <p:nvSpPr>
            <p:cNvPr id="315" name="tx315"/>
            <p:cNvSpPr/>
            <p:nvPr/>
          </p:nvSpPr>
          <p:spPr>
            <a:xfrm>
              <a:off x="2295527" y="170810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65</a:t>
              </a:r>
            </a:p>
          </p:txBody>
        </p:sp>
        <p:sp>
          <p:nvSpPr>
            <p:cNvPr id="316" name="tx316"/>
            <p:cNvSpPr/>
            <p:nvPr/>
          </p:nvSpPr>
          <p:spPr>
            <a:xfrm>
              <a:off x="2637287" y="164469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67</a:t>
              </a:r>
            </a:p>
          </p:txBody>
        </p:sp>
        <p:sp>
          <p:nvSpPr>
            <p:cNvPr id="317" name="tx317"/>
            <p:cNvSpPr/>
            <p:nvPr/>
          </p:nvSpPr>
          <p:spPr>
            <a:xfrm>
              <a:off x="3662567" y="161298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318" name="tx318"/>
            <p:cNvSpPr/>
            <p:nvPr/>
          </p:nvSpPr>
          <p:spPr>
            <a:xfrm>
              <a:off x="2979047" y="161298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319" name="tx319"/>
            <p:cNvSpPr/>
            <p:nvPr/>
          </p:nvSpPr>
          <p:spPr>
            <a:xfrm>
              <a:off x="3320807" y="1612988"/>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68</a:t>
              </a:r>
            </a:p>
          </p:txBody>
        </p:sp>
        <p:sp>
          <p:nvSpPr>
            <p:cNvPr id="320" name="tx320"/>
            <p:cNvSpPr/>
            <p:nvPr/>
          </p:nvSpPr>
          <p:spPr>
            <a:xfrm>
              <a:off x="4346087" y="1331156"/>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77</a:t>
              </a:r>
            </a:p>
          </p:txBody>
        </p:sp>
        <p:sp>
          <p:nvSpPr>
            <p:cNvPr id="321" name="tx321"/>
            <p:cNvSpPr/>
            <p:nvPr/>
          </p:nvSpPr>
          <p:spPr>
            <a:xfrm>
              <a:off x="4004327" y="1331156"/>
              <a:ext cx="160772" cy="1021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77</a:t>
              </a:r>
            </a:p>
          </p:txBody>
        </p:sp>
        <p:sp>
          <p:nvSpPr>
            <p:cNvPr id="322" name="tx322"/>
            <p:cNvSpPr/>
            <p:nvPr/>
          </p:nvSpPr>
          <p:spPr>
            <a:xfrm>
              <a:off x="4687847" y="129592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78</a:t>
              </a:r>
            </a:p>
          </p:txBody>
        </p:sp>
        <p:sp>
          <p:nvSpPr>
            <p:cNvPr id="323" name="tx323"/>
            <p:cNvSpPr/>
            <p:nvPr/>
          </p:nvSpPr>
          <p:spPr>
            <a:xfrm>
              <a:off x="5029607" y="1232507"/>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80</a:t>
              </a:r>
            </a:p>
          </p:txBody>
        </p:sp>
        <p:sp>
          <p:nvSpPr>
            <p:cNvPr id="324" name="tx324"/>
            <p:cNvSpPr/>
            <p:nvPr/>
          </p:nvSpPr>
          <p:spPr>
            <a:xfrm>
              <a:off x="5371367" y="116909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25" name="tx325"/>
            <p:cNvSpPr/>
            <p:nvPr/>
          </p:nvSpPr>
          <p:spPr>
            <a:xfrm>
              <a:off x="5713127" y="113731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6396648" y="10422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327" name="tx327"/>
            <p:cNvSpPr/>
            <p:nvPr/>
          </p:nvSpPr>
          <p:spPr>
            <a:xfrm>
              <a:off x="6054888" y="1042266"/>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6738408" y="101055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29" name="tx329"/>
            <p:cNvSpPr/>
            <p:nvPr/>
          </p:nvSpPr>
          <p:spPr>
            <a:xfrm>
              <a:off x="7080168" y="91543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30" name="tx330"/>
            <p:cNvSpPr/>
            <p:nvPr/>
          </p:nvSpPr>
          <p:spPr>
            <a:xfrm>
              <a:off x="7421928" y="8837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763688" y="8837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8105448" y="88373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8447208" y="820248"/>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34" name="tx334"/>
            <p:cNvSpPr/>
            <p:nvPr/>
          </p:nvSpPr>
          <p:spPr>
            <a:xfrm>
              <a:off x="8788968" y="75690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35" name="pg335"/>
            <p:cNvSpPr/>
            <p:nvPr/>
          </p:nvSpPr>
          <p:spPr>
            <a:xfrm>
              <a:off x="916061" y="3093585"/>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6" name="tx336"/>
            <p:cNvSpPr/>
            <p:nvPr/>
          </p:nvSpPr>
          <p:spPr>
            <a:xfrm>
              <a:off x="948583" y="31244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37" name="pg337"/>
            <p:cNvSpPr/>
            <p:nvPr/>
          </p:nvSpPr>
          <p:spPr>
            <a:xfrm>
              <a:off x="1971486" y="277950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8" name="tx338"/>
            <p:cNvSpPr/>
            <p:nvPr/>
          </p:nvSpPr>
          <p:spPr>
            <a:xfrm>
              <a:off x="2004008" y="2810389"/>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39" name="pg339"/>
            <p:cNvSpPr/>
            <p:nvPr/>
          </p:nvSpPr>
          <p:spPr>
            <a:xfrm>
              <a:off x="1629726" y="277950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0" name="tx340"/>
            <p:cNvSpPr/>
            <p:nvPr/>
          </p:nvSpPr>
          <p:spPr>
            <a:xfrm>
              <a:off x="1662248" y="281303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41" name="pg341"/>
            <p:cNvSpPr/>
            <p:nvPr/>
          </p:nvSpPr>
          <p:spPr>
            <a:xfrm>
              <a:off x="2313247" y="274959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2" name="tx342"/>
            <p:cNvSpPr/>
            <p:nvPr/>
          </p:nvSpPr>
          <p:spPr>
            <a:xfrm>
              <a:off x="2345768" y="278180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43" name="pg343"/>
            <p:cNvSpPr/>
            <p:nvPr/>
          </p:nvSpPr>
          <p:spPr>
            <a:xfrm>
              <a:off x="2655007" y="271968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4" name="tx344"/>
            <p:cNvSpPr/>
            <p:nvPr/>
          </p:nvSpPr>
          <p:spPr>
            <a:xfrm>
              <a:off x="2687528" y="275188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45" name="pg345"/>
            <p:cNvSpPr/>
            <p:nvPr/>
          </p:nvSpPr>
          <p:spPr>
            <a:xfrm>
              <a:off x="3680287" y="270472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6" name="tx346"/>
            <p:cNvSpPr/>
            <p:nvPr/>
          </p:nvSpPr>
          <p:spPr>
            <a:xfrm>
              <a:off x="3712808" y="2735556"/>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47" name="pg347"/>
            <p:cNvSpPr/>
            <p:nvPr/>
          </p:nvSpPr>
          <p:spPr>
            <a:xfrm>
              <a:off x="4363807" y="257012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8" name="tx348"/>
            <p:cNvSpPr/>
            <p:nvPr/>
          </p:nvSpPr>
          <p:spPr>
            <a:xfrm>
              <a:off x="4396329" y="2602645"/>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49" name="pg349"/>
            <p:cNvSpPr/>
            <p:nvPr/>
          </p:nvSpPr>
          <p:spPr>
            <a:xfrm>
              <a:off x="4022047" y="257012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0" name="tx350"/>
            <p:cNvSpPr/>
            <p:nvPr/>
          </p:nvSpPr>
          <p:spPr>
            <a:xfrm>
              <a:off x="4054568" y="260238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51" name="pg351"/>
            <p:cNvSpPr/>
            <p:nvPr/>
          </p:nvSpPr>
          <p:spPr>
            <a:xfrm>
              <a:off x="5389087" y="249534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2" name="tx352"/>
            <p:cNvSpPr/>
            <p:nvPr/>
          </p:nvSpPr>
          <p:spPr>
            <a:xfrm>
              <a:off x="5421609" y="252622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53" name="pg353"/>
            <p:cNvSpPr/>
            <p:nvPr/>
          </p:nvSpPr>
          <p:spPr>
            <a:xfrm>
              <a:off x="6414367" y="243551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4" name="tx354"/>
            <p:cNvSpPr/>
            <p:nvPr/>
          </p:nvSpPr>
          <p:spPr>
            <a:xfrm>
              <a:off x="6446889" y="24664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55" name="tx355"/>
            <p:cNvSpPr/>
            <p:nvPr/>
          </p:nvSpPr>
          <p:spPr>
            <a:xfrm>
              <a:off x="663492" y="37708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56" name="tx356"/>
            <p:cNvSpPr/>
            <p:nvPr/>
          </p:nvSpPr>
          <p:spPr>
            <a:xfrm>
              <a:off x="585797" y="302305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57" name="tx357"/>
            <p:cNvSpPr/>
            <p:nvPr/>
          </p:nvSpPr>
          <p:spPr>
            <a:xfrm>
              <a:off x="585797" y="227525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58" name="tx358"/>
            <p:cNvSpPr/>
            <p:nvPr/>
          </p:nvSpPr>
          <p:spPr>
            <a:xfrm>
              <a:off x="585797" y="1529156"/>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59" name="tx359"/>
            <p:cNvSpPr/>
            <p:nvPr/>
          </p:nvSpPr>
          <p:spPr>
            <a:xfrm>
              <a:off x="508103" y="77964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60" name="tx360"/>
            <p:cNvSpPr/>
            <p:nvPr/>
          </p:nvSpPr>
          <p:spPr>
            <a:xfrm rot="-5400000">
              <a:off x="202016" y="4763597"/>
              <a:ext cx="1584244"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61" name="tx361"/>
            <p:cNvSpPr/>
            <p:nvPr/>
          </p:nvSpPr>
          <p:spPr>
            <a:xfrm rot="-5400000">
              <a:off x="1139207"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362" name="tx362"/>
            <p:cNvSpPr/>
            <p:nvPr/>
          </p:nvSpPr>
          <p:spPr>
            <a:xfrm rot="-5400000">
              <a:off x="1512652" y="4163767"/>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363" name="tx363"/>
            <p:cNvSpPr/>
            <p:nvPr/>
          </p:nvSpPr>
          <p:spPr>
            <a:xfrm rot="-5400000">
              <a:off x="1807209" y="4209743"/>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364" name="tx364"/>
            <p:cNvSpPr/>
            <p:nvPr/>
          </p:nvSpPr>
          <p:spPr>
            <a:xfrm rot="-5400000">
              <a:off x="2222877" y="4135834"/>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365" name="tx365"/>
            <p:cNvSpPr/>
            <p:nvPr/>
          </p:nvSpPr>
          <p:spPr>
            <a:xfrm rot="-5400000">
              <a:off x="2481418" y="4192519"/>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366" name="tx366"/>
            <p:cNvSpPr/>
            <p:nvPr/>
          </p:nvSpPr>
          <p:spPr>
            <a:xfrm rot="-5400000">
              <a:off x="2599576" y="4442656"/>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367" name="tx367"/>
            <p:cNvSpPr/>
            <p:nvPr/>
          </p:nvSpPr>
          <p:spPr>
            <a:xfrm rot="-5400000">
              <a:off x="2796179" y="4561755"/>
              <a:ext cx="118056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68" name="tx368"/>
            <p:cNvSpPr/>
            <p:nvPr/>
          </p:nvSpPr>
          <p:spPr>
            <a:xfrm rot="-5400000">
              <a:off x="3548001" y="4179524"/>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369" name="tx369"/>
            <p:cNvSpPr/>
            <p:nvPr/>
          </p:nvSpPr>
          <p:spPr>
            <a:xfrm rot="-5400000">
              <a:off x="3756882" y="4310629"/>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370" name="tx370"/>
            <p:cNvSpPr/>
            <p:nvPr/>
          </p:nvSpPr>
          <p:spPr>
            <a:xfrm rot="-5400000">
              <a:off x="4034829" y="4374443"/>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 d'Ivoire</a:t>
              </a:r>
            </a:p>
          </p:txBody>
        </p:sp>
        <p:sp>
          <p:nvSpPr>
            <p:cNvPr id="371" name="tx371"/>
            <p:cNvSpPr/>
            <p:nvPr/>
          </p:nvSpPr>
          <p:spPr>
            <a:xfrm rot="-5400000">
              <a:off x="4546849" y="4176489"/>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372" name="tx372"/>
            <p:cNvSpPr/>
            <p:nvPr/>
          </p:nvSpPr>
          <p:spPr>
            <a:xfrm rot="-5400000">
              <a:off x="4863711" y="4229081"/>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373" name="tx373"/>
            <p:cNvSpPr/>
            <p:nvPr/>
          </p:nvSpPr>
          <p:spPr>
            <a:xfrm rot="-5400000">
              <a:off x="5322865" y="4113460"/>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374" name="tx374"/>
            <p:cNvSpPr/>
            <p:nvPr/>
          </p:nvSpPr>
          <p:spPr>
            <a:xfrm rot="-5400000">
              <a:off x="5582736" y="4194804"/>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375" name="tx375"/>
            <p:cNvSpPr/>
            <p:nvPr/>
          </p:nvSpPr>
          <p:spPr>
            <a:xfrm rot="-5400000">
              <a:off x="5808329" y="431151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Mauritanie</a:t>
              </a:r>
            </a:p>
          </p:txBody>
        </p:sp>
        <p:sp>
          <p:nvSpPr>
            <p:cNvPr id="376" name="tx376"/>
            <p:cNvSpPr/>
            <p:nvPr/>
          </p:nvSpPr>
          <p:spPr>
            <a:xfrm rot="-5400000">
              <a:off x="6295417" y="4138426"/>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377" name="tx377"/>
            <p:cNvSpPr/>
            <p:nvPr/>
          </p:nvSpPr>
          <p:spPr>
            <a:xfrm rot="-5400000">
              <a:off x="6124694" y="4650841"/>
              <a:ext cx="1358732"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78" name="tx378"/>
            <p:cNvSpPr/>
            <p:nvPr/>
          </p:nvSpPr>
          <p:spPr>
            <a:xfrm rot="-5400000">
              <a:off x="6986645" y="4130718"/>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379" name="tx379"/>
            <p:cNvSpPr/>
            <p:nvPr/>
          </p:nvSpPr>
          <p:spPr>
            <a:xfrm rot="-5400000">
              <a:off x="7089967" y="4396919"/>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 Faso</a:t>
              </a:r>
            </a:p>
          </p:txBody>
        </p:sp>
        <p:sp>
          <p:nvSpPr>
            <p:cNvPr id="380" name="tx380"/>
            <p:cNvSpPr/>
            <p:nvPr/>
          </p:nvSpPr>
          <p:spPr>
            <a:xfrm rot="-5400000">
              <a:off x="7572178" y="4227000"/>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381" name="tx381"/>
            <p:cNvSpPr/>
            <p:nvPr/>
          </p:nvSpPr>
          <p:spPr>
            <a:xfrm rot="-5400000">
              <a:off x="7784163" y="4384470"/>
              <a:ext cx="79993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 Leone</a:t>
              </a:r>
            </a:p>
          </p:txBody>
        </p:sp>
        <p:sp>
          <p:nvSpPr>
            <p:cNvPr id="382" name="tx382"/>
            <p:cNvSpPr/>
            <p:nvPr/>
          </p:nvSpPr>
          <p:spPr>
            <a:xfrm rot="-5400000">
              <a:off x="8153106" y="4357287"/>
              <a:ext cx="74556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 Verde</a:t>
              </a:r>
            </a:p>
          </p:txBody>
        </p:sp>
        <p:sp>
          <p:nvSpPr>
            <p:cNvPr id="383" name="tx383"/>
            <p:cNvSpPr/>
            <p:nvPr/>
          </p:nvSpPr>
          <p:spPr>
            <a:xfrm rot="-5400000">
              <a:off x="8657929"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384" name="tx384"/>
            <p:cNvSpPr/>
            <p:nvPr/>
          </p:nvSpPr>
          <p:spPr>
            <a:xfrm rot="-5400000">
              <a:off x="-95211" y="2251346"/>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85" name="rc385"/>
            <p:cNvSpPr/>
            <p:nvPr/>
          </p:nvSpPr>
          <p:spPr>
            <a:xfrm>
              <a:off x="3680231" y="5993415"/>
              <a:ext cx="219455" cy="219455"/>
            </a:xfrm>
            <a:prstGeom prst="rect">
              <a:avLst/>
            </a:prstGeom>
            <a:solidFill>
              <a:srgbClr val="FFFFFF">
                <a:alpha val="100000"/>
              </a:srgbClr>
            </a:solidFill>
          </p:spPr>
          <p:txBody>
            <a:bodyPr/>
            <a:lstStyle/>
            <a:p>
              <a:endParaRPr/>
            </a:p>
          </p:txBody>
        </p:sp>
        <p:sp>
          <p:nvSpPr>
            <p:cNvPr id="386" name="pg386"/>
            <p:cNvSpPr/>
            <p:nvPr/>
          </p:nvSpPr>
          <p:spPr>
            <a:xfrm>
              <a:off x="3864782"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7" name="pg387"/>
            <p:cNvSpPr/>
            <p:nvPr/>
          </p:nvSpPr>
          <p:spPr>
            <a:xfrm>
              <a:off x="3770172"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8" name="pg388"/>
            <p:cNvSpPr/>
            <p:nvPr/>
          </p:nvSpPr>
          <p:spPr>
            <a:xfrm>
              <a:off x="3680293"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9" name="pg389"/>
            <p:cNvSpPr/>
            <p:nvPr/>
          </p:nvSpPr>
          <p:spPr>
            <a:xfrm>
              <a:off x="3680293"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0" name="pg390"/>
            <p:cNvSpPr/>
            <p:nvPr/>
          </p:nvSpPr>
          <p:spPr>
            <a:xfrm>
              <a:off x="3680293"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1" name="rc391"/>
            <p:cNvSpPr/>
            <p:nvPr/>
          </p:nvSpPr>
          <p:spPr>
            <a:xfrm>
              <a:off x="3680231" y="5993415"/>
              <a:ext cx="219455" cy="219455"/>
            </a:xfrm>
            <a:prstGeom prst="rect">
              <a:avLst/>
            </a:prstGeom>
            <a:ln w="476" cap="sq">
              <a:solidFill>
                <a:srgbClr val="000000">
                  <a:alpha val="100000"/>
                </a:srgbClr>
              </a:solidFill>
              <a:prstDash val="solid"/>
              <a:miter/>
            </a:ln>
          </p:spPr>
          <p:txBody>
            <a:bodyPr/>
            <a:lstStyle/>
            <a:p>
              <a:endParaRPr/>
            </a:p>
          </p:txBody>
        </p:sp>
        <p:sp>
          <p:nvSpPr>
            <p:cNvPr id="392" name="tx392"/>
            <p:cNvSpPr/>
            <p:nvPr/>
          </p:nvSpPr>
          <p:spPr>
            <a:xfrm>
              <a:off x="3969276" y="6024834"/>
              <a:ext cx="2228719"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3" name="tx393"/>
            <p:cNvSpPr/>
            <p:nvPr/>
          </p:nvSpPr>
          <p:spPr>
            <a:xfrm>
              <a:off x="803816" y="398022"/>
              <a:ext cx="715605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WCAR, 2024</a:t>
              </a:r>
            </a:p>
          </p:txBody>
        </p:sp>
        <p:sp>
          <p:nvSpPr>
            <p:cNvPr id="394" name="tx394"/>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5" name="tx395"/>
            <p:cNvSpPr/>
            <p:nvPr/>
          </p:nvSpPr>
          <p:spPr>
            <a:xfrm>
              <a:off x="1725263" y="6449175"/>
              <a:ext cx="7349147"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6" name="tx396"/>
            <p:cNvSpPr/>
            <p:nvPr/>
          </p:nvSpPr>
          <p:spPr>
            <a:xfrm>
              <a:off x="6387859" y="6590777"/>
              <a:ext cx="2686551"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39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2024, le Cameroun se classera au 10e rang sur 24 pays pour la plus faible couverture en DTC3 (sur la base d'un classement ex æquo).
Le Cameroun était dans le top 10 des pays ayant le plus grand nombre d'enfants non vaccinés ou sous-vaccinés (rang=5).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3706231"/>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3105323"/>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2504415"/>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1903507"/>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9913" y="1302599"/>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89913" y="400668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340577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9913" y="280486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89913" y="220396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89913" y="160305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89913" y="100214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57446"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83659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215752"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594905"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69822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7405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4988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2571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801550"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7738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333322" y="3580737"/>
              <a:ext cx="248247" cy="425947"/>
            </a:xfrm>
            <a:prstGeom prst="rect">
              <a:avLst/>
            </a:prstGeom>
            <a:solidFill>
              <a:srgbClr val="80BD41">
                <a:alpha val="100000"/>
              </a:srgbClr>
            </a:solidFill>
          </p:spPr>
          <p:txBody>
            <a:bodyPr/>
            <a:lstStyle/>
            <a:p>
              <a:endParaRPr/>
            </a:p>
          </p:txBody>
        </p:sp>
        <p:sp>
          <p:nvSpPr>
            <p:cNvPr id="27" name="rc27"/>
            <p:cNvSpPr/>
            <p:nvPr/>
          </p:nvSpPr>
          <p:spPr>
            <a:xfrm>
              <a:off x="1333322" y="3319667"/>
              <a:ext cx="248247" cy="261070"/>
            </a:xfrm>
            <a:prstGeom prst="rect">
              <a:avLst/>
            </a:prstGeom>
            <a:solidFill>
              <a:srgbClr val="1CABE2">
                <a:alpha val="100000"/>
              </a:srgbClr>
            </a:solidFill>
          </p:spPr>
          <p:txBody>
            <a:bodyPr/>
            <a:lstStyle/>
            <a:p>
              <a:endParaRPr/>
            </a:p>
          </p:txBody>
        </p:sp>
        <p:sp>
          <p:nvSpPr>
            <p:cNvPr id="28" name="rc28"/>
            <p:cNvSpPr/>
            <p:nvPr/>
          </p:nvSpPr>
          <p:spPr>
            <a:xfrm>
              <a:off x="1609153" y="3564224"/>
              <a:ext cx="248247" cy="442460"/>
            </a:xfrm>
            <a:prstGeom prst="rect">
              <a:avLst/>
            </a:prstGeom>
            <a:solidFill>
              <a:srgbClr val="80BD41">
                <a:alpha val="100000"/>
              </a:srgbClr>
            </a:solidFill>
          </p:spPr>
          <p:txBody>
            <a:bodyPr/>
            <a:lstStyle/>
            <a:p>
              <a:endParaRPr/>
            </a:p>
          </p:txBody>
        </p:sp>
        <p:sp>
          <p:nvSpPr>
            <p:cNvPr id="29" name="rc29"/>
            <p:cNvSpPr/>
            <p:nvPr/>
          </p:nvSpPr>
          <p:spPr>
            <a:xfrm>
              <a:off x="1609153" y="3304368"/>
              <a:ext cx="248247" cy="259856"/>
            </a:xfrm>
            <a:prstGeom prst="rect">
              <a:avLst/>
            </a:prstGeom>
            <a:solidFill>
              <a:srgbClr val="1CABE2">
                <a:alpha val="100000"/>
              </a:srgbClr>
            </a:solidFill>
          </p:spPr>
          <p:txBody>
            <a:bodyPr/>
            <a:lstStyle/>
            <a:p>
              <a:endParaRPr/>
            </a:p>
          </p:txBody>
        </p:sp>
        <p:sp>
          <p:nvSpPr>
            <p:cNvPr id="30" name="rc30"/>
            <p:cNvSpPr/>
            <p:nvPr/>
          </p:nvSpPr>
          <p:spPr>
            <a:xfrm>
              <a:off x="1884983" y="3528506"/>
              <a:ext cx="248247" cy="478178"/>
            </a:xfrm>
            <a:prstGeom prst="rect">
              <a:avLst/>
            </a:prstGeom>
            <a:solidFill>
              <a:srgbClr val="80BD41">
                <a:alpha val="100000"/>
              </a:srgbClr>
            </a:solidFill>
          </p:spPr>
          <p:txBody>
            <a:bodyPr/>
            <a:lstStyle/>
            <a:p>
              <a:endParaRPr/>
            </a:p>
          </p:txBody>
        </p:sp>
        <p:sp>
          <p:nvSpPr>
            <p:cNvPr id="31" name="rc31"/>
            <p:cNvSpPr/>
            <p:nvPr/>
          </p:nvSpPr>
          <p:spPr>
            <a:xfrm>
              <a:off x="1884983" y="3282170"/>
              <a:ext cx="248247" cy="246336"/>
            </a:xfrm>
            <a:prstGeom prst="rect">
              <a:avLst/>
            </a:prstGeom>
            <a:solidFill>
              <a:srgbClr val="1CABE2">
                <a:alpha val="100000"/>
              </a:srgbClr>
            </a:solidFill>
          </p:spPr>
          <p:txBody>
            <a:bodyPr/>
            <a:lstStyle/>
            <a:p>
              <a:endParaRPr/>
            </a:p>
          </p:txBody>
        </p:sp>
        <p:sp>
          <p:nvSpPr>
            <p:cNvPr id="32" name="rc32"/>
            <p:cNvSpPr/>
            <p:nvPr/>
          </p:nvSpPr>
          <p:spPr>
            <a:xfrm>
              <a:off x="2160814" y="3458873"/>
              <a:ext cx="248247" cy="547811"/>
            </a:xfrm>
            <a:prstGeom prst="rect">
              <a:avLst/>
            </a:prstGeom>
            <a:solidFill>
              <a:srgbClr val="80BD41">
                <a:alpha val="100000"/>
              </a:srgbClr>
            </a:solidFill>
          </p:spPr>
          <p:txBody>
            <a:bodyPr/>
            <a:lstStyle/>
            <a:p>
              <a:endParaRPr/>
            </a:p>
          </p:txBody>
        </p:sp>
        <p:sp>
          <p:nvSpPr>
            <p:cNvPr id="33" name="rc33"/>
            <p:cNvSpPr/>
            <p:nvPr/>
          </p:nvSpPr>
          <p:spPr>
            <a:xfrm>
              <a:off x="2160814" y="3256259"/>
              <a:ext cx="248247" cy="202614"/>
            </a:xfrm>
            <a:prstGeom prst="rect">
              <a:avLst/>
            </a:prstGeom>
            <a:solidFill>
              <a:srgbClr val="1CABE2">
                <a:alpha val="100000"/>
              </a:srgbClr>
            </a:solidFill>
          </p:spPr>
          <p:txBody>
            <a:bodyPr/>
            <a:lstStyle/>
            <a:p>
              <a:endParaRPr/>
            </a:p>
          </p:txBody>
        </p:sp>
        <p:sp>
          <p:nvSpPr>
            <p:cNvPr id="34" name="rc34"/>
            <p:cNvSpPr/>
            <p:nvPr/>
          </p:nvSpPr>
          <p:spPr>
            <a:xfrm>
              <a:off x="2436645" y="3440149"/>
              <a:ext cx="248247" cy="566535"/>
            </a:xfrm>
            <a:prstGeom prst="rect">
              <a:avLst/>
            </a:prstGeom>
            <a:solidFill>
              <a:srgbClr val="80BD41">
                <a:alpha val="100000"/>
              </a:srgbClr>
            </a:solidFill>
          </p:spPr>
          <p:txBody>
            <a:bodyPr/>
            <a:lstStyle/>
            <a:p>
              <a:endParaRPr/>
            </a:p>
          </p:txBody>
        </p:sp>
        <p:sp>
          <p:nvSpPr>
            <p:cNvPr id="35" name="rc35"/>
            <p:cNvSpPr/>
            <p:nvPr/>
          </p:nvSpPr>
          <p:spPr>
            <a:xfrm>
              <a:off x="2436645" y="3230612"/>
              <a:ext cx="248247" cy="209536"/>
            </a:xfrm>
            <a:prstGeom prst="rect">
              <a:avLst/>
            </a:prstGeom>
            <a:solidFill>
              <a:srgbClr val="1CABE2">
                <a:alpha val="100000"/>
              </a:srgbClr>
            </a:solidFill>
          </p:spPr>
          <p:txBody>
            <a:bodyPr/>
            <a:lstStyle/>
            <a:p>
              <a:endParaRPr/>
            </a:p>
          </p:txBody>
        </p:sp>
        <p:sp>
          <p:nvSpPr>
            <p:cNvPr id="36" name="rc36"/>
            <p:cNvSpPr/>
            <p:nvPr/>
          </p:nvSpPr>
          <p:spPr>
            <a:xfrm>
              <a:off x="2712475" y="3367006"/>
              <a:ext cx="248247" cy="639678"/>
            </a:xfrm>
            <a:prstGeom prst="rect">
              <a:avLst/>
            </a:prstGeom>
            <a:solidFill>
              <a:srgbClr val="80BD41">
                <a:alpha val="100000"/>
              </a:srgbClr>
            </a:solidFill>
          </p:spPr>
          <p:txBody>
            <a:bodyPr/>
            <a:lstStyle/>
            <a:p>
              <a:endParaRPr/>
            </a:p>
          </p:txBody>
        </p:sp>
        <p:sp>
          <p:nvSpPr>
            <p:cNvPr id="37" name="rc37"/>
            <p:cNvSpPr/>
            <p:nvPr/>
          </p:nvSpPr>
          <p:spPr>
            <a:xfrm>
              <a:off x="2712475" y="3207093"/>
              <a:ext cx="248247" cy="159913"/>
            </a:xfrm>
            <a:prstGeom prst="rect">
              <a:avLst/>
            </a:prstGeom>
            <a:solidFill>
              <a:srgbClr val="1CABE2">
                <a:alpha val="100000"/>
              </a:srgbClr>
            </a:solidFill>
          </p:spPr>
          <p:txBody>
            <a:bodyPr/>
            <a:lstStyle/>
            <a:p>
              <a:endParaRPr/>
            </a:p>
          </p:txBody>
        </p:sp>
        <p:sp>
          <p:nvSpPr>
            <p:cNvPr id="38" name="rc38"/>
            <p:cNvSpPr/>
            <p:nvPr/>
          </p:nvSpPr>
          <p:spPr>
            <a:xfrm>
              <a:off x="2988306" y="3343367"/>
              <a:ext cx="248247" cy="663318"/>
            </a:xfrm>
            <a:prstGeom prst="rect">
              <a:avLst/>
            </a:prstGeom>
            <a:solidFill>
              <a:srgbClr val="80BD41">
                <a:alpha val="100000"/>
              </a:srgbClr>
            </a:solidFill>
          </p:spPr>
          <p:txBody>
            <a:bodyPr/>
            <a:lstStyle/>
            <a:p>
              <a:endParaRPr/>
            </a:p>
          </p:txBody>
        </p:sp>
        <p:sp>
          <p:nvSpPr>
            <p:cNvPr id="39" name="rc39"/>
            <p:cNvSpPr/>
            <p:nvPr/>
          </p:nvSpPr>
          <p:spPr>
            <a:xfrm>
              <a:off x="2988306" y="3187780"/>
              <a:ext cx="248247" cy="155587"/>
            </a:xfrm>
            <a:prstGeom prst="rect">
              <a:avLst/>
            </a:prstGeom>
            <a:solidFill>
              <a:srgbClr val="1CABE2">
                <a:alpha val="100000"/>
              </a:srgbClr>
            </a:solidFill>
          </p:spPr>
          <p:txBody>
            <a:bodyPr/>
            <a:lstStyle/>
            <a:p>
              <a:endParaRPr/>
            </a:p>
          </p:txBody>
        </p:sp>
        <p:sp>
          <p:nvSpPr>
            <p:cNvPr id="40" name="rc40"/>
            <p:cNvSpPr/>
            <p:nvPr/>
          </p:nvSpPr>
          <p:spPr>
            <a:xfrm>
              <a:off x="3264137" y="3318982"/>
              <a:ext cx="248247" cy="687703"/>
            </a:xfrm>
            <a:prstGeom prst="rect">
              <a:avLst/>
            </a:prstGeom>
            <a:solidFill>
              <a:srgbClr val="80BD41">
                <a:alpha val="100000"/>
              </a:srgbClr>
            </a:solidFill>
          </p:spPr>
          <p:txBody>
            <a:bodyPr/>
            <a:lstStyle/>
            <a:p>
              <a:endParaRPr/>
            </a:p>
          </p:txBody>
        </p:sp>
        <p:sp>
          <p:nvSpPr>
            <p:cNvPr id="41" name="rc41"/>
            <p:cNvSpPr/>
            <p:nvPr/>
          </p:nvSpPr>
          <p:spPr>
            <a:xfrm>
              <a:off x="3264137" y="3168022"/>
              <a:ext cx="248247" cy="150960"/>
            </a:xfrm>
            <a:prstGeom prst="rect">
              <a:avLst/>
            </a:prstGeom>
            <a:solidFill>
              <a:srgbClr val="1CABE2">
                <a:alpha val="100000"/>
              </a:srgbClr>
            </a:solidFill>
          </p:spPr>
          <p:txBody>
            <a:bodyPr/>
            <a:lstStyle/>
            <a:p>
              <a:endParaRPr/>
            </a:p>
          </p:txBody>
        </p:sp>
        <p:sp>
          <p:nvSpPr>
            <p:cNvPr id="42" name="rc42"/>
            <p:cNvSpPr/>
            <p:nvPr/>
          </p:nvSpPr>
          <p:spPr>
            <a:xfrm>
              <a:off x="3539967" y="3285247"/>
              <a:ext cx="248247" cy="721437"/>
            </a:xfrm>
            <a:prstGeom prst="rect">
              <a:avLst/>
            </a:prstGeom>
            <a:solidFill>
              <a:srgbClr val="80BD41">
                <a:alpha val="100000"/>
              </a:srgbClr>
            </a:solidFill>
          </p:spPr>
          <p:txBody>
            <a:bodyPr/>
            <a:lstStyle/>
            <a:p>
              <a:endParaRPr/>
            </a:p>
          </p:txBody>
        </p:sp>
        <p:sp>
          <p:nvSpPr>
            <p:cNvPr id="43" name="rc43"/>
            <p:cNvSpPr/>
            <p:nvPr/>
          </p:nvSpPr>
          <p:spPr>
            <a:xfrm>
              <a:off x="3539967" y="3147831"/>
              <a:ext cx="248247" cy="137415"/>
            </a:xfrm>
            <a:prstGeom prst="rect">
              <a:avLst/>
            </a:prstGeom>
            <a:solidFill>
              <a:srgbClr val="1CABE2">
                <a:alpha val="100000"/>
              </a:srgbClr>
            </a:solidFill>
          </p:spPr>
          <p:txBody>
            <a:bodyPr/>
            <a:lstStyle/>
            <a:p>
              <a:endParaRPr/>
            </a:p>
          </p:txBody>
        </p:sp>
        <p:sp>
          <p:nvSpPr>
            <p:cNvPr id="44" name="rc44"/>
            <p:cNvSpPr/>
            <p:nvPr/>
          </p:nvSpPr>
          <p:spPr>
            <a:xfrm>
              <a:off x="3815798" y="3304272"/>
              <a:ext cx="248247" cy="702413"/>
            </a:xfrm>
            <a:prstGeom prst="rect">
              <a:avLst/>
            </a:prstGeom>
            <a:solidFill>
              <a:srgbClr val="80BD41">
                <a:alpha val="100000"/>
              </a:srgbClr>
            </a:solidFill>
          </p:spPr>
          <p:txBody>
            <a:bodyPr/>
            <a:lstStyle/>
            <a:p>
              <a:endParaRPr/>
            </a:p>
          </p:txBody>
        </p:sp>
        <p:sp>
          <p:nvSpPr>
            <p:cNvPr id="45" name="rc45"/>
            <p:cNvSpPr/>
            <p:nvPr/>
          </p:nvSpPr>
          <p:spPr>
            <a:xfrm>
              <a:off x="3815798" y="3128674"/>
              <a:ext cx="248247" cy="175597"/>
            </a:xfrm>
            <a:prstGeom prst="rect">
              <a:avLst/>
            </a:prstGeom>
            <a:solidFill>
              <a:srgbClr val="1CABE2">
                <a:alpha val="100000"/>
              </a:srgbClr>
            </a:solidFill>
          </p:spPr>
          <p:txBody>
            <a:bodyPr/>
            <a:lstStyle/>
            <a:p>
              <a:endParaRPr/>
            </a:p>
          </p:txBody>
        </p:sp>
        <p:sp>
          <p:nvSpPr>
            <p:cNvPr id="46" name="rc46"/>
            <p:cNvSpPr/>
            <p:nvPr/>
          </p:nvSpPr>
          <p:spPr>
            <a:xfrm>
              <a:off x="4091628" y="3256860"/>
              <a:ext cx="248247" cy="749824"/>
            </a:xfrm>
            <a:prstGeom prst="rect">
              <a:avLst/>
            </a:prstGeom>
            <a:solidFill>
              <a:srgbClr val="80BD41">
                <a:alpha val="100000"/>
              </a:srgbClr>
            </a:solidFill>
          </p:spPr>
          <p:txBody>
            <a:bodyPr/>
            <a:lstStyle/>
            <a:p>
              <a:endParaRPr/>
            </a:p>
          </p:txBody>
        </p:sp>
        <p:sp>
          <p:nvSpPr>
            <p:cNvPr id="47" name="rc47"/>
            <p:cNvSpPr/>
            <p:nvPr/>
          </p:nvSpPr>
          <p:spPr>
            <a:xfrm>
              <a:off x="4091628" y="3114036"/>
              <a:ext cx="248247" cy="142823"/>
            </a:xfrm>
            <a:prstGeom prst="rect">
              <a:avLst/>
            </a:prstGeom>
            <a:solidFill>
              <a:srgbClr val="1CABE2">
                <a:alpha val="100000"/>
              </a:srgbClr>
            </a:solidFill>
          </p:spPr>
          <p:txBody>
            <a:bodyPr/>
            <a:lstStyle/>
            <a:p>
              <a:endParaRPr/>
            </a:p>
          </p:txBody>
        </p:sp>
        <p:sp>
          <p:nvSpPr>
            <p:cNvPr id="48" name="rc48"/>
            <p:cNvSpPr/>
            <p:nvPr/>
          </p:nvSpPr>
          <p:spPr>
            <a:xfrm>
              <a:off x="4367459" y="3273661"/>
              <a:ext cx="248247" cy="733023"/>
            </a:xfrm>
            <a:prstGeom prst="rect">
              <a:avLst/>
            </a:prstGeom>
            <a:solidFill>
              <a:srgbClr val="80BD41">
                <a:alpha val="100000"/>
              </a:srgbClr>
            </a:solidFill>
          </p:spPr>
          <p:txBody>
            <a:bodyPr/>
            <a:lstStyle/>
            <a:p>
              <a:endParaRPr/>
            </a:p>
          </p:txBody>
        </p:sp>
        <p:sp>
          <p:nvSpPr>
            <p:cNvPr id="49" name="rc49"/>
            <p:cNvSpPr/>
            <p:nvPr/>
          </p:nvSpPr>
          <p:spPr>
            <a:xfrm>
              <a:off x="4367459" y="3101718"/>
              <a:ext cx="248247" cy="171943"/>
            </a:xfrm>
            <a:prstGeom prst="rect">
              <a:avLst/>
            </a:prstGeom>
            <a:solidFill>
              <a:srgbClr val="1CABE2">
                <a:alpha val="100000"/>
              </a:srgbClr>
            </a:solidFill>
          </p:spPr>
          <p:txBody>
            <a:bodyPr/>
            <a:lstStyle/>
            <a:p>
              <a:endParaRPr/>
            </a:p>
          </p:txBody>
        </p:sp>
        <p:sp>
          <p:nvSpPr>
            <p:cNvPr id="50" name="rc50"/>
            <p:cNvSpPr/>
            <p:nvPr/>
          </p:nvSpPr>
          <p:spPr>
            <a:xfrm>
              <a:off x="4643290" y="3281077"/>
              <a:ext cx="248247" cy="725608"/>
            </a:xfrm>
            <a:prstGeom prst="rect">
              <a:avLst/>
            </a:prstGeom>
            <a:solidFill>
              <a:srgbClr val="80BD41">
                <a:alpha val="100000"/>
              </a:srgbClr>
            </a:solidFill>
          </p:spPr>
          <p:txBody>
            <a:bodyPr/>
            <a:lstStyle/>
            <a:p>
              <a:endParaRPr/>
            </a:p>
          </p:txBody>
        </p:sp>
        <p:sp>
          <p:nvSpPr>
            <p:cNvPr id="51" name="rc51"/>
            <p:cNvSpPr/>
            <p:nvPr/>
          </p:nvSpPr>
          <p:spPr>
            <a:xfrm>
              <a:off x="4643290" y="3088197"/>
              <a:ext cx="248247" cy="192879"/>
            </a:xfrm>
            <a:prstGeom prst="rect">
              <a:avLst/>
            </a:prstGeom>
            <a:solidFill>
              <a:srgbClr val="1CABE2">
                <a:alpha val="100000"/>
              </a:srgbClr>
            </a:solidFill>
          </p:spPr>
          <p:txBody>
            <a:bodyPr/>
            <a:lstStyle/>
            <a:p>
              <a:endParaRPr/>
            </a:p>
          </p:txBody>
        </p:sp>
        <p:sp>
          <p:nvSpPr>
            <p:cNvPr id="52" name="rc52"/>
            <p:cNvSpPr/>
            <p:nvPr/>
          </p:nvSpPr>
          <p:spPr>
            <a:xfrm>
              <a:off x="4919120" y="3298563"/>
              <a:ext cx="248247" cy="708121"/>
            </a:xfrm>
            <a:prstGeom prst="rect">
              <a:avLst/>
            </a:prstGeom>
            <a:solidFill>
              <a:srgbClr val="80BD41">
                <a:alpha val="100000"/>
              </a:srgbClr>
            </a:solidFill>
          </p:spPr>
          <p:txBody>
            <a:bodyPr/>
            <a:lstStyle/>
            <a:p>
              <a:endParaRPr/>
            </a:p>
          </p:txBody>
        </p:sp>
        <p:sp>
          <p:nvSpPr>
            <p:cNvPr id="53" name="rc53"/>
            <p:cNvSpPr/>
            <p:nvPr/>
          </p:nvSpPr>
          <p:spPr>
            <a:xfrm>
              <a:off x="4919120" y="3074941"/>
              <a:ext cx="248247" cy="223621"/>
            </a:xfrm>
            <a:prstGeom prst="rect">
              <a:avLst/>
            </a:prstGeom>
            <a:solidFill>
              <a:srgbClr val="1CABE2">
                <a:alpha val="100000"/>
              </a:srgbClr>
            </a:solidFill>
          </p:spPr>
          <p:txBody>
            <a:bodyPr/>
            <a:lstStyle/>
            <a:p>
              <a:endParaRPr/>
            </a:p>
          </p:txBody>
        </p:sp>
        <p:sp>
          <p:nvSpPr>
            <p:cNvPr id="54" name="rc54"/>
            <p:cNvSpPr/>
            <p:nvPr/>
          </p:nvSpPr>
          <p:spPr>
            <a:xfrm>
              <a:off x="5194951" y="3286040"/>
              <a:ext cx="248247" cy="720644"/>
            </a:xfrm>
            <a:prstGeom prst="rect">
              <a:avLst/>
            </a:prstGeom>
            <a:solidFill>
              <a:srgbClr val="80BD41">
                <a:alpha val="100000"/>
              </a:srgbClr>
            </a:solidFill>
          </p:spPr>
          <p:txBody>
            <a:bodyPr/>
            <a:lstStyle/>
            <a:p>
              <a:endParaRPr/>
            </a:p>
          </p:txBody>
        </p:sp>
        <p:sp>
          <p:nvSpPr>
            <p:cNvPr id="55" name="rc55"/>
            <p:cNvSpPr/>
            <p:nvPr/>
          </p:nvSpPr>
          <p:spPr>
            <a:xfrm>
              <a:off x="5194951" y="3058476"/>
              <a:ext cx="248247" cy="227563"/>
            </a:xfrm>
            <a:prstGeom prst="rect">
              <a:avLst/>
            </a:prstGeom>
            <a:solidFill>
              <a:srgbClr val="1CABE2">
                <a:alpha val="100000"/>
              </a:srgbClr>
            </a:solidFill>
          </p:spPr>
          <p:txBody>
            <a:bodyPr/>
            <a:lstStyle/>
            <a:p>
              <a:endParaRPr/>
            </a:p>
          </p:txBody>
        </p:sp>
        <p:sp>
          <p:nvSpPr>
            <p:cNvPr id="56" name="rc56"/>
            <p:cNvSpPr/>
            <p:nvPr/>
          </p:nvSpPr>
          <p:spPr>
            <a:xfrm>
              <a:off x="5470781" y="3258783"/>
              <a:ext cx="248247" cy="747901"/>
            </a:xfrm>
            <a:prstGeom prst="rect">
              <a:avLst/>
            </a:prstGeom>
            <a:solidFill>
              <a:srgbClr val="80BD41">
                <a:alpha val="100000"/>
              </a:srgbClr>
            </a:solidFill>
          </p:spPr>
          <p:txBody>
            <a:bodyPr/>
            <a:lstStyle/>
            <a:p>
              <a:endParaRPr/>
            </a:p>
          </p:txBody>
        </p:sp>
        <p:sp>
          <p:nvSpPr>
            <p:cNvPr id="57" name="rc57"/>
            <p:cNvSpPr/>
            <p:nvPr/>
          </p:nvSpPr>
          <p:spPr>
            <a:xfrm>
              <a:off x="5470781" y="3022602"/>
              <a:ext cx="248247" cy="236180"/>
            </a:xfrm>
            <a:prstGeom prst="rect">
              <a:avLst/>
            </a:prstGeom>
            <a:solidFill>
              <a:srgbClr val="1CABE2">
                <a:alpha val="100000"/>
              </a:srgbClr>
            </a:solidFill>
          </p:spPr>
          <p:txBody>
            <a:bodyPr/>
            <a:lstStyle/>
            <a:p>
              <a:endParaRPr/>
            </a:p>
          </p:txBody>
        </p:sp>
        <p:sp>
          <p:nvSpPr>
            <p:cNvPr id="58" name="rc58"/>
            <p:cNvSpPr/>
            <p:nvPr/>
          </p:nvSpPr>
          <p:spPr>
            <a:xfrm>
              <a:off x="5746612" y="3213691"/>
              <a:ext cx="248247" cy="792994"/>
            </a:xfrm>
            <a:prstGeom prst="rect">
              <a:avLst/>
            </a:prstGeom>
            <a:solidFill>
              <a:srgbClr val="80BD41">
                <a:alpha val="100000"/>
              </a:srgbClr>
            </a:solidFill>
          </p:spPr>
          <p:txBody>
            <a:bodyPr/>
            <a:lstStyle/>
            <a:p>
              <a:endParaRPr/>
            </a:p>
          </p:txBody>
        </p:sp>
        <p:sp>
          <p:nvSpPr>
            <p:cNvPr id="59" name="rc59"/>
            <p:cNvSpPr/>
            <p:nvPr/>
          </p:nvSpPr>
          <p:spPr>
            <a:xfrm>
              <a:off x="5746612" y="2990021"/>
              <a:ext cx="248247" cy="223669"/>
            </a:xfrm>
            <a:prstGeom prst="rect">
              <a:avLst/>
            </a:prstGeom>
            <a:solidFill>
              <a:srgbClr val="1CABE2">
                <a:alpha val="100000"/>
              </a:srgbClr>
            </a:solidFill>
          </p:spPr>
          <p:txBody>
            <a:bodyPr/>
            <a:lstStyle/>
            <a:p>
              <a:endParaRPr/>
            </a:p>
          </p:txBody>
        </p:sp>
        <p:sp>
          <p:nvSpPr>
            <p:cNvPr id="60" name="rc60"/>
            <p:cNvSpPr/>
            <p:nvPr/>
          </p:nvSpPr>
          <p:spPr>
            <a:xfrm>
              <a:off x="6022443" y="3237174"/>
              <a:ext cx="248247" cy="769510"/>
            </a:xfrm>
            <a:prstGeom prst="rect">
              <a:avLst/>
            </a:prstGeom>
            <a:solidFill>
              <a:srgbClr val="80BD41">
                <a:alpha val="100000"/>
              </a:srgbClr>
            </a:solidFill>
          </p:spPr>
          <p:txBody>
            <a:bodyPr/>
            <a:lstStyle/>
            <a:p>
              <a:endParaRPr/>
            </a:p>
          </p:txBody>
        </p:sp>
        <p:sp>
          <p:nvSpPr>
            <p:cNvPr id="61" name="rc61"/>
            <p:cNvSpPr/>
            <p:nvPr/>
          </p:nvSpPr>
          <p:spPr>
            <a:xfrm>
              <a:off x="6022443" y="2966802"/>
              <a:ext cx="248247" cy="270372"/>
            </a:xfrm>
            <a:prstGeom prst="rect">
              <a:avLst/>
            </a:prstGeom>
            <a:solidFill>
              <a:srgbClr val="1CABE2">
                <a:alpha val="100000"/>
              </a:srgbClr>
            </a:solidFill>
          </p:spPr>
          <p:txBody>
            <a:bodyPr/>
            <a:lstStyle/>
            <a:p>
              <a:endParaRPr/>
            </a:p>
          </p:txBody>
        </p:sp>
        <p:sp>
          <p:nvSpPr>
            <p:cNvPr id="62" name="rc62"/>
            <p:cNvSpPr/>
            <p:nvPr/>
          </p:nvSpPr>
          <p:spPr>
            <a:xfrm>
              <a:off x="6298273" y="3290883"/>
              <a:ext cx="248247" cy="715801"/>
            </a:xfrm>
            <a:prstGeom prst="rect">
              <a:avLst/>
            </a:prstGeom>
            <a:solidFill>
              <a:srgbClr val="80BD41">
                <a:alpha val="100000"/>
              </a:srgbClr>
            </a:solidFill>
          </p:spPr>
          <p:txBody>
            <a:bodyPr/>
            <a:lstStyle/>
            <a:p>
              <a:endParaRPr/>
            </a:p>
          </p:txBody>
        </p:sp>
        <p:sp>
          <p:nvSpPr>
            <p:cNvPr id="63" name="rc63"/>
            <p:cNvSpPr/>
            <p:nvPr/>
          </p:nvSpPr>
          <p:spPr>
            <a:xfrm>
              <a:off x="6298273" y="2954038"/>
              <a:ext cx="248247" cy="336844"/>
            </a:xfrm>
            <a:prstGeom prst="rect">
              <a:avLst/>
            </a:prstGeom>
            <a:solidFill>
              <a:srgbClr val="1CABE2">
                <a:alpha val="100000"/>
              </a:srgbClr>
            </a:solidFill>
          </p:spPr>
          <p:txBody>
            <a:bodyPr/>
            <a:lstStyle/>
            <a:p>
              <a:endParaRPr/>
            </a:p>
          </p:txBody>
        </p:sp>
        <p:sp>
          <p:nvSpPr>
            <p:cNvPr id="64" name="rc64"/>
            <p:cNvSpPr/>
            <p:nvPr/>
          </p:nvSpPr>
          <p:spPr>
            <a:xfrm>
              <a:off x="6574104" y="3294861"/>
              <a:ext cx="248247" cy="711823"/>
            </a:xfrm>
            <a:prstGeom prst="rect">
              <a:avLst/>
            </a:prstGeom>
            <a:solidFill>
              <a:srgbClr val="80BD41">
                <a:alpha val="100000"/>
              </a:srgbClr>
            </a:solidFill>
          </p:spPr>
          <p:txBody>
            <a:bodyPr/>
            <a:lstStyle/>
            <a:p>
              <a:endParaRPr/>
            </a:p>
          </p:txBody>
        </p:sp>
        <p:sp>
          <p:nvSpPr>
            <p:cNvPr id="65" name="rc65"/>
            <p:cNvSpPr/>
            <p:nvPr/>
          </p:nvSpPr>
          <p:spPr>
            <a:xfrm>
              <a:off x="6574104" y="2944268"/>
              <a:ext cx="248247" cy="350593"/>
            </a:xfrm>
            <a:prstGeom prst="rect">
              <a:avLst/>
            </a:prstGeom>
            <a:solidFill>
              <a:srgbClr val="1CABE2">
                <a:alpha val="100000"/>
              </a:srgbClr>
            </a:solidFill>
          </p:spPr>
          <p:txBody>
            <a:bodyPr/>
            <a:lstStyle/>
            <a:p>
              <a:endParaRPr/>
            </a:p>
          </p:txBody>
        </p:sp>
        <p:sp>
          <p:nvSpPr>
            <p:cNvPr id="66" name="rc66"/>
            <p:cNvSpPr/>
            <p:nvPr/>
          </p:nvSpPr>
          <p:spPr>
            <a:xfrm>
              <a:off x="6849934" y="3278865"/>
              <a:ext cx="248247" cy="727819"/>
            </a:xfrm>
            <a:prstGeom prst="rect">
              <a:avLst/>
            </a:prstGeom>
            <a:solidFill>
              <a:srgbClr val="80BD41">
                <a:alpha val="100000"/>
              </a:srgbClr>
            </a:solidFill>
          </p:spPr>
          <p:txBody>
            <a:bodyPr/>
            <a:lstStyle/>
            <a:p>
              <a:endParaRPr/>
            </a:p>
          </p:txBody>
        </p:sp>
        <p:sp>
          <p:nvSpPr>
            <p:cNvPr id="67" name="rc67"/>
            <p:cNvSpPr/>
            <p:nvPr/>
          </p:nvSpPr>
          <p:spPr>
            <a:xfrm>
              <a:off x="6849934" y="2936360"/>
              <a:ext cx="248247" cy="342505"/>
            </a:xfrm>
            <a:prstGeom prst="rect">
              <a:avLst/>
            </a:prstGeom>
            <a:solidFill>
              <a:srgbClr val="1CABE2">
                <a:alpha val="100000"/>
              </a:srgbClr>
            </a:solidFill>
          </p:spPr>
          <p:txBody>
            <a:bodyPr/>
            <a:lstStyle/>
            <a:p>
              <a:endParaRPr/>
            </a:p>
          </p:txBody>
        </p:sp>
        <p:sp>
          <p:nvSpPr>
            <p:cNvPr id="68" name="rc68"/>
            <p:cNvSpPr/>
            <p:nvPr/>
          </p:nvSpPr>
          <p:spPr>
            <a:xfrm>
              <a:off x="7125765" y="3240083"/>
              <a:ext cx="248247" cy="766602"/>
            </a:xfrm>
            <a:prstGeom prst="rect">
              <a:avLst/>
            </a:prstGeom>
            <a:solidFill>
              <a:srgbClr val="80BD41">
                <a:alpha val="100000"/>
              </a:srgbClr>
            </a:solidFill>
          </p:spPr>
          <p:txBody>
            <a:bodyPr/>
            <a:lstStyle/>
            <a:p>
              <a:endParaRPr/>
            </a:p>
          </p:txBody>
        </p:sp>
        <p:sp>
          <p:nvSpPr>
            <p:cNvPr id="69" name="rc69"/>
            <p:cNvSpPr/>
            <p:nvPr/>
          </p:nvSpPr>
          <p:spPr>
            <a:xfrm>
              <a:off x="7125765" y="2926961"/>
              <a:ext cx="248247" cy="313121"/>
            </a:xfrm>
            <a:prstGeom prst="rect">
              <a:avLst/>
            </a:prstGeom>
            <a:solidFill>
              <a:srgbClr val="1CABE2">
                <a:alpha val="100000"/>
              </a:srgbClr>
            </a:solidFill>
          </p:spPr>
          <p:txBody>
            <a:bodyPr/>
            <a:lstStyle/>
            <a:p>
              <a:endParaRPr/>
            </a:p>
          </p:txBody>
        </p:sp>
        <p:sp>
          <p:nvSpPr>
            <p:cNvPr id="70" name="rc70"/>
            <p:cNvSpPr/>
            <p:nvPr/>
          </p:nvSpPr>
          <p:spPr>
            <a:xfrm>
              <a:off x="7401596" y="3230480"/>
              <a:ext cx="248247" cy="776204"/>
            </a:xfrm>
            <a:prstGeom prst="rect">
              <a:avLst/>
            </a:prstGeom>
            <a:solidFill>
              <a:srgbClr val="80BD41">
                <a:alpha val="100000"/>
              </a:srgbClr>
            </a:solidFill>
          </p:spPr>
          <p:txBody>
            <a:bodyPr/>
            <a:lstStyle/>
            <a:p>
              <a:endParaRPr/>
            </a:p>
          </p:txBody>
        </p:sp>
        <p:sp>
          <p:nvSpPr>
            <p:cNvPr id="71" name="rc71"/>
            <p:cNvSpPr/>
            <p:nvPr/>
          </p:nvSpPr>
          <p:spPr>
            <a:xfrm>
              <a:off x="7401596" y="2913441"/>
              <a:ext cx="248247" cy="317038"/>
            </a:xfrm>
            <a:prstGeom prst="rect">
              <a:avLst/>
            </a:prstGeom>
            <a:solidFill>
              <a:srgbClr val="1CABE2">
                <a:alpha val="100000"/>
              </a:srgbClr>
            </a:solidFill>
          </p:spPr>
          <p:txBody>
            <a:bodyPr/>
            <a:lstStyle/>
            <a:p>
              <a:endParaRPr/>
            </a:p>
          </p:txBody>
        </p:sp>
        <p:sp>
          <p:nvSpPr>
            <p:cNvPr id="72" name="rc72"/>
            <p:cNvSpPr/>
            <p:nvPr/>
          </p:nvSpPr>
          <p:spPr>
            <a:xfrm>
              <a:off x="7677426" y="3176903"/>
              <a:ext cx="248247" cy="829781"/>
            </a:xfrm>
            <a:prstGeom prst="rect">
              <a:avLst/>
            </a:prstGeom>
            <a:solidFill>
              <a:srgbClr val="80BD41">
                <a:alpha val="100000"/>
              </a:srgbClr>
            </a:solidFill>
          </p:spPr>
          <p:txBody>
            <a:bodyPr/>
            <a:lstStyle/>
            <a:p>
              <a:endParaRPr/>
            </a:p>
          </p:txBody>
        </p:sp>
        <p:sp>
          <p:nvSpPr>
            <p:cNvPr id="73" name="rc73"/>
            <p:cNvSpPr/>
            <p:nvPr/>
          </p:nvSpPr>
          <p:spPr>
            <a:xfrm>
              <a:off x="7677426" y="2900305"/>
              <a:ext cx="248247" cy="276597"/>
            </a:xfrm>
            <a:prstGeom prst="rect">
              <a:avLst/>
            </a:prstGeom>
            <a:solidFill>
              <a:srgbClr val="1CABE2">
                <a:alpha val="100000"/>
              </a:srgbClr>
            </a:solidFill>
          </p:spPr>
          <p:txBody>
            <a:bodyPr/>
            <a:lstStyle/>
            <a:p>
              <a:endParaRPr/>
            </a:p>
          </p:txBody>
        </p:sp>
        <p:sp>
          <p:nvSpPr>
            <p:cNvPr id="74" name="rc74"/>
            <p:cNvSpPr/>
            <p:nvPr/>
          </p:nvSpPr>
          <p:spPr>
            <a:xfrm>
              <a:off x="7953257" y="3141822"/>
              <a:ext cx="248247" cy="864862"/>
            </a:xfrm>
            <a:prstGeom prst="rect">
              <a:avLst/>
            </a:prstGeom>
            <a:solidFill>
              <a:srgbClr val="80BD41">
                <a:alpha val="100000"/>
              </a:srgbClr>
            </a:solidFill>
          </p:spPr>
          <p:txBody>
            <a:bodyPr/>
            <a:lstStyle/>
            <a:p>
              <a:endParaRPr/>
            </a:p>
          </p:txBody>
        </p:sp>
        <p:sp>
          <p:nvSpPr>
            <p:cNvPr id="75" name="rc75"/>
            <p:cNvSpPr/>
            <p:nvPr/>
          </p:nvSpPr>
          <p:spPr>
            <a:xfrm>
              <a:off x="7953257" y="2883480"/>
              <a:ext cx="248247" cy="258342"/>
            </a:xfrm>
            <a:prstGeom prst="rect">
              <a:avLst/>
            </a:prstGeom>
            <a:solidFill>
              <a:srgbClr val="1CABE2">
                <a:alpha val="100000"/>
              </a:srgbClr>
            </a:solidFill>
          </p:spPr>
          <p:txBody>
            <a:bodyPr/>
            <a:lstStyle/>
            <a:p>
              <a:endParaRPr/>
            </a:p>
          </p:txBody>
        </p:sp>
        <p:sp>
          <p:nvSpPr>
            <p:cNvPr id="76" name="pl76"/>
            <p:cNvSpPr/>
            <p:nvPr/>
          </p:nvSpPr>
          <p:spPr>
            <a:xfrm>
              <a:off x="1457446" y="1647959"/>
              <a:ext cx="6619934" cy="617761"/>
            </a:xfrm>
            <a:custGeom>
              <a:avLst/>
              <a:gdLst/>
              <a:ahLst/>
              <a:cxnLst/>
              <a:rect l="0" t="0" r="0" b="0"/>
              <a:pathLst>
                <a:path w="6619934" h="617761">
                  <a:moveTo>
                    <a:pt x="0" y="617761"/>
                  </a:moveTo>
                  <a:lnTo>
                    <a:pt x="275830" y="589681"/>
                  </a:lnTo>
                  <a:lnTo>
                    <a:pt x="551661" y="505441"/>
                  </a:lnTo>
                  <a:lnTo>
                    <a:pt x="827491" y="308880"/>
                  </a:lnTo>
                  <a:lnTo>
                    <a:pt x="1103322" y="308880"/>
                  </a:lnTo>
                  <a:lnTo>
                    <a:pt x="1379153" y="112320"/>
                  </a:lnTo>
                  <a:lnTo>
                    <a:pt x="1654983" y="84240"/>
                  </a:lnTo>
                  <a:lnTo>
                    <a:pt x="1930814" y="56160"/>
                  </a:lnTo>
                  <a:lnTo>
                    <a:pt x="2206644" y="0"/>
                  </a:lnTo>
                  <a:lnTo>
                    <a:pt x="2482475" y="112320"/>
                  </a:lnTo>
                  <a:lnTo>
                    <a:pt x="2758306" y="0"/>
                  </a:lnTo>
                  <a:lnTo>
                    <a:pt x="3034136" y="84240"/>
                  </a:lnTo>
                  <a:lnTo>
                    <a:pt x="3309967" y="140400"/>
                  </a:lnTo>
                  <a:lnTo>
                    <a:pt x="3585797" y="224640"/>
                  </a:lnTo>
                  <a:lnTo>
                    <a:pt x="3861628" y="224640"/>
                  </a:lnTo>
                  <a:lnTo>
                    <a:pt x="4137459" y="224640"/>
                  </a:lnTo>
                  <a:lnTo>
                    <a:pt x="4413289" y="168480"/>
                  </a:lnTo>
                  <a:lnTo>
                    <a:pt x="4689120" y="280800"/>
                  </a:lnTo>
                  <a:lnTo>
                    <a:pt x="4964950" y="449281"/>
                  </a:lnTo>
                  <a:lnTo>
                    <a:pt x="5240781" y="477361"/>
                  </a:lnTo>
                  <a:lnTo>
                    <a:pt x="5516612" y="449281"/>
                  </a:lnTo>
                  <a:lnTo>
                    <a:pt x="5792442" y="365040"/>
                  </a:lnTo>
                  <a:lnTo>
                    <a:pt x="6068273" y="365040"/>
                  </a:lnTo>
                  <a:lnTo>
                    <a:pt x="6344103" y="252720"/>
                  </a:lnTo>
                  <a:lnTo>
                    <a:pt x="6619934" y="196560"/>
                  </a:lnTo>
                </a:path>
              </a:pathLst>
            </a:custGeom>
            <a:ln w="27101" cap="flat">
              <a:solidFill>
                <a:srgbClr val="0058AB">
                  <a:alpha val="100000"/>
                </a:srgbClr>
              </a:solidFill>
              <a:prstDash val="solid"/>
              <a:round/>
            </a:ln>
          </p:spPr>
          <p:txBody>
            <a:bodyPr/>
            <a:lstStyle/>
            <a:p>
              <a:endParaRPr/>
            </a:p>
          </p:txBody>
        </p:sp>
        <p:sp>
          <p:nvSpPr>
            <p:cNvPr id="77" name="tx77"/>
            <p:cNvSpPr/>
            <p:nvPr/>
          </p:nvSpPr>
          <p:spPr>
            <a:xfrm>
              <a:off x="1397156"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62</a:t>
              </a:r>
            </a:p>
          </p:txBody>
        </p:sp>
        <p:sp>
          <p:nvSpPr>
            <p:cNvPr id="78" name="tx78"/>
            <p:cNvSpPr/>
            <p:nvPr/>
          </p:nvSpPr>
          <p:spPr>
            <a:xfrm>
              <a:off x="2776309"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4155462"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5534615"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76</a:t>
              </a:r>
            </a:p>
          </p:txBody>
        </p:sp>
        <p:sp>
          <p:nvSpPr>
            <p:cNvPr id="81" name="tx81"/>
            <p:cNvSpPr/>
            <p:nvPr/>
          </p:nvSpPr>
          <p:spPr>
            <a:xfrm>
              <a:off x="6637938"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6913768" y="106327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83" name="tx83"/>
            <p:cNvSpPr/>
            <p:nvPr/>
          </p:nvSpPr>
          <p:spPr>
            <a:xfrm>
              <a:off x="7189599" y="10646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71</a:t>
              </a:r>
            </a:p>
          </p:txBody>
        </p:sp>
        <p:sp>
          <p:nvSpPr>
            <p:cNvPr id="84" name="tx84"/>
            <p:cNvSpPr/>
            <p:nvPr/>
          </p:nvSpPr>
          <p:spPr>
            <a:xfrm>
              <a:off x="7465430" y="10646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71</a:t>
              </a:r>
            </a:p>
          </p:txBody>
        </p:sp>
        <p:sp>
          <p:nvSpPr>
            <p:cNvPr id="85" name="tx85"/>
            <p:cNvSpPr/>
            <p:nvPr/>
          </p:nvSpPr>
          <p:spPr>
            <a:xfrm>
              <a:off x="7741260" y="10646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75</a:t>
              </a:r>
            </a:p>
          </p:txBody>
        </p:sp>
        <p:sp>
          <p:nvSpPr>
            <p:cNvPr id="86" name="tx86"/>
            <p:cNvSpPr/>
            <p:nvPr/>
          </p:nvSpPr>
          <p:spPr>
            <a:xfrm>
              <a:off x="8017091" y="1065925"/>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77</a:t>
              </a:r>
            </a:p>
          </p:txBody>
        </p:sp>
        <p:sp>
          <p:nvSpPr>
            <p:cNvPr id="87" name="tx87"/>
            <p:cNvSpPr/>
            <p:nvPr/>
          </p:nvSpPr>
          <p:spPr>
            <a:xfrm>
              <a:off x="1339893" y="318374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571.6</a:t>
              </a:r>
            </a:p>
          </p:txBody>
        </p:sp>
        <p:sp>
          <p:nvSpPr>
            <p:cNvPr id="88" name="tx88"/>
            <p:cNvSpPr/>
            <p:nvPr/>
          </p:nvSpPr>
          <p:spPr>
            <a:xfrm>
              <a:off x="2719046" y="307110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665.3</a:t>
              </a:r>
            </a:p>
          </p:txBody>
        </p:sp>
        <p:sp>
          <p:nvSpPr>
            <p:cNvPr id="89" name="tx89"/>
            <p:cNvSpPr/>
            <p:nvPr/>
          </p:nvSpPr>
          <p:spPr>
            <a:xfrm>
              <a:off x="4098199" y="297811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742.8</a:t>
              </a:r>
            </a:p>
          </p:txBody>
        </p:sp>
        <p:sp>
          <p:nvSpPr>
            <p:cNvPr id="90" name="tx90"/>
            <p:cNvSpPr/>
            <p:nvPr/>
          </p:nvSpPr>
          <p:spPr>
            <a:xfrm>
              <a:off x="5477352" y="288667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818.8</a:t>
              </a:r>
            </a:p>
          </p:txBody>
        </p:sp>
        <p:sp>
          <p:nvSpPr>
            <p:cNvPr id="91" name="tx91"/>
            <p:cNvSpPr/>
            <p:nvPr/>
          </p:nvSpPr>
          <p:spPr>
            <a:xfrm>
              <a:off x="6619851" y="2808341"/>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884</a:t>
              </a:r>
            </a:p>
          </p:txBody>
        </p:sp>
        <p:sp>
          <p:nvSpPr>
            <p:cNvPr id="92" name="tx92"/>
            <p:cNvSpPr/>
            <p:nvPr/>
          </p:nvSpPr>
          <p:spPr>
            <a:xfrm>
              <a:off x="6856505" y="280042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890.6</a:t>
              </a:r>
            </a:p>
          </p:txBody>
        </p:sp>
        <p:sp>
          <p:nvSpPr>
            <p:cNvPr id="93" name="tx93"/>
            <p:cNvSpPr/>
            <p:nvPr/>
          </p:nvSpPr>
          <p:spPr>
            <a:xfrm>
              <a:off x="7132335" y="279104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898.4</a:t>
              </a:r>
            </a:p>
          </p:txBody>
        </p:sp>
        <p:sp>
          <p:nvSpPr>
            <p:cNvPr id="94" name="tx94"/>
            <p:cNvSpPr/>
            <p:nvPr/>
          </p:nvSpPr>
          <p:spPr>
            <a:xfrm>
              <a:off x="7408166" y="277751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909.7</a:t>
              </a:r>
            </a:p>
          </p:txBody>
        </p:sp>
        <p:sp>
          <p:nvSpPr>
            <p:cNvPr id="95" name="tx95"/>
            <p:cNvSpPr/>
            <p:nvPr/>
          </p:nvSpPr>
          <p:spPr>
            <a:xfrm>
              <a:off x="7683997" y="276437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920.6</a:t>
              </a:r>
            </a:p>
          </p:txBody>
        </p:sp>
        <p:sp>
          <p:nvSpPr>
            <p:cNvPr id="96" name="tx96"/>
            <p:cNvSpPr/>
            <p:nvPr/>
          </p:nvSpPr>
          <p:spPr>
            <a:xfrm>
              <a:off x="7959827" y="2747508"/>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934.6</a:t>
              </a:r>
            </a:p>
          </p:txBody>
        </p:sp>
        <p:sp>
          <p:nvSpPr>
            <p:cNvPr id="97" name="pl97"/>
            <p:cNvSpPr/>
            <p:nvPr/>
          </p:nvSpPr>
          <p:spPr>
            <a:xfrm>
              <a:off x="1457446" y="1198678"/>
              <a:ext cx="0" cy="1067042"/>
            </a:xfrm>
            <a:custGeom>
              <a:avLst/>
              <a:gdLst/>
              <a:ahLst/>
              <a:cxnLst/>
              <a:rect l="0" t="0" r="0" b="0"/>
              <a:pathLst>
                <a:path h="1067042">
                  <a:moveTo>
                    <a:pt x="0" y="1067042"/>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2836599" y="1198678"/>
              <a:ext cx="0" cy="561601"/>
            </a:xfrm>
            <a:custGeom>
              <a:avLst/>
              <a:gdLst/>
              <a:ahLst/>
              <a:cxnLst/>
              <a:rect l="0" t="0" r="0" b="0"/>
              <a:pathLst>
                <a:path h="561601">
                  <a:moveTo>
                    <a:pt x="0" y="561601"/>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4215752" y="1198678"/>
              <a:ext cx="0" cy="449281"/>
            </a:xfrm>
            <a:custGeom>
              <a:avLst/>
              <a:gdLst/>
              <a:ahLst/>
              <a:cxnLst/>
              <a:rect l="0" t="0" r="0" b="0"/>
              <a:pathLst>
                <a:path h="449281">
                  <a:moveTo>
                    <a:pt x="0" y="449281"/>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5594905" y="1198678"/>
              <a:ext cx="0" cy="673921"/>
            </a:xfrm>
            <a:custGeom>
              <a:avLst/>
              <a:gdLst/>
              <a:ahLst/>
              <a:cxnLst/>
              <a:rect l="0" t="0" r="0" b="0"/>
              <a:pathLst>
                <a:path h="673921">
                  <a:moveTo>
                    <a:pt x="0" y="673921"/>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6698228" y="1198678"/>
              <a:ext cx="0" cy="926642"/>
            </a:xfrm>
            <a:custGeom>
              <a:avLst/>
              <a:gdLst/>
              <a:ahLst/>
              <a:cxnLst/>
              <a:rect l="0" t="0" r="0" b="0"/>
              <a:pathLst>
                <a:path h="926642">
                  <a:moveTo>
                    <a:pt x="0" y="926642"/>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6974058" y="1198678"/>
              <a:ext cx="0" cy="898562"/>
            </a:xfrm>
            <a:custGeom>
              <a:avLst/>
              <a:gdLst/>
              <a:ahLst/>
              <a:cxnLst/>
              <a:rect l="0" t="0" r="0" b="0"/>
              <a:pathLst>
                <a:path h="898562">
                  <a:moveTo>
                    <a:pt x="0" y="898562"/>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7249889" y="1198678"/>
              <a:ext cx="0" cy="814321"/>
            </a:xfrm>
            <a:custGeom>
              <a:avLst/>
              <a:gdLst/>
              <a:ahLst/>
              <a:cxnLst/>
              <a:rect l="0" t="0" r="0" b="0"/>
              <a:pathLst>
                <a:path h="814321">
                  <a:moveTo>
                    <a:pt x="0" y="814321"/>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7525719" y="1198678"/>
              <a:ext cx="0" cy="814321"/>
            </a:xfrm>
            <a:custGeom>
              <a:avLst/>
              <a:gdLst/>
              <a:ahLst/>
              <a:cxnLst/>
              <a:rect l="0" t="0" r="0" b="0"/>
              <a:pathLst>
                <a:path h="814321">
                  <a:moveTo>
                    <a:pt x="0" y="814321"/>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7801550" y="1198678"/>
              <a:ext cx="0" cy="702001"/>
            </a:xfrm>
            <a:custGeom>
              <a:avLst/>
              <a:gdLst/>
              <a:ahLst/>
              <a:cxnLst/>
              <a:rect l="0" t="0" r="0" b="0"/>
              <a:pathLst>
                <a:path h="702001">
                  <a:moveTo>
                    <a:pt x="0" y="702001"/>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8077381" y="1198678"/>
              <a:ext cx="0" cy="645841"/>
            </a:xfrm>
            <a:custGeom>
              <a:avLst/>
              <a:gdLst/>
              <a:ahLst/>
              <a:cxnLst/>
              <a:rect l="0" t="0" r="0" b="0"/>
              <a:pathLst>
                <a:path h="645841">
                  <a:moveTo>
                    <a:pt x="0" y="645841"/>
                  </a:moveTo>
                  <a:lnTo>
                    <a:pt x="0" y="0"/>
                  </a:lnTo>
                </a:path>
              </a:pathLst>
            </a:custGeom>
            <a:ln w="13550" cap="flat">
              <a:solidFill>
                <a:srgbClr val="0058AB">
                  <a:alpha val="100000"/>
                </a:srgbClr>
              </a:solidFill>
              <a:prstDash val="dot"/>
              <a:round/>
            </a:ln>
          </p:spPr>
          <p:txBody>
            <a:bodyPr/>
            <a:lstStyle/>
            <a:p>
              <a:endParaRPr/>
            </a:p>
          </p:txBody>
        </p:sp>
        <p:sp>
          <p:nvSpPr>
            <p:cNvPr id="107" name="tx107"/>
            <p:cNvSpPr/>
            <p:nvPr/>
          </p:nvSpPr>
          <p:spPr>
            <a:xfrm>
              <a:off x="1339893" y="375861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354.4</a:t>
              </a:r>
            </a:p>
          </p:txBody>
        </p:sp>
        <p:sp>
          <p:nvSpPr>
            <p:cNvPr id="108" name="tx108"/>
            <p:cNvSpPr/>
            <p:nvPr/>
          </p:nvSpPr>
          <p:spPr>
            <a:xfrm>
              <a:off x="1339893" y="3416301"/>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217.2</a:t>
              </a:r>
            </a:p>
          </p:txBody>
        </p:sp>
        <p:sp>
          <p:nvSpPr>
            <p:cNvPr id="109" name="tx109"/>
            <p:cNvSpPr/>
            <p:nvPr/>
          </p:nvSpPr>
          <p:spPr>
            <a:xfrm>
              <a:off x="2719046" y="365175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532.3</a:t>
              </a:r>
            </a:p>
          </p:txBody>
        </p:sp>
        <p:sp>
          <p:nvSpPr>
            <p:cNvPr id="110" name="tx110"/>
            <p:cNvSpPr/>
            <p:nvPr/>
          </p:nvSpPr>
          <p:spPr>
            <a:xfrm>
              <a:off x="2719046" y="3251956"/>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133.1</a:t>
              </a:r>
            </a:p>
          </p:txBody>
        </p:sp>
        <p:sp>
          <p:nvSpPr>
            <p:cNvPr id="111" name="tx111"/>
            <p:cNvSpPr/>
            <p:nvPr/>
          </p:nvSpPr>
          <p:spPr>
            <a:xfrm>
              <a:off x="4098199" y="3596678"/>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623.9</a:t>
              </a:r>
            </a:p>
          </p:txBody>
        </p:sp>
        <p:sp>
          <p:nvSpPr>
            <p:cNvPr id="112" name="tx112"/>
            <p:cNvSpPr/>
            <p:nvPr/>
          </p:nvSpPr>
          <p:spPr>
            <a:xfrm>
              <a:off x="4098199" y="315040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118.8</a:t>
              </a:r>
            </a:p>
          </p:txBody>
        </p:sp>
        <p:sp>
          <p:nvSpPr>
            <p:cNvPr id="113" name="tx113"/>
            <p:cNvSpPr/>
            <p:nvPr/>
          </p:nvSpPr>
          <p:spPr>
            <a:xfrm>
              <a:off x="5477352" y="359764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622.3</a:t>
              </a:r>
            </a:p>
          </p:txBody>
        </p:sp>
        <p:sp>
          <p:nvSpPr>
            <p:cNvPr id="114" name="tx114"/>
            <p:cNvSpPr/>
            <p:nvPr/>
          </p:nvSpPr>
          <p:spPr>
            <a:xfrm>
              <a:off x="5477352" y="310564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196.5</a:t>
              </a:r>
            </a:p>
          </p:txBody>
        </p:sp>
        <p:sp>
          <p:nvSpPr>
            <p:cNvPr id="115" name="tx115"/>
            <p:cNvSpPr/>
            <p:nvPr/>
          </p:nvSpPr>
          <p:spPr>
            <a:xfrm>
              <a:off x="6580674" y="361567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592.3</a:t>
              </a:r>
            </a:p>
          </p:txBody>
        </p:sp>
        <p:sp>
          <p:nvSpPr>
            <p:cNvPr id="116" name="tx116"/>
            <p:cNvSpPr/>
            <p:nvPr/>
          </p:nvSpPr>
          <p:spPr>
            <a:xfrm>
              <a:off x="6580674" y="308451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291.7</a:t>
              </a:r>
            </a:p>
          </p:txBody>
        </p:sp>
        <p:sp>
          <p:nvSpPr>
            <p:cNvPr id="117" name="tx117"/>
            <p:cNvSpPr/>
            <p:nvPr/>
          </p:nvSpPr>
          <p:spPr>
            <a:xfrm>
              <a:off x="6856505" y="360772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605.6</a:t>
              </a:r>
            </a:p>
          </p:txBody>
        </p:sp>
        <p:sp>
          <p:nvSpPr>
            <p:cNvPr id="118" name="tx118"/>
            <p:cNvSpPr/>
            <p:nvPr/>
          </p:nvSpPr>
          <p:spPr>
            <a:xfrm>
              <a:off x="6895682" y="3072564"/>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285</a:t>
              </a:r>
            </a:p>
          </p:txBody>
        </p:sp>
        <p:sp>
          <p:nvSpPr>
            <p:cNvPr id="119" name="tx119"/>
            <p:cNvSpPr/>
            <p:nvPr/>
          </p:nvSpPr>
          <p:spPr>
            <a:xfrm>
              <a:off x="7132335" y="358829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637.9</a:t>
              </a:r>
            </a:p>
          </p:txBody>
        </p:sp>
        <p:sp>
          <p:nvSpPr>
            <p:cNvPr id="120" name="tx120"/>
            <p:cNvSpPr/>
            <p:nvPr/>
          </p:nvSpPr>
          <p:spPr>
            <a:xfrm>
              <a:off x="7132335" y="304847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260.5</a:t>
              </a:r>
            </a:p>
          </p:txBody>
        </p:sp>
        <p:sp>
          <p:nvSpPr>
            <p:cNvPr id="121" name="tx121"/>
            <p:cNvSpPr/>
            <p:nvPr/>
          </p:nvSpPr>
          <p:spPr>
            <a:xfrm>
              <a:off x="7408166" y="358353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645.9</a:t>
              </a:r>
            </a:p>
          </p:txBody>
        </p:sp>
        <p:sp>
          <p:nvSpPr>
            <p:cNvPr id="122" name="tx122"/>
            <p:cNvSpPr/>
            <p:nvPr/>
          </p:nvSpPr>
          <p:spPr>
            <a:xfrm>
              <a:off x="7408166" y="303686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263.8</a:t>
              </a:r>
            </a:p>
          </p:txBody>
        </p:sp>
        <p:sp>
          <p:nvSpPr>
            <p:cNvPr id="123" name="tx123"/>
            <p:cNvSpPr/>
            <p:nvPr/>
          </p:nvSpPr>
          <p:spPr>
            <a:xfrm>
              <a:off x="7683997" y="355674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690.4</a:t>
              </a:r>
            </a:p>
          </p:txBody>
        </p:sp>
        <p:sp>
          <p:nvSpPr>
            <p:cNvPr id="124" name="tx124"/>
            <p:cNvSpPr/>
            <p:nvPr/>
          </p:nvSpPr>
          <p:spPr>
            <a:xfrm>
              <a:off x="7683997" y="300351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230.2</a:t>
              </a:r>
            </a:p>
          </p:txBody>
        </p:sp>
        <p:sp>
          <p:nvSpPr>
            <p:cNvPr id="125" name="tx125"/>
            <p:cNvSpPr/>
            <p:nvPr/>
          </p:nvSpPr>
          <p:spPr>
            <a:xfrm>
              <a:off x="7959827" y="353920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719.6</a:t>
              </a:r>
            </a:p>
          </p:txBody>
        </p:sp>
        <p:sp>
          <p:nvSpPr>
            <p:cNvPr id="126" name="tx126"/>
            <p:cNvSpPr/>
            <p:nvPr/>
          </p:nvSpPr>
          <p:spPr>
            <a:xfrm>
              <a:off x="7999004" y="2977603"/>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215</a:t>
              </a:r>
            </a:p>
          </p:txBody>
        </p:sp>
        <p:sp>
          <p:nvSpPr>
            <p:cNvPr id="127" name="tx127"/>
            <p:cNvSpPr/>
            <p:nvPr/>
          </p:nvSpPr>
          <p:spPr>
            <a:xfrm>
              <a:off x="849589"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35366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29" name="tx129"/>
            <p:cNvSpPr/>
            <p:nvPr/>
          </p:nvSpPr>
          <p:spPr>
            <a:xfrm>
              <a:off x="577692" y="2734678"/>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577692" y="2133770"/>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a:t>
              </a:r>
            </a:p>
          </p:txBody>
        </p:sp>
        <p:sp>
          <p:nvSpPr>
            <p:cNvPr id="131" name="tx131"/>
            <p:cNvSpPr/>
            <p:nvPr/>
          </p:nvSpPr>
          <p:spPr>
            <a:xfrm>
              <a:off x="577692" y="1532862"/>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a:off x="577692" y="931954"/>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2,500</a:t>
              </a:r>
            </a:p>
          </p:txBody>
        </p:sp>
        <p:sp>
          <p:nvSpPr>
            <p:cNvPr id="133" name="tx133"/>
            <p:cNvSpPr/>
            <p:nvPr/>
          </p:nvSpPr>
          <p:spPr>
            <a:xfrm>
              <a:off x="8607544"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32103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466929"/>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46692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939457" y="501020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1" name="tx151"/>
            <p:cNvSpPr/>
            <p:nvPr/>
          </p:nvSpPr>
          <p:spPr>
            <a:xfrm>
              <a:off x="3206557" y="4958020"/>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2" name="rc152"/>
            <p:cNvSpPr/>
            <p:nvPr/>
          </p:nvSpPr>
          <p:spPr>
            <a:xfrm>
              <a:off x="4549849" y="4909475"/>
              <a:ext cx="201456" cy="201456"/>
            </a:xfrm>
            <a:prstGeom prst="rect">
              <a:avLst/>
            </a:prstGeom>
            <a:solidFill>
              <a:srgbClr val="1CABE2">
                <a:alpha val="100000"/>
              </a:srgbClr>
            </a:solidFill>
          </p:spPr>
          <p:txBody>
            <a:bodyPr/>
            <a:lstStyle/>
            <a:p>
              <a:endParaRPr/>
            </a:p>
          </p:txBody>
        </p:sp>
        <p:sp>
          <p:nvSpPr>
            <p:cNvPr id="153" name="rc153"/>
            <p:cNvSpPr/>
            <p:nvPr/>
          </p:nvSpPr>
          <p:spPr>
            <a:xfrm>
              <a:off x="5770421" y="4909475"/>
              <a:ext cx="201456" cy="201456"/>
            </a:xfrm>
            <a:prstGeom prst="rect">
              <a:avLst/>
            </a:prstGeom>
            <a:solidFill>
              <a:srgbClr val="80BD41">
                <a:alpha val="100000"/>
              </a:srgbClr>
            </a:solidFill>
          </p:spPr>
          <p:txBody>
            <a:bodyPr/>
            <a:lstStyle/>
            <a:p>
              <a:endParaRPr/>
            </a:p>
          </p:txBody>
        </p:sp>
        <p:sp>
          <p:nvSpPr>
            <p:cNvPr id="154" name="tx154"/>
            <p:cNvSpPr/>
            <p:nvPr/>
          </p:nvSpPr>
          <p:spPr>
            <a:xfrm>
              <a:off x="4829894" y="4958020"/>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55" name="tx155"/>
            <p:cNvSpPr/>
            <p:nvPr/>
          </p:nvSpPr>
          <p:spPr>
            <a:xfrm>
              <a:off x="6050466" y="4958020"/>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89913" y="479153"/>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7" name="tx157"/>
            <p:cNvSpPr/>
            <p:nvPr/>
          </p:nvSpPr>
          <p:spPr>
            <a:xfrm>
              <a:off x="989913" y="660204"/>
              <a:ext cx="1677545"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Cameroun, 2000-2024</a:t>
              </a:r>
            </a:p>
          </p:txBody>
        </p:sp>
        <p:sp>
          <p:nvSpPr>
            <p:cNvPr id="158" name="pl158"/>
            <p:cNvSpPr/>
            <p:nvPr/>
          </p:nvSpPr>
          <p:spPr>
            <a:xfrm>
              <a:off x="2208188"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3957919"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5707651"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7457382"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989913" y="585572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989913" y="565302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989913" y="5450320"/>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1333322"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3083054"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4832785"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582516"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8332248"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rc170"/>
            <p:cNvSpPr/>
            <p:nvPr/>
          </p:nvSpPr>
          <p:spPr>
            <a:xfrm>
              <a:off x="1333322" y="5774644"/>
              <a:ext cx="4145393" cy="162162"/>
            </a:xfrm>
            <a:prstGeom prst="rect">
              <a:avLst/>
            </a:prstGeom>
            <a:solidFill>
              <a:srgbClr val="80BD41">
                <a:alpha val="100000"/>
              </a:srgbClr>
            </a:solidFill>
          </p:spPr>
          <p:txBody>
            <a:bodyPr/>
            <a:lstStyle/>
            <a:p>
              <a:endParaRPr/>
            </a:p>
          </p:txBody>
        </p:sp>
        <p:sp>
          <p:nvSpPr>
            <p:cNvPr id="171" name="rc171"/>
            <p:cNvSpPr/>
            <p:nvPr/>
          </p:nvSpPr>
          <p:spPr>
            <a:xfrm>
              <a:off x="5478716" y="5774644"/>
              <a:ext cx="2041726" cy="162162"/>
            </a:xfrm>
            <a:prstGeom prst="rect">
              <a:avLst/>
            </a:prstGeom>
            <a:solidFill>
              <a:srgbClr val="1CABE2">
                <a:alpha val="100000"/>
              </a:srgbClr>
            </a:solidFill>
          </p:spPr>
          <p:txBody>
            <a:bodyPr/>
            <a:lstStyle/>
            <a:p>
              <a:endParaRPr/>
            </a:p>
          </p:txBody>
        </p:sp>
        <p:sp>
          <p:nvSpPr>
            <p:cNvPr id="172" name="rc172"/>
            <p:cNvSpPr/>
            <p:nvPr/>
          </p:nvSpPr>
          <p:spPr>
            <a:xfrm>
              <a:off x="1333322" y="5571941"/>
              <a:ext cx="4832338" cy="162162"/>
            </a:xfrm>
            <a:prstGeom prst="rect">
              <a:avLst/>
            </a:prstGeom>
            <a:solidFill>
              <a:srgbClr val="80BD41">
                <a:alpha val="100000"/>
              </a:srgbClr>
            </a:solidFill>
          </p:spPr>
          <p:txBody>
            <a:bodyPr/>
            <a:lstStyle/>
            <a:p>
              <a:endParaRPr/>
            </a:p>
          </p:txBody>
        </p:sp>
        <p:sp>
          <p:nvSpPr>
            <p:cNvPr id="173" name="rc173"/>
            <p:cNvSpPr/>
            <p:nvPr/>
          </p:nvSpPr>
          <p:spPr>
            <a:xfrm>
              <a:off x="6165660" y="5571941"/>
              <a:ext cx="1610802" cy="162162"/>
            </a:xfrm>
            <a:prstGeom prst="rect">
              <a:avLst/>
            </a:prstGeom>
            <a:solidFill>
              <a:srgbClr val="1CABE2">
                <a:alpha val="100000"/>
              </a:srgbClr>
            </a:solidFill>
          </p:spPr>
          <p:txBody>
            <a:bodyPr/>
            <a:lstStyle/>
            <a:p>
              <a:endParaRPr/>
            </a:p>
          </p:txBody>
        </p:sp>
        <p:sp>
          <p:nvSpPr>
            <p:cNvPr id="174" name="rc174"/>
            <p:cNvSpPr/>
            <p:nvPr/>
          </p:nvSpPr>
          <p:spPr>
            <a:xfrm>
              <a:off x="1333322" y="5369238"/>
              <a:ext cx="5036636" cy="162162"/>
            </a:xfrm>
            <a:prstGeom prst="rect">
              <a:avLst/>
            </a:prstGeom>
            <a:solidFill>
              <a:srgbClr val="80BD41">
                <a:alpha val="100000"/>
              </a:srgbClr>
            </a:solidFill>
          </p:spPr>
          <p:txBody>
            <a:bodyPr/>
            <a:lstStyle/>
            <a:p>
              <a:endParaRPr/>
            </a:p>
          </p:txBody>
        </p:sp>
        <p:sp>
          <p:nvSpPr>
            <p:cNvPr id="175" name="rc175"/>
            <p:cNvSpPr/>
            <p:nvPr/>
          </p:nvSpPr>
          <p:spPr>
            <a:xfrm>
              <a:off x="6369959" y="5369238"/>
              <a:ext cx="1504489" cy="162162"/>
            </a:xfrm>
            <a:prstGeom prst="rect">
              <a:avLst/>
            </a:prstGeom>
            <a:solidFill>
              <a:srgbClr val="1CABE2">
                <a:alpha val="100000"/>
              </a:srgbClr>
            </a:solidFill>
          </p:spPr>
          <p:txBody>
            <a:bodyPr/>
            <a:lstStyle/>
            <a:p>
              <a:endParaRPr/>
            </a:p>
          </p:txBody>
        </p:sp>
        <p:sp>
          <p:nvSpPr>
            <p:cNvPr id="176" name="tx176"/>
            <p:cNvSpPr/>
            <p:nvPr/>
          </p:nvSpPr>
          <p:spPr>
            <a:xfrm>
              <a:off x="7733335" y="5812589"/>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884</a:t>
              </a:r>
            </a:p>
          </p:txBody>
        </p:sp>
        <p:sp>
          <p:nvSpPr>
            <p:cNvPr id="177" name="tx177"/>
            <p:cNvSpPr/>
            <p:nvPr/>
          </p:nvSpPr>
          <p:spPr>
            <a:xfrm>
              <a:off x="7953939" y="5609886"/>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920.6</a:t>
              </a:r>
            </a:p>
          </p:txBody>
        </p:sp>
        <p:sp>
          <p:nvSpPr>
            <p:cNvPr id="178" name="tx178"/>
            <p:cNvSpPr/>
            <p:nvPr/>
          </p:nvSpPr>
          <p:spPr>
            <a:xfrm>
              <a:off x="8056823" y="5407127"/>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934.6</a:t>
              </a:r>
            </a:p>
          </p:txBody>
        </p:sp>
        <p:sp>
          <p:nvSpPr>
            <p:cNvPr id="179" name="tx179"/>
            <p:cNvSpPr/>
            <p:nvPr/>
          </p:nvSpPr>
          <p:spPr>
            <a:xfrm>
              <a:off x="3270380" y="5815232"/>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592.3</a:t>
              </a:r>
            </a:p>
          </p:txBody>
        </p:sp>
        <p:sp>
          <p:nvSpPr>
            <p:cNvPr id="180" name="tx180"/>
            <p:cNvSpPr/>
            <p:nvPr/>
          </p:nvSpPr>
          <p:spPr>
            <a:xfrm>
              <a:off x="6363941" y="5815285"/>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291.7</a:t>
              </a:r>
            </a:p>
          </p:txBody>
        </p:sp>
        <p:sp>
          <p:nvSpPr>
            <p:cNvPr id="181" name="tx181"/>
            <p:cNvSpPr/>
            <p:nvPr/>
          </p:nvSpPr>
          <p:spPr>
            <a:xfrm>
              <a:off x="3613853" y="5612582"/>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690.4</a:t>
              </a:r>
            </a:p>
          </p:txBody>
        </p:sp>
        <p:sp>
          <p:nvSpPr>
            <p:cNvPr id="182" name="tx182"/>
            <p:cNvSpPr/>
            <p:nvPr/>
          </p:nvSpPr>
          <p:spPr>
            <a:xfrm>
              <a:off x="6835423" y="5612530"/>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230.2</a:t>
              </a:r>
            </a:p>
          </p:txBody>
        </p:sp>
        <p:sp>
          <p:nvSpPr>
            <p:cNvPr id="183" name="tx183"/>
            <p:cNvSpPr/>
            <p:nvPr/>
          </p:nvSpPr>
          <p:spPr>
            <a:xfrm>
              <a:off x="3716002" y="5409879"/>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719.6</a:t>
              </a:r>
            </a:p>
          </p:txBody>
        </p:sp>
        <p:sp>
          <p:nvSpPr>
            <p:cNvPr id="184" name="tx184"/>
            <p:cNvSpPr/>
            <p:nvPr/>
          </p:nvSpPr>
          <p:spPr>
            <a:xfrm>
              <a:off x="7031769" y="540987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215</a:t>
              </a:r>
            </a:p>
          </p:txBody>
        </p:sp>
        <p:sp>
          <p:nvSpPr>
            <p:cNvPr id="185" name="tx185"/>
            <p:cNvSpPr/>
            <p:nvPr/>
          </p:nvSpPr>
          <p:spPr>
            <a:xfrm>
              <a:off x="616505" y="58036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60084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16505" y="539820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94475" y="603786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66512" y="603786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a:t>
              </a:r>
            </a:p>
          </p:txBody>
        </p:sp>
        <p:sp>
          <p:nvSpPr>
            <p:cNvPr id="190" name="tx190"/>
            <p:cNvSpPr/>
            <p:nvPr/>
          </p:nvSpPr>
          <p:spPr>
            <a:xfrm>
              <a:off x="4716243" y="603786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6465975" y="603786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a:t>
              </a:r>
            </a:p>
          </p:txBody>
        </p:sp>
        <p:sp>
          <p:nvSpPr>
            <p:cNvPr id="192" name="tx192"/>
            <p:cNvSpPr/>
            <p:nvPr/>
          </p:nvSpPr>
          <p:spPr>
            <a:xfrm>
              <a:off x="8157452" y="6019786"/>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93" name="tx193"/>
            <p:cNvSpPr/>
            <p:nvPr/>
          </p:nvSpPr>
          <p:spPr>
            <a:xfrm>
              <a:off x="4025973" y="6173067"/>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4" name="tx194"/>
            <p:cNvSpPr/>
            <p:nvPr/>
          </p:nvSpPr>
          <p:spPr>
            <a:xfrm>
              <a:off x="4246355" y="63859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5" name="tx195"/>
            <p:cNvSpPr/>
            <p:nvPr/>
          </p:nvSpPr>
          <p:spPr>
            <a:xfrm>
              <a:off x="3550093" y="6500287"/>
              <a:ext cx="499482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par le DTC3 en 2024 (77 %) était plus élevée qu'en 2019 (67 %).
Le nombre d'enfants vaccinés avec le DTP3 a augmenté de 22% par rapport à 2019.
Le nombre de nourrissons survivants a augmenté d'environ 6 % par rapport à 2019.
En 2024, 100 000 enfants de plus ont été vaccinés par rapport à 2019.
En 2024, il y avait 100 000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83092" y="3581740"/>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83092" y="2731852"/>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83092" y="1881963"/>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83092" y="1032075"/>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83092" y="4006685"/>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83092" y="3156796"/>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83092" y="2306908"/>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83092" y="1457019"/>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54485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907002"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269145"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63128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721003"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93432"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265861"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38289"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810718"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83147" y="910858"/>
              <a:ext cx="0" cy="3243247"/>
            </a:xfrm>
            <a:custGeom>
              <a:avLst/>
              <a:gdLst/>
              <a:ahLst/>
              <a:cxnLst/>
              <a:rect l="0" t="0" r="0" b="0"/>
              <a:pathLst>
                <a:path h="3243247">
                  <a:moveTo>
                    <a:pt x="0" y="3243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rc23"/>
            <p:cNvSpPr/>
            <p:nvPr/>
          </p:nvSpPr>
          <p:spPr>
            <a:xfrm>
              <a:off x="1422266" y="3511130"/>
              <a:ext cx="245185" cy="495554"/>
            </a:xfrm>
            <a:prstGeom prst="rect">
              <a:avLst/>
            </a:prstGeom>
            <a:solidFill>
              <a:srgbClr val="E2231A">
                <a:alpha val="100000"/>
              </a:srgbClr>
            </a:solidFill>
          </p:spPr>
          <p:txBody>
            <a:bodyPr/>
            <a:lstStyle/>
            <a:p>
              <a:endParaRPr/>
            </a:p>
          </p:txBody>
        </p:sp>
        <p:sp>
          <p:nvSpPr>
            <p:cNvPr id="24" name="rc24"/>
            <p:cNvSpPr/>
            <p:nvPr/>
          </p:nvSpPr>
          <p:spPr>
            <a:xfrm>
              <a:off x="1694694" y="3519957"/>
              <a:ext cx="245185" cy="486727"/>
            </a:xfrm>
            <a:prstGeom prst="rect">
              <a:avLst/>
            </a:prstGeom>
            <a:solidFill>
              <a:srgbClr val="E2231A">
                <a:alpha val="100000"/>
              </a:srgbClr>
            </a:solidFill>
          </p:spPr>
          <p:txBody>
            <a:bodyPr/>
            <a:lstStyle/>
            <a:p>
              <a:endParaRPr/>
            </a:p>
          </p:txBody>
        </p:sp>
        <p:sp>
          <p:nvSpPr>
            <p:cNvPr id="25" name="rc25"/>
            <p:cNvSpPr/>
            <p:nvPr/>
          </p:nvSpPr>
          <p:spPr>
            <a:xfrm>
              <a:off x="1967123" y="3525067"/>
              <a:ext cx="245185" cy="481618"/>
            </a:xfrm>
            <a:prstGeom prst="rect">
              <a:avLst/>
            </a:prstGeom>
            <a:solidFill>
              <a:srgbClr val="E2231A">
                <a:alpha val="100000"/>
              </a:srgbClr>
            </a:solidFill>
          </p:spPr>
          <p:txBody>
            <a:bodyPr/>
            <a:lstStyle/>
            <a:p>
              <a:endParaRPr/>
            </a:p>
          </p:txBody>
        </p:sp>
        <p:sp>
          <p:nvSpPr>
            <p:cNvPr id="26" name="rc26"/>
            <p:cNvSpPr/>
            <p:nvPr/>
          </p:nvSpPr>
          <p:spPr>
            <a:xfrm>
              <a:off x="2239552" y="3592755"/>
              <a:ext cx="245185" cy="413929"/>
            </a:xfrm>
            <a:prstGeom prst="rect">
              <a:avLst/>
            </a:prstGeom>
            <a:solidFill>
              <a:srgbClr val="E2231A">
                <a:alpha val="100000"/>
              </a:srgbClr>
            </a:solidFill>
          </p:spPr>
          <p:txBody>
            <a:bodyPr/>
            <a:lstStyle/>
            <a:p>
              <a:endParaRPr/>
            </a:p>
          </p:txBody>
        </p:sp>
        <p:sp>
          <p:nvSpPr>
            <p:cNvPr id="27" name="rc27"/>
            <p:cNvSpPr/>
            <p:nvPr/>
          </p:nvSpPr>
          <p:spPr>
            <a:xfrm>
              <a:off x="2511980" y="3611539"/>
              <a:ext cx="245185" cy="395145"/>
            </a:xfrm>
            <a:prstGeom prst="rect">
              <a:avLst/>
            </a:prstGeom>
            <a:solidFill>
              <a:srgbClr val="E2231A">
                <a:alpha val="100000"/>
              </a:srgbClr>
            </a:solidFill>
          </p:spPr>
          <p:txBody>
            <a:bodyPr/>
            <a:lstStyle/>
            <a:p>
              <a:endParaRPr/>
            </a:p>
          </p:txBody>
        </p:sp>
        <p:sp>
          <p:nvSpPr>
            <p:cNvPr id="28" name="rc28"/>
            <p:cNvSpPr/>
            <p:nvPr/>
          </p:nvSpPr>
          <p:spPr>
            <a:xfrm>
              <a:off x="2784409" y="3644794"/>
              <a:ext cx="245185" cy="361891"/>
            </a:xfrm>
            <a:prstGeom prst="rect">
              <a:avLst/>
            </a:prstGeom>
            <a:solidFill>
              <a:srgbClr val="E2231A">
                <a:alpha val="100000"/>
              </a:srgbClr>
            </a:solidFill>
          </p:spPr>
          <p:txBody>
            <a:bodyPr/>
            <a:lstStyle/>
            <a:p>
              <a:endParaRPr/>
            </a:p>
          </p:txBody>
        </p:sp>
        <p:sp>
          <p:nvSpPr>
            <p:cNvPr id="29" name="rc29"/>
            <p:cNvSpPr/>
            <p:nvPr/>
          </p:nvSpPr>
          <p:spPr>
            <a:xfrm>
              <a:off x="3056838" y="3693967"/>
              <a:ext cx="245185" cy="312718"/>
            </a:xfrm>
            <a:prstGeom prst="rect">
              <a:avLst/>
            </a:prstGeom>
            <a:solidFill>
              <a:srgbClr val="E2231A">
                <a:alpha val="100000"/>
              </a:srgbClr>
            </a:solidFill>
          </p:spPr>
          <p:txBody>
            <a:bodyPr/>
            <a:lstStyle/>
            <a:p>
              <a:endParaRPr/>
            </a:p>
          </p:txBody>
        </p:sp>
        <p:sp>
          <p:nvSpPr>
            <p:cNvPr id="30" name="rc30"/>
            <p:cNvSpPr/>
            <p:nvPr/>
          </p:nvSpPr>
          <p:spPr>
            <a:xfrm>
              <a:off x="3329266" y="3698284"/>
              <a:ext cx="245185" cy="308400"/>
            </a:xfrm>
            <a:prstGeom prst="rect">
              <a:avLst/>
            </a:prstGeom>
            <a:solidFill>
              <a:srgbClr val="E2231A">
                <a:alpha val="100000"/>
              </a:srgbClr>
            </a:solidFill>
          </p:spPr>
          <p:txBody>
            <a:bodyPr/>
            <a:lstStyle/>
            <a:p>
              <a:endParaRPr/>
            </a:p>
          </p:txBody>
        </p:sp>
        <p:sp>
          <p:nvSpPr>
            <p:cNvPr id="31" name="rc31"/>
            <p:cNvSpPr/>
            <p:nvPr/>
          </p:nvSpPr>
          <p:spPr>
            <a:xfrm>
              <a:off x="3601695" y="3763742"/>
              <a:ext cx="245185" cy="242942"/>
            </a:xfrm>
            <a:prstGeom prst="rect">
              <a:avLst/>
            </a:prstGeom>
            <a:solidFill>
              <a:srgbClr val="E2231A">
                <a:alpha val="100000"/>
              </a:srgbClr>
            </a:solidFill>
          </p:spPr>
          <p:txBody>
            <a:bodyPr/>
            <a:lstStyle/>
            <a:p>
              <a:endParaRPr/>
            </a:p>
          </p:txBody>
        </p:sp>
        <p:sp>
          <p:nvSpPr>
            <p:cNvPr id="32" name="rc32"/>
            <p:cNvSpPr/>
            <p:nvPr/>
          </p:nvSpPr>
          <p:spPr>
            <a:xfrm>
              <a:off x="3874124" y="3683814"/>
              <a:ext cx="245185" cy="322870"/>
            </a:xfrm>
            <a:prstGeom prst="rect">
              <a:avLst/>
            </a:prstGeom>
            <a:solidFill>
              <a:srgbClr val="E2231A">
                <a:alpha val="100000"/>
              </a:srgbClr>
            </a:solidFill>
          </p:spPr>
          <p:txBody>
            <a:bodyPr/>
            <a:lstStyle/>
            <a:p>
              <a:endParaRPr/>
            </a:p>
          </p:txBody>
        </p:sp>
        <p:sp>
          <p:nvSpPr>
            <p:cNvPr id="33" name="rc33"/>
            <p:cNvSpPr/>
            <p:nvPr/>
          </p:nvSpPr>
          <p:spPr>
            <a:xfrm>
              <a:off x="4146552" y="3741557"/>
              <a:ext cx="245185" cy="265127"/>
            </a:xfrm>
            <a:prstGeom prst="rect">
              <a:avLst/>
            </a:prstGeom>
            <a:solidFill>
              <a:srgbClr val="E2231A">
                <a:alpha val="100000"/>
              </a:srgbClr>
            </a:solidFill>
          </p:spPr>
          <p:txBody>
            <a:bodyPr/>
            <a:lstStyle/>
            <a:p>
              <a:endParaRPr/>
            </a:p>
          </p:txBody>
        </p:sp>
        <p:sp>
          <p:nvSpPr>
            <p:cNvPr id="34" name="rc34"/>
            <p:cNvSpPr/>
            <p:nvPr/>
          </p:nvSpPr>
          <p:spPr>
            <a:xfrm>
              <a:off x="4418981" y="3699499"/>
              <a:ext cx="245185" cy="307185"/>
            </a:xfrm>
            <a:prstGeom prst="rect">
              <a:avLst/>
            </a:prstGeom>
            <a:solidFill>
              <a:srgbClr val="E2231A">
                <a:alpha val="100000"/>
              </a:srgbClr>
            </a:solidFill>
          </p:spPr>
          <p:txBody>
            <a:bodyPr/>
            <a:lstStyle/>
            <a:p>
              <a:endParaRPr/>
            </a:p>
          </p:txBody>
        </p:sp>
        <p:sp>
          <p:nvSpPr>
            <p:cNvPr id="35" name="rc35"/>
            <p:cNvSpPr/>
            <p:nvPr/>
          </p:nvSpPr>
          <p:spPr>
            <a:xfrm>
              <a:off x="4691410" y="3668931"/>
              <a:ext cx="245185" cy="337754"/>
            </a:xfrm>
            <a:prstGeom prst="rect">
              <a:avLst/>
            </a:prstGeom>
            <a:solidFill>
              <a:srgbClr val="E2231A">
                <a:alpha val="100000"/>
              </a:srgbClr>
            </a:solidFill>
          </p:spPr>
          <p:txBody>
            <a:bodyPr/>
            <a:lstStyle/>
            <a:p>
              <a:endParaRPr/>
            </a:p>
          </p:txBody>
        </p:sp>
        <p:sp>
          <p:nvSpPr>
            <p:cNvPr id="36" name="rc36"/>
            <p:cNvSpPr/>
            <p:nvPr/>
          </p:nvSpPr>
          <p:spPr>
            <a:xfrm>
              <a:off x="4963838" y="3624522"/>
              <a:ext cx="245185" cy="382162"/>
            </a:xfrm>
            <a:prstGeom prst="rect">
              <a:avLst/>
            </a:prstGeom>
            <a:solidFill>
              <a:srgbClr val="E2231A">
                <a:alpha val="100000"/>
              </a:srgbClr>
            </a:solidFill>
          </p:spPr>
          <p:txBody>
            <a:bodyPr/>
            <a:lstStyle/>
            <a:p>
              <a:endParaRPr/>
            </a:p>
          </p:txBody>
        </p:sp>
        <p:sp>
          <p:nvSpPr>
            <p:cNvPr id="37" name="rc37"/>
            <p:cNvSpPr/>
            <p:nvPr/>
          </p:nvSpPr>
          <p:spPr>
            <a:xfrm>
              <a:off x="5236267" y="3617769"/>
              <a:ext cx="245185" cy="388915"/>
            </a:xfrm>
            <a:prstGeom prst="rect">
              <a:avLst/>
            </a:prstGeom>
            <a:solidFill>
              <a:srgbClr val="E2231A">
                <a:alpha val="100000"/>
              </a:srgbClr>
            </a:solidFill>
          </p:spPr>
          <p:txBody>
            <a:bodyPr/>
            <a:lstStyle/>
            <a:p>
              <a:endParaRPr/>
            </a:p>
          </p:txBody>
        </p:sp>
        <p:sp>
          <p:nvSpPr>
            <p:cNvPr id="38" name="rc38"/>
            <p:cNvSpPr/>
            <p:nvPr/>
          </p:nvSpPr>
          <p:spPr>
            <a:xfrm>
              <a:off x="5508696" y="3603056"/>
              <a:ext cx="245185" cy="403629"/>
            </a:xfrm>
            <a:prstGeom prst="rect">
              <a:avLst/>
            </a:prstGeom>
            <a:solidFill>
              <a:srgbClr val="E2231A">
                <a:alpha val="100000"/>
              </a:srgbClr>
            </a:solidFill>
          </p:spPr>
          <p:txBody>
            <a:bodyPr/>
            <a:lstStyle/>
            <a:p>
              <a:endParaRPr/>
            </a:p>
          </p:txBody>
        </p:sp>
        <p:sp>
          <p:nvSpPr>
            <p:cNvPr id="39" name="rc39"/>
            <p:cNvSpPr/>
            <p:nvPr/>
          </p:nvSpPr>
          <p:spPr>
            <a:xfrm>
              <a:off x="5781125" y="3604070"/>
              <a:ext cx="245185" cy="402614"/>
            </a:xfrm>
            <a:prstGeom prst="rect">
              <a:avLst/>
            </a:prstGeom>
            <a:solidFill>
              <a:srgbClr val="E2231A">
                <a:alpha val="100000"/>
              </a:srgbClr>
            </a:solidFill>
          </p:spPr>
          <p:txBody>
            <a:bodyPr/>
            <a:lstStyle/>
            <a:p>
              <a:endParaRPr/>
            </a:p>
          </p:txBody>
        </p:sp>
        <p:sp>
          <p:nvSpPr>
            <p:cNvPr id="40" name="rc40"/>
            <p:cNvSpPr/>
            <p:nvPr/>
          </p:nvSpPr>
          <p:spPr>
            <a:xfrm>
              <a:off x="6053553" y="3521341"/>
              <a:ext cx="245185" cy="485344"/>
            </a:xfrm>
            <a:prstGeom prst="rect">
              <a:avLst/>
            </a:prstGeom>
            <a:solidFill>
              <a:srgbClr val="E2231A">
                <a:alpha val="100000"/>
              </a:srgbClr>
            </a:solidFill>
          </p:spPr>
          <p:txBody>
            <a:bodyPr/>
            <a:lstStyle/>
            <a:p>
              <a:endParaRPr/>
            </a:p>
          </p:txBody>
        </p:sp>
        <p:sp>
          <p:nvSpPr>
            <p:cNvPr id="41" name="rc41"/>
            <p:cNvSpPr/>
            <p:nvPr/>
          </p:nvSpPr>
          <p:spPr>
            <a:xfrm>
              <a:off x="6325982" y="3426054"/>
              <a:ext cx="245185" cy="580630"/>
            </a:xfrm>
            <a:prstGeom prst="rect">
              <a:avLst/>
            </a:prstGeom>
            <a:solidFill>
              <a:srgbClr val="E2231A">
                <a:alpha val="100000"/>
              </a:srgbClr>
            </a:solidFill>
          </p:spPr>
          <p:txBody>
            <a:bodyPr/>
            <a:lstStyle/>
            <a:p>
              <a:endParaRPr/>
            </a:p>
          </p:txBody>
        </p:sp>
        <p:sp>
          <p:nvSpPr>
            <p:cNvPr id="42" name="rc42"/>
            <p:cNvSpPr/>
            <p:nvPr/>
          </p:nvSpPr>
          <p:spPr>
            <a:xfrm>
              <a:off x="6598411" y="3420661"/>
              <a:ext cx="245185" cy="586023"/>
            </a:xfrm>
            <a:prstGeom prst="rect">
              <a:avLst/>
            </a:prstGeom>
            <a:solidFill>
              <a:srgbClr val="E2231A">
                <a:alpha val="100000"/>
              </a:srgbClr>
            </a:solidFill>
          </p:spPr>
          <p:txBody>
            <a:bodyPr/>
            <a:lstStyle/>
            <a:p>
              <a:endParaRPr/>
            </a:p>
          </p:txBody>
        </p:sp>
        <p:sp>
          <p:nvSpPr>
            <p:cNvPr id="43" name="rc43"/>
            <p:cNvSpPr/>
            <p:nvPr/>
          </p:nvSpPr>
          <p:spPr>
            <a:xfrm>
              <a:off x="6870839" y="3446574"/>
              <a:ext cx="245185" cy="560110"/>
            </a:xfrm>
            <a:prstGeom prst="rect">
              <a:avLst/>
            </a:prstGeom>
            <a:solidFill>
              <a:srgbClr val="E2231A">
                <a:alpha val="100000"/>
              </a:srgbClr>
            </a:solidFill>
          </p:spPr>
          <p:txBody>
            <a:bodyPr/>
            <a:lstStyle/>
            <a:p>
              <a:endParaRPr/>
            </a:p>
          </p:txBody>
        </p:sp>
        <p:sp>
          <p:nvSpPr>
            <p:cNvPr id="44" name="rc44"/>
            <p:cNvSpPr/>
            <p:nvPr/>
          </p:nvSpPr>
          <p:spPr>
            <a:xfrm>
              <a:off x="7143268" y="3472205"/>
              <a:ext cx="245185" cy="534479"/>
            </a:xfrm>
            <a:prstGeom prst="rect">
              <a:avLst/>
            </a:prstGeom>
            <a:solidFill>
              <a:srgbClr val="E2231A">
                <a:alpha val="100000"/>
              </a:srgbClr>
            </a:solidFill>
          </p:spPr>
          <p:txBody>
            <a:bodyPr/>
            <a:lstStyle/>
            <a:p>
              <a:endParaRPr/>
            </a:p>
          </p:txBody>
        </p:sp>
        <p:sp>
          <p:nvSpPr>
            <p:cNvPr id="45" name="rc45"/>
            <p:cNvSpPr/>
            <p:nvPr/>
          </p:nvSpPr>
          <p:spPr>
            <a:xfrm>
              <a:off x="7415697" y="3511893"/>
              <a:ext cx="245185" cy="494791"/>
            </a:xfrm>
            <a:prstGeom prst="rect">
              <a:avLst/>
            </a:prstGeom>
            <a:solidFill>
              <a:srgbClr val="E2231A">
                <a:alpha val="100000"/>
              </a:srgbClr>
            </a:solidFill>
          </p:spPr>
          <p:txBody>
            <a:bodyPr/>
            <a:lstStyle/>
            <a:p>
              <a:endParaRPr/>
            </a:p>
          </p:txBody>
        </p:sp>
        <p:sp>
          <p:nvSpPr>
            <p:cNvPr id="46" name="rc46"/>
            <p:cNvSpPr/>
            <p:nvPr/>
          </p:nvSpPr>
          <p:spPr>
            <a:xfrm>
              <a:off x="7688125" y="3552895"/>
              <a:ext cx="245185" cy="453789"/>
            </a:xfrm>
            <a:prstGeom prst="rect">
              <a:avLst/>
            </a:prstGeom>
            <a:solidFill>
              <a:srgbClr val="E2231A">
                <a:alpha val="100000"/>
              </a:srgbClr>
            </a:solidFill>
          </p:spPr>
          <p:txBody>
            <a:bodyPr/>
            <a:lstStyle/>
            <a:p>
              <a:endParaRPr/>
            </a:p>
          </p:txBody>
        </p:sp>
        <p:sp>
          <p:nvSpPr>
            <p:cNvPr id="47" name="rc47"/>
            <p:cNvSpPr/>
            <p:nvPr/>
          </p:nvSpPr>
          <p:spPr>
            <a:xfrm>
              <a:off x="7960554" y="3545992"/>
              <a:ext cx="245185" cy="460692"/>
            </a:xfrm>
            <a:prstGeom prst="rect">
              <a:avLst/>
            </a:prstGeom>
            <a:solidFill>
              <a:srgbClr val="E2231A">
                <a:alpha val="100000"/>
              </a:srgbClr>
            </a:solidFill>
          </p:spPr>
          <p:txBody>
            <a:bodyPr/>
            <a:lstStyle/>
            <a:p>
              <a:endParaRPr/>
            </a:p>
          </p:txBody>
        </p:sp>
        <p:sp>
          <p:nvSpPr>
            <p:cNvPr id="48" name="rc48"/>
            <p:cNvSpPr/>
            <p:nvPr/>
          </p:nvSpPr>
          <p:spPr>
            <a:xfrm>
              <a:off x="6870839" y="2883482"/>
              <a:ext cx="245185" cy="563092"/>
            </a:xfrm>
            <a:prstGeom prst="rect">
              <a:avLst/>
            </a:prstGeom>
            <a:solidFill>
              <a:srgbClr val="B3B3B3">
                <a:alpha val="100000"/>
              </a:srgbClr>
            </a:solidFill>
          </p:spPr>
          <p:txBody>
            <a:bodyPr/>
            <a:lstStyle/>
            <a:p>
              <a:endParaRPr/>
            </a:p>
          </p:txBody>
        </p:sp>
        <p:sp>
          <p:nvSpPr>
            <p:cNvPr id="49" name="rc49"/>
            <p:cNvSpPr/>
            <p:nvPr/>
          </p:nvSpPr>
          <p:spPr>
            <a:xfrm>
              <a:off x="7143268" y="2957062"/>
              <a:ext cx="245185" cy="515142"/>
            </a:xfrm>
            <a:prstGeom prst="rect">
              <a:avLst/>
            </a:prstGeom>
            <a:solidFill>
              <a:srgbClr val="B3B3B3">
                <a:alpha val="100000"/>
              </a:srgbClr>
            </a:solidFill>
          </p:spPr>
          <p:txBody>
            <a:bodyPr/>
            <a:lstStyle/>
            <a:p>
              <a:endParaRPr/>
            </a:p>
          </p:txBody>
        </p:sp>
        <p:sp>
          <p:nvSpPr>
            <p:cNvPr id="50" name="rc50"/>
            <p:cNvSpPr/>
            <p:nvPr/>
          </p:nvSpPr>
          <p:spPr>
            <a:xfrm>
              <a:off x="7415697" y="3064665"/>
              <a:ext cx="245185" cy="447228"/>
            </a:xfrm>
            <a:prstGeom prst="rect">
              <a:avLst/>
            </a:prstGeom>
            <a:solidFill>
              <a:srgbClr val="B3B3B3">
                <a:alpha val="100000"/>
              </a:srgbClr>
            </a:solidFill>
          </p:spPr>
          <p:txBody>
            <a:bodyPr/>
            <a:lstStyle/>
            <a:p>
              <a:endParaRPr/>
            </a:p>
          </p:txBody>
        </p:sp>
        <p:sp>
          <p:nvSpPr>
            <p:cNvPr id="51" name="rc51"/>
            <p:cNvSpPr/>
            <p:nvPr/>
          </p:nvSpPr>
          <p:spPr>
            <a:xfrm>
              <a:off x="7688125" y="3189094"/>
              <a:ext cx="245185" cy="363801"/>
            </a:xfrm>
            <a:prstGeom prst="rect">
              <a:avLst/>
            </a:prstGeom>
            <a:solidFill>
              <a:srgbClr val="B3B3B3">
                <a:alpha val="100000"/>
              </a:srgbClr>
            </a:solidFill>
          </p:spPr>
          <p:txBody>
            <a:bodyPr/>
            <a:lstStyle/>
            <a:p>
              <a:endParaRPr/>
            </a:p>
          </p:txBody>
        </p:sp>
        <p:sp>
          <p:nvSpPr>
            <p:cNvPr id="52" name="rc52"/>
            <p:cNvSpPr/>
            <p:nvPr/>
          </p:nvSpPr>
          <p:spPr>
            <a:xfrm>
              <a:off x="7960554" y="3240089"/>
              <a:ext cx="245185" cy="305903"/>
            </a:xfrm>
            <a:prstGeom prst="rect">
              <a:avLst/>
            </a:prstGeom>
            <a:solidFill>
              <a:srgbClr val="B3B3B3">
                <a:alpha val="100000"/>
              </a:srgbClr>
            </a:solidFill>
          </p:spPr>
          <p:txBody>
            <a:bodyPr/>
            <a:lstStyle/>
            <a:p>
              <a:endParaRPr/>
            </a:p>
          </p:txBody>
        </p:sp>
        <p:sp>
          <p:nvSpPr>
            <p:cNvPr id="53" name="pl53"/>
            <p:cNvSpPr/>
            <p:nvPr/>
          </p:nvSpPr>
          <p:spPr>
            <a:xfrm>
              <a:off x="1544859" y="1760280"/>
              <a:ext cx="6538288" cy="870482"/>
            </a:xfrm>
            <a:custGeom>
              <a:avLst/>
              <a:gdLst/>
              <a:ahLst/>
              <a:cxnLst/>
              <a:rect l="0" t="0" r="0" b="0"/>
              <a:pathLst>
                <a:path w="6538288" h="870482">
                  <a:moveTo>
                    <a:pt x="0" y="870482"/>
                  </a:moveTo>
                  <a:lnTo>
                    <a:pt x="272428" y="814321"/>
                  </a:lnTo>
                  <a:lnTo>
                    <a:pt x="544857" y="758161"/>
                  </a:lnTo>
                  <a:lnTo>
                    <a:pt x="817286" y="533521"/>
                  </a:lnTo>
                  <a:lnTo>
                    <a:pt x="1089714" y="449281"/>
                  </a:lnTo>
                  <a:lnTo>
                    <a:pt x="1362143" y="336960"/>
                  </a:lnTo>
                  <a:lnTo>
                    <a:pt x="1634572" y="196560"/>
                  </a:lnTo>
                  <a:lnTo>
                    <a:pt x="1907000" y="168480"/>
                  </a:lnTo>
                  <a:lnTo>
                    <a:pt x="2179429" y="0"/>
                  </a:lnTo>
                  <a:lnTo>
                    <a:pt x="2451858" y="168480"/>
                  </a:lnTo>
                  <a:lnTo>
                    <a:pt x="2724286" y="28080"/>
                  </a:lnTo>
                  <a:lnTo>
                    <a:pt x="2996715" y="112320"/>
                  </a:lnTo>
                  <a:lnTo>
                    <a:pt x="3269144" y="168480"/>
                  </a:lnTo>
                  <a:lnTo>
                    <a:pt x="3541572" y="252720"/>
                  </a:lnTo>
                  <a:lnTo>
                    <a:pt x="3814001" y="252720"/>
                  </a:lnTo>
                  <a:lnTo>
                    <a:pt x="4086430" y="252720"/>
                  </a:lnTo>
                  <a:lnTo>
                    <a:pt x="4358858" y="224640"/>
                  </a:lnTo>
                  <a:lnTo>
                    <a:pt x="4631287" y="365040"/>
                  </a:lnTo>
                  <a:lnTo>
                    <a:pt x="4903716" y="533521"/>
                  </a:lnTo>
                  <a:lnTo>
                    <a:pt x="5176144" y="533521"/>
                  </a:lnTo>
                  <a:lnTo>
                    <a:pt x="5448573" y="477361"/>
                  </a:lnTo>
                  <a:lnTo>
                    <a:pt x="5721002" y="421200"/>
                  </a:lnTo>
                  <a:lnTo>
                    <a:pt x="5993430" y="336960"/>
                  </a:lnTo>
                  <a:lnTo>
                    <a:pt x="6265859" y="252720"/>
                  </a:lnTo>
                  <a:lnTo>
                    <a:pt x="6538288" y="252720"/>
                  </a:lnTo>
                </a:path>
              </a:pathLst>
            </a:custGeom>
            <a:ln w="27101" cap="flat">
              <a:solidFill>
                <a:srgbClr val="0058AB">
                  <a:alpha val="100000"/>
                </a:srgbClr>
              </a:solidFill>
              <a:prstDash val="solid"/>
              <a:round/>
            </a:ln>
          </p:spPr>
          <p:txBody>
            <a:bodyPr/>
            <a:lstStyle/>
            <a:p>
              <a:endParaRPr/>
            </a:p>
          </p:txBody>
        </p:sp>
        <p:sp>
          <p:nvSpPr>
            <p:cNvPr id="54" name="pl54"/>
            <p:cNvSpPr/>
            <p:nvPr/>
          </p:nvSpPr>
          <p:spPr>
            <a:xfrm>
              <a:off x="6993432" y="2630762"/>
              <a:ext cx="1089714" cy="758161"/>
            </a:xfrm>
            <a:custGeom>
              <a:avLst/>
              <a:gdLst/>
              <a:ahLst/>
              <a:cxnLst/>
              <a:rect l="0" t="0" r="0" b="0"/>
              <a:pathLst>
                <a:path w="1089714" h="758161">
                  <a:moveTo>
                    <a:pt x="0" y="758161"/>
                  </a:moveTo>
                  <a:lnTo>
                    <a:pt x="272428" y="589681"/>
                  </a:lnTo>
                  <a:lnTo>
                    <a:pt x="544857" y="365040"/>
                  </a:lnTo>
                  <a:lnTo>
                    <a:pt x="817286" y="112320"/>
                  </a:lnTo>
                  <a:lnTo>
                    <a:pt x="1089714" y="0"/>
                  </a:lnTo>
                </a:path>
              </a:pathLst>
            </a:custGeom>
            <a:ln w="27101" cap="flat">
              <a:solidFill>
                <a:srgbClr val="333333">
                  <a:alpha val="100000"/>
                </a:srgbClr>
              </a:solidFill>
              <a:prstDash val="solid"/>
              <a:round/>
            </a:ln>
          </p:spPr>
          <p:txBody>
            <a:bodyPr/>
            <a:lstStyle/>
            <a:p>
              <a:endParaRPr/>
            </a:p>
          </p:txBody>
        </p:sp>
        <p:sp>
          <p:nvSpPr>
            <p:cNvPr id="55" name="tx55"/>
            <p:cNvSpPr/>
            <p:nvPr/>
          </p:nvSpPr>
          <p:spPr>
            <a:xfrm>
              <a:off x="6650665" y="21108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61</a:t>
              </a:r>
            </a:p>
          </p:txBody>
        </p:sp>
        <p:sp>
          <p:nvSpPr>
            <p:cNvPr id="56" name="tx56"/>
            <p:cNvSpPr/>
            <p:nvPr/>
          </p:nvSpPr>
          <p:spPr>
            <a:xfrm>
              <a:off x="6923094" y="205460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63</a:t>
              </a:r>
            </a:p>
          </p:txBody>
        </p:sp>
        <p:sp>
          <p:nvSpPr>
            <p:cNvPr id="57" name="tx57"/>
            <p:cNvSpPr/>
            <p:nvPr/>
          </p:nvSpPr>
          <p:spPr>
            <a:xfrm>
              <a:off x="7195523" y="199850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65</a:t>
              </a:r>
            </a:p>
          </p:txBody>
        </p:sp>
        <p:sp>
          <p:nvSpPr>
            <p:cNvPr id="58" name="tx58"/>
            <p:cNvSpPr/>
            <p:nvPr/>
          </p:nvSpPr>
          <p:spPr>
            <a:xfrm>
              <a:off x="7467952" y="19142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68</a:t>
              </a:r>
            </a:p>
          </p:txBody>
        </p:sp>
        <p:sp>
          <p:nvSpPr>
            <p:cNvPr id="59" name="tx59"/>
            <p:cNvSpPr/>
            <p:nvPr/>
          </p:nvSpPr>
          <p:spPr>
            <a:xfrm>
              <a:off x="7740380" y="1831567"/>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71</a:t>
              </a:r>
            </a:p>
          </p:txBody>
        </p:sp>
        <p:sp>
          <p:nvSpPr>
            <p:cNvPr id="60" name="tx60"/>
            <p:cNvSpPr/>
            <p:nvPr/>
          </p:nvSpPr>
          <p:spPr>
            <a:xfrm>
              <a:off x="8012809" y="1831567"/>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58AB">
                      <a:alpha val="100000"/>
                    </a:srgbClr>
                  </a:solidFill>
                  <a:latin typeface="Arial"/>
                  <a:cs typeface="Arial"/>
                </a:rPr>
                <a:t>71</a:t>
              </a:r>
            </a:p>
          </p:txBody>
        </p:sp>
        <p:sp>
          <p:nvSpPr>
            <p:cNvPr id="61" name="tx61"/>
            <p:cNvSpPr/>
            <p:nvPr/>
          </p:nvSpPr>
          <p:spPr>
            <a:xfrm>
              <a:off x="6923094" y="3451925"/>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22</a:t>
              </a:r>
            </a:p>
          </p:txBody>
        </p:sp>
        <p:sp>
          <p:nvSpPr>
            <p:cNvPr id="62" name="tx62"/>
            <p:cNvSpPr/>
            <p:nvPr/>
          </p:nvSpPr>
          <p:spPr>
            <a:xfrm>
              <a:off x="7195523" y="328190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28</a:t>
              </a:r>
            </a:p>
          </p:txBody>
        </p:sp>
        <p:sp>
          <p:nvSpPr>
            <p:cNvPr id="63" name="tx63"/>
            <p:cNvSpPr/>
            <p:nvPr/>
          </p:nvSpPr>
          <p:spPr>
            <a:xfrm>
              <a:off x="7467952" y="3057198"/>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36</a:t>
              </a:r>
            </a:p>
          </p:txBody>
        </p:sp>
        <p:sp>
          <p:nvSpPr>
            <p:cNvPr id="64" name="tx64"/>
            <p:cNvSpPr/>
            <p:nvPr/>
          </p:nvSpPr>
          <p:spPr>
            <a:xfrm>
              <a:off x="7740380" y="2804910"/>
              <a:ext cx="140675" cy="9207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45</a:t>
              </a:r>
            </a:p>
          </p:txBody>
        </p:sp>
        <p:sp>
          <p:nvSpPr>
            <p:cNvPr id="65" name="tx65"/>
            <p:cNvSpPr/>
            <p:nvPr/>
          </p:nvSpPr>
          <p:spPr>
            <a:xfrm>
              <a:off x="8012809" y="26922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3333">
                      <a:alpha val="100000"/>
                    </a:srgbClr>
                  </a:solidFill>
                  <a:latin typeface="Arial"/>
                  <a:cs typeface="Arial"/>
                </a:rPr>
                <a:t>49</a:t>
              </a:r>
            </a:p>
          </p:txBody>
        </p:sp>
        <p:sp>
          <p:nvSpPr>
            <p:cNvPr id="66" name="tx66"/>
            <p:cNvSpPr/>
            <p:nvPr/>
          </p:nvSpPr>
          <p:spPr>
            <a:xfrm>
              <a:off x="1454424" y="371846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292</a:t>
              </a:r>
            </a:p>
          </p:txBody>
        </p:sp>
        <p:sp>
          <p:nvSpPr>
            <p:cNvPr id="67" name="tx67"/>
            <p:cNvSpPr/>
            <p:nvPr/>
          </p:nvSpPr>
          <p:spPr>
            <a:xfrm>
              <a:off x="2816567" y="378524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213</a:t>
              </a:r>
            </a:p>
          </p:txBody>
        </p:sp>
        <p:sp>
          <p:nvSpPr>
            <p:cNvPr id="68" name="tx68"/>
            <p:cNvSpPr/>
            <p:nvPr/>
          </p:nvSpPr>
          <p:spPr>
            <a:xfrm>
              <a:off x="4178711" y="383368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156</a:t>
              </a:r>
            </a:p>
          </p:txBody>
        </p:sp>
        <p:sp>
          <p:nvSpPr>
            <p:cNvPr id="69" name="tx69"/>
            <p:cNvSpPr/>
            <p:nvPr/>
          </p:nvSpPr>
          <p:spPr>
            <a:xfrm>
              <a:off x="5540854" y="376437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238</a:t>
              </a:r>
            </a:p>
          </p:txBody>
        </p:sp>
        <p:sp>
          <p:nvSpPr>
            <p:cNvPr id="70" name="tx70"/>
            <p:cNvSpPr/>
            <p:nvPr/>
          </p:nvSpPr>
          <p:spPr>
            <a:xfrm>
              <a:off x="6630569" y="3673180"/>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345</a:t>
              </a:r>
            </a:p>
          </p:txBody>
        </p:sp>
        <p:sp>
          <p:nvSpPr>
            <p:cNvPr id="71" name="tx71"/>
            <p:cNvSpPr/>
            <p:nvPr/>
          </p:nvSpPr>
          <p:spPr>
            <a:xfrm>
              <a:off x="6902998" y="368613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330</a:t>
              </a:r>
            </a:p>
          </p:txBody>
        </p:sp>
        <p:sp>
          <p:nvSpPr>
            <p:cNvPr id="72" name="tx72"/>
            <p:cNvSpPr/>
            <p:nvPr/>
          </p:nvSpPr>
          <p:spPr>
            <a:xfrm>
              <a:off x="7175426" y="3698952"/>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314</a:t>
              </a:r>
            </a:p>
          </p:txBody>
        </p:sp>
        <p:sp>
          <p:nvSpPr>
            <p:cNvPr id="73" name="tx73"/>
            <p:cNvSpPr/>
            <p:nvPr/>
          </p:nvSpPr>
          <p:spPr>
            <a:xfrm>
              <a:off x="7447855" y="371884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291</a:t>
              </a:r>
            </a:p>
          </p:txBody>
        </p:sp>
        <p:sp>
          <p:nvSpPr>
            <p:cNvPr id="74" name="tx74"/>
            <p:cNvSpPr/>
            <p:nvPr/>
          </p:nvSpPr>
          <p:spPr>
            <a:xfrm>
              <a:off x="7720284" y="373935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267</a:t>
              </a:r>
            </a:p>
          </p:txBody>
        </p:sp>
        <p:sp>
          <p:nvSpPr>
            <p:cNvPr id="75" name="tx75"/>
            <p:cNvSpPr/>
            <p:nvPr/>
          </p:nvSpPr>
          <p:spPr>
            <a:xfrm>
              <a:off x="7992712" y="3737222"/>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271</a:t>
              </a:r>
            </a:p>
          </p:txBody>
        </p:sp>
        <p:sp>
          <p:nvSpPr>
            <p:cNvPr id="76" name="tx76"/>
            <p:cNvSpPr/>
            <p:nvPr/>
          </p:nvSpPr>
          <p:spPr>
            <a:xfrm>
              <a:off x="6902998" y="3124535"/>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331</a:t>
              </a:r>
            </a:p>
          </p:txBody>
        </p:sp>
        <p:sp>
          <p:nvSpPr>
            <p:cNvPr id="77" name="tx77"/>
            <p:cNvSpPr/>
            <p:nvPr/>
          </p:nvSpPr>
          <p:spPr>
            <a:xfrm>
              <a:off x="7175426" y="3174141"/>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303</a:t>
              </a:r>
            </a:p>
          </p:txBody>
        </p:sp>
        <p:sp>
          <p:nvSpPr>
            <p:cNvPr id="78" name="tx78"/>
            <p:cNvSpPr/>
            <p:nvPr/>
          </p:nvSpPr>
          <p:spPr>
            <a:xfrm>
              <a:off x="7447855" y="324778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263</a:t>
              </a:r>
            </a:p>
          </p:txBody>
        </p:sp>
        <p:sp>
          <p:nvSpPr>
            <p:cNvPr id="79" name="tx79"/>
            <p:cNvSpPr/>
            <p:nvPr/>
          </p:nvSpPr>
          <p:spPr>
            <a:xfrm>
              <a:off x="7720284" y="3331878"/>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214</a:t>
              </a:r>
            </a:p>
          </p:txBody>
        </p:sp>
        <p:sp>
          <p:nvSpPr>
            <p:cNvPr id="80" name="tx80"/>
            <p:cNvSpPr/>
            <p:nvPr/>
          </p:nvSpPr>
          <p:spPr>
            <a:xfrm>
              <a:off x="7992712" y="335260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180</a:t>
              </a:r>
            </a:p>
          </p:txBody>
        </p:sp>
        <p:sp>
          <p:nvSpPr>
            <p:cNvPr id="81" name="tx81"/>
            <p:cNvSpPr/>
            <p:nvPr/>
          </p:nvSpPr>
          <p:spPr>
            <a:xfrm>
              <a:off x="6912041" y="2777247"/>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661</a:t>
              </a:r>
            </a:p>
          </p:txBody>
        </p:sp>
        <p:sp>
          <p:nvSpPr>
            <p:cNvPr id="82" name="tx82"/>
            <p:cNvSpPr/>
            <p:nvPr/>
          </p:nvSpPr>
          <p:spPr>
            <a:xfrm>
              <a:off x="7184470" y="2850827"/>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618</a:t>
              </a:r>
            </a:p>
          </p:txBody>
        </p:sp>
        <p:sp>
          <p:nvSpPr>
            <p:cNvPr id="83" name="tx83"/>
            <p:cNvSpPr/>
            <p:nvPr/>
          </p:nvSpPr>
          <p:spPr>
            <a:xfrm>
              <a:off x="7456898" y="2958716"/>
              <a:ext cx="162782"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554</a:t>
              </a:r>
            </a:p>
          </p:txBody>
        </p:sp>
        <p:sp>
          <p:nvSpPr>
            <p:cNvPr id="84" name="tx84"/>
            <p:cNvSpPr/>
            <p:nvPr/>
          </p:nvSpPr>
          <p:spPr>
            <a:xfrm>
              <a:off x="7729327" y="3082859"/>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481</a:t>
              </a:r>
            </a:p>
          </p:txBody>
        </p:sp>
        <p:sp>
          <p:nvSpPr>
            <p:cNvPr id="85" name="tx85"/>
            <p:cNvSpPr/>
            <p:nvPr/>
          </p:nvSpPr>
          <p:spPr>
            <a:xfrm>
              <a:off x="8001756" y="3133854"/>
              <a:ext cx="162782"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451</a:t>
              </a:r>
            </a:p>
          </p:txBody>
        </p:sp>
        <p:sp>
          <p:nvSpPr>
            <p:cNvPr id="86" name="tx86"/>
            <p:cNvSpPr/>
            <p:nvPr/>
          </p:nvSpPr>
          <p:spPr>
            <a:xfrm>
              <a:off x="849589" y="3954570"/>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87" name="tx87"/>
            <p:cNvSpPr/>
            <p:nvPr/>
          </p:nvSpPr>
          <p:spPr>
            <a:xfrm>
              <a:off x="694200" y="310468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500K</a:t>
              </a:r>
            </a:p>
          </p:txBody>
        </p:sp>
        <p:sp>
          <p:nvSpPr>
            <p:cNvPr id="88" name="tx88"/>
            <p:cNvSpPr/>
            <p:nvPr/>
          </p:nvSpPr>
          <p:spPr>
            <a:xfrm>
              <a:off x="577692" y="2254793"/>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1 000K</a:t>
              </a:r>
            </a:p>
          </p:txBody>
        </p:sp>
        <p:sp>
          <p:nvSpPr>
            <p:cNvPr id="89" name="tx89"/>
            <p:cNvSpPr/>
            <p:nvPr/>
          </p:nvSpPr>
          <p:spPr>
            <a:xfrm>
              <a:off x="577692" y="1404904"/>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1 500K</a:t>
              </a:r>
            </a:p>
          </p:txBody>
        </p:sp>
        <p:sp>
          <p:nvSpPr>
            <p:cNvPr id="90" name="tx90"/>
            <p:cNvSpPr/>
            <p:nvPr/>
          </p:nvSpPr>
          <p:spPr>
            <a:xfrm>
              <a:off x="8607544" y="395457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1" name="tx91"/>
            <p:cNvSpPr/>
            <p:nvPr/>
          </p:nvSpPr>
          <p:spPr>
            <a:xfrm>
              <a:off x="8607544" y="32525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92" name="tx92"/>
            <p:cNvSpPr/>
            <p:nvPr/>
          </p:nvSpPr>
          <p:spPr>
            <a:xfrm>
              <a:off x="8607544" y="2550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93" name="tx93"/>
            <p:cNvSpPr/>
            <p:nvPr/>
          </p:nvSpPr>
          <p:spPr>
            <a:xfrm>
              <a:off x="8607544" y="1850271"/>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94" name="tx94"/>
            <p:cNvSpPr/>
            <p:nvPr/>
          </p:nvSpPr>
          <p:spPr>
            <a:xfrm>
              <a:off x="8607544" y="1146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95" name="tx95"/>
            <p:cNvSpPr/>
            <p:nvPr/>
          </p:nvSpPr>
          <p:spPr>
            <a:xfrm rot="-5400000">
              <a:off x="138841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750556"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4112699"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5474842"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6564557"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836986"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7109415"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7381843"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7654238" y="432103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926701" y="432106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988345" y="2466929"/>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06" name="tx106"/>
            <p:cNvSpPr/>
            <p:nvPr/>
          </p:nvSpPr>
          <p:spPr>
            <a:xfrm rot="5400000">
              <a:off x="8322181" y="2466929"/>
              <a:ext cx="12963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07" name="pl107"/>
            <p:cNvSpPr/>
            <p:nvPr/>
          </p:nvSpPr>
          <p:spPr>
            <a:xfrm>
              <a:off x="3055434" y="501020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08" name="pl108"/>
            <p:cNvSpPr/>
            <p:nvPr/>
          </p:nvSpPr>
          <p:spPr>
            <a:xfrm>
              <a:off x="3802199" y="5010203"/>
              <a:ext cx="175564" cy="0"/>
            </a:xfrm>
            <a:custGeom>
              <a:avLst/>
              <a:gdLst/>
              <a:ahLst/>
              <a:cxnLst/>
              <a:rect l="0" t="0" r="0" b="0"/>
              <a:pathLst>
                <a:path w="175564">
                  <a:moveTo>
                    <a:pt x="0" y="0"/>
                  </a:moveTo>
                  <a:lnTo>
                    <a:pt x="175564" y="0"/>
                  </a:lnTo>
                </a:path>
              </a:pathLst>
            </a:custGeom>
            <a:ln w="27101" cap="flat">
              <a:solidFill>
                <a:srgbClr val="333333">
                  <a:alpha val="100000"/>
                </a:srgbClr>
              </a:solidFill>
              <a:prstDash val="solid"/>
              <a:round/>
            </a:ln>
          </p:spPr>
          <p:txBody>
            <a:bodyPr/>
            <a:lstStyle/>
            <a:p>
              <a:endParaRPr/>
            </a:p>
          </p:txBody>
        </p:sp>
        <p:sp>
          <p:nvSpPr>
            <p:cNvPr id="109" name="tx109"/>
            <p:cNvSpPr/>
            <p:nvPr/>
          </p:nvSpPr>
          <p:spPr>
            <a:xfrm>
              <a:off x="3322533" y="495679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10" name="tx110"/>
            <p:cNvSpPr/>
            <p:nvPr/>
          </p:nvSpPr>
          <p:spPr>
            <a:xfrm>
              <a:off x="4069299" y="495679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11" name="rc111"/>
            <p:cNvSpPr/>
            <p:nvPr/>
          </p:nvSpPr>
          <p:spPr>
            <a:xfrm>
              <a:off x="4744786" y="4909475"/>
              <a:ext cx="201456" cy="201456"/>
            </a:xfrm>
            <a:prstGeom prst="rect">
              <a:avLst/>
            </a:prstGeom>
            <a:solidFill>
              <a:srgbClr val="E2231A">
                <a:alpha val="100000"/>
              </a:srgbClr>
            </a:solidFill>
          </p:spPr>
          <p:txBody>
            <a:bodyPr/>
            <a:lstStyle/>
            <a:p>
              <a:endParaRPr/>
            </a:p>
          </p:txBody>
        </p:sp>
        <p:sp>
          <p:nvSpPr>
            <p:cNvPr id="112" name="rc112"/>
            <p:cNvSpPr/>
            <p:nvPr/>
          </p:nvSpPr>
          <p:spPr>
            <a:xfrm>
              <a:off x="5708946" y="4909475"/>
              <a:ext cx="201456" cy="201456"/>
            </a:xfrm>
            <a:prstGeom prst="rect">
              <a:avLst/>
            </a:prstGeom>
            <a:solidFill>
              <a:srgbClr val="B3B3B3">
                <a:alpha val="100000"/>
              </a:srgbClr>
            </a:solidFill>
          </p:spPr>
          <p:txBody>
            <a:bodyPr/>
            <a:lstStyle/>
            <a:p>
              <a:endParaRPr/>
            </a:p>
          </p:txBody>
        </p:sp>
        <p:sp>
          <p:nvSpPr>
            <p:cNvPr id="113" name="tx113"/>
            <p:cNvSpPr/>
            <p:nvPr/>
          </p:nvSpPr>
          <p:spPr>
            <a:xfrm>
              <a:off x="5024831" y="4956792"/>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MCV1</a:t>
              </a:r>
            </a:p>
          </p:txBody>
        </p:sp>
        <p:sp>
          <p:nvSpPr>
            <p:cNvPr id="114" name="tx114"/>
            <p:cNvSpPr/>
            <p:nvPr/>
          </p:nvSpPr>
          <p:spPr>
            <a:xfrm>
              <a:off x="5988991" y="4956792"/>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MCV2</a:t>
              </a:r>
            </a:p>
          </p:txBody>
        </p:sp>
        <p:sp>
          <p:nvSpPr>
            <p:cNvPr id="115" name="tx115"/>
            <p:cNvSpPr/>
            <p:nvPr/>
          </p:nvSpPr>
          <p:spPr>
            <a:xfrm>
              <a:off x="1083092" y="469576"/>
              <a:ext cx="7700880"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16" name="tx116"/>
            <p:cNvSpPr/>
            <p:nvPr/>
          </p:nvSpPr>
          <p:spPr>
            <a:xfrm>
              <a:off x="1083092" y="660204"/>
              <a:ext cx="1677545"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Cameroun, 2000-2024</a:t>
              </a:r>
            </a:p>
          </p:txBody>
        </p:sp>
        <p:sp>
          <p:nvSpPr>
            <p:cNvPr id="117" name="pl117"/>
            <p:cNvSpPr/>
            <p:nvPr/>
          </p:nvSpPr>
          <p:spPr>
            <a:xfrm>
              <a:off x="2127410"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3537699"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4947987"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20" name="pl120"/>
            <p:cNvSpPr/>
            <p:nvPr/>
          </p:nvSpPr>
          <p:spPr>
            <a:xfrm>
              <a:off x="6358276"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7768564" y="5328698"/>
              <a:ext cx="0" cy="648649"/>
            </a:xfrm>
            <a:custGeom>
              <a:avLst/>
              <a:gdLst/>
              <a:ahLst/>
              <a:cxnLst/>
              <a:rect l="0" t="0" r="0" b="0"/>
              <a:pathLst>
                <a:path h="648649">
                  <a:moveTo>
                    <a:pt x="0" y="648649"/>
                  </a:moveTo>
                  <a:lnTo>
                    <a:pt x="0" y="0"/>
                  </a:lnTo>
                  <a:lnTo>
                    <a:pt x="0"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1083092" y="5855726"/>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1083092" y="5653023"/>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1083092" y="5450320"/>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1422266"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2832554"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4242843"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5653131"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7063420"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8473709" y="5328698"/>
              <a:ext cx="0" cy="648649"/>
            </a:xfrm>
            <a:custGeom>
              <a:avLst/>
              <a:gdLst/>
              <a:ahLst/>
              <a:cxnLst/>
              <a:rect l="0" t="0" r="0" b="0"/>
              <a:pathLst>
                <a:path h="648649">
                  <a:moveTo>
                    <a:pt x="0" y="6486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rc131"/>
            <p:cNvSpPr/>
            <p:nvPr/>
          </p:nvSpPr>
          <p:spPr>
            <a:xfrm>
              <a:off x="1422266" y="5774644"/>
              <a:ext cx="4862181" cy="162162"/>
            </a:xfrm>
            <a:prstGeom prst="rect">
              <a:avLst/>
            </a:prstGeom>
            <a:solidFill>
              <a:srgbClr val="E2231A">
                <a:alpha val="100000"/>
              </a:srgbClr>
            </a:solidFill>
          </p:spPr>
          <p:txBody>
            <a:bodyPr/>
            <a:lstStyle/>
            <a:p>
              <a:endParaRPr/>
            </a:p>
          </p:txBody>
        </p:sp>
        <p:sp>
          <p:nvSpPr>
            <p:cNvPr id="132" name="rc132"/>
            <p:cNvSpPr/>
            <p:nvPr/>
          </p:nvSpPr>
          <p:spPr>
            <a:xfrm>
              <a:off x="1422266" y="5571941"/>
              <a:ext cx="3765047" cy="162162"/>
            </a:xfrm>
            <a:prstGeom prst="rect">
              <a:avLst/>
            </a:prstGeom>
            <a:solidFill>
              <a:srgbClr val="E2231A">
                <a:alpha val="100000"/>
              </a:srgbClr>
            </a:solidFill>
          </p:spPr>
          <p:txBody>
            <a:bodyPr/>
            <a:lstStyle/>
            <a:p>
              <a:endParaRPr/>
            </a:p>
          </p:txBody>
        </p:sp>
        <p:sp>
          <p:nvSpPr>
            <p:cNvPr id="133" name="rc133"/>
            <p:cNvSpPr/>
            <p:nvPr/>
          </p:nvSpPr>
          <p:spPr>
            <a:xfrm>
              <a:off x="1422266" y="5369238"/>
              <a:ext cx="3822319" cy="162162"/>
            </a:xfrm>
            <a:prstGeom prst="rect">
              <a:avLst/>
            </a:prstGeom>
            <a:solidFill>
              <a:srgbClr val="E2231A">
                <a:alpha val="100000"/>
              </a:srgbClr>
            </a:solidFill>
          </p:spPr>
          <p:txBody>
            <a:bodyPr/>
            <a:lstStyle/>
            <a:p>
              <a:endParaRPr/>
            </a:p>
          </p:txBody>
        </p:sp>
        <p:sp>
          <p:nvSpPr>
            <p:cNvPr id="134" name="rc134"/>
            <p:cNvSpPr/>
            <p:nvPr/>
          </p:nvSpPr>
          <p:spPr>
            <a:xfrm>
              <a:off x="5187313" y="5571941"/>
              <a:ext cx="3018426" cy="162162"/>
            </a:xfrm>
            <a:prstGeom prst="rect">
              <a:avLst/>
            </a:prstGeom>
            <a:solidFill>
              <a:srgbClr val="B3B3B3">
                <a:alpha val="100000"/>
              </a:srgbClr>
            </a:solidFill>
          </p:spPr>
          <p:txBody>
            <a:bodyPr/>
            <a:lstStyle/>
            <a:p>
              <a:endParaRPr/>
            </a:p>
          </p:txBody>
        </p:sp>
        <p:sp>
          <p:nvSpPr>
            <p:cNvPr id="135" name="rc135"/>
            <p:cNvSpPr/>
            <p:nvPr/>
          </p:nvSpPr>
          <p:spPr>
            <a:xfrm>
              <a:off x="5244585" y="5369238"/>
              <a:ext cx="2538054" cy="162162"/>
            </a:xfrm>
            <a:prstGeom prst="rect">
              <a:avLst/>
            </a:prstGeom>
            <a:solidFill>
              <a:srgbClr val="B3B3B3">
                <a:alpha val="100000"/>
              </a:srgbClr>
            </a:solidFill>
          </p:spPr>
          <p:txBody>
            <a:bodyPr/>
            <a:lstStyle/>
            <a:p>
              <a:endParaRPr/>
            </a:p>
          </p:txBody>
        </p:sp>
        <p:sp>
          <p:nvSpPr>
            <p:cNvPr id="136" name="tx136"/>
            <p:cNvSpPr/>
            <p:nvPr/>
          </p:nvSpPr>
          <p:spPr>
            <a:xfrm>
              <a:off x="8302203" y="5609886"/>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481</a:t>
              </a:r>
            </a:p>
          </p:txBody>
        </p:sp>
        <p:sp>
          <p:nvSpPr>
            <p:cNvPr id="137" name="tx137"/>
            <p:cNvSpPr/>
            <p:nvPr/>
          </p:nvSpPr>
          <p:spPr>
            <a:xfrm>
              <a:off x="7879103" y="5407183"/>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451</a:t>
              </a:r>
            </a:p>
          </p:txBody>
        </p:sp>
        <p:sp>
          <p:nvSpPr>
            <p:cNvPr id="138" name="tx138"/>
            <p:cNvSpPr/>
            <p:nvPr/>
          </p:nvSpPr>
          <p:spPr>
            <a:xfrm>
              <a:off x="3708675" y="5812533"/>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344.8</a:t>
              </a:r>
            </a:p>
          </p:txBody>
        </p:sp>
        <p:sp>
          <p:nvSpPr>
            <p:cNvPr id="139" name="tx139"/>
            <p:cNvSpPr/>
            <p:nvPr/>
          </p:nvSpPr>
          <p:spPr>
            <a:xfrm>
              <a:off x="3208326" y="5609886"/>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267</a:t>
              </a:r>
            </a:p>
          </p:txBody>
        </p:sp>
        <p:sp>
          <p:nvSpPr>
            <p:cNvPr id="140" name="tx140"/>
            <p:cNvSpPr/>
            <p:nvPr/>
          </p:nvSpPr>
          <p:spPr>
            <a:xfrm>
              <a:off x="3236962" y="5408595"/>
              <a:ext cx="192927"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271</a:t>
              </a:r>
            </a:p>
          </p:txBody>
        </p:sp>
        <p:sp>
          <p:nvSpPr>
            <p:cNvPr id="141" name="tx141"/>
            <p:cNvSpPr/>
            <p:nvPr/>
          </p:nvSpPr>
          <p:spPr>
            <a:xfrm>
              <a:off x="6600063" y="5611298"/>
              <a:ext cx="192927"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214</a:t>
              </a:r>
            </a:p>
          </p:txBody>
        </p:sp>
        <p:sp>
          <p:nvSpPr>
            <p:cNvPr id="142" name="tx142"/>
            <p:cNvSpPr/>
            <p:nvPr/>
          </p:nvSpPr>
          <p:spPr>
            <a:xfrm>
              <a:off x="6417149" y="5407183"/>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180</a:t>
              </a:r>
            </a:p>
          </p:txBody>
        </p:sp>
        <p:sp>
          <p:nvSpPr>
            <p:cNvPr id="143" name="tx143"/>
            <p:cNvSpPr/>
            <p:nvPr/>
          </p:nvSpPr>
          <p:spPr>
            <a:xfrm>
              <a:off x="709684" y="580361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709684" y="560084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709684" y="539820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336829" y="6037863"/>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47" name="tx147"/>
            <p:cNvSpPr/>
            <p:nvPr/>
          </p:nvSpPr>
          <p:spPr>
            <a:xfrm>
              <a:off x="2669423" y="603786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100K</a:t>
              </a:r>
            </a:p>
          </p:txBody>
        </p:sp>
        <p:sp>
          <p:nvSpPr>
            <p:cNvPr id="148" name="tx148"/>
            <p:cNvSpPr/>
            <p:nvPr/>
          </p:nvSpPr>
          <p:spPr>
            <a:xfrm>
              <a:off x="4079712" y="603786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49" name="tx149"/>
            <p:cNvSpPr/>
            <p:nvPr/>
          </p:nvSpPr>
          <p:spPr>
            <a:xfrm>
              <a:off x="5490000" y="6037795"/>
              <a:ext cx="32626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300K</a:t>
              </a:r>
            </a:p>
          </p:txBody>
        </p:sp>
        <p:sp>
          <p:nvSpPr>
            <p:cNvPr id="150" name="tx150"/>
            <p:cNvSpPr/>
            <p:nvPr/>
          </p:nvSpPr>
          <p:spPr>
            <a:xfrm>
              <a:off x="6900289" y="603786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400K</a:t>
              </a:r>
            </a:p>
          </p:txBody>
        </p:sp>
        <p:sp>
          <p:nvSpPr>
            <p:cNvPr id="151" name="tx151"/>
            <p:cNvSpPr/>
            <p:nvPr/>
          </p:nvSpPr>
          <p:spPr>
            <a:xfrm>
              <a:off x="8310578" y="603786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500K</a:t>
              </a:r>
            </a:p>
          </p:txBody>
        </p:sp>
        <p:sp>
          <p:nvSpPr>
            <p:cNvPr id="152" name="tx152"/>
            <p:cNvSpPr/>
            <p:nvPr/>
          </p:nvSpPr>
          <p:spPr>
            <a:xfrm>
              <a:off x="3377712" y="6173067"/>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53" name="tx153"/>
            <p:cNvSpPr/>
            <p:nvPr/>
          </p:nvSpPr>
          <p:spPr>
            <a:xfrm>
              <a:off x="4246355" y="63859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4" name="tx154"/>
            <p:cNvSpPr/>
            <p:nvPr/>
          </p:nvSpPr>
          <p:spPr>
            <a:xfrm>
              <a:off x="4367447" y="6498977"/>
              <a:ext cx="41774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est resté constant à 71%. Ce pourcentage est plus élevé qu'en 2019, où la couverture était de 61 %.
271 000 enfants ont manqué leur première dose systématique de vaccin contre la rougeole.
Le MCV2 est généralement administré aux enfants âgés de 18 mois à cinq ans. La couverture par le MCV2 est passée à 49 %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4219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72984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03769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34554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7680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0759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38377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169162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9994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2873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5365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4427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7670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81048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553191"/>
              <a:ext cx="3397293" cy="858265"/>
            </a:xfrm>
            <a:custGeom>
              <a:avLst/>
              <a:gdLst/>
              <a:ahLst/>
              <a:cxnLst/>
              <a:rect l="0" t="0" r="0" b="0"/>
              <a:pathLst>
                <a:path w="3397293" h="858265">
                  <a:moveTo>
                    <a:pt x="0" y="858265"/>
                  </a:moveTo>
                  <a:lnTo>
                    <a:pt x="141553" y="802893"/>
                  </a:lnTo>
                  <a:lnTo>
                    <a:pt x="283107" y="747521"/>
                  </a:lnTo>
                  <a:lnTo>
                    <a:pt x="424661" y="526033"/>
                  </a:lnTo>
                  <a:lnTo>
                    <a:pt x="566215" y="442975"/>
                  </a:lnTo>
                  <a:lnTo>
                    <a:pt x="707769" y="332231"/>
                  </a:lnTo>
                  <a:lnTo>
                    <a:pt x="849323" y="193801"/>
                  </a:lnTo>
                  <a:lnTo>
                    <a:pt x="990877" y="166115"/>
                  </a:lnTo>
                  <a:lnTo>
                    <a:pt x="1132431" y="0"/>
                  </a:lnTo>
                  <a:lnTo>
                    <a:pt x="1273984" y="166115"/>
                  </a:lnTo>
                  <a:lnTo>
                    <a:pt x="1415538" y="27685"/>
                  </a:lnTo>
                  <a:lnTo>
                    <a:pt x="1557092" y="110743"/>
                  </a:lnTo>
                  <a:lnTo>
                    <a:pt x="1698646" y="166115"/>
                  </a:lnTo>
                  <a:lnTo>
                    <a:pt x="1840200" y="249173"/>
                  </a:lnTo>
                  <a:lnTo>
                    <a:pt x="1981754" y="249173"/>
                  </a:lnTo>
                  <a:lnTo>
                    <a:pt x="2123308" y="249173"/>
                  </a:lnTo>
                  <a:lnTo>
                    <a:pt x="2264862" y="221487"/>
                  </a:lnTo>
                  <a:lnTo>
                    <a:pt x="2406416" y="359917"/>
                  </a:lnTo>
                  <a:lnTo>
                    <a:pt x="2547969" y="526033"/>
                  </a:lnTo>
                  <a:lnTo>
                    <a:pt x="2689523" y="526033"/>
                  </a:lnTo>
                  <a:lnTo>
                    <a:pt x="2831077" y="470661"/>
                  </a:lnTo>
                  <a:lnTo>
                    <a:pt x="2972631" y="415289"/>
                  </a:lnTo>
                  <a:lnTo>
                    <a:pt x="3114185" y="332231"/>
                  </a:lnTo>
                  <a:lnTo>
                    <a:pt x="3255739" y="249173"/>
                  </a:lnTo>
                  <a:lnTo>
                    <a:pt x="3397293" y="249173"/>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1387076"/>
              <a:ext cx="3397293" cy="415289"/>
            </a:xfrm>
            <a:custGeom>
              <a:avLst/>
              <a:gdLst/>
              <a:ahLst/>
              <a:cxnLst/>
              <a:rect l="0" t="0" r="0" b="0"/>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1885423"/>
              <a:ext cx="3397293" cy="747521"/>
            </a:xfrm>
            <a:custGeom>
              <a:avLst/>
              <a:gdLst/>
              <a:ahLst/>
              <a:cxnLst/>
              <a:rect l="0" t="0" r="0" b="0"/>
              <a:pathLst>
                <a:path w="3397293" h="747521">
                  <a:moveTo>
                    <a:pt x="0" y="747521"/>
                  </a:moveTo>
                  <a:lnTo>
                    <a:pt x="141553" y="692149"/>
                  </a:lnTo>
                  <a:lnTo>
                    <a:pt x="283107" y="664463"/>
                  </a:lnTo>
                  <a:lnTo>
                    <a:pt x="424661" y="553719"/>
                  </a:lnTo>
                  <a:lnTo>
                    <a:pt x="566215" y="442975"/>
                  </a:lnTo>
                  <a:lnTo>
                    <a:pt x="707769" y="332231"/>
                  </a:lnTo>
                  <a:lnTo>
                    <a:pt x="849323" y="276859"/>
                  </a:lnTo>
                  <a:lnTo>
                    <a:pt x="990877" y="276859"/>
                  </a:lnTo>
                  <a:lnTo>
                    <a:pt x="1132431" y="166115"/>
                  </a:lnTo>
                  <a:lnTo>
                    <a:pt x="1273984" y="0"/>
                  </a:lnTo>
                  <a:lnTo>
                    <a:pt x="1415538" y="83057"/>
                  </a:lnTo>
                  <a:lnTo>
                    <a:pt x="1557092" y="110743"/>
                  </a:lnTo>
                  <a:lnTo>
                    <a:pt x="1698646" y="193801"/>
                  </a:lnTo>
                  <a:lnTo>
                    <a:pt x="1840200" y="221487"/>
                  </a:lnTo>
                  <a:lnTo>
                    <a:pt x="1981754" y="221487"/>
                  </a:lnTo>
                  <a:lnTo>
                    <a:pt x="2123308" y="221487"/>
                  </a:lnTo>
                  <a:lnTo>
                    <a:pt x="2264862" y="166115"/>
                  </a:lnTo>
                  <a:lnTo>
                    <a:pt x="2406416" y="110743"/>
                  </a:lnTo>
                  <a:lnTo>
                    <a:pt x="2547969" y="110743"/>
                  </a:lnTo>
                  <a:lnTo>
                    <a:pt x="2689523" y="83057"/>
                  </a:lnTo>
                  <a:lnTo>
                    <a:pt x="2831077" y="110743"/>
                  </a:lnTo>
                  <a:lnTo>
                    <a:pt x="2972631" y="138429"/>
                  </a:lnTo>
                  <a:lnTo>
                    <a:pt x="3114185" y="221487"/>
                  </a:lnTo>
                  <a:lnTo>
                    <a:pt x="3255739" y="166115"/>
                  </a:lnTo>
                  <a:lnTo>
                    <a:pt x="3397293" y="83057"/>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553191"/>
              <a:ext cx="3397293" cy="858265"/>
            </a:xfrm>
            <a:custGeom>
              <a:avLst/>
              <a:gdLst/>
              <a:ahLst/>
              <a:cxnLst/>
              <a:rect l="0" t="0" r="0" b="0"/>
              <a:pathLst>
                <a:path w="3397293" h="858265">
                  <a:moveTo>
                    <a:pt x="0" y="858265"/>
                  </a:moveTo>
                  <a:lnTo>
                    <a:pt x="141553" y="802893"/>
                  </a:lnTo>
                  <a:lnTo>
                    <a:pt x="283107" y="747521"/>
                  </a:lnTo>
                  <a:lnTo>
                    <a:pt x="424661" y="526033"/>
                  </a:lnTo>
                  <a:lnTo>
                    <a:pt x="566215" y="442975"/>
                  </a:lnTo>
                  <a:lnTo>
                    <a:pt x="707769" y="332231"/>
                  </a:lnTo>
                  <a:lnTo>
                    <a:pt x="849323" y="193801"/>
                  </a:lnTo>
                  <a:lnTo>
                    <a:pt x="990877" y="166115"/>
                  </a:lnTo>
                  <a:lnTo>
                    <a:pt x="1132431" y="0"/>
                  </a:lnTo>
                  <a:lnTo>
                    <a:pt x="1273984" y="166115"/>
                  </a:lnTo>
                  <a:lnTo>
                    <a:pt x="1415538" y="27685"/>
                  </a:lnTo>
                  <a:lnTo>
                    <a:pt x="1557092" y="110743"/>
                  </a:lnTo>
                  <a:lnTo>
                    <a:pt x="1698646" y="166115"/>
                  </a:lnTo>
                  <a:lnTo>
                    <a:pt x="1840200" y="249173"/>
                  </a:lnTo>
                  <a:lnTo>
                    <a:pt x="1981754" y="249173"/>
                  </a:lnTo>
                  <a:lnTo>
                    <a:pt x="2123308" y="249173"/>
                  </a:lnTo>
                  <a:lnTo>
                    <a:pt x="2264862" y="221487"/>
                  </a:lnTo>
                  <a:lnTo>
                    <a:pt x="2406416" y="359917"/>
                  </a:lnTo>
                  <a:lnTo>
                    <a:pt x="2547969" y="526033"/>
                  </a:lnTo>
                  <a:lnTo>
                    <a:pt x="2689523" y="526033"/>
                  </a:lnTo>
                  <a:lnTo>
                    <a:pt x="2831077" y="470661"/>
                  </a:lnTo>
                  <a:lnTo>
                    <a:pt x="2972631" y="415289"/>
                  </a:lnTo>
                  <a:lnTo>
                    <a:pt x="3114185" y="332231"/>
                  </a:lnTo>
                  <a:lnTo>
                    <a:pt x="3255739" y="249173"/>
                  </a:lnTo>
                  <a:lnTo>
                    <a:pt x="3397293" y="249173"/>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944100"/>
              <a:ext cx="0" cy="1467357"/>
            </a:xfrm>
            <a:custGeom>
              <a:avLst/>
              <a:gdLst/>
              <a:ahLst/>
              <a:cxnLst/>
              <a:rect l="0" t="0" r="0" b="0"/>
              <a:pathLst>
                <a:path h="1467357">
                  <a:moveTo>
                    <a:pt x="0" y="0"/>
                  </a:moveTo>
                  <a:lnTo>
                    <a:pt x="0" y="1467357"/>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28734" y="944100"/>
              <a:ext cx="0" cy="941323"/>
            </a:xfrm>
            <a:custGeom>
              <a:avLst/>
              <a:gdLst/>
              <a:ahLst/>
              <a:cxnLst/>
              <a:rect l="0" t="0" r="0" b="0"/>
              <a:pathLst>
                <a:path h="941323">
                  <a:moveTo>
                    <a:pt x="0" y="0"/>
                  </a:moveTo>
                  <a:lnTo>
                    <a:pt x="0" y="941323"/>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536504" y="944100"/>
              <a:ext cx="0" cy="636777"/>
            </a:xfrm>
            <a:custGeom>
              <a:avLst/>
              <a:gdLst/>
              <a:ahLst/>
              <a:cxnLst/>
              <a:rect l="0" t="0" r="0" b="0"/>
              <a:pathLst>
                <a:path h="636777">
                  <a:moveTo>
                    <a:pt x="0" y="0"/>
                  </a:moveTo>
                  <a:lnTo>
                    <a:pt x="0" y="636777"/>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244273" y="944100"/>
              <a:ext cx="0" cy="858265"/>
            </a:xfrm>
            <a:custGeom>
              <a:avLst/>
              <a:gdLst/>
              <a:ahLst/>
              <a:cxnLst/>
              <a:rect l="0" t="0" r="0" b="0"/>
              <a:pathLst>
                <a:path h="858265">
                  <a:moveTo>
                    <a:pt x="0" y="0"/>
                  </a:moveTo>
                  <a:lnTo>
                    <a:pt x="0" y="858265"/>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810488" y="944100"/>
              <a:ext cx="0" cy="1135125"/>
            </a:xfrm>
            <a:custGeom>
              <a:avLst/>
              <a:gdLst/>
              <a:ahLst/>
              <a:cxnLst/>
              <a:rect l="0" t="0" r="0" b="0"/>
              <a:pathLst>
                <a:path h="1135125">
                  <a:moveTo>
                    <a:pt x="0" y="0"/>
                  </a:moveTo>
                  <a:lnTo>
                    <a:pt x="0" y="1135125"/>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76704" y="944100"/>
              <a:ext cx="0" cy="858265"/>
            </a:xfrm>
            <a:custGeom>
              <a:avLst/>
              <a:gdLst/>
              <a:ahLst/>
              <a:cxnLst/>
              <a:rect l="0" t="0" r="0" b="0"/>
              <a:pathLst>
                <a:path h="858265">
                  <a:moveTo>
                    <a:pt x="0" y="0"/>
                  </a:moveTo>
                  <a:lnTo>
                    <a:pt x="0" y="858265"/>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944100"/>
              <a:ext cx="0" cy="858265"/>
            </a:xfrm>
            <a:custGeom>
              <a:avLst/>
              <a:gdLst/>
              <a:ahLst/>
              <a:cxnLst/>
              <a:rect l="0" t="0" r="0" b="0"/>
              <a:pathLst>
                <a:path h="858265">
                  <a:moveTo>
                    <a:pt x="0" y="0"/>
                  </a:moveTo>
                  <a:lnTo>
                    <a:pt x="0" y="858265"/>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553191"/>
              <a:ext cx="3397293" cy="858265"/>
            </a:xfrm>
            <a:custGeom>
              <a:avLst/>
              <a:gdLst/>
              <a:ahLst/>
              <a:cxnLst/>
              <a:rect l="0" t="0" r="0" b="0"/>
              <a:pathLst>
                <a:path w="3397293" h="858265">
                  <a:moveTo>
                    <a:pt x="0" y="858265"/>
                  </a:moveTo>
                  <a:lnTo>
                    <a:pt x="141553" y="802893"/>
                  </a:lnTo>
                  <a:lnTo>
                    <a:pt x="283107" y="747521"/>
                  </a:lnTo>
                  <a:lnTo>
                    <a:pt x="424661" y="526033"/>
                  </a:lnTo>
                  <a:lnTo>
                    <a:pt x="566215" y="442975"/>
                  </a:lnTo>
                  <a:lnTo>
                    <a:pt x="707769" y="332231"/>
                  </a:lnTo>
                  <a:lnTo>
                    <a:pt x="849323" y="193801"/>
                  </a:lnTo>
                  <a:lnTo>
                    <a:pt x="990877" y="166115"/>
                  </a:lnTo>
                  <a:lnTo>
                    <a:pt x="1132431" y="0"/>
                  </a:lnTo>
                  <a:lnTo>
                    <a:pt x="1273984" y="166115"/>
                  </a:lnTo>
                  <a:lnTo>
                    <a:pt x="1415538" y="27685"/>
                  </a:lnTo>
                  <a:lnTo>
                    <a:pt x="1557092" y="110743"/>
                  </a:lnTo>
                  <a:lnTo>
                    <a:pt x="1698646" y="166115"/>
                  </a:lnTo>
                  <a:lnTo>
                    <a:pt x="1840200" y="249173"/>
                  </a:lnTo>
                  <a:lnTo>
                    <a:pt x="1981754" y="249173"/>
                  </a:lnTo>
                  <a:lnTo>
                    <a:pt x="2123308" y="249173"/>
                  </a:lnTo>
                  <a:lnTo>
                    <a:pt x="2264862" y="221487"/>
                  </a:lnTo>
                  <a:lnTo>
                    <a:pt x="2406416" y="359917"/>
                  </a:lnTo>
                  <a:lnTo>
                    <a:pt x="2547969" y="526033"/>
                  </a:lnTo>
                  <a:lnTo>
                    <a:pt x="2689523" y="526033"/>
                  </a:lnTo>
                  <a:lnTo>
                    <a:pt x="2831077" y="470661"/>
                  </a:lnTo>
                  <a:lnTo>
                    <a:pt x="2972631" y="415289"/>
                  </a:lnTo>
                  <a:lnTo>
                    <a:pt x="3114185" y="332231"/>
                  </a:lnTo>
                  <a:lnTo>
                    <a:pt x="3255739" y="249173"/>
                  </a:lnTo>
                  <a:lnTo>
                    <a:pt x="3397293" y="249173"/>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49</a:t>
              </a:r>
            </a:p>
          </p:txBody>
        </p:sp>
        <p:sp>
          <p:nvSpPr>
            <p:cNvPr id="34" name="tx34"/>
            <p:cNvSpPr/>
            <p:nvPr/>
          </p:nvSpPr>
          <p:spPr>
            <a:xfrm>
              <a:off x="176844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76214"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36" name="tx36"/>
            <p:cNvSpPr/>
            <p:nvPr/>
          </p:nvSpPr>
          <p:spPr>
            <a:xfrm>
              <a:off x="3183983" y="8284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71</a:t>
              </a:r>
            </a:p>
          </p:txBody>
        </p:sp>
        <p:sp>
          <p:nvSpPr>
            <p:cNvPr id="37" name="tx37"/>
            <p:cNvSpPr/>
            <p:nvPr/>
          </p:nvSpPr>
          <p:spPr>
            <a:xfrm>
              <a:off x="3750199" y="8271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61</a:t>
              </a:r>
            </a:p>
          </p:txBody>
        </p:sp>
        <p:sp>
          <p:nvSpPr>
            <p:cNvPr id="38" name="tx38"/>
            <p:cNvSpPr/>
            <p:nvPr/>
          </p:nvSpPr>
          <p:spPr>
            <a:xfrm>
              <a:off x="4316414" y="8284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82843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140200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280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7159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96960"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596960"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607846"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370300"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1864060" y="4727873"/>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Cameroun</a:t>
              </a:r>
            </a:p>
          </p:txBody>
        </p:sp>
        <p:sp>
          <p:nvSpPr>
            <p:cNvPr id="60" name="tx60"/>
            <p:cNvSpPr/>
            <p:nvPr/>
          </p:nvSpPr>
          <p:spPr>
            <a:xfrm>
              <a:off x="2874945"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21855" y="481497"/>
              <a:ext cx="2795513"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couverture, Cameroun, 2000-2024</a:t>
              </a:r>
            </a:p>
          </p:txBody>
        </p:sp>
        <p:sp>
          <p:nvSpPr>
            <p:cNvPr id="63" name="pl63"/>
            <p:cNvSpPr/>
            <p:nvPr/>
          </p:nvSpPr>
          <p:spPr>
            <a:xfrm>
              <a:off x="5267799" y="382292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27442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72592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217743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162893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108044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5267799" y="35486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300017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245168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19031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267799" y="135468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267799" y="80619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437664"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14543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685320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7560972"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12718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693403"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8834957" y="715690"/>
              <a:ext cx="0" cy="3197732"/>
            </a:xfrm>
            <a:custGeom>
              <a:avLst/>
              <a:gdLst/>
              <a:ahLst/>
              <a:cxnLst/>
              <a:rect l="0" t="0" r="0" b="0"/>
              <a:pathLst>
                <a:path h="3197732">
                  <a:moveTo>
                    <a:pt x="0" y="3197732"/>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5437664" y="1409538"/>
              <a:ext cx="3397293" cy="1700338"/>
            </a:xfrm>
            <a:custGeom>
              <a:avLst/>
              <a:gdLst/>
              <a:ahLst/>
              <a:cxnLst/>
              <a:rect l="0" t="0" r="0" b="0"/>
              <a:pathLst>
                <a:path w="3397293" h="1700338">
                  <a:moveTo>
                    <a:pt x="0" y="1700338"/>
                  </a:moveTo>
                  <a:lnTo>
                    <a:pt x="141553" y="1590638"/>
                  </a:lnTo>
                  <a:lnTo>
                    <a:pt x="283107" y="1480939"/>
                  </a:lnTo>
                  <a:lnTo>
                    <a:pt x="424661" y="1042142"/>
                  </a:lnTo>
                  <a:lnTo>
                    <a:pt x="566215" y="877593"/>
                  </a:lnTo>
                  <a:lnTo>
                    <a:pt x="707769" y="658195"/>
                  </a:lnTo>
                  <a:lnTo>
                    <a:pt x="849323" y="383947"/>
                  </a:lnTo>
                  <a:lnTo>
                    <a:pt x="990877" y="329097"/>
                  </a:lnTo>
                  <a:lnTo>
                    <a:pt x="1132431" y="0"/>
                  </a:lnTo>
                  <a:lnTo>
                    <a:pt x="1273984" y="329097"/>
                  </a:lnTo>
                  <a:lnTo>
                    <a:pt x="1415538" y="54849"/>
                  </a:lnTo>
                  <a:lnTo>
                    <a:pt x="1557092" y="219398"/>
                  </a:lnTo>
                  <a:lnTo>
                    <a:pt x="1698646" y="329097"/>
                  </a:lnTo>
                  <a:lnTo>
                    <a:pt x="1840200" y="493646"/>
                  </a:lnTo>
                  <a:lnTo>
                    <a:pt x="1981754" y="493646"/>
                  </a:lnTo>
                  <a:lnTo>
                    <a:pt x="2123308" y="493646"/>
                  </a:lnTo>
                  <a:lnTo>
                    <a:pt x="2264862" y="438796"/>
                  </a:lnTo>
                  <a:lnTo>
                    <a:pt x="2406416" y="713044"/>
                  </a:lnTo>
                  <a:lnTo>
                    <a:pt x="2547969" y="1042142"/>
                  </a:lnTo>
                  <a:lnTo>
                    <a:pt x="2689523" y="1042142"/>
                  </a:lnTo>
                  <a:lnTo>
                    <a:pt x="2831077" y="932443"/>
                  </a:lnTo>
                  <a:lnTo>
                    <a:pt x="2972631" y="822744"/>
                  </a:lnTo>
                  <a:lnTo>
                    <a:pt x="3114185" y="658195"/>
                  </a:lnTo>
                  <a:lnTo>
                    <a:pt x="3255739" y="493646"/>
                  </a:lnTo>
                  <a:lnTo>
                    <a:pt x="3397293" y="493646"/>
                  </a:lnTo>
                </a:path>
              </a:pathLst>
            </a:custGeom>
            <a:ln w="27101" cap="flat">
              <a:solidFill>
                <a:srgbClr val="0058AB">
                  <a:alpha val="100000"/>
                </a:srgbClr>
              </a:solidFill>
              <a:prstDash val="solid"/>
              <a:round/>
            </a:ln>
          </p:spPr>
          <p:txBody>
            <a:bodyPr/>
            <a:lstStyle/>
            <a:p>
              <a:endParaRPr/>
            </a:p>
          </p:txBody>
        </p:sp>
        <p:sp>
          <p:nvSpPr>
            <p:cNvPr id="83" name="pl83"/>
            <p:cNvSpPr/>
            <p:nvPr/>
          </p:nvSpPr>
          <p:spPr>
            <a:xfrm>
              <a:off x="5437664" y="2451680"/>
              <a:ext cx="3397293" cy="822744"/>
            </a:xfrm>
            <a:custGeom>
              <a:avLst/>
              <a:gdLst/>
              <a:ahLst/>
              <a:cxnLst/>
              <a:rect l="0" t="0" r="0" b="0"/>
              <a:pathLst>
                <a:path w="3397293" h="822744">
                  <a:moveTo>
                    <a:pt x="0" y="822744"/>
                  </a:moveTo>
                  <a:lnTo>
                    <a:pt x="141553" y="767894"/>
                  </a:lnTo>
                  <a:lnTo>
                    <a:pt x="283107" y="767894"/>
                  </a:lnTo>
                  <a:lnTo>
                    <a:pt x="424661" y="713044"/>
                  </a:lnTo>
                  <a:lnTo>
                    <a:pt x="566215" y="603345"/>
                  </a:lnTo>
                  <a:lnTo>
                    <a:pt x="707769" y="493646"/>
                  </a:lnTo>
                  <a:lnTo>
                    <a:pt x="849323" y="383947"/>
                  </a:lnTo>
                  <a:lnTo>
                    <a:pt x="990877" y="383947"/>
                  </a:lnTo>
                  <a:lnTo>
                    <a:pt x="1132431" y="274248"/>
                  </a:lnTo>
                  <a:lnTo>
                    <a:pt x="1273984" y="164548"/>
                  </a:lnTo>
                  <a:lnTo>
                    <a:pt x="1415538" y="109699"/>
                  </a:lnTo>
                  <a:lnTo>
                    <a:pt x="1557092" y="109699"/>
                  </a:lnTo>
                  <a:lnTo>
                    <a:pt x="1698646" y="109699"/>
                  </a:lnTo>
                  <a:lnTo>
                    <a:pt x="1840200" y="109699"/>
                  </a:lnTo>
                  <a:lnTo>
                    <a:pt x="1981754" y="109699"/>
                  </a:lnTo>
                  <a:lnTo>
                    <a:pt x="2123308" y="109699"/>
                  </a:lnTo>
                  <a:lnTo>
                    <a:pt x="2264862" y="54849"/>
                  </a:lnTo>
                  <a:lnTo>
                    <a:pt x="2406416" y="54849"/>
                  </a:lnTo>
                  <a:lnTo>
                    <a:pt x="2547969" y="0"/>
                  </a:lnTo>
                  <a:lnTo>
                    <a:pt x="2689523" y="0"/>
                  </a:lnTo>
                  <a:lnTo>
                    <a:pt x="2831077" y="164548"/>
                  </a:lnTo>
                  <a:lnTo>
                    <a:pt x="2972631" y="274248"/>
                  </a:lnTo>
                  <a:lnTo>
                    <a:pt x="3114185" y="164548"/>
                  </a:lnTo>
                  <a:lnTo>
                    <a:pt x="3255739" y="164548"/>
                  </a:lnTo>
                  <a:lnTo>
                    <a:pt x="3397293" y="109699"/>
                  </a:lnTo>
                </a:path>
              </a:pathLst>
            </a:custGeom>
            <a:ln w="27101" cap="flat">
              <a:solidFill>
                <a:srgbClr val="80BD41">
                  <a:alpha val="100000"/>
                </a:srgbClr>
              </a:solidFill>
              <a:prstDash val="solid"/>
              <a:round/>
            </a:ln>
          </p:spPr>
          <p:txBody>
            <a:bodyPr/>
            <a:lstStyle/>
            <a:p>
              <a:endParaRPr/>
            </a:p>
          </p:txBody>
        </p:sp>
        <p:sp>
          <p:nvSpPr>
            <p:cNvPr id="84" name="pl84"/>
            <p:cNvSpPr/>
            <p:nvPr/>
          </p:nvSpPr>
          <p:spPr>
            <a:xfrm>
              <a:off x="5437664" y="2287132"/>
              <a:ext cx="3397293" cy="1480939"/>
            </a:xfrm>
            <a:custGeom>
              <a:avLst/>
              <a:gdLst/>
              <a:ahLst/>
              <a:cxnLst/>
              <a:rect l="0" t="0" r="0" b="0"/>
              <a:pathLst>
                <a:path w="3397293" h="1480939">
                  <a:moveTo>
                    <a:pt x="0" y="1480939"/>
                  </a:moveTo>
                  <a:lnTo>
                    <a:pt x="141553" y="1371240"/>
                  </a:lnTo>
                  <a:lnTo>
                    <a:pt x="283107" y="1316390"/>
                  </a:lnTo>
                  <a:lnTo>
                    <a:pt x="424661" y="1096992"/>
                  </a:lnTo>
                  <a:lnTo>
                    <a:pt x="566215" y="877593"/>
                  </a:lnTo>
                  <a:lnTo>
                    <a:pt x="707769" y="658195"/>
                  </a:lnTo>
                  <a:lnTo>
                    <a:pt x="849323" y="548496"/>
                  </a:lnTo>
                  <a:lnTo>
                    <a:pt x="990877" y="548496"/>
                  </a:lnTo>
                  <a:lnTo>
                    <a:pt x="1132431" y="329097"/>
                  </a:lnTo>
                  <a:lnTo>
                    <a:pt x="1273984" y="0"/>
                  </a:lnTo>
                  <a:lnTo>
                    <a:pt x="1415538" y="164548"/>
                  </a:lnTo>
                  <a:lnTo>
                    <a:pt x="1557092" y="219398"/>
                  </a:lnTo>
                  <a:lnTo>
                    <a:pt x="1698646" y="383947"/>
                  </a:lnTo>
                  <a:lnTo>
                    <a:pt x="1840200" y="438796"/>
                  </a:lnTo>
                  <a:lnTo>
                    <a:pt x="1981754" y="438796"/>
                  </a:lnTo>
                  <a:lnTo>
                    <a:pt x="2123308" y="438796"/>
                  </a:lnTo>
                  <a:lnTo>
                    <a:pt x="2264862" y="329097"/>
                  </a:lnTo>
                  <a:lnTo>
                    <a:pt x="2406416" y="219398"/>
                  </a:lnTo>
                  <a:lnTo>
                    <a:pt x="2547969" y="219398"/>
                  </a:lnTo>
                  <a:lnTo>
                    <a:pt x="2689523" y="164548"/>
                  </a:lnTo>
                  <a:lnTo>
                    <a:pt x="2831077" y="219398"/>
                  </a:lnTo>
                  <a:lnTo>
                    <a:pt x="2972631" y="274248"/>
                  </a:lnTo>
                  <a:lnTo>
                    <a:pt x="3114185" y="438796"/>
                  </a:lnTo>
                  <a:lnTo>
                    <a:pt x="3255739" y="329097"/>
                  </a:lnTo>
                  <a:lnTo>
                    <a:pt x="3397293" y="164548"/>
                  </a:lnTo>
                </a:path>
              </a:pathLst>
            </a:custGeom>
            <a:ln w="27101" cap="flat">
              <a:solidFill>
                <a:srgbClr val="961A49">
                  <a:alpha val="100000"/>
                </a:srgbClr>
              </a:solidFill>
              <a:prstDash val="solid"/>
              <a:round/>
            </a:ln>
          </p:spPr>
          <p:txBody>
            <a:bodyPr/>
            <a:lstStyle/>
            <a:p>
              <a:endParaRPr/>
            </a:p>
          </p:txBody>
        </p:sp>
        <p:sp>
          <p:nvSpPr>
            <p:cNvPr id="85" name="pl85"/>
            <p:cNvSpPr/>
            <p:nvPr/>
          </p:nvSpPr>
          <p:spPr>
            <a:xfrm>
              <a:off x="5437664" y="2451680"/>
              <a:ext cx="3397293" cy="0"/>
            </a:xfrm>
            <a:custGeom>
              <a:avLst/>
              <a:gdLst/>
              <a:ahLst/>
              <a:cxnLst/>
              <a:rect l="0" t="0" r="0" b="0"/>
              <a:pathLst>
                <a:path w="3397293">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6" name="pl86"/>
            <p:cNvSpPr/>
            <p:nvPr/>
          </p:nvSpPr>
          <p:spPr>
            <a:xfrm>
              <a:off x="5437664" y="1409538"/>
              <a:ext cx="3397293" cy="1700338"/>
            </a:xfrm>
            <a:custGeom>
              <a:avLst/>
              <a:gdLst/>
              <a:ahLst/>
              <a:cxnLst/>
              <a:rect l="0" t="0" r="0" b="0"/>
              <a:pathLst>
                <a:path w="3397293" h="1700338">
                  <a:moveTo>
                    <a:pt x="0" y="1700338"/>
                  </a:moveTo>
                  <a:lnTo>
                    <a:pt x="141553" y="1590638"/>
                  </a:lnTo>
                  <a:lnTo>
                    <a:pt x="283107" y="1480939"/>
                  </a:lnTo>
                  <a:lnTo>
                    <a:pt x="424661" y="1042142"/>
                  </a:lnTo>
                  <a:lnTo>
                    <a:pt x="566215" y="877593"/>
                  </a:lnTo>
                  <a:lnTo>
                    <a:pt x="707769" y="658195"/>
                  </a:lnTo>
                  <a:lnTo>
                    <a:pt x="849323" y="383947"/>
                  </a:lnTo>
                  <a:lnTo>
                    <a:pt x="990877" y="329097"/>
                  </a:lnTo>
                  <a:lnTo>
                    <a:pt x="1132431" y="0"/>
                  </a:lnTo>
                  <a:lnTo>
                    <a:pt x="1273984" y="329097"/>
                  </a:lnTo>
                  <a:lnTo>
                    <a:pt x="1415538" y="54849"/>
                  </a:lnTo>
                  <a:lnTo>
                    <a:pt x="1557092" y="219398"/>
                  </a:lnTo>
                  <a:lnTo>
                    <a:pt x="1698646" y="329097"/>
                  </a:lnTo>
                  <a:lnTo>
                    <a:pt x="1840200" y="493646"/>
                  </a:lnTo>
                  <a:lnTo>
                    <a:pt x="1981754" y="493646"/>
                  </a:lnTo>
                  <a:lnTo>
                    <a:pt x="2123308" y="493646"/>
                  </a:lnTo>
                  <a:lnTo>
                    <a:pt x="2264862" y="438796"/>
                  </a:lnTo>
                  <a:lnTo>
                    <a:pt x="2406416" y="713044"/>
                  </a:lnTo>
                  <a:lnTo>
                    <a:pt x="2547969" y="1042142"/>
                  </a:lnTo>
                  <a:lnTo>
                    <a:pt x="2689523" y="1042142"/>
                  </a:lnTo>
                  <a:lnTo>
                    <a:pt x="2831077" y="932443"/>
                  </a:lnTo>
                  <a:lnTo>
                    <a:pt x="2972631" y="822744"/>
                  </a:lnTo>
                  <a:lnTo>
                    <a:pt x="3114185" y="658195"/>
                  </a:lnTo>
                  <a:lnTo>
                    <a:pt x="3255739" y="493646"/>
                  </a:lnTo>
                  <a:lnTo>
                    <a:pt x="3397293" y="493646"/>
                  </a:lnTo>
                </a:path>
              </a:pathLst>
            </a:custGeom>
            <a:ln w="43362" cap="flat">
              <a:solidFill>
                <a:srgbClr val="000000">
                  <a:alpha val="100000"/>
                </a:srgbClr>
              </a:solidFill>
              <a:prstDash val="solid"/>
              <a:round/>
            </a:ln>
          </p:spPr>
          <p:txBody>
            <a:bodyPr/>
            <a:lstStyle/>
            <a:p>
              <a:endParaRPr/>
            </a:p>
          </p:txBody>
        </p:sp>
        <p:sp>
          <p:nvSpPr>
            <p:cNvPr id="87" name="pl87"/>
            <p:cNvSpPr/>
            <p:nvPr/>
          </p:nvSpPr>
          <p:spPr>
            <a:xfrm>
              <a:off x="5437664" y="1321778"/>
              <a:ext cx="0" cy="1788097"/>
            </a:xfrm>
            <a:custGeom>
              <a:avLst/>
              <a:gdLst/>
              <a:ahLst/>
              <a:cxnLst/>
              <a:rect l="0" t="0" r="0" b="0"/>
              <a:pathLst>
                <a:path h="1788097">
                  <a:moveTo>
                    <a:pt x="0" y="1788097"/>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6145433" y="1321778"/>
              <a:ext cx="0" cy="745954"/>
            </a:xfrm>
            <a:custGeom>
              <a:avLst/>
              <a:gdLst/>
              <a:ahLst/>
              <a:cxnLst/>
              <a:rect l="0" t="0" r="0" b="0"/>
              <a:pathLst>
                <a:path h="745954">
                  <a:moveTo>
                    <a:pt x="0" y="745954"/>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6853202" y="1321778"/>
              <a:ext cx="0" cy="142608"/>
            </a:xfrm>
            <a:custGeom>
              <a:avLst/>
              <a:gdLst/>
              <a:ahLst/>
              <a:cxnLst/>
              <a:rect l="0" t="0" r="0" b="0"/>
              <a:pathLst>
                <a:path h="142608">
                  <a:moveTo>
                    <a:pt x="0" y="142608"/>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7560972" y="1321778"/>
              <a:ext cx="0" cy="581405"/>
            </a:xfrm>
            <a:custGeom>
              <a:avLst/>
              <a:gdLst/>
              <a:ahLst/>
              <a:cxnLst/>
              <a:rect l="0" t="0" r="0" b="0"/>
              <a:pathLst>
                <a:path h="581405">
                  <a:moveTo>
                    <a:pt x="0" y="581405"/>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127187" y="1321778"/>
              <a:ext cx="0" cy="1129902"/>
            </a:xfrm>
            <a:custGeom>
              <a:avLst/>
              <a:gdLst/>
              <a:ahLst/>
              <a:cxnLst/>
              <a:rect l="0" t="0" r="0" b="0"/>
              <a:pathLst>
                <a:path h="1129902">
                  <a:moveTo>
                    <a:pt x="0" y="1129902"/>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8693403" y="1321778"/>
              <a:ext cx="0" cy="581405"/>
            </a:xfrm>
            <a:custGeom>
              <a:avLst/>
              <a:gdLst/>
              <a:ahLst/>
              <a:cxnLst/>
              <a:rect l="0" t="0" r="0" b="0"/>
              <a:pathLst>
                <a:path h="581405">
                  <a:moveTo>
                    <a:pt x="0" y="581405"/>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8834957" y="1321778"/>
              <a:ext cx="0" cy="581405"/>
            </a:xfrm>
            <a:custGeom>
              <a:avLst/>
              <a:gdLst/>
              <a:ahLst/>
              <a:cxnLst/>
              <a:rect l="0" t="0" r="0" b="0"/>
              <a:pathLst>
                <a:path h="581405">
                  <a:moveTo>
                    <a:pt x="0" y="581405"/>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5437664" y="1409538"/>
              <a:ext cx="3397293" cy="1700338"/>
            </a:xfrm>
            <a:custGeom>
              <a:avLst/>
              <a:gdLst/>
              <a:ahLst/>
              <a:cxnLst/>
              <a:rect l="0" t="0" r="0" b="0"/>
              <a:pathLst>
                <a:path w="3397293" h="1700338">
                  <a:moveTo>
                    <a:pt x="0" y="1700338"/>
                  </a:moveTo>
                  <a:lnTo>
                    <a:pt x="141553" y="1590638"/>
                  </a:lnTo>
                  <a:lnTo>
                    <a:pt x="283107" y="1480939"/>
                  </a:lnTo>
                  <a:lnTo>
                    <a:pt x="424661" y="1042142"/>
                  </a:lnTo>
                  <a:lnTo>
                    <a:pt x="566215" y="877593"/>
                  </a:lnTo>
                  <a:lnTo>
                    <a:pt x="707769" y="658195"/>
                  </a:lnTo>
                  <a:lnTo>
                    <a:pt x="849323" y="383947"/>
                  </a:lnTo>
                  <a:lnTo>
                    <a:pt x="990877" y="329097"/>
                  </a:lnTo>
                  <a:lnTo>
                    <a:pt x="1132431" y="0"/>
                  </a:lnTo>
                  <a:lnTo>
                    <a:pt x="1273984" y="329097"/>
                  </a:lnTo>
                  <a:lnTo>
                    <a:pt x="1415538" y="54849"/>
                  </a:lnTo>
                  <a:lnTo>
                    <a:pt x="1557092" y="219398"/>
                  </a:lnTo>
                  <a:lnTo>
                    <a:pt x="1698646" y="329097"/>
                  </a:lnTo>
                  <a:lnTo>
                    <a:pt x="1840200" y="493646"/>
                  </a:lnTo>
                  <a:lnTo>
                    <a:pt x="1981754" y="493646"/>
                  </a:lnTo>
                  <a:lnTo>
                    <a:pt x="2123308" y="493646"/>
                  </a:lnTo>
                  <a:lnTo>
                    <a:pt x="2264862" y="438796"/>
                  </a:lnTo>
                  <a:lnTo>
                    <a:pt x="2406416" y="713044"/>
                  </a:lnTo>
                  <a:lnTo>
                    <a:pt x="2547969" y="1042142"/>
                  </a:lnTo>
                  <a:lnTo>
                    <a:pt x="2689523" y="1042142"/>
                  </a:lnTo>
                  <a:lnTo>
                    <a:pt x="2831077" y="932443"/>
                  </a:lnTo>
                  <a:lnTo>
                    <a:pt x="2972631" y="822744"/>
                  </a:lnTo>
                  <a:lnTo>
                    <a:pt x="3114185" y="658195"/>
                  </a:lnTo>
                  <a:lnTo>
                    <a:pt x="3255739" y="493646"/>
                  </a:lnTo>
                  <a:lnTo>
                    <a:pt x="3397293" y="493646"/>
                  </a:lnTo>
                </a:path>
              </a:pathLst>
            </a:custGeom>
            <a:ln w="27101" cap="flat">
              <a:solidFill>
                <a:srgbClr val="0058AB">
                  <a:alpha val="100000"/>
                </a:srgbClr>
              </a:solidFill>
              <a:prstDash val="solid"/>
              <a:round/>
            </a:ln>
          </p:spPr>
          <p:txBody>
            <a:bodyPr/>
            <a:lstStyle/>
            <a:p>
              <a:endParaRPr/>
            </a:p>
          </p:txBody>
        </p:sp>
        <p:sp>
          <p:nvSpPr>
            <p:cNvPr id="95" name="tx95"/>
            <p:cNvSpPr/>
            <p:nvPr/>
          </p:nvSpPr>
          <p:spPr>
            <a:xfrm>
              <a:off x="5359324" y="1260722"/>
              <a:ext cx="1566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-12</a:t>
              </a:r>
            </a:p>
          </p:txBody>
        </p:sp>
        <p:sp>
          <p:nvSpPr>
            <p:cNvPr id="96" name="tx96"/>
            <p:cNvSpPr/>
            <p:nvPr/>
          </p:nvSpPr>
          <p:spPr>
            <a:xfrm>
              <a:off x="6115288" y="1262045"/>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6792913" y="1259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18</a:t>
              </a:r>
            </a:p>
          </p:txBody>
        </p:sp>
        <p:sp>
          <p:nvSpPr>
            <p:cNvPr id="98" name="tx98"/>
            <p:cNvSpPr/>
            <p:nvPr/>
          </p:nvSpPr>
          <p:spPr>
            <a:xfrm>
              <a:off x="7500682" y="1259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10</a:t>
              </a:r>
            </a:p>
          </p:txBody>
        </p:sp>
        <p:sp>
          <p:nvSpPr>
            <p:cNvPr id="99" name="tx99"/>
            <p:cNvSpPr/>
            <p:nvPr/>
          </p:nvSpPr>
          <p:spPr>
            <a:xfrm>
              <a:off x="8097042" y="125939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33113" y="1259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10</a:t>
              </a:r>
            </a:p>
          </p:txBody>
        </p:sp>
        <p:sp>
          <p:nvSpPr>
            <p:cNvPr id="101" name="tx101"/>
            <p:cNvSpPr/>
            <p:nvPr/>
          </p:nvSpPr>
          <p:spPr>
            <a:xfrm>
              <a:off x="8774667" y="12593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10</a:t>
              </a:r>
            </a:p>
          </p:txBody>
        </p:sp>
        <p:sp>
          <p:nvSpPr>
            <p:cNvPr id="102" name="tx102"/>
            <p:cNvSpPr/>
            <p:nvPr/>
          </p:nvSpPr>
          <p:spPr>
            <a:xfrm>
              <a:off x="8902429" y="2522263"/>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877160" y="241124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496558"/>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948062"/>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399566"/>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85107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30257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a:off x="5049780" y="754009"/>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10" name="tx110"/>
            <p:cNvSpPr/>
            <p:nvPr/>
          </p:nvSpPr>
          <p:spPr>
            <a:xfrm rot="-5400000">
              <a:off x="528121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080350"/>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0803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43044"/>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5913659"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9" name="pl119"/>
            <p:cNvSpPr/>
            <p:nvPr/>
          </p:nvSpPr>
          <p:spPr>
            <a:xfrm>
              <a:off x="5913659" y="4781284"/>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0" name="pl120"/>
            <p:cNvSpPr/>
            <p:nvPr/>
          </p:nvSpPr>
          <p:spPr>
            <a:xfrm>
              <a:off x="6924545" y="4781284"/>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21" name="pl121"/>
            <p:cNvSpPr/>
            <p:nvPr/>
          </p:nvSpPr>
          <p:spPr>
            <a:xfrm>
              <a:off x="7686999" y="4781284"/>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22" name="tx122"/>
            <p:cNvSpPr/>
            <p:nvPr/>
          </p:nvSpPr>
          <p:spPr>
            <a:xfrm>
              <a:off x="6180759" y="4727873"/>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Cameroun</a:t>
              </a:r>
            </a:p>
          </p:txBody>
        </p:sp>
        <p:sp>
          <p:nvSpPr>
            <p:cNvPr id="123" name="tx123"/>
            <p:cNvSpPr/>
            <p:nvPr/>
          </p:nvSpPr>
          <p:spPr>
            <a:xfrm>
              <a:off x="7191644" y="4727873"/>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54099" y="4727873"/>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653759" y="472791"/>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378998"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4502637"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6626276"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8749916" y="5310531"/>
              <a:ext cx="0" cy="581405"/>
            </a:xfrm>
            <a:custGeom>
              <a:avLst/>
              <a:gdLst/>
              <a:ahLst/>
              <a:cxnLst/>
              <a:rect l="0" t="0" r="0" b="0"/>
              <a:pathLst>
                <a:path h="581405">
                  <a:moveTo>
                    <a:pt x="0" y="581405"/>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951100" y="578292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951100" y="5601234"/>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951100" y="5419545"/>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131717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3440818"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5564457"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7688096" y="5310531"/>
              <a:ext cx="0" cy="581405"/>
            </a:xfrm>
            <a:custGeom>
              <a:avLst/>
              <a:gdLst/>
              <a:ahLst/>
              <a:cxnLst/>
              <a:rect l="0" t="0" r="0" b="0"/>
              <a:pathLst>
                <a:path h="581405">
                  <a:moveTo>
                    <a:pt x="0" y="581405"/>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rc137"/>
            <p:cNvSpPr/>
            <p:nvPr/>
          </p:nvSpPr>
          <p:spPr>
            <a:xfrm>
              <a:off x="1317178" y="5710248"/>
              <a:ext cx="7321564" cy="145351"/>
            </a:xfrm>
            <a:prstGeom prst="rect">
              <a:avLst/>
            </a:prstGeom>
            <a:solidFill>
              <a:srgbClr val="E2231A">
                <a:alpha val="80000"/>
              </a:srgbClr>
            </a:solidFill>
          </p:spPr>
          <p:txBody>
            <a:bodyPr/>
            <a:lstStyle/>
            <a:p>
              <a:endParaRPr/>
            </a:p>
          </p:txBody>
        </p:sp>
        <p:sp>
          <p:nvSpPr>
            <p:cNvPr id="138" name="rc138"/>
            <p:cNvSpPr/>
            <p:nvPr/>
          </p:nvSpPr>
          <p:spPr>
            <a:xfrm>
              <a:off x="1317178" y="5528559"/>
              <a:ext cx="5669479" cy="145351"/>
            </a:xfrm>
            <a:prstGeom prst="rect">
              <a:avLst/>
            </a:prstGeom>
            <a:solidFill>
              <a:srgbClr val="E2231A">
                <a:alpha val="80000"/>
              </a:srgbClr>
            </a:solidFill>
          </p:spPr>
          <p:txBody>
            <a:bodyPr/>
            <a:lstStyle/>
            <a:p>
              <a:endParaRPr/>
            </a:p>
          </p:txBody>
        </p:sp>
        <p:sp>
          <p:nvSpPr>
            <p:cNvPr id="139" name="rc139"/>
            <p:cNvSpPr/>
            <p:nvPr/>
          </p:nvSpPr>
          <p:spPr>
            <a:xfrm>
              <a:off x="1317178" y="5346869"/>
              <a:ext cx="5755720" cy="145351"/>
            </a:xfrm>
            <a:prstGeom prst="rect">
              <a:avLst/>
            </a:prstGeom>
            <a:solidFill>
              <a:srgbClr val="E2231A">
                <a:alpha val="80000"/>
              </a:srgbClr>
            </a:solidFill>
          </p:spPr>
          <p:txBody>
            <a:bodyPr/>
            <a:lstStyle/>
            <a:p>
              <a:endParaRPr/>
            </a:p>
          </p:txBody>
        </p:sp>
        <p:sp>
          <p:nvSpPr>
            <p:cNvPr id="140" name="tx140"/>
            <p:cNvSpPr/>
            <p:nvPr/>
          </p:nvSpPr>
          <p:spPr>
            <a:xfrm>
              <a:off x="8129330" y="572845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345,000</a:t>
              </a:r>
            </a:p>
          </p:txBody>
        </p:sp>
        <p:sp>
          <p:nvSpPr>
            <p:cNvPr id="141" name="tx141"/>
            <p:cNvSpPr/>
            <p:nvPr/>
          </p:nvSpPr>
          <p:spPr>
            <a:xfrm>
              <a:off x="6477244" y="5546767"/>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267,000</a:t>
              </a:r>
            </a:p>
          </p:txBody>
        </p:sp>
        <p:sp>
          <p:nvSpPr>
            <p:cNvPr id="142" name="tx142"/>
            <p:cNvSpPr/>
            <p:nvPr/>
          </p:nvSpPr>
          <p:spPr>
            <a:xfrm>
              <a:off x="6563485" y="5365078"/>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271,000</a:t>
              </a:r>
            </a:p>
          </p:txBody>
        </p:sp>
        <p:sp>
          <p:nvSpPr>
            <p:cNvPr id="143" name="tx143"/>
            <p:cNvSpPr/>
            <p:nvPr/>
          </p:nvSpPr>
          <p:spPr>
            <a:xfrm>
              <a:off x="577692" y="57308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54905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36743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596715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935838"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5059477"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49" name="tx149"/>
            <p:cNvSpPr/>
            <p:nvPr/>
          </p:nvSpPr>
          <p:spPr>
            <a:xfrm>
              <a:off x="7183116" y="5949076"/>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300,000</a:t>
              </a:r>
            </a:p>
          </p:txBody>
        </p:sp>
        <p:sp>
          <p:nvSpPr>
            <p:cNvPr id="150" name="tx150"/>
            <p:cNvSpPr/>
            <p:nvPr/>
          </p:nvSpPr>
          <p:spPr>
            <a:xfrm>
              <a:off x="951100" y="5065846"/>
              <a:ext cx="479077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51" name="tx151"/>
            <p:cNvSpPr/>
            <p:nvPr/>
          </p:nvSpPr>
          <p:spPr>
            <a:xfrm>
              <a:off x="4706263" y="626521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2" name="tx152"/>
            <p:cNvSpPr/>
            <p:nvPr/>
          </p:nvSpPr>
          <p:spPr>
            <a:xfrm>
              <a:off x="2320013" y="6379586"/>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3" name="tx153"/>
            <p:cNvSpPr/>
            <p:nvPr/>
          </p:nvSpPr>
          <p:spPr>
            <a:xfrm>
              <a:off x="4873412" y="6500287"/>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la couverture par le MCV1 au Cameroun (71%) était inférieure de 13 points de pourcentage à la moyenne mondiale (84%) et supérieure de 6 points de pourcentage à la moyenne de l'ensemble des pays du site WCAR (65%).
La couverture nationale en MCV1 était supérieure de 10 points de pourcentage à celle de 2019 (61%).
Cela équivaut à 271 000 enfants non vaccinés en 2024 contre 345 000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4907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70126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195346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20566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82297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07516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32736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57956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83176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rc13"/>
            <p:cNvSpPr/>
            <p:nvPr/>
          </p:nvSpPr>
          <p:spPr>
            <a:xfrm>
              <a:off x="855081" y="2596576"/>
              <a:ext cx="307584" cy="122639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4" name="rc14"/>
            <p:cNvSpPr/>
            <p:nvPr/>
          </p:nvSpPr>
          <p:spPr>
            <a:xfrm>
              <a:off x="1196841" y="2506840"/>
              <a:ext cx="307584" cy="131613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5" name="rc15"/>
            <p:cNvSpPr/>
            <p:nvPr/>
          </p:nvSpPr>
          <p:spPr>
            <a:xfrm>
              <a:off x="1538601" y="2237631"/>
              <a:ext cx="307584" cy="158534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6" name="rc16"/>
            <p:cNvSpPr/>
            <p:nvPr/>
          </p:nvSpPr>
          <p:spPr>
            <a:xfrm>
              <a:off x="1880361" y="2177807"/>
              <a:ext cx="307584" cy="164516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7" name="rc17"/>
            <p:cNvSpPr/>
            <p:nvPr/>
          </p:nvSpPr>
          <p:spPr>
            <a:xfrm>
              <a:off x="256388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8" name="rc18"/>
            <p:cNvSpPr/>
            <p:nvPr/>
          </p:nvSpPr>
          <p:spPr>
            <a:xfrm>
              <a:off x="222212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19" name="rc19"/>
            <p:cNvSpPr/>
            <p:nvPr/>
          </p:nvSpPr>
          <p:spPr>
            <a:xfrm>
              <a:off x="2905641" y="2028247"/>
              <a:ext cx="307584" cy="1794724"/>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0" name="rc20"/>
            <p:cNvSpPr/>
            <p:nvPr/>
          </p:nvSpPr>
          <p:spPr>
            <a:xfrm>
              <a:off x="324740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1" name="rc21"/>
            <p:cNvSpPr/>
            <p:nvPr/>
          </p:nvSpPr>
          <p:spPr>
            <a:xfrm>
              <a:off x="3589161" y="1848774"/>
              <a:ext cx="307584" cy="197419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2" name="rc22"/>
            <p:cNvSpPr/>
            <p:nvPr/>
          </p:nvSpPr>
          <p:spPr>
            <a:xfrm>
              <a:off x="3930921" y="1699214"/>
              <a:ext cx="307584" cy="2123757"/>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23" name="rc23"/>
            <p:cNvSpPr/>
            <p:nvPr/>
          </p:nvSpPr>
          <p:spPr>
            <a:xfrm>
              <a:off x="461444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4" name="rc24"/>
            <p:cNvSpPr/>
            <p:nvPr/>
          </p:nvSpPr>
          <p:spPr>
            <a:xfrm>
              <a:off x="427268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5" name="rc25"/>
            <p:cNvSpPr/>
            <p:nvPr/>
          </p:nvSpPr>
          <p:spPr>
            <a:xfrm>
              <a:off x="4956201" y="1579565"/>
              <a:ext cx="307584" cy="2243406"/>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6" name="rc26"/>
            <p:cNvSpPr/>
            <p:nvPr/>
          </p:nvSpPr>
          <p:spPr>
            <a:xfrm>
              <a:off x="529796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7" name="rc27"/>
            <p:cNvSpPr/>
            <p:nvPr/>
          </p:nvSpPr>
          <p:spPr>
            <a:xfrm>
              <a:off x="563972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8" name="rc28"/>
            <p:cNvSpPr/>
            <p:nvPr/>
          </p:nvSpPr>
          <p:spPr>
            <a:xfrm>
              <a:off x="598148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29" name="rc29"/>
            <p:cNvSpPr/>
            <p:nvPr/>
          </p:nvSpPr>
          <p:spPr>
            <a:xfrm>
              <a:off x="632324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0" name="rc30"/>
            <p:cNvSpPr/>
            <p:nvPr/>
          </p:nvSpPr>
          <p:spPr>
            <a:xfrm>
              <a:off x="700676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1" name="rc31"/>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2" name="rc32"/>
            <p:cNvSpPr/>
            <p:nvPr/>
          </p:nvSpPr>
          <p:spPr>
            <a:xfrm>
              <a:off x="7348522" y="1190708"/>
              <a:ext cx="307584" cy="263226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3" name="rc33"/>
            <p:cNvSpPr/>
            <p:nvPr/>
          </p:nvSpPr>
          <p:spPr>
            <a:xfrm>
              <a:off x="769028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4" name="rc34"/>
            <p:cNvSpPr/>
            <p:nvPr/>
          </p:nvSpPr>
          <p:spPr>
            <a:xfrm>
              <a:off x="803204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855081" y="2596576"/>
              <a:ext cx="307584" cy="1226395"/>
            </a:xfrm>
            <a:prstGeom prst="rect">
              <a:avLst/>
            </a:prstGeom>
            <a:solidFill>
              <a:srgbClr val="0083CF">
                <a:alpha val="100000"/>
              </a:srgbClr>
            </a:solidFill>
          </p:spPr>
          <p:txBody>
            <a:bodyPr/>
            <a:lstStyle/>
            <a:p>
              <a:endParaRPr/>
            </a:p>
          </p:txBody>
        </p:sp>
        <p:sp>
          <p:nvSpPr>
            <p:cNvPr id="38" name="rc38"/>
            <p:cNvSpPr/>
            <p:nvPr/>
          </p:nvSpPr>
          <p:spPr>
            <a:xfrm>
              <a:off x="1196841" y="2506840"/>
              <a:ext cx="307584" cy="1316131"/>
            </a:xfrm>
            <a:prstGeom prst="rect">
              <a:avLst/>
            </a:prstGeom>
            <a:solidFill>
              <a:srgbClr val="0083CF">
                <a:alpha val="100000"/>
              </a:srgbClr>
            </a:solidFill>
          </p:spPr>
          <p:txBody>
            <a:bodyPr/>
            <a:lstStyle/>
            <a:p>
              <a:endParaRPr/>
            </a:p>
          </p:txBody>
        </p:sp>
        <p:sp>
          <p:nvSpPr>
            <p:cNvPr id="39" name="rc39"/>
            <p:cNvSpPr/>
            <p:nvPr/>
          </p:nvSpPr>
          <p:spPr>
            <a:xfrm>
              <a:off x="1880361" y="2177807"/>
              <a:ext cx="307584" cy="1645164"/>
            </a:xfrm>
            <a:prstGeom prst="rect">
              <a:avLst/>
            </a:prstGeom>
            <a:solidFill>
              <a:srgbClr val="0083CF">
                <a:alpha val="100000"/>
              </a:srgbClr>
            </a:solidFill>
          </p:spPr>
          <p:txBody>
            <a:bodyPr/>
            <a:lstStyle/>
            <a:p>
              <a:endParaRPr/>
            </a:p>
          </p:txBody>
        </p:sp>
        <p:sp>
          <p:nvSpPr>
            <p:cNvPr id="40" name="rc40"/>
            <p:cNvSpPr/>
            <p:nvPr/>
          </p:nvSpPr>
          <p:spPr>
            <a:xfrm>
              <a:off x="2563881" y="2117983"/>
              <a:ext cx="307584" cy="1704988"/>
            </a:xfrm>
            <a:prstGeom prst="rect">
              <a:avLst/>
            </a:prstGeom>
            <a:solidFill>
              <a:srgbClr val="0083CF">
                <a:alpha val="100000"/>
              </a:srgbClr>
            </a:solidFill>
          </p:spPr>
          <p:txBody>
            <a:bodyPr/>
            <a:lstStyle/>
            <a:p>
              <a:endParaRPr/>
            </a:p>
          </p:txBody>
        </p:sp>
        <p:sp>
          <p:nvSpPr>
            <p:cNvPr id="41" name="rc41"/>
            <p:cNvSpPr/>
            <p:nvPr/>
          </p:nvSpPr>
          <p:spPr>
            <a:xfrm>
              <a:off x="2905641" y="2028247"/>
              <a:ext cx="307584" cy="1794724"/>
            </a:xfrm>
            <a:prstGeom prst="rect">
              <a:avLst/>
            </a:prstGeom>
            <a:solidFill>
              <a:srgbClr val="0083CF">
                <a:alpha val="100000"/>
              </a:srgbClr>
            </a:solidFill>
          </p:spPr>
          <p:txBody>
            <a:bodyPr/>
            <a:lstStyle/>
            <a:p>
              <a:endParaRPr/>
            </a:p>
          </p:txBody>
        </p:sp>
        <p:sp>
          <p:nvSpPr>
            <p:cNvPr id="42" name="rc42"/>
            <p:cNvSpPr/>
            <p:nvPr/>
          </p:nvSpPr>
          <p:spPr>
            <a:xfrm>
              <a:off x="3589161" y="1848774"/>
              <a:ext cx="307584" cy="1974197"/>
            </a:xfrm>
            <a:prstGeom prst="rect">
              <a:avLst/>
            </a:prstGeom>
            <a:solidFill>
              <a:srgbClr val="0083CF">
                <a:alpha val="100000"/>
              </a:srgbClr>
            </a:solidFill>
          </p:spPr>
          <p:txBody>
            <a:bodyPr/>
            <a:lstStyle/>
            <a:p>
              <a:endParaRPr/>
            </a:p>
          </p:txBody>
        </p:sp>
        <p:sp>
          <p:nvSpPr>
            <p:cNvPr id="43" name="rc43"/>
            <p:cNvSpPr/>
            <p:nvPr/>
          </p:nvSpPr>
          <p:spPr>
            <a:xfrm>
              <a:off x="3930921" y="1699214"/>
              <a:ext cx="307584" cy="2123757"/>
            </a:xfrm>
            <a:prstGeom prst="rect">
              <a:avLst/>
            </a:prstGeom>
            <a:solidFill>
              <a:srgbClr val="F26A21">
                <a:alpha val="100000"/>
              </a:srgbClr>
            </a:solidFill>
          </p:spPr>
          <p:txBody>
            <a:bodyPr/>
            <a:lstStyle/>
            <a:p>
              <a:endParaRPr/>
            </a:p>
          </p:txBody>
        </p:sp>
        <p:sp>
          <p:nvSpPr>
            <p:cNvPr id="44" name="rc44"/>
            <p:cNvSpPr/>
            <p:nvPr/>
          </p:nvSpPr>
          <p:spPr>
            <a:xfrm>
              <a:off x="4614441" y="1669302"/>
              <a:ext cx="307584" cy="2153669"/>
            </a:xfrm>
            <a:prstGeom prst="rect">
              <a:avLst/>
            </a:prstGeom>
            <a:solidFill>
              <a:srgbClr val="0083CF">
                <a:alpha val="100000"/>
              </a:srgbClr>
            </a:solidFill>
          </p:spPr>
          <p:txBody>
            <a:bodyPr/>
            <a:lstStyle/>
            <a:p>
              <a:endParaRPr/>
            </a:p>
          </p:txBody>
        </p:sp>
        <p:sp>
          <p:nvSpPr>
            <p:cNvPr id="45" name="rc45"/>
            <p:cNvSpPr/>
            <p:nvPr/>
          </p:nvSpPr>
          <p:spPr>
            <a:xfrm>
              <a:off x="4956201" y="1579565"/>
              <a:ext cx="307584" cy="2243406"/>
            </a:xfrm>
            <a:prstGeom prst="rect">
              <a:avLst/>
            </a:prstGeom>
            <a:solidFill>
              <a:srgbClr val="0083CF">
                <a:alpha val="100000"/>
              </a:srgbClr>
            </a:solidFill>
          </p:spPr>
          <p:txBody>
            <a:bodyPr/>
            <a:lstStyle/>
            <a:p>
              <a:endParaRPr/>
            </a:p>
          </p:txBody>
        </p:sp>
        <p:sp>
          <p:nvSpPr>
            <p:cNvPr id="46" name="rc46"/>
            <p:cNvSpPr/>
            <p:nvPr/>
          </p:nvSpPr>
          <p:spPr>
            <a:xfrm>
              <a:off x="5297962" y="1400093"/>
              <a:ext cx="307584" cy="2422878"/>
            </a:xfrm>
            <a:prstGeom prst="rect">
              <a:avLst/>
            </a:prstGeom>
            <a:solidFill>
              <a:srgbClr val="0083CF">
                <a:alpha val="100000"/>
              </a:srgbClr>
            </a:solidFill>
          </p:spPr>
          <p:txBody>
            <a:bodyPr/>
            <a:lstStyle/>
            <a:p>
              <a:endParaRPr/>
            </a:p>
          </p:txBody>
        </p:sp>
        <p:sp>
          <p:nvSpPr>
            <p:cNvPr id="47" name="pg47"/>
            <p:cNvSpPr/>
            <p:nvPr/>
          </p:nvSpPr>
          <p:spPr>
            <a:xfrm>
              <a:off x="1085454" y="3745761"/>
              <a:ext cx="77210" cy="77210"/>
            </a:xfrm>
            <a:custGeom>
              <a:avLst/>
              <a:gdLst/>
              <a:ahLst/>
              <a:cxnLst/>
              <a:rect l="0" t="0" r="0" b="0"/>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 name="pg48"/>
            <p:cNvSpPr/>
            <p:nvPr/>
          </p:nvSpPr>
          <p:spPr>
            <a:xfrm>
              <a:off x="991738" y="3652045"/>
              <a:ext cx="170926" cy="170926"/>
            </a:xfrm>
            <a:custGeom>
              <a:avLst/>
              <a:gdLst/>
              <a:ahLst/>
              <a:cxnLst/>
              <a:rect l="0" t="0" r="0" b="0"/>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 name="pg49"/>
            <p:cNvSpPr/>
            <p:nvPr/>
          </p:nvSpPr>
          <p:spPr>
            <a:xfrm>
              <a:off x="898022" y="3558329"/>
              <a:ext cx="264642" cy="264642"/>
            </a:xfrm>
            <a:custGeom>
              <a:avLst/>
              <a:gdLst/>
              <a:ahLst/>
              <a:cxnLst/>
              <a:rect l="0" t="0" r="0" b="0"/>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 name="pg50"/>
            <p:cNvSpPr/>
            <p:nvPr/>
          </p:nvSpPr>
          <p:spPr>
            <a:xfrm>
              <a:off x="855081" y="34646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 name="pg51"/>
            <p:cNvSpPr/>
            <p:nvPr/>
          </p:nvSpPr>
          <p:spPr>
            <a:xfrm>
              <a:off x="855081" y="33708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 name="pg52"/>
            <p:cNvSpPr/>
            <p:nvPr/>
          </p:nvSpPr>
          <p:spPr>
            <a:xfrm>
              <a:off x="855081" y="32771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 name="pg53"/>
            <p:cNvSpPr/>
            <p:nvPr/>
          </p:nvSpPr>
          <p:spPr>
            <a:xfrm>
              <a:off x="855081" y="31834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 name="pg54"/>
            <p:cNvSpPr/>
            <p:nvPr/>
          </p:nvSpPr>
          <p:spPr>
            <a:xfrm>
              <a:off x="855081" y="30897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 name="pg55"/>
            <p:cNvSpPr/>
            <p:nvPr/>
          </p:nvSpPr>
          <p:spPr>
            <a:xfrm>
              <a:off x="855081" y="29960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 name="pg56"/>
            <p:cNvSpPr/>
            <p:nvPr/>
          </p:nvSpPr>
          <p:spPr>
            <a:xfrm>
              <a:off x="855081" y="29023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 name="pg57"/>
            <p:cNvSpPr/>
            <p:nvPr/>
          </p:nvSpPr>
          <p:spPr>
            <a:xfrm>
              <a:off x="855081" y="28086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 name="pg58"/>
            <p:cNvSpPr/>
            <p:nvPr/>
          </p:nvSpPr>
          <p:spPr>
            <a:xfrm>
              <a:off x="855081" y="27148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 name="pg59"/>
            <p:cNvSpPr/>
            <p:nvPr/>
          </p:nvSpPr>
          <p:spPr>
            <a:xfrm>
              <a:off x="855081" y="26211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 name="pg60"/>
            <p:cNvSpPr/>
            <p:nvPr/>
          </p:nvSpPr>
          <p:spPr>
            <a:xfrm>
              <a:off x="855081" y="2596576"/>
              <a:ext cx="247832" cy="247832"/>
            </a:xfrm>
            <a:custGeom>
              <a:avLst/>
              <a:gdLst/>
              <a:ahLst/>
              <a:cxnLst/>
              <a:rect l="0" t="0" r="0" b="0"/>
              <a:pathLst>
                <a:path w="247832" h="247832">
                  <a:moveTo>
                    <a:pt x="238460" y="0"/>
                  </a:moveTo>
                  <a:lnTo>
                    <a:pt x="247832" y="0"/>
                  </a:lnTo>
                  <a:lnTo>
                    <a:pt x="0" y="247832"/>
                  </a:lnTo>
                  <a:lnTo>
                    <a:pt x="0" y="2384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 name="pg61"/>
            <p:cNvSpPr/>
            <p:nvPr/>
          </p:nvSpPr>
          <p:spPr>
            <a:xfrm>
              <a:off x="855081" y="2596576"/>
              <a:ext cx="154116" cy="154116"/>
            </a:xfrm>
            <a:custGeom>
              <a:avLst/>
              <a:gdLst/>
              <a:ahLst/>
              <a:cxnLst/>
              <a:rect l="0" t="0" r="0" b="0"/>
              <a:pathLst>
                <a:path w="154116" h="154116">
                  <a:moveTo>
                    <a:pt x="144744" y="0"/>
                  </a:moveTo>
                  <a:lnTo>
                    <a:pt x="154116" y="0"/>
                  </a:lnTo>
                  <a:lnTo>
                    <a:pt x="0" y="154116"/>
                  </a:lnTo>
                  <a:lnTo>
                    <a:pt x="0" y="1447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 name="pg62"/>
            <p:cNvSpPr/>
            <p:nvPr/>
          </p:nvSpPr>
          <p:spPr>
            <a:xfrm>
              <a:off x="855081" y="2596576"/>
              <a:ext cx="60400" cy="60400"/>
            </a:xfrm>
            <a:custGeom>
              <a:avLst/>
              <a:gdLst/>
              <a:ahLst/>
              <a:cxnLst/>
              <a:rect l="0" t="0" r="0" b="0"/>
              <a:pathLst>
                <a:path w="60400" h="60400">
                  <a:moveTo>
                    <a:pt x="51028" y="0"/>
                  </a:moveTo>
                  <a:lnTo>
                    <a:pt x="60400" y="0"/>
                  </a:lnTo>
                  <a:lnTo>
                    <a:pt x="0" y="60400"/>
                  </a:lnTo>
                  <a:lnTo>
                    <a:pt x="0" y="510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 name="pg63"/>
            <p:cNvSpPr/>
            <p:nvPr/>
          </p:nvSpPr>
          <p:spPr>
            <a:xfrm>
              <a:off x="1460318" y="3778865"/>
              <a:ext cx="44106" cy="44106"/>
            </a:xfrm>
            <a:custGeom>
              <a:avLst/>
              <a:gdLst/>
              <a:ahLst/>
              <a:cxnLst/>
              <a:rect l="0" t="0" r="0" b="0"/>
              <a:pathLst>
                <a:path w="44106" h="44106">
                  <a:moveTo>
                    <a:pt x="44106" y="0"/>
                  </a:moveTo>
                  <a:lnTo>
                    <a:pt x="44106" y="9371"/>
                  </a:lnTo>
                  <a:lnTo>
                    <a:pt x="9371" y="44106"/>
                  </a:lnTo>
                  <a:lnTo>
                    <a:pt x="0" y="441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 name="pg64"/>
            <p:cNvSpPr/>
            <p:nvPr/>
          </p:nvSpPr>
          <p:spPr>
            <a:xfrm>
              <a:off x="1366602" y="3685149"/>
              <a:ext cx="137822" cy="137822"/>
            </a:xfrm>
            <a:custGeom>
              <a:avLst/>
              <a:gdLst/>
              <a:ahLst/>
              <a:cxnLst/>
              <a:rect l="0" t="0" r="0" b="0"/>
              <a:pathLst>
                <a:path w="137822" h="137822">
                  <a:moveTo>
                    <a:pt x="137822" y="0"/>
                  </a:moveTo>
                  <a:lnTo>
                    <a:pt x="137822" y="9371"/>
                  </a:lnTo>
                  <a:lnTo>
                    <a:pt x="9371" y="137822"/>
                  </a:lnTo>
                  <a:lnTo>
                    <a:pt x="0" y="1378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 name="pg65"/>
            <p:cNvSpPr/>
            <p:nvPr/>
          </p:nvSpPr>
          <p:spPr>
            <a:xfrm>
              <a:off x="1272886" y="3591433"/>
              <a:ext cx="231538" cy="231538"/>
            </a:xfrm>
            <a:custGeom>
              <a:avLst/>
              <a:gdLst/>
              <a:ahLst/>
              <a:cxnLst/>
              <a:rect l="0" t="0" r="0" b="0"/>
              <a:pathLst>
                <a:path w="231538" h="231538">
                  <a:moveTo>
                    <a:pt x="231538" y="0"/>
                  </a:moveTo>
                  <a:lnTo>
                    <a:pt x="231538" y="9371"/>
                  </a:lnTo>
                  <a:lnTo>
                    <a:pt x="9371" y="231538"/>
                  </a:lnTo>
                  <a:lnTo>
                    <a:pt x="0" y="2315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6" name="pg66"/>
            <p:cNvSpPr/>
            <p:nvPr/>
          </p:nvSpPr>
          <p:spPr>
            <a:xfrm>
              <a:off x="1196841" y="34977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7" name="pg67"/>
            <p:cNvSpPr/>
            <p:nvPr/>
          </p:nvSpPr>
          <p:spPr>
            <a:xfrm>
              <a:off x="1196841" y="34040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8" name="pg68"/>
            <p:cNvSpPr/>
            <p:nvPr/>
          </p:nvSpPr>
          <p:spPr>
            <a:xfrm>
              <a:off x="1196841" y="33102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9" name="pg69"/>
            <p:cNvSpPr/>
            <p:nvPr/>
          </p:nvSpPr>
          <p:spPr>
            <a:xfrm>
              <a:off x="1196841" y="32165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0" name="pg70"/>
            <p:cNvSpPr/>
            <p:nvPr/>
          </p:nvSpPr>
          <p:spPr>
            <a:xfrm>
              <a:off x="1196841" y="31228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1" name="pg71"/>
            <p:cNvSpPr/>
            <p:nvPr/>
          </p:nvSpPr>
          <p:spPr>
            <a:xfrm>
              <a:off x="1196841" y="30291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2" name="pg72"/>
            <p:cNvSpPr/>
            <p:nvPr/>
          </p:nvSpPr>
          <p:spPr>
            <a:xfrm>
              <a:off x="1196841" y="29354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3" name="pg73"/>
            <p:cNvSpPr/>
            <p:nvPr/>
          </p:nvSpPr>
          <p:spPr>
            <a:xfrm>
              <a:off x="1196841" y="28417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4" name="pg74"/>
            <p:cNvSpPr/>
            <p:nvPr/>
          </p:nvSpPr>
          <p:spPr>
            <a:xfrm>
              <a:off x="1196841" y="27479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5" name="pg75"/>
            <p:cNvSpPr/>
            <p:nvPr/>
          </p:nvSpPr>
          <p:spPr>
            <a:xfrm>
              <a:off x="1196841" y="26542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 name="pg76"/>
            <p:cNvSpPr/>
            <p:nvPr/>
          </p:nvSpPr>
          <p:spPr>
            <a:xfrm>
              <a:off x="1196841" y="25605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7" name="pg77"/>
            <p:cNvSpPr/>
            <p:nvPr/>
          </p:nvSpPr>
          <p:spPr>
            <a:xfrm>
              <a:off x="1196841" y="2506840"/>
              <a:ext cx="276956" cy="276956"/>
            </a:xfrm>
            <a:custGeom>
              <a:avLst/>
              <a:gdLst/>
              <a:ahLst/>
              <a:cxnLst/>
              <a:rect l="0" t="0" r="0" b="0"/>
              <a:pathLst>
                <a:path w="276956" h="276956">
                  <a:moveTo>
                    <a:pt x="267584" y="0"/>
                  </a:moveTo>
                  <a:lnTo>
                    <a:pt x="276956" y="0"/>
                  </a:lnTo>
                  <a:lnTo>
                    <a:pt x="0" y="276956"/>
                  </a:lnTo>
                  <a:lnTo>
                    <a:pt x="0" y="26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8" name="pg78"/>
            <p:cNvSpPr/>
            <p:nvPr/>
          </p:nvSpPr>
          <p:spPr>
            <a:xfrm>
              <a:off x="1196841" y="2506840"/>
              <a:ext cx="183240" cy="183240"/>
            </a:xfrm>
            <a:custGeom>
              <a:avLst/>
              <a:gdLst/>
              <a:ahLst/>
              <a:cxnLst/>
              <a:rect l="0" t="0" r="0" b="0"/>
              <a:pathLst>
                <a:path w="183240" h="183240">
                  <a:moveTo>
                    <a:pt x="173868" y="0"/>
                  </a:moveTo>
                  <a:lnTo>
                    <a:pt x="183240" y="0"/>
                  </a:lnTo>
                  <a:lnTo>
                    <a:pt x="0" y="183240"/>
                  </a:lnTo>
                  <a:lnTo>
                    <a:pt x="0" y="1738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9" name="pg79"/>
            <p:cNvSpPr/>
            <p:nvPr/>
          </p:nvSpPr>
          <p:spPr>
            <a:xfrm>
              <a:off x="1196841" y="2506840"/>
              <a:ext cx="89524" cy="89524"/>
            </a:xfrm>
            <a:custGeom>
              <a:avLst/>
              <a:gdLst/>
              <a:ahLst/>
              <a:cxnLst/>
              <a:rect l="0" t="0" r="0" b="0"/>
              <a:pathLst>
                <a:path w="89524" h="89524">
                  <a:moveTo>
                    <a:pt x="80152" y="0"/>
                  </a:moveTo>
                  <a:lnTo>
                    <a:pt x="89524" y="0"/>
                  </a:lnTo>
                  <a:lnTo>
                    <a:pt x="0" y="89524"/>
                  </a:lnTo>
                  <a:lnTo>
                    <a:pt x="0" y="801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0" name="pg80"/>
            <p:cNvSpPr/>
            <p:nvPr/>
          </p:nvSpPr>
          <p:spPr>
            <a:xfrm>
              <a:off x="2116330" y="3751357"/>
              <a:ext cx="71614" cy="71614"/>
            </a:xfrm>
            <a:custGeom>
              <a:avLst/>
              <a:gdLst/>
              <a:ahLst/>
              <a:cxnLst/>
              <a:rect l="0" t="0" r="0" b="0"/>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 name="pg81"/>
            <p:cNvSpPr/>
            <p:nvPr/>
          </p:nvSpPr>
          <p:spPr>
            <a:xfrm>
              <a:off x="2022614" y="3657641"/>
              <a:ext cx="165330" cy="165330"/>
            </a:xfrm>
            <a:custGeom>
              <a:avLst/>
              <a:gdLst/>
              <a:ahLst/>
              <a:cxnLst/>
              <a:rect l="0" t="0" r="0" b="0"/>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 name="pg82"/>
            <p:cNvSpPr/>
            <p:nvPr/>
          </p:nvSpPr>
          <p:spPr>
            <a:xfrm>
              <a:off x="1928898" y="3563925"/>
              <a:ext cx="259046" cy="259046"/>
            </a:xfrm>
            <a:custGeom>
              <a:avLst/>
              <a:gdLst/>
              <a:ahLst/>
              <a:cxnLst/>
              <a:rect l="0" t="0" r="0" b="0"/>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 name="pg83"/>
            <p:cNvSpPr/>
            <p:nvPr/>
          </p:nvSpPr>
          <p:spPr>
            <a:xfrm>
              <a:off x="1880361" y="34702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4" name="pg84"/>
            <p:cNvSpPr/>
            <p:nvPr/>
          </p:nvSpPr>
          <p:spPr>
            <a:xfrm>
              <a:off x="1880361" y="33764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5" name="pg85"/>
            <p:cNvSpPr/>
            <p:nvPr/>
          </p:nvSpPr>
          <p:spPr>
            <a:xfrm>
              <a:off x="1880361" y="32827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6" name="pg86"/>
            <p:cNvSpPr/>
            <p:nvPr/>
          </p:nvSpPr>
          <p:spPr>
            <a:xfrm>
              <a:off x="1880361" y="31890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7" name="pg87"/>
            <p:cNvSpPr/>
            <p:nvPr/>
          </p:nvSpPr>
          <p:spPr>
            <a:xfrm>
              <a:off x="1880361" y="30953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8" name="pg88"/>
            <p:cNvSpPr/>
            <p:nvPr/>
          </p:nvSpPr>
          <p:spPr>
            <a:xfrm>
              <a:off x="1880361" y="30016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9" name="pg89"/>
            <p:cNvSpPr/>
            <p:nvPr/>
          </p:nvSpPr>
          <p:spPr>
            <a:xfrm>
              <a:off x="1880361" y="290791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0" name="pg90"/>
            <p:cNvSpPr/>
            <p:nvPr/>
          </p:nvSpPr>
          <p:spPr>
            <a:xfrm>
              <a:off x="1880361" y="28141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1" name="pg91"/>
            <p:cNvSpPr/>
            <p:nvPr/>
          </p:nvSpPr>
          <p:spPr>
            <a:xfrm>
              <a:off x="1880361" y="27204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2" name="pg92"/>
            <p:cNvSpPr/>
            <p:nvPr/>
          </p:nvSpPr>
          <p:spPr>
            <a:xfrm>
              <a:off x="1880361" y="26267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3" name="pg93"/>
            <p:cNvSpPr/>
            <p:nvPr/>
          </p:nvSpPr>
          <p:spPr>
            <a:xfrm>
              <a:off x="1880361" y="25330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4" name="pg94"/>
            <p:cNvSpPr/>
            <p:nvPr/>
          </p:nvSpPr>
          <p:spPr>
            <a:xfrm>
              <a:off x="1880361" y="24393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5" name="pg95"/>
            <p:cNvSpPr/>
            <p:nvPr/>
          </p:nvSpPr>
          <p:spPr>
            <a:xfrm>
              <a:off x="1880361" y="23456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6" name="pg96"/>
            <p:cNvSpPr/>
            <p:nvPr/>
          </p:nvSpPr>
          <p:spPr>
            <a:xfrm>
              <a:off x="1880361" y="22519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7" name="pg97"/>
            <p:cNvSpPr/>
            <p:nvPr/>
          </p:nvSpPr>
          <p:spPr>
            <a:xfrm>
              <a:off x="1880361" y="2177807"/>
              <a:ext cx="297333" cy="297333"/>
            </a:xfrm>
            <a:custGeom>
              <a:avLst/>
              <a:gdLst/>
              <a:ahLst/>
              <a:cxnLst/>
              <a:rect l="0" t="0" r="0" b="0"/>
              <a:pathLst>
                <a:path w="297333" h="297333">
                  <a:moveTo>
                    <a:pt x="287961" y="0"/>
                  </a:moveTo>
                  <a:lnTo>
                    <a:pt x="297333" y="0"/>
                  </a:lnTo>
                  <a:lnTo>
                    <a:pt x="0" y="297333"/>
                  </a:lnTo>
                  <a:lnTo>
                    <a:pt x="0" y="2879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8" name="pg98"/>
            <p:cNvSpPr/>
            <p:nvPr/>
          </p:nvSpPr>
          <p:spPr>
            <a:xfrm>
              <a:off x="1880361" y="2177807"/>
              <a:ext cx="203617" cy="203617"/>
            </a:xfrm>
            <a:custGeom>
              <a:avLst/>
              <a:gdLst/>
              <a:ahLst/>
              <a:cxnLst/>
              <a:rect l="0" t="0" r="0" b="0"/>
              <a:pathLst>
                <a:path w="203617" h="203617">
                  <a:moveTo>
                    <a:pt x="194245" y="0"/>
                  </a:moveTo>
                  <a:lnTo>
                    <a:pt x="203617" y="0"/>
                  </a:lnTo>
                  <a:lnTo>
                    <a:pt x="0" y="203617"/>
                  </a:lnTo>
                  <a:lnTo>
                    <a:pt x="0" y="1942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99" name="pg99"/>
            <p:cNvSpPr/>
            <p:nvPr/>
          </p:nvSpPr>
          <p:spPr>
            <a:xfrm>
              <a:off x="1880361" y="2177807"/>
              <a:ext cx="109901" cy="109901"/>
            </a:xfrm>
            <a:custGeom>
              <a:avLst/>
              <a:gdLst/>
              <a:ahLst/>
              <a:cxnLst/>
              <a:rect l="0" t="0" r="0" b="0"/>
              <a:pathLst>
                <a:path w="109901" h="109901">
                  <a:moveTo>
                    <a:pt x="100529" y="0"/>
                  </a:moveTo>
                  <a:lnTo>
                    <a:pt x="109901" y="0"/>
                  </a:lnTo>
                  <a:lnTo>
                    <a:pt x="0" y="109901"/>
                  </a:lnTo>
                  <a:lnTo>
                    <a:pt x="0" y="1005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0" name="pg100"/>
            <p:cNvSpPr/>
            <p:nvPr/>
          </p:nvSpPr>
          <p:spPr>
            <a:xfrm>
              <a:off x="1880361" y="2177807"/>
              <a:ext cx="16185" cy="16185"/>
            </a:xfrm>
            <a:custGeom>
              <a:avLst/>
              <a:gdLst/>
              <a:ahLst/>
              <a:cxnLst/>
              <a:rect l="0" t="0" r="0" b="0"/>
              <a:pathLst>
                <a:path w="16185" h="16185">
                  <a:moveTo>
                    <a:pt x="6813" y="0"/>
                  </a:moveTo>
                  <a:lnTo>
                    <a:pt x="16185" y="0"/>
                  </a:lnTo>
                  <a:lnTo>
                    <a:pt x="0" y="16185"/>
                  </a:lnTo>
                  <a:lnTo>
                    <a:pt x="0" y="68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2866058" y="3817565"/>
              <a:ext cx="5406" cy="5406"/>
            </a:xfrm>
            <a:custGeom>
              <a:avLst/>
              <a:gdLst/>
              <a:ahLst/>
              <a:cxnLst/>
              <a:rect l="0" t="0" r="0" b="0"/>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2772342" y="3723849"/>
              <a:ext cx="99122" cy="99122"/>
            </a:xfrm>
            <a:custGeom>
              <a:avLst/>
              <a:gdLst/>
              <a:ahLst/>
              <a:cxnLst/>
              <a:rect l="0" t="0" r="0" b="0"/>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2678626" y="3630133"/>
              <a:ext cx="192838" cy="192838"/>
            </a:xfrm>
            <a:custGeom>
              <a:avLst/>
              <a:gdLst/>
              <a:ahLst/>
              <a:cxnLst/>
              <a:rect l="0" t="0" r="0" b="0"/>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2584910" y="3536417"/>
              <a:ext cx="286554" cy="286554"/>
            </a:xfrm>
            <a:custGeom>
              <a:avLst/>
              <a:gdLst/>
              <a:ahLst/>
              <a:cxnLst/>
              <a:rect l="0" t="0" r="0" b="0"/>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2563881" y="34427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2563881" y="33489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2563881" y="32552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2563881" y="31615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2563881" y="30678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2563881" y="29741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2563881" y="28804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2563881" y="27866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2563881" y="26929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2563881" y="25992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2563881" y="25055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2563881" y="24118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2563881" y="23181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2563881" y="2224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2563881" y="2130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2563881" y="2117983"/>
              <a:ext cx="235933" cy="235933"/>
            </a:xfrm>
            <a:custGeom>
              <a:avLst/>
              <a:gdLst/>
              <a:ahLst/>
              <a:cxnLst/>
              <a:rect l="0" t="0" r="0" b="0"/>
              <a:pathLst>
                <a:path w="235933" h="235933">
                  <a:moveTo>
                    <a:pt x="226561" y="0"/>
                  </a:moveTo>
                  <a:lnTo>
                    <a:pt x="235933" y="0"/>
                  </a:lnTo>
                  <a:lnTo>
                    <a:pt x="0" y="235933"/>
                  </a:lnTo>
                  <a:lnTo>
                    <a:pt x="0" y="2265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2563881" y="2117983"/>
              <a:ext cx="142217" cy="142217"/>
            </a:xfrm>
            <a:custGeom>
              <a:avLst/>
              <a:gdLst/>
              <a:ahLst/>
              <a:cxnLst/>
              <a:rect l="0" t="0" r="0" b="0"/>
              <a:pathLst>
                <a:path w="142217" h="142217">
                  <a:moveTo>
                    <a:pt x="132845" y="0"/>
                  </a:moveTo>
                  <a:lnTo>
                    <a:pt x="142217" y="0"/>
                  </a:lnTo>
                  <a:lnTo>
                    <a:pt x="0" y="142217"/>
                  </a:lnTo>
                  <a:lnTo>
                    <a:pt x="0" y="1328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563881" y="2117983"/>
              <a:ext cx="48501" cy="48501"/>
            </a:xfrm>
            <a:custGeom>
              <a:avLst/>
              <a:gdLst/>
              <a:ahLst/>
              <a:cxnLst/>
              <a:rect l="0" t="0" r="0" b="0"/>
              <a:pathLst>
                <a:path w="48501" h="48501">
                  <a:moveTo>
                    <a:pt x="39129" y="0"/>
                  </a:moveTo>
                  <a:lnTo>
                    <a:pt x="48501" y="0"/>
                  </a:lnTo>
                  <a:lnTo>
                    <a:pt x="0" y="48501"/>
                  </a:lnTo>
                  <a:lnTo>
                    <a:pt x="0" y="391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3147206" y="3756953"/>
              <a:ext cx="66018" cy="66018"/>
            </a:xfrm>
            <a:custGeom>
              <a:avLst/>
              <a:gdLst/>
              <a:ahLst/>
              <a:cxnLst/>
              <a:rect l="0" t="0" r="0" b="0"/>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3053490" y="3663237"/>
              <a:ext cx="159734" cy="159734"/>
            </a:xfrm>
            <a:custGeom>
              <a:avLst/>
              <a:gdLst/>
              <a:ahLst/>
              <a:cxnLst/>
              <a:rect l="0" t="0" r="0" b="0"/>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959774" y="3569521"/>
              <a:ext cx="253450" cy="253450"/>
            </a:xfrm>
            <a:custGeom>
              <a:avLst/>
              <a:gdLst/>
              <a:ahLst/>
              <a:cxnLst/>
              <a:rect l="0" t="0" r="0" b="0"/>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905641" y="347580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905641" y="338208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2905641" y="328837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2905641" y="319465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2905641" y="310094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2905641" y="300722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2905641" y="291350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2905641" y="28197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2905641" y="27260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2905641" y="263236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2905641" y="253864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2905641" y="244492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2905641" y="2351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2905641" y="2257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2905641" y="2163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905641" y="20700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905641" y="2028247"/>
              <a:ext cx="265057" cy="265057"/>
            </a:xfrm>
            <a:custGeom>
              <a:avLst/>
              <a:gdLst/>
              <a:ahLst/>
              <a:cxnLst/>
              <a:rect l="0" t="0" r="0" b="0"/>
              <a:pathLst>
                <a:path w="265057" h="265057">
                  <a:moveTo>
                    <a:pt x="255685" y="0"/>
                  </a:moveTo>
                  <a:lnTo>
                    <a:pt x="265057" y="0"/>
                  </a:lnTo>
                  <a:lnTo>
                    <a:pt x="0" y="265057"/>
                  </a:lnTo>
                  <a:lnTo>
                    <a:pt x="0" y="2556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905641" y="2028247"/>
              <a:ext cx="171341" cy="171341"/>
            </a:xfrm>
            <a:custGeom>
              <a:avLst/>
              <a:gdLst/>
              <a:ahLst/>
              <a:cxnLst/>
              <a:rect l="0" t="0" r="0" b="0"/>
              <a:pathLst>
                <a:path w="171341" h="171341">
                  <a:moveTo>
                    <a:pt x="161969" y="0"/>
                  </a:moveTo>
                  <a:lnTo>
                    <a:pt x="171341" y="0"/>
                  </a:lnTo>
                  <a:lnTo>
                    <a:pt x="0" y="171341"/>
                  </a:lnTo>
                  <a:lnTo>
                    <a:pt x="0" y="1619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905641" y="2028247"/>
              <a:ext cx="77625" cy="77625"/>
            </a:xfrm>
            <a:custGeom>
              <a:avLst/>
              <a:gdLst/>
              <a:ahLst/>
              <a:cxnLst/>
              <a:rect l="0" t="0" r="0" b="0"/>
              <a:pathLst>
                <a:path w="77625" h="77625">
                  <a:moveTo>
                    <a:pt x="68253" y="0"/>
                  </a:moveTo>
                  <a:lnTo>
                    <a:pt x="77625" y="0"/>
                  </a:lnTo>
                  <a:lnTo>
                    <a:pt x="0" y="77625"/>
                  </a:lnTo>
                  <a:lnTo>
                    <a:pt x="0" y="682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3803218" y="3729445"/>
              <a:ext cx="93526" cy="93526"/>
            </a:xfrm>
            <a:custGeom>
              <a:avLst/>
              <a:gdLst/>
              <a:ahLst/>
              <a:cxnLst/>
              <a:rect l="0" t="0" r="0" b="0"/>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3709502" y="3635729"/>
              <a:ext cx="187242" cy="187242"/>
            </a:xfrm>
            <a:custGeom>
              <a:avLst/>
              <a:gdLst/>
              <a:ahLst/>
              <a:cxnLst/>
              <a:rect l="0" t="0" r="0" b="0"/>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3615786" y="3542013"/>
              <a:ext cx="280958" cy="280958"/>
            </a:xfrm>
            <a:custGeom>
              <a:avLst/>
              <a:gdLst/>
              <a:ahLst/>
              <a:cxnLst/>
              <a:rect l="0" t="0" r="0" b="0"/>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3589161" y="344829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3589161" y="335458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3589161" y="326086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3589161" y="316714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3589161" y="307343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3589161" y="297971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3589161" y="28860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3589161" y="27922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3589161" y="26985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3589161" y="26048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3589161" y="25111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3589161" y="24174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3589161" y="23237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3589161" y="22299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3589161" y="21362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3589161" y="20425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3589161" y="19488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3589161" y="18551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3589161" y="1848774"/>
              <a:ext cx="229589" cy="229589"/>
            </a:xfrm>
            <a:custGeom>
              <a:avLst/>
              <a:gdLst/>
              <a:ahLst/>
              <a:cxnLst/>
              <a:rect l="0" t="0" r="0" b="0"/>
              <a:pathLst>
                <a:path w="229589" h="229589">
                  <a:moveTo>
                    <a:pt x="220218" y="0"/>
                  </a:moveTo>
                  <a:lnTo>
                    <a:pt x="229589" y="0"/>
                  </a:lnTo>
                  <a:lnTo>
                    <a:pt x="0" y="229589"/>
                  </a:lnTo>
                  <a:lnTo>
                    <a:pt x="0" y="2202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3589161" y="1848774"/>
              <a:ext cx="135873" cy="135873"/>
            </a:xfrm>
            <a:custGeom>
              <a:avLst/>
              <a:gdLst/>
              <a:ahLst/>
              <a:cxnLst/>
              <a:rect l="0" t="0" r="0" b="0"/>
              <a:pathLst>
                <a:path w="135873" h="135873">
                  <a:moveTo>
                    <a:pt x="126502" y="0"/>
                  </a:moveTo>
                  <a:lnTo>
                    <a:pt x="135873" y="0"/>
                  </a:lnTo>
                  <a:lnTo>
                    <a:pt x="0" y="135873"/>
                  </a:lnTo>
                  <a:lnTo>
                    <a:pt x="0" y="1265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3589161" y="1848774"/>
              <a:ext cx="42157" cy="42157"/>
            </a:xfrm>
            <a:custGeom>
              <a:avLst/>
              <a:gdLst/>
              <a:ahLst/>
              <a:cxnLst/>
              <a:rect l="0" t="0" r="0" b="0"/>
              <a:pathLst>
                <a:path w="42157" h="42157">
                  <a:moveTo>
                    <a:pt x="32786" y="0"/>
                  </a:moveTo>
                  <a:lnTo>
                    <a:pt x="42157" y="0"/>
                  </a:lnTo>
                  <a:lnTo>
                    <a:pt x="0" y="42157"/>
                  </a:lnTo>
                  <a:lnTo>
                    <a:pt x="0" y="327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4178082" y="3762549"/>
              <a:ext cx="60422" cy="60422"/>
            </a:xfrm>
            <a:custGeom>
              <a:avLst/>
              <a:gdLst/>
              <a:ahLst/>
              <a:cxnLst/>
              <a:rect l="0" t="0" r="0" b="0"/>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4084366" y="3668833"/>
              <a:ext cx="154138" cy="154138"/>
            </a:xfrm>
            <a:custGeom>
              <a:avLst/>
              <a:gdLst/>
              <a:ahLst/>
              <a:cxnLst/>
              <a:rect l="0" t="0" r="0" b="0"/>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3990650" y="3575117"/>
              <a:ext cx="247854" cy="247854"/>
            </a:xfrm>
            <a:custGeom>
              <a:avLst/>
              <a:gdLst/>
              <a:ahLst/>
              <a:cxnLst/>
              <a:rect l="0" t="0" r="0" b="0"/>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3930921" y="348140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3930921" y="3387685"/>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3930921" y="3293969"/>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3930921" y="320025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3930921" y="310653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3930921" y="3012821"/>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3930921" y="29191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3930921" y="28253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3930921" y="27316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3930921" y="26379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3930921" y="25442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3930921" y="24505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3930921" y="23568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3930921" y="22630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3930921" y="21693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3930921" y="20756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3930921" y="19819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3930921" y="18882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3930921" y="17945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3930921" y="17007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3930921" y="1699214"/>
              <a:ext cx="224822" cy="224822"/>
            </a:xfrm>
            <a:custGeom>
              <a:avLst/>
              <a:gdLst/>
              <a:ahLst/>
              <a:cxnLst/>
              <a:rect l="0" t="0" r="0" b="0"/>
              <a:pathLst>
                <a:path w="224822" h="224822">
                  <a:moveTo>
                    <a:pt x="215450" y="0"/>
                  </a:moveTo>
                  <a:lnTo>
                    <a:pt x="224822" y="0"/>
                  </a:lnTo>
                  <a:lnTo>
                    <a:pt x="0" y="224822"/>
                  </a:lnTo>
                  <a:lnTo>
                    <a:pt x="0" y="2154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3930921" y="1699214"/>
              <a:ext cx="131106" cy="131106"/>
            </a:xfrm>
            <a:custGeom>
              <a:avLst/>
              <a:gdLst/>
              <a:ahLst/>
              <a:cxnLst/>
              <a:rect l="0" t="0" r="0" b="0"/>
              <a:pathLst>
                <a:path w="131106" h="131106">
                  <a:moveTo>
                    <a:pt x="121734" y="0"/>
                  </a:moveTo>
                  <a:lnTo>
                    <a:pt x="131106" y="0"/>
                  </a:lnTo>
                  <a:lnTo>
                    <a:pt x="0" y="131106"/>
                  </a:lnTo>
                  <a:lnTo>
                    <a:pt x="0" y="1217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3930921" y="1699214"/>
              <a:ext cx="37390" cy="37390"/>
            </a:xfrm>
            <a:custGeom>
              <a:avLst/>
              <a:gdLst/>
              <a:ahLst/>
              <a:cxnLst/>
              <a:rect l="0" t="0" r="0" b="0"/>
              <a:pathLst>
                <a:path w="37390" h="37390">
                  <a:moveTo>
                    <a:pt x="28018" y="0"/>
                  </a:moveTo>
                  <a:lnTo>
                    <a:pt x="37390" y="0"/>
                  </a:lnTo>
                  <a:lnTo>
                    <a:pt x="0" y="37390"/>
                  </a:lnTo>
                  <a:lnTo>
                    <a:pt x="0" y="280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4834095" y="3735041"/>
              <a:ext cx="87930" cy="87930"/>
            </a:xfrm>
            <a:custGeom>
              <a:avLst/>
              <a:gdLst/>
              <a:ahLst/>
              <a:cxnLst/>
              <a:rect l="0" t="0" r="0" b="0"/>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4740378" y="3641325"/>
              <a:ext cx="181646" cy="181646"/>
            </a:xfrm>
            <a:custGeom>
              <a:avLst/>
              <a:gdLst/>
              <a:ahLst/>
              <a:cxnLst/>
              <a:rect l="0" t="0" r="0" b="0"/>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4646662" y="3547609"/>
              <a:ext cx="275363" cy="275363"/>
            </a:xfrm>
            <a:custGeom>
              <a:avLst/>
              <a:gdLst/>
              <a:ahLst/>
              <a:cxnLst/>
              <a:rect l="0" t="0" r="0" b="0"/>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4614441" y="3453893"/>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4614441" y="3360177"/>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4614441" y="32664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4614441" y="31727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4614441" y="30790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4614441" y="29853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4614441" y="28915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4614441" y="27978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4614441" y="27041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4614441" y="26104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4614441" y="25167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4614441" y="24230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4614441" y="23293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4614441" y="22355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4614441" y="21418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4614441" y="20481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4614441" y="19544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4614441" y="18607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4614441" y="17670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4614441" y="16732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4614441" y="1669302"/>
              <a:ext cx="227226" cy="227226"/>
            </a:xfrm>
            <a:custGeom>
              <a:avLst/>
              <a:gdLst/>
              <a:ahLst/>
              <a:cxnLst/>
              <a:rect l="0" t="0" r="0" b="0"/>
              <a:pathLst>
                <a:path w="227226" h="227226">
                  <a:moveTo>
                    <a:pt x="217854" y="0"/>
                  </a:moveTo>
                  <a:lnTo>
                    <a:pt x="227226" y="0"/>
                  </a:lnTo>
                  <a:lnTo>
                    <a:pt x="0" y="227226"/>
                  </a:lnTo>
                  <a:lnTo>
                    <a:pt x="0" y="2178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4614441" y="1669302"/>
              <a:ext cx="133510" cy="133510"/>
            </a:xfrm>
            <a:custGeom>
              <a:avLst/>
              <a:gdLst/>
              <a:ahLst/>
              <a:cxnLst/>
              <a:rect l="0" t="0" r="0" b="0"/>
              <a:pathLst>
                <a:path w="133510" h="133510">
                  <a:moveTo>
                    <a:pt x="124138" y="0"/>
                  </a:moveTo>
                  <a:lnTo>
                    <a:pt x="133510" y="0"/>
                  </a:lnTo>
                  <a:lnTo>
                    <a:pt x="0" y="133510"/>
                  </a:lnTo>
                  <a:lnTo>
                    <a:pt x="0" y="1241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4614441" y="1669302"/>
              <a:ext cx="39794" cy="39794"/>
            </a:xfrm>
            <a:custGeom>
              <a:avLst/>
              <a:gdLst/>
              <a:ahLst/>
              <a:cxnLst/>
              <a:rect l="0" t="0" r="0" b="0"/>
              <a:pathLst>
                <a:path w="39794" h="39794">
                  <a:moveTo>
                    <a:pt x="30422" y="0"/>
                  </a:moveTo>
                  <a:lnTo>
                    <a:pt x="39794" y="0"/>
                  </a:lnTo>
                  <a:lnTo>
                    <a:pt x="0" y="39794"/>
                  </a:lnTo>
                  <a:lnTo>
                    <a:pt x="0" y="304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5208959" y="3768145"/>
              <a:ext cx="54826" cy="54826"/>
            </a:xfrm>
            <a:custGeom>
              <a:avLst/>
              <a:gdLst/>
              <a:ahLst/>
              <a:cxnLst/>
              <a:rect l="0" t="0" r="0" b="0"/>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5115243" y="3674429"/>
              <a:ext cx="148543" cy="148543"/>
            </a:xfrm>
            <a:custGeom>
              <a:avLst/>
              <a:gdLst/>
              <a:ahLst/>
              <a:cxnLst/>
              <a:rect l="0" t="0" r="0" b="0"/>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5021527" y="3580713"/>
              <a:ext cx="242259" cy="242259"/>
            </a:xfrm>
            <a:custGeom>
              <a:avLst/>
              <a:gdLst/>
              <a:ahLst/>
              <a:cxnLst/>
              <a:rect l="0" t="0" r="0" b="0"/>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4956201" y="34869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4956201" y="33932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4956201" y="32995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4956201" y="32058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4956201" y="311213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4956201" y="301841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4956201" y="292470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4956201" y="28309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4956201" y="27372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4956201" y="26435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4956201" y="25498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4956201" y="24561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4956201" y="23624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4956201" y="22686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4956201" y="21749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4956201" y="20812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4956201" y="19875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4956201" y="18938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4956201" y="18001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4956201" y="17063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4956201" y="16126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4956201" y="1579565"/>
              <a:ext cx="256350" cy="256350"/>
            </a:xfrm>
            <a:custGeom>
              <a:avLst/>
              <a:gdLst/>
              <a:ahLst/>
              <a:cxnLst/>
              <a:rect l="0" t="0" r="0" b="0"/>
              <a:pathLst>
                <a:path w="256350" h="256350">
                  <a:moveTo>
                    <a:pt x="246978" y="0"/>
                  </a:moveTo>
                  <a:lnTo>
                    <a:pt x="256350" y="0"/>
                  </a:lnTo>
                  <a:lnTo>
                    <a:pt x="0" y="256350"/>
                  </a:lnTo>
                  <a:lnTo>
                    <a:pt x="0" y="2469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4956201" y="1579565"/>
              <a:ext cx="162634" cy="162634"/>
            </a:xfrm>
            <a:custGeom>
              <a:avLst/>
              <a:gdLst/>
              <a:ahLst/>
              <a:cxnLst/>
              <a:rect l="0" t="0" r="0" b="0"/>
              <a:pathLst>
                <a:path w="162634" h="162634">
                  <a:moveTo>
                    <a:pt x="153262" y="0"/>
                  </a:moveTo>
                  <a:lnTo>
                    <a:pt x="162634" y="0"/>
                  </a:lnTo>
                  <a:lnTo>
                    <a:pt x="0" y="162634"/>
                  </a:lnTo>
                  <a:lnTo>
                    <a:pt x="0" y="1532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4956201" y="1579565"/>
              <a:ext cx="68918" cy="68918"/>
            </a:xfrm>
            <a:custGeom>
              <a:avLst/>
              <a:gdLst/>
              <a:ahLst/>
              <a:cxnLst/>
              <a:rect l="0" t="0" r="0" b="0"/>
              <a:pathLst>
                <a:path w="68918" h="68918">
                  <a:moveTo>
                    <a:pt x="59546" y="0"/>
                  </a:moveTo>
                  <a:lnTo>
                    <a:pt x="68918" y="0"/>
                  </a:lnTo>
                  <a:lnTo>
                    <a:pt x="0" y="68918"/>
                  </a:lnTo>
                  <a:lnTo>
                    <a:pt x="0" y="595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5583823" y="3801249"/>
              <a:ext cx="21723" cy="21723"/>
            </a:xfrm>
            <a:custGeom>
              <a:avLst/>
              <a:gdLst/>
              <a:ahLst/>
              <a:cxnLst/>
              <a:rect l="0" t="0" r="0" b="0"/>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5490107" y="3707533"/>
              <a:ext cx="115439" cy="115439"/>
            </a:xfrm>
            <a:custGeom>
              <a:avLst/>
              <a:gdLst/>
              <a:ahLst/>
              <a:cxnLst/>
              <a:rect l="0" t="0" r="0" b="0"/>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5396391" y="3613816"/>
              <a:ext cx="209155" cy="209155"/>
            </a:xfrm>
            <a:custGeom>
              <a:avLst/>
              <a:gdLst/>
              <a:ahLst/>
              <a:cxnLst/>
              <a:rect l="0" t="0" r="0" b="0"/>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5302675" y="3520100"/>
              <a:ext cx="302871" cy="302871"/>
            </a:xfrm>
            <a:custGeom>
              <a:avLst/>
              <a:gdLst/>
              <a:ahLst/>
              <a:cxnLst/>
              <a:rect l="0" t="0" r="0" b="0"/>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5297962" y="342638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5297962" y="333266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5297962" y="323895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5297962" y="314523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5297962" y="305152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5297962" y="295780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5297962" y="286408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5297962" y="277037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5297962" y="267665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5297962" y="258294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5297962" y="248922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5297962" y="239550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5297962" y="230179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5297962" y="220807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5297962" y="211436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5297962" y="202064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5297962" y="192692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5297962" y="1833212"/>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5297962" y="1739496"/>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5297962" y="1645780"/>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5297962" y="1552064"/>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5297962" y="1458348"/>
              <a:ext cx="307584" cy="316955"/>
            </a:xfrm>
            <a:custGeom>
              <a:avLst/>
              <a:gdLst/>
              <a:ahLst/>
              <a:cxnLst/>
              <a:rect l="0" t="0" r="0" b="0"/>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5297962" y="1400093"/>
              <a:ext cx="281495" cy="281495"/>
            </a:xfrm>
            <a:custGeom>
              <a:avLst/>
              <a:gdLst/>
              <a:ahLst/>
              <a:cxnLst/>
              <a:rect l="0" t="0" r="0" b="0"/>
              <a:pathLst>
                <a:path w="281495" h="281495">
                  <a:moveTo>
                    <a:pt x="272123" y="0"/>
                  </a:moveTo>
                  <a:lnTo>
                    <a:pt x="281495" y="0"/>
                  </a:lnTo>
                  <a:lnTo>
                    <a:pt x="0" y="281495"/>
                  </a:lnTo>
                  <a:lnTo>
                    <a:pt x="0" y="2721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5297962" y="1400093"/>
              <a:ext cx="187779" cy="187779"/>
            </a:xfrm>
            <a:custGeom>
              <a:avLst/>
              <a:gdLst/>
              <a:ahLst/>
              <a:cxnLst/>
              <a:rect l="0" t="0" r="0" b="0"/>
              <a:pathLst>
                <a:path w="187779" h="187779">
                  <a:moveTo>
                    <a:pt x="178407" y="0"/>
                  </a:moveTo>
                  <a:lnTo>
                    <a:pt x="187779" y="0"/>
                  </a:lnTo>
                  <a:lnTo>
                    <a:pt x="0" y="187779"/>
                  </a:lnTo>
                  <a:lnTo>
                    <a:pt x="0" y="1784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5297962" y="1400093"/>
              <a:ext cx="94062" cy="94062"/>
            </a:xfrm>
            <a:custGeom>
              <a:avLst/>
              <a:gdLst/>
              <a:ahLst/>
              <a:cxnLst/>
              <a:rect l="0" t="0" r="0" b="0"/>
              <a:pathLst>
                <a:path w="94062" h="94062">
                  <a:moveTo>
                    <a:pt x="84691" y="0"/>
                  </a:moveTo>
                  <a:lnTo>
                    <a:pt x="94062" y="0"/>
                  </a:lnTo>
                  <a:lnTo>
                    <a:pt x="0" y="94062"/>
                  </a:lnTo>
                  <a:lnTo>
                    <a:pt x="0" y="846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5297962" y="1400093"/>
              <a:ext cx="346" cy="346"/>
            </a:xfrm>
            <a:custGeom>
              <a:avLst/>
              <a:gdLst/>
              <a:ahLst/>
              <a:cxnLst/>
              <a:rect l="0" t="0" r="0" b="0"/>
              <a:pathLst>
                <a:path w="346" h="346">
                  <a:moveTo>
                    <a:pt x="0" y="346"/>
                  </a:moveTo>
                  <a:lnTo>
                    <a:pt x="0" y="0"/>
                  </a:lnTo>
                  <a:lnTo>
                    <a:pt x="346"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rc278"/>
            <p:cNvSpPr/>
            <p:nvPr/>
          </p:nvSpPr>
          <p:spPr>
            <a:xfrm>
              <a:off x="855081" y="2596576"/>
              <a:ext cx="307584" cy="1226395"/>
            </a:xfrm>
            <a:prstGeom prst="rect">
              <a:avLst/>
            </a:prstGeom>
            <a:ln w="1355" cap="flat">
              <a:solidFill>
                <a:srgbClr val="000000">
                  <a:alpha val="100000"/>
                </a:srgbClr>
              </a:solidFill>
              <a:prstDash val="solid"/>
              <a:miter/>
            </a:ln>
          </p:spPr>
          <p:txBody>
            <a:bodyPr/>
            <a:lstStyle/>
            <a:p>
              <a:endParaRPr/>
            </a:p>
          </p:txBody>
        </p:sp>
        <p:sp>
          <p:nvSpPr>
            <p:cNvPr id="279" name="rc279"/>
            <p:cNvSpPr/>
            <p:nvPr/>
          </p:nvSpPr>
          <p:spPr>
            <a:xfrm>
              <a:off x="1196841" y="2506840"/>
              <a:ext cx="307584" cy="1316131"/>
            </a:xfrm>
            <a:prstGeom prst="rect">
              <a:avLst/>
            </a:prstGeom>
            <a:ln w="1355" cap="flat">
              <a:solidFill>
                <a:srgbClr val="000000">
                  <a:alpha val="100000"/>
                </a:srgbClr>
              </a:solidFill>
              <a:prstDash val="solid"/>
              <a:miter/>
            </a:ln>
          </p:spPr>
          <p:txBody>
            <a:bodyPr/>
            <a:lstStyle/>
            <a:p>
              <a:endParaRPr/>
            </a:p>
          </p:txBody>
        </p:sp>
        <p:sp>
          <p:nvSpPr>
            <p:cNvPr id="280" name="rc280"/>
            <p:cNvSpPr/>
            <p:nvPr/>
          </p:nvSpPr>
          <p:spPr>
            <a:xfrm>
              <a:off x="1880361" y="2177807"/>
              <a:ext cx="307584" cy="1645164"/>
            </a:xfrm>
            <a:prstGeom prst="rect">
              <a:avLst/>
            </a:prstGeom>
            <a:ln w="1355" cap="flat">
              <a:solidFill>
                <a:srgbClr val="000000">
                  <a:alpha val="100000"/>
                </a:srgbClr>
              </a:solidFill>
              <a:prstDash val="solid"/>
              <a:miter/>
            </a:ln>
          </p:spPr>
          <p:txBody>
            <a:bodyPr/>
            <a:lstStyle/>
            <a:p>
              <a:endParaRPr/>
            </a:p>
          </p:txBody>
        </p:sp>
        <p:sp>
          <p:nvSpPr>
            <p:cNvPr id="281" name="rc281"/>
            <p:cNvSpPr/>
            <p:nvPr/>
          </p:nvSpPr>
          <p:spPr>
            <a:xfrm>
              <a:off x="2563881" y="2117983"/>
              <a:ext cx="307584" cy="1704988"/>
            </a:xfrm>
            <a:prstGeom prst="rect">
              <a:avLst/>
            </a:prstGeom>
            <a:ln w="1355" cap="flat">
              <a:solidFill>
                <a:srgbClr val="000000">
                  <a:alpha val="100000"/>
                </a:srgbClr>
              </a:solidFill>
              <a:prstDash val="solid"/>
              <a:miter/>
            </a:ln>
          </p:spPr>
          <p:txBody>
            <a:bodyPr/>
            <a:lstStyle/>
            <a:p>
              <a:endParaRPr/>
            </a:p>
          </p:txBody>
        </p:sp>
        <p:sp>
          <p:nvSpPr>
            <p:cNvPr id="282" name="rc282"/>
            <p:cNvSpPr/>
            <p:nvPr/>
          </p:nvSpPr>
          <p:spPr>
            <a:xfrm>
              <a:off x="2905641" y="2028247"/>
              <a:ext cx="307584" cy="1794724"/>
            </a:xfrm>
            <a:prstGeom prst="rect">
              <a:avLst/>
            </a:prstGeom>
            <a:ln w="1355" cap="flat">
              <a:solidFill>
                <a:srgbClr val="000000">
                  <a:alpha val="100000"/>
                </a:srgbClr>
              </a:solidFill>
              <a:prstDash val="solid"/>
              <a:miter/>
            </a:ln>
          </p:spPr>
          <p:txBody>
            <a:bodyPr/>
            <a:lstStyle/>
            <a:p>
              <a:endParaRPr/>
            </a:p>
          </p:txBody>
        </p:sp>
        <p:sp>
          <p:nvSpPr>
            <p:cNvPr id="283" name="rc283"/>
            <p:cNvSpPr/>
            <p:nvPr/>
          </p:nvSpPr>
          <p:spPr>
            <a:xfrm>
              <a:off x="3589161" y="1848774"/>
              <a:ext cx="307584" cy="1974197"/>
            </a:xfrm>
            <a:prstGeom prst="rect">
              <a:avLst/>
            </a:prstGeom>
            <a:ln w="1355" cap="flat">
              <a:solidFill>
                <a:srgbClr val="000000">
                  <a:alpha val="100000"/>
                </a:srgbClr>
              </a:solidFill>
              <a:prstDash val="solid"/>
              <a:miter/>
            </a:ln>
          </p:spPr>
          <p:txBody>
            <a:bodyPr/>
            <a:lstStyle/>
            <a:p>
              <a:endParaRPr/>
            </a:p>
          </p:txBody>
        </p:sp>
        <p:sp>
          <p:nvSpPr>
            <p:cNvPr id="284" name="rc284"/>
            <p:cNvSpPr/>
            <p:nvPr/>
          </p:nvSpPr>
          <p:spPr>
            <a:xfrm>
              <a:off x="3930921" y="1699214"/>
              <a:ext cx="307584" cy="2123757"/>
            </a:xfrm>
            <a:prstGeom prst="rect">
              <a:avLst/>
            </a:prstGeom>
            <a:ln w="1355" cap="flat">
              <a:solidFill>
                <a:srgbClr val="000000">
                  <a:alpha val="100000"/>
                </a:srgbClr>
              </a:solidFill>
              <a:prstDash val="solid"/>
              <a:miter/>
            </a:ln>
          </p:spPr>
          <p:txBody>
            <a:bodyPr/>
            <a:lstStyle/>
            <a:p>
              <a:endParaRPr/>
            </a:p>
          </p:txBody>
        </p:sp>
        <p:sp>
          <p:nvSpPr>
            <p:cNvPr id="285" name="rc285"/>
            <p:cNvSpPr/>
            <p:nvPr/>
          </p:nvSpPr>
          <p:spPr>
            <a:xfrm>
              <a:off x="4614441" y="1669302"/>
              <a:ext cx="307584" cy="2153669"/>
            </a:xfrm>
            <a:prstGeom prst="rect">
              <a:avLst/>
            </a:prstGeom>
            <a:ln w="1355" cap="flat">
              <a:solidFill>
                <a:srgbClr val="000000">
                  <a:alpha val="100000"/>
                </a:srgbClr>
              </a:solidFill>
              <a:prstDash val="solid"/>
              <a:miter/>
            </a:ln>
          </p:spPr>
          <p:txBody>
            <a:bodyPr/>
            <a:lstStyle/>
            <a:p>
              <a:endParaRPr/>
            </a:p>
          </p:txBody>
        </p:sp>
        <p:sp>
          <p:nvSpPr>
            <p:cNvPr id="286" name="rc286"/>
            <p:cNvSpPr/>
            <p:nvPr/>
          </p:nvSpPr>
          <p:spPr>
            <a:xfrm>
              <a:off x="4956201" y="1579565"/>
              <a:ext cx="307584" cy="2243406"/>
            </a:xfrm>
            <a:prstGeom prst="rect">
              <a:avLst/>
            </a:prstGeom>
            <a:ln w="1355" cap="flat">
              <a:solidFill>
                <a:srgbClr val="000000">
                  <a:alpha val="100000"/>
                </a:srgbClr>
              </a:solidFill>
              <a:prstDash val="solid"/>
              <a:miter/>
            </a:ln>
          </p:spPr>
          <p:txBody>
            <a:bodyPr/>
            <a:lstStyle/>
            <a:p>
              <a:endParaRPr/>
            </a:p>
          </p:txBody>
        </p:sp>
        <p:sp>
          <p:nvSpPr>
            <p:cNvPr id="287" name="rc287"/>
            <p:cNvSpPr/>
            <p:nvPr/>
          </p:nvSpPr>
          <p:spPr>
            <a:xfrm>
              <a:off x="5297962" y="1400093"/>
              <a:ext cx="307584" cy="2422878"/>
            </a:xfrm>
            <a:prstGeom prst="rect">
              <a:avLst/>
            </a:prstGeom>
            <a:ln w="1355" cap="flat">
              <a:solidFill>
                <a:srgbClr val="000000">
                  <a:alpha val="100000"/>
                </a:srgbClr>
              </a:solidFill>
              <a:prstDash val="solid"/>
              <a:miter/>
            </a:ln>
          </p:spPr>
          <p:txBody>
            <a:bodyPr/>
            <a:lstStyle/>
            <a:p>
              <a:endParaRPr/>
            </a:p>
          </p:txBody>
        </p:sp>
        <p:sp>
          <p:nvSpPr>
            <p:cNvPr id="288" name="tx288"/>
            <p:cNvSpPr/>
            <p:nvPr/>
          </p:nvSpPr>
          <p:spPr>
            <a:xfrm>
              <a:off x="928486" y="2470837"/>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41</a:t>
              </a:r>
            </a:p>
          </p:txBody>
        </p:sp>
        <p:sp>
          <p:nvSpPr>
            <p:cNvPr id="289" name="tx289"/>
            <p:cNvSpPr/>
            <p:nvPr/>
          </p:nvSpPr>
          <p:spPr>
            <a:xfrm>
              <a:off x="1270246" y="2376140"/>
              <a:ext cx="160772" cy="103464"/>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44</a:t>
              </a:r>
            </a:p>
          </p:txBody>
        </p:sp>
        <p:sp>
          <p:nvSpPr>
            <p:cNvPr id="290" name="tx290"/>
            <p:cNvSpPr/>
            <p:nvPr/>
          </p:nvSpPr>
          <p:spPr>
            <a:xfrm>
              <a:off x="1612006" y="2088520"/>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53</a:t>
              </a:r>
            </a:p>
          </p:txBody>
        </p:sp>
        <p:sp>
          <p:nvSpPr>
            <p:cNvPr id="291" name="tx291"/>
            <p:cNvSpPr/>
            <p:nvPr/>
          </p:nvSpPr>
          <p:spPr>
            <a:xfrm>
              <a:off x="1953767" y="2027012"/>
              <a:ext cx="160772" cy="10381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55</a:t>
              </a:r>
            </a:p>
          </p:txBody>
        </p:sp>
        <p:sp>
          <p:nvSpPr>
            <p:cNvPr id="292" name="tx292"/>
            <p:cNvSpPr/>
            <p:nvPr/>
          </p:nvSpPr>
          <p:spPr>
            <a:xfrm>
              <a:off x="2637287" y="1963528"/>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57</a:t>
              </a:r>
            </a:p>
          </p:txBody>
        </p:sp>
        <p:sp>
          <p:nvSpPr>
            <p:cNvPr id="293" name="tx293"/>
            <p:cNvSpPr/>
            <p:nvPr/>
          </p:nvSpPr>
          <p:spPr>
            <a:xfrm>
              <a:off x="2295527" y="1963528"/>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57</a:t>
              </a:r>
            </a:p>
          </p:txBody>
        </p:sp>
        <p:sp>
          <p:nvSpPr>
            <p:cNvPr id="294" name="tx294"/>
            <p:cNvSpPr/>
            <p:nvPr/>
          </p:nvSpPr>
          <p:spPr>
            <a:xfrm>
              <a:off x="2979047" y="186664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60</a:t>
              </a:r>
            </a:p>
          </p:txBody>
        </p:sp>
        <p:sp>
          <p:nvSpPr>
            <p:cNvPr id="295" name="tx295"/>
            <p:cNvSpPr/>
            <p:nvPr/>
          </p:nvSpPr>
          <p:spPr>
            <a:xfrm>
              <a:off x="3320807" y="170810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65</a:t>
              </a:r>
            </a:p>
          </p:txBody>
        </p:sp>
        <p:sp>
          <p:nvSpPr>
            <p:cNvPr id="296" name="tx296"/>
            <p:cNvSpPr/>
            <p:nvPr/>
          </p:nvSpPr>
          <p:spPr>
            <a:xfrm>
              <a:off x="3662567" y="167640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a:t>
              </a:r>
            </a:p>
          </p:txBody>
        </p:sp>
        <p:sp>
          <p:nvSpPr>
            <p:cNvPr id="297" name="tx297"/>
            <p:cNvSpPr/>
            <p:nvPr/>
          </p:nvSpPr>
          <p:spPr>
            <a:xfrm>
              <a:off x="4004327" y="1519632"/>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71</a:t>
              </a:r>
            </a:p>
          </p:txBody>
        </p:sp>
        <p:sp>
          <p:nvSpPr>
            <p:cNvPr id="298" name="tx298"/>
            <p:cNvSpPr/>
            <p:nvPr/>
          </p:nvSpPr>
          <p:spPr>
            <a:xfrm>
              <a:off x="4687847" y="1487926"/>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299" name="tx299"/>
            <p:cNvSpPr/>
            <p:nvPr/>
          </p:nvSpPr>
          <p:spPr>
            <a:xfrm>
              <a:off x="4346087" y="1487926"/>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72</a:t>
              </a:r>
            </a:p>
          </p:txBody>
        </p:sp>
        <p:sp>
          <p:nvSpPr>
            <p:cNvPr id="300" name="tx300"/>
            <p:cNvSpPr/>
            <p:nvPr/>
          </p:nvSpPr>
          <p:spPr>
            <a:xfrm>
              <a:off x="5029607" y="1392805"/>
              <a:ext cx="160772" cy="10388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75</a:t>
              </a:r>
            </a:p>
          </p:txBody>
        </p:sp>
        <p:sp>
          <p:nvSpPr>
            <p:cNvPr id="301" name="tx301"/>
            <p:cNvSpPr/>
            <p:nvPr/>
          </p:nvSpPr>
          <p:spPr>
            <a:xfrm>
              <a:off x="5371367" y="120080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302" name="tx302"/>
            <p:cNvSpPr/>
            <p:nvPr/>
          </p:nvSpPr>
          <p:spPr>
            <a:xfrm>
              <a:off x="5713127" y="1200800"/>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81</a:t>
              </a:r>
            </a:p>
          </p:txBody>
        </p:sp>
        <p:sp>
          <p:nvSpPr>
            <p:cNvPr id="303" name="tx303"/>
            <p:cNvSpPr/>
            <p:nvPr/>
          </p:nvSpPr>
          <p:spPr>
            <a:xfrm>
              <a:off x="6054888" y="1169093"/>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82</a:t>
              </a:r>
            </a:p>
          </p:txBody>
        </p:sp>
        <p:sp>
          <p:nvSpPr>
            <p:cNvPr id="304" name="tx304"/>
            <p:cNvSpPr/>
            <p:nvPr/>
          </p:nvSpPr>
          <p:spPr>
            <a:xfrm>
              <a:off x="6396648" y="1137316"/>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a:t>
              </a:r>
            </a:p>
          </p:txBody>
        </p:sp>
        <p:sp>
          <p:nvSpPr>
            <p:cNvPr id="305" name="tx305"/>
            <p:cNvSpPr/>
            <p:nvPr/>
          </p:nvSpPr>
          <p:spPr>
            <a:xfrm>
              <a:off x="7080168" y="101055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06" name="tx306"/>
            <p:cNvSpPr/>
            <p:nvPr/>
          </p:nvSpPr>
          <p:spPr>
            <a:xfrm>
              <a:off x="6738408" y="101055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87</a:t>
              </a:r>
            </a:p>
          </p:txBody>
        </p:sp>
        <p:sp>
          <p:nvSpPr>
            <p:cNvPr id="307" name="tx307"/>
            <p:cNvSpPr/>
            <p:nvPr/>
          </p:nvSpPr>
          <p:spPr>
            <a:xfrm>
              <a:off x="7421928" y="978852"/>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88</a:t>
              </a:r>
            </a:p>
          </p:txBody>
        </p:sp>
        <p:sp>
          <p:nvSpPr>
            <p:cNvPr id="308" name="tx308"/>
            <p:cNvSpPr/>
            <p:nvPr/>
          </p:nvSpPr>
          <p:spPr>
            <a:xfrm>
              <a:off x="7763688" y="91543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09" name="tx309"/>
            <p:cNvSpPr/>
            <p:nvPr/>
          </p:nvSpPr>
          <p:spPr>
            <a:xfrm>
              <a:off x="8105448" y="915439"/>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90</a:t>
              </a:r>
            </a:p>
          </p:txBody>
        </p:sp>
        <p:sp>
          <p:nvSpPr>
            <p:cNvPr id="310" name="tx310"/>
            <p:cNvSpPr/>
            <p:nvPr/>
          </p:nvSpPr>
          <p:spPr>
            <a:xfrm>
              <a:off x="8447208" y="820248"/>
              <a:ext cx="16077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93</a:t>
              </a:r>
            </a:p>
          </p:txBody>
        </p:sp>
        <p:sp>
          <p:nvSpPr>
            <p:cNvPr id="311" name="tx311"/>
            <p:cNvSpPr/>
            <p:nvPr/>
          </p:nvSpPr>
          <p:spPr>
            <a:xfrm>
              <a:off x="8788968" y="756905"/>
              <a:ext cx="16077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95</a:t>
              </a:r>
            </a:p>
          </p:txBody>
        </p:sp>
        <p:sp>
          <p:nvSpPr>
            <p:cNvPr id="312" name="pg312"/>
            <p:cNvSpPr/>
            <p:nvPr/>
          </p:nvSpPr>
          <p:spPr>
            <a:xfrm>
              <a:off x="916061" y="3108541"/>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3" name="tx313"/>
            <p:cNvSpPr/>
            <p:nvPr/>
          </p:nvSpPr>
          <p:spPr>
            <a:xfrm>
              <a:off x="948583" y="31394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314" name="pg314"/>
            <p:cNvSpPr/>
            <p:nvPr/>
          </p:nvSpPr>
          <p:spPr>
            <a:xfrm>
              <a:off x="1287966" y="306367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5" name="tx315"/>
            <p:cNvSpPr/>
            <p:nvPr/>
          </p:nvSpPr>
          <p:spPr>
            <a:xfrm>
              <a:off x="1320488" y="309593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16" name="pg316"/>
            <p:cNvSpPr/>
            <p:nvPr/>
          </p:nvSpPr>
          <p:spPr>
            <a:xfrm>
              <a:off x="1971486" y="289915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7" name="tx317"/>
            <p:cNvSpPr/>
            <p:nvPr/>
          </p:nvSpPr>
          <p:spPr>
            <a:xfrm>
              <a:off x="2004008" y="293136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318" name="pg318"/>
            <p:cNvSpPr/>
            <p:nvPr/>
          </p:nvSpPr>
          <p:spPr>
            <a:xfrm>
              <a:off x="2655007" y="286924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19" name="tx319"/>
            <p:cNvSpPr/>
            <p:nvPr/>
          </p:nvSpPr>
          <p:spPr>
            <a:xfrm>
              <a:off x="2687528" y="2901448"/>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320" name="pg320"/>
            <p:cNvSpPr/>
            <p:nvPr/>
          </p:nvSpPr>
          <p:spPr>
            <a:xfrm>
              <a:off x="2996767" y="282437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1" name="tx321"/>
            <p:cNvSpPr/>
            <p:nvPr/>
          </p:nvSpPr>
          <p:spPr>
            <a:xfrm>
              <a:off x="3029288" y="285525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322" name="pg322"/>
            <p:cNvSpPr/>
            <p:nvPr/>
          </p:nvSpPr>
          <p:spPr>
            <a:xfrm>
              <a:off x="3680287" y="273464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3" name="tx323"/>
            <p:cNvSpPr/>
            <p:nvPr/>
          </p:nvSpPr>
          <p:spPr>
            <a:xfrm>
              <a:off x="3712808" y="2765468"/>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324" name="pg324"/>
            <p:cNvSpPr/>
            <p:nvPr/>
          </p:nvSpPr>
          <p:spPr>
            <a:xfrm>
              <a:off x="4022047" y="265986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5" name="tx325"/>
            <p:cNvSpPr/>
            <p:nvPr/>
          </p:nvSpPr>
          <p:spPr>
            <a:xfrm>
              <a:off x="4054568" y="269238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326" name="pg326"/>
            <p:cNvSpPr/>
            <p:nvPr/>
          </p:nvSpPr>
          <p:spPr>
            <a:xfrm>
              <a:off x="4705567" y="264490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7" name="tx327"/>
            <p:cNvSpPr/>
            <p:nvPr/>
          </p:nvSpPr>
          <p:spPr>
            <a:xfrm>
              <a:off x="4738089" y="267578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28" name="pg328"/>
            <p:cNvSpPr/>
            <p:nvPr/>
          </p:nvSpPr>
          <p:spPr>
            <a:xfrm>
              <a:off x="5047327" y="260003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9" name="tx329"/>
            <p:cNvSpPr/>
            <p:nvPr/>
          </p:nvSpPr>
          <p:spPr>
            <a:xfrm>
              <a:off x="5079849" y="2633563"/>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330" name="pg330"/>
            <p:cNvSpPr/>
            <p:nvPr/>
          </p:nvSpPr>
          <p:spPr>
            <a:xfrm>
              <a:off x="5389087" y="251029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1" name="tx331"/>
            <p:cNvSpPr/>
            <p:nvPr/>
          </p:nvSpPr>
          <p:spPr>
            <a:xfrm>
              <a:off x="5421609" y="254118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332" name="tx332"/>
            <p:cNvSpPr/>
            <p:nvPr/>
          </p:nvSpPr>
          <p:spPr>
            <a:xfrm>
              <a:off x="663492" y="377085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33" name="tx333"/>
            <p:cNvSpPr/>
            <p:nvPr/>
          </p:nvSpPr>
          <p:spPr>
            <a:xfrm>
              <a:off x="585797" y="302305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34" name="tx334"/>
            <p:cNvSpPr/>
            <p:nvPr/>
          </p:nvSpPr>
          <p:spPr>
            <a:xfrm>
              <a:off x="585797" y="227525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35" name="tx335"/>
            <p:cNvSpPr/>
            <p:nvPr/>
          </p:nvSpPr>
          <p:spPr>
            <a:xfrm>
              <a:off x="585797" y="1529156"/>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36" name="tx336"/>
            <p:cNvSpPr/>
            <p:nvPr/>
          </p:nvSpPr>
          <p:spPr>
            <a:xfrm>
              <a:off x="508103" y="77964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37" name="tx337"/>
            <p:cNvSpPr/>
            <p:nvPr/>
          </p:nvSpPr>
          <p:spPr>
            <a:xfrm rot="-5400000">
              <a:off x="202016" y="4763597"/>
              <a:ext cx="1584244"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38" name="tx338"/>
            <p:cNvSpPr/>
            <p:nvPr/>
          </p:nvSpPr>
          <p:spPr>
            <a:xfrm rot="-5400000">
              <a:off x="1170892" y="4163767"/>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Bénin</a:t>
              </a:r>
            </a:p>
          </p:txBody>
        </p:sp>
        <p:sp>
          <p:nvSpPr>
            <p:cNvPr id="339" name="tx339"/>
            <p:cNvSpPr/>
            <p:nvPr/>
          </p:nvSpPr>
          <p:spPr>
            <a:xfrm rot="-5400000">
              <a:off x="1087378" y="4561755"/>
              <a:ext cx="118056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40" name="tx340"/>
            <p:cNvSpPr/>
            <p:nvPr/>
          </p:nvSpPr>
          <p:spPr>
            <a:xfrm rot="-5400000">
              <a:off x="1881117" y="4135834"/>
              <a:ext cx="30266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RDC</a:t>
              </a:r>
            </a:p>
          </p:txBody>
        </p:sp>
        <p:sp>
          <p:nvSpPr>
            <p:cNvPr id="341" name="tx341"/>
            <p:cNvSpPr/>
            <p:nvPr/>
          </p:nvSpPr>
          <p:spPr>
            <a:xfrm rot="-5400000">
              <a:off x="2164487"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Gabon</a:t>
              </a:r>
            </a:p>
          </p:txBody>
        </p:sp>
        <p:sp>
          <p:nvSpPr>
            <p:cNvPr id="342" name="tx342"/>
            <p:cNvSpPr/>
            <p:nvPr/>
          </p:nvSpPr>
          <p:spPr>
            <a:xfrm rot="-5400000">
              <a:off x="2481418" y="4192519"/>
              <a:ext cx="442565" cy="12994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Nigéria</a:t>
              </a:r>
            </a:p>
          </p:txBody>
        </p:sp>
        <p:sp>
          <p:nvSpPr>
            <p:cNvPr id="343" name="tx343"/>
            <p:cNvSpPr/>
            <p:nvPr/>
          </p:nvSpPr>
          <p:spPr>
            <a:xfrm rot="-5400000">
              <a:off x="2832489" y="4209743"/>
              <a:ext cx="4504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a:t>
              </a:r>
            </a:p>
          </p:txBody>
        </p:sp>
        <p:sp>
          <p:nvSpPr>
            <p:cNvPr id="344" name="tx344"/>
            <p:cNvSpPr/>
            <p:nvPr/>
          </p:nvSpPr>
          <p:spPr>
            <a:xfrm rot="-5400000">
              <a:off x="2941336" y="4442656"/>
              <a:ext cx="916303"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Guinée-Bissau</a:t>
              </a:r>
            </a:p>
          </p:txBody>
        </p:sp>
        <p:sp>
          <p:nvSpPr>
            <p:cNvPr id="345" name="tx345"/>
            <p:cNvSpPr/>
            <p:nvPr/>
          </p:nvSpPr>
          <p:spPr>
            <a:xfrm rot="-5400000">
              <a:off x="3548001" y="4179524"/>
              <a:ext cx="388267"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Tchad</a:t>
              </a:r>
            </a:p>
          </p:txBody>
        </p:sp>
        <p:sp>
          <p:nvSpPr>
            <p:cNvPr id="346" name="tx346"/>
            <p:cNvSpPr/>
            <p:nvPr/>
          </p:nvSpPr>
          <p:spPr>
            <a:xfrm rot="-5400000">
              <a:off x="3756882" y="4310629"/>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Cameroun</a:t>
              </a:r>
            </a:p>
          </p:txBody>
        </p:sp>
        <p:sp>
          <p:nvSpPr>
            <p:cNvPr id="347" name="tx347"/>
            <p:cNvSpPr/>
            <p:nvPr/>
          </p:nvSpPr>
          <p:spPr>
            <a:xfrm rot="-5400000">
              <a:off x="4205088" y="4176489"/>
              <a:ext cx="41166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Congo</a:t>
              </a:r>
            </a:p>
          </p:txBody>
        </p:sp>
        <p:sp>
          <p:nvSpPr>
            <p:cNvPr id="348" name="tx348"/>
            <p:cNvSpPr/>
            <p:nvPr/>
          </p:nvSpPr>
          <p:spPr>
            <a:xfrm rot="-5400000">
              <a:off x="4639345" y="4113460"/>
              <a:ext cx="25613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Mali</a:t>
              </a:r>
            </a:p>
          </p:txBody>
        </p:sp>
        <p:sp>
          <p:nvSpPr>
            <p:cNvPr id="349" name="tx349"/>
            <p:cNvSpPr/>
            <p:nvPr/>
          </p:nvSpPr>
          <p:spPr>
            <a:xfrm rot="-5400000">
              <a:off x="4718349" y="4374443"/>
              <a:ext cx="77987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Cote d'Ivoire</a:t>
              </a:r>
            </a:p>
          </p:txBody>
        </p:sp>
        <p:sp>
          <p:nvSpPr>
            <p:cNvPr id="350" name="tx350"/>
            <p:cNvSpPr/>
            <p:nvPr/>
          </p:nvSpPr>
          <p:spPr>
            <a:xfrm rot="-5400000">
              <a:off x="5270137" y="4138426"/>
              <a:ext cx="3338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Niger</a:t>
              </a:r>
            </a:p>
          </p:txBody>
        </p:sp>
        <p:sp>
          <p:nvSpPr>
            <p:cNvPr id="351" name="tx351"/>
            <p:cNvSpPr/>
            <p:nvPr/>
          </p:nvSpPr>
          <p:spPr>
            <a:xfrm rot="-5400000">
              <a:off x="5619605" y="4130718"/>
              <a:ext cx="318417"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Togo</a:t>
              </a:r>
            </a:p>
          </p:txBody>
        </p:sp>
        <p:sp>
          <p:nvSpPr>
            <p:cNvPr id="352" name="tx352"/>
            <p:cNvSpPr/>
            <p:nvPr/>
          </p:nvSpPr>
          <p:spPr>
            <a:xfrm rot="-5400000">
              <a:off x="5924496" y="4194804"/>
              <a:ext cx="41937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Libéria</a:t>
              </a:r>
            </a:p>
          </p:txBody>
        </p:sp>
        <p:sp>
          <p:nvSpPr>
            <p:cNvPr id="353" name="tx353"/>
            <p:cNvSpPr/>
            <p:nvPr/>
          </p:nvSpPr>
          <p:spPr>
            <a:xfrm rot="-5400000">
              <a:off x="6230751" y="4229081"/>
              <a:ext cx="48915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Gambie</a:t>
              </a:r>
            </a:p>
          </p:txBody>
        </p:sp>
        <p:sp>
          <p:nvSpPr>
            <p:cNvPr id="354" name="tx354"/>
            <p:cNvSpPr/>
            <p:nvPr/>
          </p:nvSpPr>
          <p:spPr>
            <a:xfrm rot="-5400000">
              <a:off x="6124694" y="4650841"/>
              <a:ext cx="1358732"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55" name="tx355"/>
            <p:cNvSpPr/>
            <p:nvPr/>
          </p:nvSpPr>
          <p:spPr>
            <a:xfrm rot="-5400000">
              <a:off x="6888657" y="4227000"/>
              <a:ext cx="51268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Sénégal</a:t>
              </a:r>
            </a:p>
          </p:txBody>
        </p:sp>
        <p:sp>
          <p:nvSpPr>
            <p:cNvPr id="356" name="tx356"/>
            <p:cNvSpPr/>
            <p:nvPr/>
          </p:nvSpPr>
          <p:spPr>
            <a:xfrm rot="-5400000">
              <a:off x="7089967" y="4396919"/>
              <a:ext cx="823056"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Burkina Faso</a:t>
              </a:r>
            </a:p>
          </p:txBody>
        </p:sp>
        <p:sp>
          <p:nvSpPr>
            <p:cNvPr id="357" name="tx357"/>
            <p:cNvSpPr/>
            <p:nvPr/>
          </p:nvSpPr>
          <p:spPr>
            <a:xfrm rot="-5400000">
              <a:off x="7632648" y="4194224"/>
              <a:ext cx="41944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Ghana</a:t>
              </a:r>
            </a:p>
          </p:txBody>
        </p:sp>
        <p:sp>
          <p:nvSpPr>
            <p:cNvPr id="358" name="tx358"/>
            <p:cNvSpPr/>
            <p:nvPr/>
          </p:nvSpPr>
          <p:spPr>
            <a:xfrm rot="-5400000">
              <a:off x="7784163" y="4384470"/>
              <a:ext cx="79993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Sierra Leone</a:t>
              </a:r>
            </a:p>
          </p:txBody>
        </p:sp>
        <p:sp>
          <p:nvSpPr>
            <p:cNvPr id="359" name="tx359"/>
            <p:cNvSpPr/>
            <p:nvPr/>
          </p:nvSpPr>
          <p:spPr>
            <a:xfrm rot="-5400000">
              <a:off x="8200650" y="4311516"/>
              <a:ext cx="65225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Mauritanie</a:t>
              </a:r>
            </a:p>
          </p:txBody>
        </p:sp>
        <p:sp>
          <p:nvSpPr>
            <p:cNvPr id="360" name="tx360"/>
            <p:cNvSpPr/>
            <p:nvPr/>
          </p:nvSpPr>
          <p:spPr>
            <a:xfrm rot="-5400000">
              <a:off x="8494866" y="4357287"/>
              <a:ext cx="74556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Cabo Verde</a:t>
              </a:r>
            </a:p>
          </p:txBody>
        </p:sp>
        <p:sp>
          <p:nvSpPr>
            <p:cNvPr id="361" name="tx361"/>
            <p:cNvSpPr/>
            <p:nvPr/>
          </p:nvSpPr>
          <p:spPr>
            <a:xfrm rot="-5400000">
              <a:off x="-95211" y="2251346"/>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62" name="rc362"/>
            <p:cNvSpPr/>
            <p:nvPr/>
          </p:nvSpPr>
          <p:spPr>
            <a:xfrm>
              <a:off x="4184938" y="5993415"/>
              <a:ext cx="219455" cy="219455"/>
            </a:xfrm>
            <a:prstGeom prst="rect">
              <a:avLst/>
            </a:prstGeom>
            <a:solidFill>
              <a:srgbClr val="FFFFFF">
                <a:alpha val="100000"/>
              </a:srgbClr>
            </a:solidFill>
          </p:spPr>
          <p:txBody>
            <a:bodyPr/>
            <a:lstStyle/>
            <a:p>
              <a:endParaRPr/>
            </a:p>
          </p:txBody>
        </p:sp>
        <p:sp>
          <p:nvSpPr>
            <p:cNvPr id="363" name="pg363"/>
            <p:cNvSpPr/>
            <p:nvPr/>
          </p:nvSpPr>
          <p:spPr>
            <a:xfrm>
              <a:off x="4369489" y="6177966"/>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4" name="pg364"/>
            <p:cNvSpPr/>
            <p:nvPr/>
          </p:nvSpPr>
          <p:spPr>
            <a:xfrm>
              <a:off x="4274879" y="6083356"/>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5" name="pg365"/>
            <p:cNvSpPr/>
            <p:nvPr/>
          </p:nvSpPr>
          <p:spPr>
            <a:xfrm>
              <a:off x="4185000" y="5993477"/>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6" name="pg366"/>
            <p:cNvSpPr/>
            <p:nvPr/>
          </p:nvSpPr>
          <p:spPr>
            <a:xfrm>
              <a:off x="4185000" y="5993477"/>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7" name="pg367"/>
            <p:cNvSpPr/>
            <p:nvPr/>
          </p:nvSpPr>
          <p:spPr>
            <a:xfrm>
              <a:off x="4185000" y="5993477"/>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8" name="rc368"/>
            <p:cNvSpPr/>
            <p:nvPr/>
          </p:nvSpPr>
          <p:spPr>
            <a:xfrm>
              <a:off x="4184938" y="5993415"/>
              <a:ext cx="219455" cy="219455"/>
            </a:xfrm>
            <a:prstGeom prst="rect">
              <a:avLst/>
            </a:prstGeom>
            <a:ln w="476" cap="sq">
              <a:solidFill>
                <a:srgbClr val="000000">
                  <a:alpha val="100000"/>
                </a:srgbClr>
              </a:solidFill>
              <a:prstDash val="solid"/>
              <a:miter/>
            </a:ln>
          </p:spPr>
          <p:txBody>
            <a:bodyPr/>
            <a:lstStyle/>
            <a:p>
              <a:endParaRPr/>
            </a:p>
          </p:txBody>
        </p:sp>
        <p:sp>
          <p:nvSpPr>
            <p:cNvPr id="369" name="tx369"/>
            <p:cNvSpPr/>
            <p:nvPr/>
          </p:nvSpPr>
          <p:spPr>
            <a:xfrm>
              <a:off x="4473983" y="6024834"/>
              <a:ext cx="1219305" cy="12830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70" name="tx370"/>
            <p:cNvSpPr/>
            <p:nvPr/>
          </p:nvSpPr>
          <p:spPr>
            <a:xfrm>
              <a:off x="803816" y="398022"/>
              <a:ext cx="598199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WCAR, 2024</a:t>
              </a:r>
            </a:p>
          </p:txBody>
        </p:sp>
        <p:sp>
          <p:nvSpPr>
            <p:cNvPr id="371" name="tx371"/>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72" name="tx372"/>
            <p:cNvSpPr/>
            <p:nvPr/>
          </p:nvSpPr>
          <p:spPr>
            <a:xfrm>
              <a:off x="1725263" y="6449175"/>
              <a:ext cx="7349147"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73" name="tx373"/>
            <p:cNvSpPr/>
            <p:nvPr/>
          </p:nvSpPr>
          <p:spPr>
            <a:xfrm>
              <a:off x="7195391" y="6590777"/>
              <a:ext cx="1879019" cy="826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7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contre la MCV1 dans les pays de WCAR, classés du plus faible au plus élevé, ainsi que le classement des 10 pays comptant le plus grand nombre d'enfants non vaccinés, en chiffres absolus.
En 2024, le Cameroun se classera au 10e rang sur 24 pays pour la plus faible couverture en MCV1 (sur la base des rangs ex æquo).
Le Cameroun était dans le top 10 des pays ayant le plus grand nombre d'enfants non vaccinés (rang=4).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3792925"/>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3173381"/>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2553837"/>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1934293"/>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9913" y="1314749"/>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989913" y="410269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348315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9913" y="286360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89913" y="224406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89913" y="162452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89913" y="100497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57446"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83659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215752"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594905"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69822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74058"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24988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25719"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801550"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77381" y="910858"/>
              <a:ext cx="0" cy="3343831"/>
            </a:xfrm>
            <a:custGeom>
              <a:avLst/>
              <a:gdLst/>
              <a:ahLst/>
              <a:cxnLst/>
              <a:rect l="0" t="0" r="0" b="0"/>
              <a:pathLst>
                <a:path h="3343831">
                  <a:moveTo>
                    <a:pt x="0" y="3343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333322" y="3755616"/>
              <a:ext cx="248247" cy="347080"/>
            </a:xfrm>
            <a:prstGeom prst="rect">
              <a:avLst/>
            </a:prstGeom>
            <a:solidFill>
              <a:srgbClr val="80BD41">
                <a:alpha val="100000"/>
              </a:srgbClr>
            </a:solidFill>
          </p:spPr>
          <p:txBody>
            <a:bodyPr/>
            <a:lstStyle/>
            <a:p>
              <a:endParaRPr/>
            </a:p>
          </p:txBody>
        </p:sp>
        <p:sp>
          <p:nvSpPr>
            <p:cNvPr id="27" name="rc27"/>
            <p:cNvSpPr/>
            <p:nvPr/>
          </p:nvSpPr>
          <p:spPr>
            <a:xfrm>
              <a:off x="1333322" y="3394372"/>
              <a:ext cx="248247" cy="361243"/>
            </a:xfrm>
            <a:prstGeom prst="rect">
              <a:avLst/>
            </a:prstGeom>
            <a:solidFill>
              <a:srgbClr val="E2231A">
                <a:alpha val="100000"/>
              </a:srgbClr>
            </a:solidFill>
          </p:spPr>
          <p:txBody>
            <a:bodyPr/>
            <a:lstStyle/>
            <a:p>
              <a:endParaRPr/>
            </a:p>
          </p:txBody>
        </p:sp>
        <p:sp>
          <p:nvSpPr>
            <p:cNvPr id="28" name="rc28"/>
            <p:cNvSpPr/>
            <p:nvPr/>
          </p:nvSpPr>
          <p:spPr>
            <a:xfrm>
              <a:off x="1609153" y="3733399"/>
              <a:ext cx="248247" cy="369297"/>
            </a:xfrm>
            <a:prstGeom prst="rect">
              <a:avLst/>
            </a:prstGeom>
            <a:solidFill>
              <a:srgbClr val="80BD41">
                <a:alpha val="100000"/>
              </a:srgbClr>
            </a:solidFill>
          </p:spPr>
          <p:txBody>
            <a:bodyPr/>
            <a:lstStyle/>
            <a:p>
              <a:endParaRPr/>
            </a:p>
          </p:txBody>
        </p:sp>
        <p:sp>
          <p:nvSpPr>
            <p:cNvPr id="29" name="rc29"/>
            <p:cNvSpPr/>
            <p:nvPr/>
          </p:nvSpPr>
          <p:spPr>
            <a:xfrm>
              <a:off x="1609153" y="3378586"/>
              <a:ext cx="248247" cy="354812"/>
            </a:xfrm>
            <a:prstGeom prst="rect">
              <a:avLst/>
            </a:prstGeom>
            <a:solidFill>
              <a:srgbClr val="E2231A">
                <a:alpha val="100000"/>
              </a:srgbClr>
            </a:solidFill>
          </p:spPr>
          <p:txBody>
            <a:bodyPr/>
            <a:lstStyle/>
            <a:p>
              <a:endParaRPr/>
            </a:p>
          </p:txBody>
        </p:sp>
        <p:sp>
          <p:nvSpPr>
            <p:cNvPr id="30" name="rc30"/>
            <p:cNvSpPr/>
            <p:nvPr/>
          </p:nvSpPr>
          <p:spPr>
            <a:xfrm>
              <a:off x="1884983" y="3706796"/>
              <a:ext cx="248247" cy="395901"/>
            </a:xfrm>
            <a:prstGeom prst="rect">
              <a:avLst/>
            </a:prstGeom>
            <a:solidFill>
              <a:srgbClr val="80BD41">
                <a:alpha val="100000"/>
              </a:srgbClr>
            </a:solidFill>
          </p:spPr>
          <p:txBody>
            <a:bodyPr/>
            <a:lstStyle/>
            <a:p>
              <a:endParaRPr/>
            </a:p>
          </p:txBody>
        </p:sp>
        <p:sp>
          <p:nvSpPr>
            <p:cNvPr id="31" name="rc31"/>
            <p:cNvSpPr/>
            <p:nvPr/>
          </p:nvSpPr>
          <p:spPr>
            <a:xfrm>
              <a:off x="1884983" y="3355713"/>
              <a:ext cx="248247" cy="351083"/>
            </a:xfrm>
            <a:prstGeom prst="rect">
              <a:avLst/>
            </a:prstGeom>
            <a:solidFill>
              <a:srgbClr val="E2231A">
                <a:alpha val="100000"/>
              </a:srgbClr>
            </a:solidFill>
          </p:spPr>
          <p:txBody>
            <a:bodyPr/>
            <a:lstStyle/>
            <a:p>
              <a:endParaRPr/>
            </a:p>
          </p:txBody>
        </p:sp>
        <p:sp>
          <p:nvSpPr>
            <p:cNvPr id="32" name="rc32"/>
            <p:cNvSpPr/>
            <p:nvPr/>
          </p:nvSpPr>
          <p:spPr>
            <a:xfrm>
              <a:off x="2160814" y="3630741"/>
              <a:ext cx="248247" cy="471956"/>
            </a:xfrm>
            <a:prstGeom prst="rect">
              <a:avLst/>
            </a:prstGeom>
            <a:solidFill>
              <a:srgbClr val="80BD41">
                <a:alpha val="100000"/>
              </a:srgbClr>
            </a:solidFill>
          </p:spPr>
          <p:txBody>
            <a:bodyPr/>
            <a:lstStyle/>
            <a:p>
              <a:endParaRPr/>
            </a:p>
          </p:txBody>
        </p:sp>
        <p:sp>
          <p:nvSpPr>
            <p:cNvPr id="33" name="rc33"/>
            <p:cNvSpPr/>
            <p:nvPr/>
          </p:nvSpPr>
          <p:spPr>
            <a:xfrm>
              <a:off x="2160814" y="3328998"/>
              <a:ext cx="248247" cy="301742"/>
            </a:xfrm>
            <a:prstGeom prst="rect">
              <a:avLst/>
            </a:prstGeom>
            <a:solidFill>
              <a:srgbClr val="E2231A">
                <a:alpha val="100000"/>
              </a:srgbClr>
            </a:solidFill>
          </p:spPr>
          <p:txBody>
            <a:bodyPr/>
            <a:lstStyle/>
            <a:p>
              <a:endParaRPr/>
            </a:p>
          </p:txBody>
        </p:sp>
        <p:sp>
          <p:nvSpPr>
            <p:cNvPr id="34" name="rc34"/>
            <p:cNvSpPr/>
            <p:nvPr/>
          </p:nvSpPr>
          <p:spPr>
            <a:xfrm>
              <a:off x="2436645" y="3590606"/>
              <a:ext cx="248247" cy="512090"/>
            </a:xfrm>
            <a:prstGeom prst="rect">
              <a:avLst/>
            </a:prstGeom>
            <a:solidFill>
              <a:srgbClr val="80BD41">
                <a:alpha val="100000"/>
              </a:srgbClr>
            </a:solidFill>
          </p:spPr>
          <p:txBody>
            <a:bodyPr/>
            <a:lstStyle/>
            <a:p>
              <a:endParaRPr/>
            </a:p>
          </p:txBody>
        </p:sp>
        <p:sp>
          <p:nvSpPr>
            <p:cNvPr id="35" name="rc35"/>
            <p:cNvSpPr/>
            <p:nvPr/>
          </p:nvSpPr>
          <p:spPr>
            <a:xfrm>
              <a:off x="2436645" y="3302556"/>
              <a:ext cx="248247" cy="288050"/>
            </a:xfrm>
            <a:prstGeom prst="rect">
              <a:avLst/>
            </a:prstGeom>
            <a:solidFill>
              <a:srgbClr val="E2231A">
                <a:alpha val="100000"/>
              </a:srgbClr>
            </a:solidFill>
          </p:spPr>
          <p:txBody>
            <a:bodyPr/>
            <a:lstStyle/>
            <a:p>
              <a:endParaRPr/>
            </a:p>
          </p:txBody>
        </p:sp>
        <p:sp>
          <p:nvSpPr>
            <p:cNvPr id="36" name="rc36"/>
            <p:cNvSpPr/>
            <p:nvPr/>
          </p:nvSpPr>
          <p:spPr>
            <a:xfrm>
              <a:off x="2712475" y="3542109"/>
              <a:ext cx="248247" cy="560588"/>
            </a:xfrm>
            <a:prstGeom prst="rect">
              <a:avLst/>
            </a:prstGeom>
            <a:solidFill>
              <a:srgbClr val="80BD41">
                <a:alpha val="100000"/>
              </a:srgbClr>
            </a:solidFill>
          </p:spPr>
          <p:txBody>
            <a:bodyPr/>
            <a:lstStyle/>
            <a:p>
              <a:endParaRPr/>
            </a:p>
          </p:txBody>
        </p:sp>
        <p:sp>
          <p:nvSpPr>
            <p:cNvPr id="37" name="rc37"/>
            <p:cNvSpPr/>
            <p:nvPr/>
          </p:nvSpPr>
          <p:spPr>
            <a:xfrm>
              <a:off x="2712475" y="3278307"/>
              <a:ext cx="248247" cy="263801"/>
            </a:xfrm>
            <a:prstGeom prst="rect">
              <a:avLst/>
            </a:prstGeom>
            <a:solidFill>
              <a:srgbClr val="E2231A">
                <a:alpha val="100000"/>
              </a:srgbClr>
            </a:solidFill>
          </p:spPr>
          <p:txBody>
            <a:bodyPr/>
            <a:lstStyle/>
            <a:p>
              <a:endParaRPr/>
            </a:p>
          </p:txBody>
        </p:sp>
        <p:sp>
          <p:nvSpPr>
            <p:cNvPr id="38" name="rc38"/>
            <p:cNvSpPr/>
            <p:nvPr/>
          </p:nvSpPr>
          <p:spPr>
            <a:xfrm>
              <a:off x="2988306" y="3486350"/>
              <a:ext cx="248247" cy="616347"/>
            </a:xfrm>
            <a:prstGeom prst="rect">
              <a:avLst/>
            </a:prstGeom>
            <a:solidFill>
              <a:srgbClr val="80BD41">
                <a:alpha val="100000"/>
              </a:srgbClr>
            </a:solidFill>
          </p:spPr>
          <p:txBody>
            <a:bodyPr/>
            <a:lstStyle/>
            <a:p>
              <a:endParaRPr/>
            </a:p>
          </p:txBody>
        </p:sp>
        <p:sp>
          <p:nvSpPr>
            <p:cNvPr id="39" name="rc39"/>
            <p:cNvSpPr/>
            <p:nvPr/>
          </p:nvSpPr>
          <p:spPr>
            <a:xfrm>
              <a:off x="2988306" y="3258382"/>
              <a:ext cx="248247" cy="227967"/>
            </a:xfrm>
            <a:prstGeom prst="rect">
              <a:avLst/>
            </a:prstGeom>
            <a:solidFill>
              <a:srgbClr val="E2231A">
                <a:alpha val="100000"/>
              </a:srgbClr>
            </a:solidFill>
          </p:spPr>
          <p:txBody>
            <a:bodyPr/>
            <a:lstStyle/>
            <a:p>
              <a:endParaRPr/>
            </a:p>
          </p:txBody>
        </p:sp>
        <p:sp>
          <p:nvSpPr>
            <p:cNvPr id="40" name="rc40"/>
            <p:cNvSpPr/>
            <p:nvPr/>
          </p:nvSpPr>
          <p:spPr>
            <a:xfrm>
              <a:off x="3264137" y="3462832"/>
              <a:ext cx="248247" cy="639865"/>
            </a:xfrm>
            <a:prstGeom prst="rect">
              <a:avLst/>
            </a:prstGeom>
            <a:solidFill>
              <a:srgbClr val="80BD41">
                <a:alpha val="100000"/>
              </a:srgbClr>
            </a:solidFill>
          </p:spPr>
          <p:txBody>
            <a:bodyPr/>
            <a:lstStyle/>
            <a:p>
              <a:endParaRPr/>
            </a:p>
          </p:txBody>
        </p:sp>
        <p:sp>
          <p:nvSpPr>
            <p:cNvPr id="41" name="rc41"/>
            <p:cNvSpPr/>
            <p:nvPr/>
          </p:nvSpPr>
          <p:spPr>
            <a:xfrm>
              <a:off x="3264137" y="3238012"/>
              <a:ext cx="248247" cy="224820"/>
            </a:xfrm>
            <a:prstGeom prst="rect">
              <a:avLst/>
            </a:prstGeom>
            <a:solidFill>
              <a:srgbClr val="E2231A">
                <a:alpha val="100000"/>
              </a:srgbClr>
            </a:solidFill>
          </p:spPr>
          <p:txBody>
            <a:bodyPr/>
            <a:lstStyle/>
            <a:p>
              <a:endParaRPr/>
            </a:p>
          </p:txBody>
        </p:sp>
        <p:sp>
          <p:nvSpPr>
            <p:cNvPr id="42" name="rc42"/>
            <p:cNvSpPr/>
            <p:nvPr/>
          </p:nvSpPr>
          <p:spPr>
            <a:xfrm>
              <a:off x="3539967" y="3394310"/>
              <a:ext cx="248247" cy="708386"/>
            </a:xfrm>
            <a:prstGeom prst="rect">
              <a:avLst/>
            </a:prstGeom>
            <a:solidFill>
              <a:srgbClr val="80BD41">
                <a:alpha val="100000"/>
              </a:srgbClr>
            </a:solidFill>
          </p:spPr>
          <p:txBody>
            <a:bodyPr/>
            <a:lstStyle/>
            <a:p>
              <a:endParaRPr/>
            </a:p>
          </p:txBody>
        </p:sp>
        <p:sp>
          <p:nvSpPr>
            <p:cNvPr id="43" name="rc43"/>
            <p:cNvSpPr/>
            <p:nvPr/>
          </p:nvSpPr>
          <p:spPr>
            <a:xfrm>
              <a:off x="3539967" y="3217207"/>
              <a:ext cx="248247" cy="177102"/>
            </a:xfrm>
            <a:prstGeom prst="rect">
              <a:avLst/>
            </a:prstGeom>
            <a:solidFill>
              <a:srgbClr val="E2231A">
                <a:alpha val="100000"/>
              </a:srgbClr>
            </a:solidFill>
          </p:spPr>
          <p:txBody>
            <a:bodyPr/>
            <a:lstStyle/>
            <a:p>
              <a:endParaRPr/>
            </a:p>
          </p:txBody>
        </p:sp>
        <p:sp>
          <p:nvSpPr>
            <p:cNvPr id="44" name="rc44"/>
            <p:cNvSpPr/>
            <p:nvPr/>
          </p:nvSpPr>
          <p:spPr>
            <a:xfrm>
              <a:off x="3815798" y="3432821"/>
              <a:ext cx="248247" cy="669875"/>
            </a:xfrm>
            <a:prstGeom prst="rect">
              <a:avLst/>
            </a:prstGeom>
            <a:solidFill>
              <a:srgbClr val="80BD41">
                <a:alpha val="100000"/>
              </a:srgbClr>
            </a:solidFill>
          </p:spPr>
          <p:txBody>
            <a:bodyPr/>
            <a:lstStyle/>
            <a:p>
              <a:endParaRPr/>
            </a:p>
          </p:txBody>
        </p:sp>
        <p:sp>
          <p:nvSpPr>
            <p:cNvPr id="45" name="rc45"/>
            <p:cNvSpPr/>
            <p:nvPr/>
          </p:nvSpPr>
          <p:spPr>
            <a:xfrm>
              <a:off x="3815798" y="3197456"/>
              <a:ext cx="248247" cy="235364"/>
            </a:xfrm>
            <a:prstGeom prst="rect">
              <a:avLst/>
            </a:prstGeom>
            <a:solidFill>
              <a:srgbClr val="E2231A">
                <a:alpha val="100000"/>
              </a:srgbClr>
            </a:solidFill>
          </p:spPr>
          <p:txBody>
            <a:bodyPr/>
            <a:lstStyle/>
            <a:p>
              <a:endParaRPr/>
            </a:p>
          </p:txBody>
        </p:sp>
        <p:sp>
          <p:nvSpPr>
            <p:cNvPr id="46" name="rc46"/>
            <p:cNvSpPr/>
            <p:nvPr/>
          </p:nvSpPr>
          <p:spPr>
            <a:xfrm>
              <a:off x="4091628" y="3375625"/>
              <a:ext cx="248247" cy="727072"/>
            </a:xfrm>
            <a:prstGeom prst="rect">
              <a:avLst/>
            </a:prstGeom>
            <a:solidFill>
              <a:srgbClr val="80BD41">
                <a:alpha val="100000"/>
              </a:srgbClr>
            </a:solidFill>
          </p:spPr>
          <p:txBody>
            <a:bodyPr/>
            <a:lstStyle/>
            <a:p>
              <a:endParaRPr/>
            </a:p>
          </p:txBody>
        </p:sp>
        <p:sp>
          <p:nvSpPr>
            <p:cNvPr id="47" name="rc47"/>
            <p:cNvSpPr/>
            <p:nvPr/>
          </p:nvSpPr>
          <p:spPr>
            <a:xfrm>
              <a:off x="4091628" y="3182352"/>
              <a:ext cx="248247" cy="193272"/>
            </a:xfrm>
            <a:prstGeom prst="rect">
              <a:avLst/>
            </a:prstGeom>
            <a:solidFill>
              <a:srgbClr val="E2231A">
                <a:alpha val="100000"/>
              </a:srgbClr>
            </a:solidFill>
          </p:spPr>
          <p:txBody>
            <a:bodyPr/>
            <a:lstStyle/>
            <a:p>
              <a:endParaRPr/>
            </a:p>
          </p:txBody>
        </p:sp>
        <p:sp>
          <p:nvSpPr>
            <p:cNvPr id="48" name="rc48"/>
            <p:cNvSpPr/>
            <p:nvPr/>
          </p:nvSpPr>
          <p:spPr>
            <a:xfrm>
              <a:off x="4367459" y="3393591"/>
              <a:ext cx="248247" cy="709105"/>
            </a:xfrm>
            <a:prstGeom prst="rect">
              <a:avLst/>
            </a:prstGeom>
            <a:solidFill>
              <a:srgbClr val="80BD41">
                <a:alpha val="100000"/>
              </a:srgbClr>
            </a:solidFill>
          </p:spPr>
          <p:txBody>
            <a:bodyPr/>
            <a:lstStyle/>
            <a:p>
              <a:endParaRPr/>
            </a:p>
          </p:txBody>
        </p:sp>
        <p:sp>
          <p:nvSpPr>
            <p:cNvPr id="49" name="rc49"/>
            <p:cNvSpPr/>
            <p:nvPr/>
          </p:nvSpPr>
          <p:spPr>
            <a:xfrm>
              <a:off x="4367459" y="3169663"/>
              <a:ext cx="248247" cy="223928"/>
            </a:xfrm>
            <a:prstGeom prst="rect">
              <a:avLst/>
            </a:prstGeom>
            <a:solidFill>
              <a:srgbClr val="E2231A">
                <a:alpha val="100000"/>
              </a:srgbClr>
            </a:solidFill>
          </p:spPr>
          <p:txBody>
            <a:bodyPr/>
            <a:lstStyle/>
            <a:p>
              <a:endParaRPr/>
            </a:p>
          </p:txBody>
        </p:sp>
        <p:sp>
          <p:nvSpPr>
            <p:cNvPr id="50" name="rc50"/>
            <p:cNvSpPr/>
            <p:nvPr/>
          </p:nvSpPr>
          <p:spPr>
            <a:xfrm>
              <a:off x="4643290" y="3401943"/>
              <a:ext cx="248247" cy="700753"/>
            </a:xfrm>
            <a:prstGeom prst="rect">
              <a:avLst/>
            </a:prstGeom>
            <a:solidFill>
              <a:srgbClr val="80BD41">
                <a:alpha val="100000"/>
              </a:srgbClr>
            </a:solidFill>
          </p:spPr>
          <p:txBody>
            <a:bodyPr/>
            <a:lstStyle/>
            <a:p>
              <a:endParaRPr/>
            </a:p>
          </p:txBody>
        </p:sp>
        <p:sp>
          <p:nvSpPr>
            <p:cNvPr id="51" name="rc51"/>
            <p:cNvSpPr/>
            <p:nvPr/>
          </p:nvSpPr>
          <p:spPr>
            <a:xfrm>
              <a:off x="4643290" y="3155724"/>
              <a:ext cx="248247" cy="246219"/>
            </a:xfrm>
            <a:prstGeom prst="rect">
              <a:avLst/>
            </a:prstGeom>
            <a:solidFill>
              <a:srgbClr val="E2231A">
                <a:alpha val="100000"/>
              </a:srgbClr>
            </a:solidFill>
          </p:spPr>
          <p:txBody>
            <a:bodyPr/>
            <a:lstStyle/>
            <a:p>
              <a:endParaRPr/>
            </a:p>
          </p:txBody>
        </p:sp>
        <p:sp>
          <p:nvSpPr>
            <p:cNvPr id="52" name="rc52"/>
            <p:cNvSpPr/>
            <p:nvPr/>
          </p:nvSpPr>
          <p:spPr>
            <a:xfrm>
              <a:off x="4919120" y="3420641"/>
              <a:ext cx="248247" cy="682056"/>
            </a:xfrm>
            <a:prstGeom prst="rect">
              <a:avLst/>
            </a:prstGeom>
            <a:solidFill>
              <a:srgbClr val="80BD41">
                <a:alpha val="100000"/>
              </a:srgbClr>
            </a:solidFill>
          </p:spPr>
          <p:txBody>
            <a:bodyPr/>
            <a:lstStyle/>
            <a:p>
              <a:endParaRPr/>
            </a:p>
          </p:txBody>
        </p:sp>
        <p:sp>
          <p:nvSpPr>
            <p:cNvPr id="53" name="rc53"/>
            <p:cNvSpPr/>
            <p:nvPr/>
          </p:nvSpPr>
          <p:spPr>
            <a:xfrm>
              <a:off x="4919120" y="3142057"/>
              <a:ext cx="248247" cy="278584"/>
            </a:xfrm>
            <a:prstGeom prst="rect">
              <a:avLst/>
            </a:prstGeom>
            <a:solidFill>
              <a:srgbClr val="E2231A">
                <a:alpha val="100000"/>
              </a:srgbClr>
            </a:solidFill>
          </p:spPr>
          <p:txBody>
            <a:bodyPr/>
            <a:lstStyle/>
            <a:p>
              <a:endParaRPr/>
            </a:p>
          </p:txBody>
        </p:sp>
        <p:sp>
          <p:nvSpPr>
            <p:cNvPr id="54" name="rc54"/>
            <p:cNvSpPr/>
            <p:nvPr/>
          </p:nvSpPr>
          <p:spPr>
            <a:xfrm>
              <a:off x="5194951" y="3408584"/>
              <a:ext cx="248247" cy="694112"/>
            </a:xfrm>
            <a:prstGeom prst="rect">
              <a:avLst/>
            </a:prstGeom>
            <a:solidFill>
              <a:srgbClr val="80BD41">
                <a:alpha val="100000"/>
              </a:srgbClr>
            </a:solidFill>
          </p:spPr>
          <p:txBody>
            <a:bodyPr/>
            <a:lstStyle/>
            <a:p>
              <a:endParaRPr/>
            </a:p>
          </p:txBody>
        </p:sp>
        <p:sp>
          <p:nvSpPr>
            <p:cNvPr id="55" name="rc55"/>
            <p:cNvSpPr/>
            <p:nvPr/>
          </p:nvSpPr>
          <p:spPr>
            <a:xfrm>
              <a:off x="5194951" y="3125081"/>
              <a:ext cx="248247" cy="283503"/>
            </a:xfrm>
            <a:prstGeom prst="rect">
              <a:avLst/>
            </a:prstGeom>
            <a:solidFill>
              <a:srgbClr val="E2231A">
                <a:alpha val="100000"/>
              </a:srgbClr>
            </a:solidFill>
          </p:spPr>
          <p:txBody>
            <a:bodyPr/>
            <a:lstStyle/>
            <a:p>
              <a:endParaRPr/>
            </a:p>
          </p:txBody>
        </p:sp>
        <p:sp>
          <p:nvSpPr>
            <p:cNvPr id="56" name="rc56"/>
            <p:cNvSpPr/>
            <p:nvPr/>
          </p:nvSpPr>
          <p:spPr>
            <a:xfrm>
              <a:off x="5470781" y="3382328"/>
              <a:ext cx="248247" cy="720368"/>
            </a:xfrm>
            <a:prstGeom prst="rect">
              <a:avLst/>
            </a:prstGeom>
            <a:solidFill>
              <a:srgbClr val="80BD41">
                <a:alpha val="100000"/>
              </a:srgbClr>
            </a:solidFill>
          </p:spPr>
          <p:txBody>
            <a:bodyPr/>
            <a:lstStyle/>
            <a:p>
              <a:endParaRPr/>
            </a:p>
          </p:txBody>
        </p:sp>
        <p:sp>
          <p:nvSpPr>
            <p:cNvPr id="57" name="rc57"/>
            <p:cNvSpPr/>
            <p:nvPr/>
          </p:nvSpPr>
          <p:spPr>
            <a:xfrm>
              <a:off x="5470781" y="3088094"/>
              <a:ext cx="248247" cy="294233"/>
            </a:xfrm>
            <a:prstGeom prst="rect">
              <a:avLst/>
            </a:prstGeom>
            <a:solidFill>
              <a:srgbClr val="E2231A">
                <a:alpha val="100000"/>
              </a:srgbClr>
            </a:solidFill>
          </p:spPr>
          <p:txBody>
            <a:bodyPr/>
            <a:lstStyle/>
            <a:p>
              <a:endParaRPr/>
            </a:p>
          </p:txBody>
        </p:sp>
        <p:sp>
          <p:nvSpPr>
            <p:cNvPr id="58" name="rc58"/>
            <p:cNvSpPr/>
            <p:nvPr/>
          </p:nvSpPr>
          <p:spPr>
            <a:xfrm>
              <a:off x="5746612" y="3347993"/>
              <a:ext cx="248247" cy="754703"/>
            </a:xfrm>
            <a:prstGeom prst="rect">
              <a:avLst/>
            </a:prstGeom>
            <a:solidFill>
              <a:srgbClr val="80BD41">
                <a:alpha val="100000"/>
              </a:srgbClr>
            </a:solidFill>
          </p:spPr>
          <p:txBody>
            <a:bodyPr/>
            <a:lstStyle/>
            <a:p>
              <a:endParaRPr/>
            </a:p>
          </p:txBody>
        </p:sp>
        <p:sp>
          <p:nvSpPr>
            <p:cNvPr id="59" name="rc59"/>
            <p:cNvSpPr/>
            <p:nvPr/>
          </p:nvSpPr>
          <p:spPr>
            <a:xfrm>
              <a:off x="5746612" y="3054503"/>
              <a:ext cx="248247" cy="293490"/>
            </a:xfrm>
            <a:prstGeom prst="rect">
              <a:avLst/>
            </a:prstGeom>
            <a:solidFill>
              <a:srgbClr val="E2231A">
                <a:alpha val="100000"/>
              </a:srgbClr>
            </a:solidFill>
          </p:spPr>
          <p:txBody>
            <a:bodyPr/>
            <a:lstStyle/>
            <a:p>
              <a:endParaRPr/>
            </a:p>
          </p:txBody>
        </p:sp>
        <p:sp>
          <p:nvSpPr>
            <p:cNvPr id="60" name="rc60"/>
            <p:cNvSpPr/>
            <p:nvPr/>
          </p:nvSpPr>
          <p:spPr>
            <a:xfrm>
              <a:off x="6022443" y="3384373"/>
              <a:ext cx="248247" cy="718324"/>
            </a:xfrm>
            <a:prstGeom prst="rect">
              <a:avLst/>
            </a:prstGeom>
            <a:solidFill>
              <a:srgbClr val="80BD41">
                <a:alpha val="100000"/>
              </a:srgbClr>
            </a:solidFill>
          </p:spPr>
          <p:txBody>
            <a:bodyPr/>
            <a:lstStyle/>
            <a:p>
              <a:endParaRPr/>
            </a:p>
          </p:txBody>
        </p:sp>
        <p:sp>
          <p:nvSpPr>
            <p:cNvPr id="61" name="rc61"/>
            <p:cNvSpPr/>
            <p:nvPr/>
          </p:nvSpPr>
          <p:spPr>
            <a:xfrm>
              <a:off x="6022443" y="3030576"/>
              <a:ext cx="248247" cy="353796"/>
            </a:xfrm>
            <a:prstGeom prst="rect">
              <a:avLst/>
            </a:prstGeom>
            <a:solidFill>
              <a:srgbClr val="E2231A">
                <a:alpha val="100000"/>
              </a:srgbClr>
            </a:solidFill>
          </p:spPr>
          <p:txBody>
            <a:bodyPr/>
            <a:lstStyle/>
            <a:p>
              <a:endParaRPr/>
            </a:p>
          </p:txBody>
        </p:sp>
        <p:sp>
          <p:nvSpPr>
            <p:cNvPr id="62" name="rc62"/>
            <p:cNvSpPr/>
            <p:nvPr/>
          </p:nvSpPr>
          <p:spPr>
            <a:xfrm>
              <a:off x="6298273" y="3440677"/>
              <a:ext cx="248247" cy="662019"/>
            </a:xfrm>
            <a:prstGeom prst="rect">
              <a:avLst/>
            </a:prstGeom>
            <a:solidFill>
              <a:srgbClr val="80BD41">
                <a:alpha val="100000"/>
              </a:srgbClr>
            </a:solidFill>
          </p:spPr>
          <p:txBody>
            <a:bodyPr/>
            <a:lstStyle/>
            <a:p>
              <a:endParaRPr/>
            </a:p>
          </p:txBody>
        </p:sp>
        <p:sp>
          <p:nvSpPr>
            <p:cNvPr id="63" name="rc63"/>
            <p:cNvSpPr/>
            <p:nvPr/>
          </p:nvSpPr>
          <p:spPr>
            <a:xfrm>
              <a:off x="6298273" y="3017417"/>
              <a:ext cx="248247" cy="423260"/>
            </a:xfrm>
            <a:prstGeom prst="rect">
              <a:avLst/>
            </a:prstGeom>
            <a:solidFill>
              <a:srgbClr val="E2231A">
                <a:alpha val="100000"/>
              </a:srgbClr>
            </a:solidFill>
          </p:spPr>
          <p:txBody>
            <a:bodyPr/>
            <a:lstStyle/>
            <a:p>
              <a:endParaRPr/>
            </a:p>
          </p:txBody>
        </p:sp>
        <p:sp>
          <p:nvSpPr>
            <p:cNvPr id="64" name="rc64"/>
            <p:cNvSpPr/>
            <p:nvPr/>
          </p:nvSpPr>
          <p:spPr>
            <a:xfrm>
              <a:off x="6574104" y="3434519"/>
              <a:ext cx="248247" cy="668178"/>
            </a:xfrm>
            <a:prstGeom prst="rect">
              <a:avLst/>
            </a:prstGeom>
            <a:solidFill>
              <a:srgbClr val="80BD41">
                <a:alpha val="100000"/>
              </a:srgbClr>
            </a:solidFill>
          </p:spPr>
          <p:txBody>
            <a:bodyPr/>
            <a:lstStyle/>
            <a:p>
              <a:endParaRPr/>
            </a:p>
          </p:txBody>
        </p:sp>
        <p:sp>
          <p:nvSpPr>
            <p:cNvPr id="65" name="rc65"/>
            <p:cNvSpPr/>
            <p:nvPr/>
          </p:nvSpPr>
          <p:spPr>
            <a:xfrm>
              <a:off x="6574104" y="3007331"/>
              <a:ext cx="248247" cy="427188"/>
            </a:xfrm>
            <a:prstGeom prst="rect">
              <a:avLst/>
            </a:prstGeom>
            <a:solidFill>
              <a:srgbClr val="E2231A">
                <a:alpha val="100000"/>
              </a:srgbClr>
            </a:solidFill>
          </p:spPr>
          <p:txBody>
            <a:bodyPr/>
            <a:lstStyle/>
            <a:p>
              <a:endParaRPr/>
            </a:p>
          </p:txBody>
        </p:sp>
        <p:sp>
          <p:nvSpPr>
            <p:cNvPr id="66" name="rc66"/>
            <p:cNvSpPr/>
            <p:nvPr/>
          </p:nvSpPr>
          <p:spPr>
            <a:xfrm>
              <a:off x="6849934" y="3407469"/>
              <a:ext cx="248247" cy="695227"/>
            </a:xfrm>
            <a:prstGeom prst="rect">
              <a:avLst/>
            </a:prstGeom>
            <a:solidFill>
              <a:srgbClr val="80BD41">
                <a:alpha val="100000"/>
              </a:srgbClr>
            </a:solidFill>
          </p:spPr>
          <p:txBody>
            <a:bodyPr/>
            <a:lstStyle/>
            <a:p>
              <a:endParaRPr/>
            </a:p>
          </p:txBody>
        </p:sp>
        <p:sp>
          <p:nvSpPr>
            <p:cNvPr id="67" name="rc67"/>
            <p:cNvSpPr/>
            <p:nvPr/>
          </p:nvSpPr>
          <p:spPr>
            <a:xfrm>
              <a:off x="6849934" y="2999165"/>
              <a:ext cx="248247" cy="408304"/>
            </a:xfrm>
            <a:prstGeom prst="rect">
              <a:avLst/>
            </a:prstGeom>
            <a:solidFill>
              <a:srgbClr val="E2231A">
                <a:alpha val="100000"/>
              </a:srgbClr>
            </a:solidFill>
          </p:spPr>
          <p:txBody>
            <a:bodyPr/>
            <a:lstStyle/>
            <a:p>
              <a:endParaRPr/>
            </a:p>
          </p:txBody>
        </p:sp>
        <p:sp>
          <p:nvSpPr>
            <p:cNvPr id="68" name="rc68"/>
            <p:cNvSpPr/>
            <p:nvPr/>
          </p:nvSpPr>
          <p:spPr>
            <a:xfrm>
              <a:off x="7125765" y="3379119"/>
              <a:ext cx="248247" cy="723577"/>
            </a:xfrm>
            <a:prstGeom prst="rect">
              <a:avLst/>
            </a:prstGeom>
            <a:solidFill>
              <a:srgbClr val="80BD41">
                <a:alpha val="100000"/>
              </a:srgbClr>
            </a:solidFill>
          </p:spPr>
          <p:txBody>
            <a:bodyPr/>
            <a:lstStyle/>
            <a:p>
              <a:endParaRPr/>
            </a:p>
          </p:txBody>
        </p:sp>
        <p:sp>
          <p:nvSpPr>
            <p:cNvPr id="69" name="rc69"/>
            <p:cNvSpPr/>
            <p:nvPr/>
          </p:nvSpPr>
          <p:spPr>
            <a:xfrm>
              <a:off x="7125765" y="2989500"/>
              <a:ext cx="248247" cy="389618"/>
            </a:xfrm>
            <a:prstGeom prst="rect">
              <a:avLst/>
            </a:prstGeom>
            <a:solidFill>
              <a:srgbClr val="E2231A">
                <a:alpha val="100000"/>
              </a:srgbClr>
            </a:solidFill>
          </p:spPr>
          <p:txBody>
            <a:bodyPr/>
            <a:lstStyle/>
            <a:p>
              <a:endParaRPr/>
            </a:p>
          </p:txBody>
        </p:sp>
        <p:sp>
          <p:nvSpPr>
            <p:cNvPr id="70" name="rc70"/>
            <p:cNvSpPr/>
            <p:nvPr/>
          </p:nvSpPr>
          <p:spPr>
            <a:xfrm>
              <a:off x="7401596" y="3336234"/>
              <a:ext cx="248247" cy="766462"/>
            </a:xfrm>
            <a:prstGeom prst="rect">
              <a:avLst/>
            </a:prstGeom>
            <a:solidFill>
              <a:srgbClr val="80BD41">
                <a:alpha val="100000"/>
              </a:srgbClr>
            </a:solidFill>
          </p:spPr>
          <p:txBody>
            <a:bodyPr/>
            <a:lstStyle/>
            <a:p>
              <a:endParaRPr/>
            </a:p>
          </p:txBody>
        </p:sp>
        <p:sp>
          <p:nvSpPr>
            <p:cNvPr id="71" name="rc71"/>
            <p:cNvSpPr/>
            <p:nvPr/>
          </p:nvSpPr>
          <p:spPr>
            <a:xfrm>
              <a:off x="7401596" y="2975548"/>
              <a:ext cx="248247" cy="360686"/>
            </a:xfrm>
            <a:prstGeom prst="rect">
              <a:avLst/>
            </a:prstGeom>
            <a:solidFill>
              <a:srgbClr val="E2231A">
                <a:alpha val="100000"/>
              </a:srgbClr>
            </a:solidFill>
          </p:spPr>
          <p:txBody>
            <a:bodyPr/>
            <a:lstStyle/>
            <a:p>
              <a:endParaRPr/>
            </a:p>
          </p:txBody>
        </p:sp>
        <p:sp>
          <p:nvSpPr>
            <p:cNvPr id="72" name="rc72"/>
            <p:cNvSpPr/>
            <p:nvPr/>
          </p:nvSpPr>
          <p:spPr>
            <a:xfrm>
              <a:off x="7677426" y="3292804"/>
              <a:ext cx="248247" cy="809892"/>
            </a:xfrm>
            <a:prstGeom prst="rect">
              <a:avLst/>
            </a:prstGeom>
            <a:solidFill>
              <a:srgbClr val="80BD41">
                <a:alpha val="100000"/>
              </a:srgbClr>
            </a:solidFill>
          </p:spPr>
          <p:txBody>
            <a:bodyPr/>
            <a:lstStyle/>
            <a:p>
              <a:endParaRPr/>
            </a:p>
          </p:txBody>
        </p:sp>
        <p:sp>
          <p:nvSpPr>
            <p:cNvPr id="73" name="rc73"/>
            <p:cNvSpPr/>
            <p:nvPr/>
          </p:nvSpPr>
          <p:spPr>
            <a:xfrm>
              <a:off x="7677426" y="2962005"/>
              <a:ext cx="248247" cy="330799"/>
            </a:xfrm>
            <a:prstGeom prst="rect">
              <a:avLst/>
            </a:prstGeom>
            <a:solidFill>
              <a:srgbClr val="E2231A">
                <a:alpha val="100000"/>
              </a:srgbClr>
            </a:solidFill>
          </p:spPr>
          <p:txBody>
            <a:bodyPr/>
            <a:lstStyle/>
            <a:p>
              <a:endParaRPr/>
            </a:p>
          </p:txBody>
        </p:sp>
        <p:sp>
          <p:nvSpPr>
            <p:cNvPr id="74" name="rc74"/>
            <p:cNvSpPr/>
            <p:nvPr/>
          </p:nvSpPr>
          <p:spPr>
            <a:xfrm>
              <a:off x="7953257" y="3280487"/>
              <a:ext cx="248247" cy="822209"/>
            </a:xfrm>
            <a:prstGeom prst="rect">
              <a:avLst/>
            </a:prstGeom>
            <a:solidFill>
              <a:srgbClr val="80BD41">
                <a:alpha val="100000"/>
              </a:srgbClr>
            </a:solidFill>
          </p:spPr>
          <p:txBody>
            <a:bodyPr/>
            <a:lstStyle/>
            <a:p>
              <a:endParaRPr/>
            </a:p>
          </p:txBody>
        </p:sp>
        <p:sp>
          <p:nvSpPr>
            <p:cNvPr id="75" name="rc75"/>
            <p:cNvSpPr/>
            <p:nvPr/>
          </p:nvSpPr>
          <p:spPr>
            <a:xfrm>
              <a:off x="7953257" y="2944657"/>
              <a:ext cx="248247" cy="335830"/>
            </a:xfrm>
            <a:prstGeom prst="rect">
              <a:avLst/>
            </a:prstGeom>
            <a:solidFill>
              <a:srgbClr val="E2231A">
                <a:alpha val="100000"/>
              </a:srgbClr>
            </a:solidFill>
          </p:spPr>
          <p:txBody>
            <a:bodyPr/>
            <a:lstStyle/>
            <a:p>
              <a:endParaRPr/>
            </a:p>
          </p:txBody>
        </p:sp>
        <p:sp>
          <p:nvSpPr>
            <p:cNvPr id="76" name="pl76"/>
            <p:cNvSpPr/>
            <p:nvPr/>
          </p:nvSpPr>
          <p:spPr>
            <a:xfrm>
              <a:off x="1457446" y="1786623"/>
              <a:ext cx="6619934" cy="897478"/>
            </a:xfrm>
            <a:custGeom>
              <a:avLst/>
              <a:gdLst/>
              <a:ahLst/>
              <a:cxnLst/>
              <a:rect l="0" t="0" r="0" b="0"/>
              <a:pathLst>
                <a:path w="6619934" h="897478">
                  <a:moveTo>
                    <a:pt x="0" y="897478"/>
                  </a:moveTo>
                  <a:lnTo>
                    <a:pt x="275830" y="839576"/>
                  </a:lnTo>
                  <a:lnTo>
                    <a:pt x="551661" y="781674"/>
                  </a:lnTo>
                  <a:lnTo>
                    <a:pt x="827491" y="550067"/>
                  </a:lnTo>
                  <a:lnTo>
                    <a:pt x="1103322" y="463214"/>
                  </a:lnTo>
                  <a:lnTo>
                    <a:pt x="1379153" y="347411"/>
                  </a:lnTo>
                  <a:lnTo>
                    <a:pt x="1654983" y="202656"/>
                  </a:lnTo>
                  <a:lnTo>
                    <a:pt x="1930814" y="173705"/>
                  </a:lnTo>
                  <a:lnTo>
                    <a:pt x="2206644" y="0"/>
                  </a:lnTo>
                  <a:lnTo>
                    <a:pt x="2482475" y="173705"/>
                  </a:lnTo>
                  <a:lnTo>
                    <a:pt x="2758306" y="28950"/>
                  </a:lnTo>
                  <a:lnTo>
                    <a:pt x="3034136" y="115803"/>
                  </a:lnTo>
                  <a:lnTo>
                    <a:pt x="3309967" y="173705"/>
                  </a:lnTo>
                  <a:lnTo>
                    <a:pt x="3585797" y="260558"/>
                  </a:lnTo>
                  <a:lnTo>
                    <a:pt x="3861628" y="260558"/>
                  </a:lnTo>
                  <a:lnTo>
                    <a:pt x="4137459" y="260558"/>
                  </a:lnTo>
                  <a:lnTo>
                    <a:pt x="4413289" y="231607"/>
                  </a:lnTo>
                  <a:lnTo>
                    <a:pt x="4689120" y="376361"/>
                  </a:lnTo>
                  <a:lnTo>
                    <a:pt x="4964950" y="550067"/>
                  </a:lnTo>
                  <a:lnTo>
                    <a:pt x="5240781" y="550067"/>
                  </a:lnTo>
                  <a:lnTo>
                    <a:pt x="5516612" y="492165"/>
                  </a:lnTo>
                  <a:lnTo>
                    <a:pt x="5792442" y="434263"/>
                  </a:lnTo>
                  <a:lnTo>
                    <a:pt x="6068273" y="347411"/>
                  </a:lnTo>
                  <a:lnTo>
                    <a:pt x="6344103" y="260558"/>
                  </a:lnTo>
                  <a:lnTo>
                    <a:pt x="6619934" y="260558"/>
                  </a:lnTo>
                </a:path>
              </a:pathLst>
            </a:custGeom>
            <a:ln w="27101" cap="flat">
              <a:solidFill>
                <a:srgbClr val="0058AB">
                  <a:alpha val="100000"/>
                </a:srgbClr>
              </a:solidFill>
              <a:prstDash val="solid"/>
              <a:round/>
            </a:ln>
          </p:spPr>
          <p:txBody>
            <a:bodyPr/>
            <a:lstStyle/>
            <a:p>
              <a:endParaRPr/>
            </a:p>
          </p:txBody>
        </p:sp>
        <p:sp>
          <p:nvSpPr>
            <p:cNvPr id="77" name="tx77"/>
            <p:cNvSpPr/>
            <p:nvPr/>
          </p:nvSpPr>
          <p:spPr>
            <a:xfrm>
              <a:off x="1397156"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49</a:t>
              </a:r>
            </a:p>
          </p:txBody>
        </p:sp>
        <p:sp>
          <p:nvSpPr>
            <p:cNvPr id="78" name="tx78"/>
            <p:cNvSpPr/>
            <p:nvPr/>
          </p:nvSpPr>
          <p:spPr>
            <a:xfrm>
              <a:off x="2776309"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79" name="tx79"/>
            <p:cNvSpPr/>
            <p:nvPr/>
          </p:nvSpPr>
          <p:spPr>
            <a:xfrm>
              <a:off x="4155462"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5534615" y="10717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71</a:t>
              </a:r>
            </a:p>
          </p:txBody>
        </p:sp>
        <p:sp>
          <p:nvSpPr>
            <p:cNvPr id="81" name="tx81"/>
            <p:cNvSpPr/>
            <p:nvPr/>
          </p:nvSpPr>
          <p:spPr>
            <a:xfrm>
              <a:off x="6637938"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61</a:t>
              </a:r>
            </a:p>
          </p:txBody>
        </p:sp>
        <p:sp>
          <p:nvSpPr>
            <p:cNvPr id="82" name="tx82"/>
            <p:cNvSpPr/>
            <p:nvPr/>
          </p:nvSpPr>
          <p:spPr>
            <a:xfrm>
              <a:off x="6913768" y="107041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63</a:t>
              </a:r>
            </a:p>
          </p:txBody>
        </p:sp>
        <p:sp>
          <p:nvSpPr>
            <p:cNvPr id="83" name="tx83"/>
            <p:cNvSpPr/>
            <p:nvPr/>
          </p:nvSpPr>
          <p:spPr>
            <a:xfrm>
              <a:off x="7189599"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65</a:t>
              </a:r>
            </a:p>
          </p:txBody>
        </p:sp>
        <p:sp>
          <p:nvSpPr>
            <p:cNvPr id="84" name="tx84"/>
            <p:cNvSpPr/>
            <p:nvPr/>
          </p:nvSpPr>
          <p:spPr>
            <a:xfrm>
              <a:off x="7465430" y="10704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85" name="tx85"/>
            <p:cNvSpPr/>
            <p:nvPr/>
          </p:nvSpPr>
          <p:spPr>
            <a:xfrm>
              <a:off x="7741260" y="10717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71</a:t>
              </a:r>
            </a:p>
          </p:txBody>
        </p:sp>
        <p:sp>
          <p:nvSpPr>
            <p:cNvPr id="86" name="tx86"/>
            <p:cNvSpPr/>
            <p:nvPr/>
          </p:nvSpPr>
          <p:spPr>
            <a:xfrm>
              <a:off x="8017091" y="107178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71</a:t>
              </a:r>
            </a:p>
          </p:txBody>
        </p:sp>
        <p:sp>
          <p:nvSpPr>
            <p:cNvPr id="87" name="tx87"/>
            <p:cNvSpPr/>
            <p:nvPr/>
          </p:nvSpPr>
          <p:spPr>
            <a:xfrm>
              <a:off x="1339893" y="325844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571.6</a:t>
              </a:r>
            </a:p>
          </p:txBody>
        </p:sp>
        <p:sp>
          <p:nvSpPr>
            <p:cNvPr id="88" name="tx88"/>
            <p:cNvSpPr/>
            <p:nvPr/>
          </p:nvSpPr>
          <p:spPr>
            <a:xfrm>
              <a:off x="2719046" y="314232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665.3</a:t>
              </a:r>
            </a:p>
          </p:txBody>
        </p:sp>
        <p:sp>
          <p:nvSpPr>
            <p:cNvPr id="89" name="tx89"/>
            <p:cNvSpPr/>
            <p:nvPr/>
          </p:nvSpPr>
          <p:spPr>
            <a:xfrm>
              <a:off x="4098199" y="304643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742.8</a:t>
              </a:r>
            </a:p>
          </p:txBody>
        </p:sp>
        <p:sp>
          <p:nvSpPr>
            <p:cNvPr id="90" name="tx90"/>
            <p:cNvSpPr/>
            <p:nvPr/>
          </p:nvSpPr>
          <p:spPr>
            <a:xfrm>
              <a:off x="5477352" y="295216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818.8</a:t>
              </a:r>
            </a:p>
          </p:txBody>
        </p:sp>
        <p:sp>
          <p:nvSpPr>
            <p:cNvPr id="91" name="tx91"/>
            <p:cNvSpPr/>
            <p:nvPr/>
          </p:nvSpPr>
          <p:spPr>
            <a:xfrm>
              <a:off x="6619851" y="2871404"/>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884</a:t>
              </a:r>
            </a:p>
          </p:txBody>
        </p:sp>
        <p:sp>
          <p:nvSpPr>
            <p:cNvPr id="92" name="tx92"/>
            <p:cNvSpPr/>
            <p:nvPr/>
          </p:nvSpPr>
          <p:spPr>
            <a:xfrm>
              <a:off x="6856505" y="286323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890.6</a:t>
              </a:r>
            </a:p>
          </p:txBody>
        </p:sp>
        <p:sp>
          <p:nvSpPr>
            <p:cNvPr id="93" name="tx93"/>
            <p:cNvSpPr/>
            <p:nvPr/>
          </p:nvSpPr>
          <p:spPr>
            <a:xfrm>
              <a:off x="7132335" y="285357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898.4</a:t>
              </a:r>
            </a:p>
          </p:txBody>
        </p:sp>
        <p:sp>
          <p:nvSpPr>
            <p:cNvPr id="94" name="tx94"/>
            <p:cNvSpPr/>
            <p:nvPr/>
          </p:nvSpPr>
          <p:spPr>
            <a:xfrm>
              <a:off x="7408166" y="283962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909.7</a:t>
              </a:r>
            </a:p>
          </p:txBody>
        </p:sp>
        <p:sp>
          <p:nvSpPr>
            <p:cNvPr id="95" name="tx95"/>
            <p:cNvSpPr/>
            <p:nvPr/>
          </p:nvSpPr>
          <p:spPr>
            <a:xfrm>
              <a:off x="7683997" y="282607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920.6</a:t>
              </a:r>
            </a:p>
          </p:txBody>
        </p:sp>
        <p:sp>
          <p:nvSpPr>
            <p:cNvPr id="96" name="tx96"/>
            <p:cNvSpPr/>
            <p:nvPr/>
          </p:nvSpPr>
          <p:spPr>
            <a:xfrm>
              <a:off x="7959827" y="280868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934.6</a:t>
              </a:r>
            </a:p>
          </p:txBody>
        </p:sp>
        <p:sp>
          <p:nvSpPr>
            <p:cNvPr id="97" name="pl97"/>
            <p:cNvSpPr/>
            <p:nvPr/>
          </p:nvSpPr>
          <p:spPr>
            <a:xfrm>
              <a:off x="1457446" y="1207605"/>
              <a:ext cx="0" cy="1476497"/>
            </a:xfrm>
            <a:custGeom>
              <a:avLst/>
              <a:gdLst/>
              <a:ahLst/>
              <a:cxnLst/>
              <a:rect l="0" t="0" r="0" b="0"/>
              <a:pathLst>
                <a:path h="1476497">
                  <a:moveTo>
                    <a:pt x="0" y="1476497"/>
                  </a:moveTo>
                  <a:lnTo>
                    <a:pt x="0" y="0"/>
                  </a:lnTo>
                </a:path>
              </a:pathLst>
            </a:custGeom>
            <a:ln w="13550" cap="flat">
              <a:solidFill>
                <a:srgbClr val="0058AB">
                  <a:alpha val="100000"/>
                </a:srgbClr>
              </a:solidFill>
              <a:prstDash val="dot"/>
              <a:round/>
            </a:ln>
          </p:spPr>
          <p:txBody>
            <a:bodyPr/>
            <a:lstStyle/>
            <a:p>
              <a:endParaRPr/>
            </a:p>
          </p:txBody>
        </p:sp>
        <p:sp>
          <p:nvSpPr>
            <p:cNvPr id="98" name="pl98"/>
            <p:cNvSpPr/>
            <p:nvPr/>
          </p:nvSpPr>
          <p:spPr>
            <a:xfrm>
              <a:off x="2836599" y="1207605"/>
              <a:ext cx="0" cy="926429"/>
            </a:xfrm>
            <a:custGeom>
              <a:avLst/>
              <a:gdLst/>
              <a:ahLst/>
              <a:cxnLst/>
              <a:rect l="0" t="0" r="0" b="0"/>
              <a:pathLst>
                <a:path h="926429">
                  <a:moveTo>
                    <a:pt x="0" y="926429"/>
                  </a:moveTo>
                  <a:lnTo>
                    <a:pt x="0" y="0"/>
                  </a:lnTo>
                </a:path>
              </a:pathLst>
            </a:custGeom>
            <a:ln w="13550" cap="flat">
              <a:solidFill>
                <a:srgbClr val="0058AB">
                  <a:alpha val="100000"/>
                </a:srgbClr>
              </a:solidFill>
              <a:prstDash val="dot"/>
              <a:round/>
            </a:ln>
          </p:spPr>
          <p:txBody>
            <a:bodyPr/>
            <a:lstStyle/>
            <a:p>
              <a:endParaRPr/>
            </a:p>
          </p:txBody>
        </p:sp>
        <p:sp>
          <p:nvSpPr>
            <p:cNvPr id="99" name="pl99"/>
            <p:cNvSpPr/>
            <p:nvPr/>
          </p:nvSpPr>
          <p:spPr>
            <a:xfrm>
              <a:off x="4215752" y="1207605"/>
              <a:ext cx="0" cy="607969"/>
            </a:xfrm>
            <a:custGeom>
              <a:avLst/>
              <a:gdLst/>
              <a:ahLst/>
              <a:cxnLst/>
              <a:rect l="0" t="0" r="0" b="0"/>
              <a:pathLst>
                <a:path h="607969">
                  <a:moveTo>
                    <a:pt x="0" y="607969"/>
                  </a:moveTo>
                  <a:lnTo>
                    <a:pt x="0" y="0"/>
                  </a:lnTo>
                </a:path>
              </a:pathLst>
            </a:custGeom>
            <a:ln w="13550" cap="flat">
              <a:solidFill>
                <a:srgbClr val="0058AB">
                  <a:alpha val="100000"/>
                </a:srgbClr>
              </a:solidFill>
              <a:prstDash val="dot"/>
              <a:round/>
            </a:ln>
          </p:spPr>
          <p:txBody>
            <a:bodyPr/>
            <a:lstStyle/>
            <a:p>
              <a:endParaRPr/>
            </a:p>
          </p:txBody>
        </p:sp>
        <p:sp>
          <p:nvSpPr>
            <p:cNvPr id="100" name="pl100"/>
            <p:cNvSpPr/>
            <p:nvPr/>
          </p:nvSpPr>
          <p:spPr>
            <a:xfrm>
              <a:off x="5594905" y="1207605"/>
              <a:ext cx="0" cy="839576"/>
            </a:xfrm>
            <a:custGeom>
              <a:avLst/>
              <a:gdLst/>
              <a:ahLst/>
              <a:cxnLst/>
              <a:rect l="0" t="0" r="0" b="0"/>
              <a:pathLst>
                <a:path h="839576">
                  <a:moveTo>
                    <a:pt x="0" y="839576"/>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6698228" y="1207605"/>
              <a:ext cx="0" cy="1129085"/>
            </a:xfrm>
            <a:custGeom>
              <a:avLst/>
              <a:gdLst/>
              <a:ahLst/>
              <a:cxnLst/>
              <a:rect l="0" t="0" r="0" b="0"/>
              <a:pathLst>
                <a:path h="1129085">
                  <a:moveTo>
                    <a:pt x="0" y="1129085"/>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6974058" y="1207605"/>
              <a:ext cx="0" cy="1071184"/>
            </a:xfrm>
            <a:custGeom>
              <a:avLst/>
              <a:gdLst/>
              <a:ahLst/>
              <a:cxnLst/>
              <a:rect l="0" t="0" r="0" b="0"/>
              <a:pathLst>
                <a:path h="1071184">
                  <a:moveTo>
                    <a:pt x="0" y="1071184"/>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7249889" y="1207605"/>
              <a:ext cx="0" cy="1013282"/>
            </a:xfrm>
            <a:custGeom>
              <a:avLst/>
              <a:gdLst/>
              <a:ahLst/>
              <a:cxnLst/>
              <a:rect l="0" t="0" r="0" b="0"/>
              <a:pathLst>
                <a:path h="1013282">
                  <a:moveTo>
                    <a:pt x="0" y="1013282"/>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7525719" y="1207605"/>
              <a:ext cx="0" cy="926429"/>
            </a:xfrm>
            <a:custGeom>
              <a:avLst/>
              <a:gdLst/>
              <a:ahLst/>
              <a:cxnLst/>
              <a:rect l="0" t="0" r="0" b="0"/>
              <a:pathLst>
                <a:path h="926429">
                  <a:moveTo>
                    <a:pt x="0" y="926429"/>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7801550" y="1207605"/>
              <a:ext cx="0" cy="839576"/>
            </a:xfrm>
            <a:custGeom>
              <a:avLst/>
              <a:gdLst/>
              <a:ahLst/>
              <a:cxnLst/>
              <a:rect l="0" t="0" r="0" b="0"/>
              <a:pathLst>
                <a:path h="839576">
                  <a:moveTo>
                    <a:pt x="0" y="839576"/>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8077381" y="1207605"/>
              <a:ext cx="0" cy="839576"/>
            </a:xfrm>
            <a:custGeom>
              <a:avLst/>
              <a:gdLst/>
              <a:ahLst/>
              <a:cxnLst/>
              <a:rect l="0" t="0" r="0" b="0"/>
              <a:pathLst>
                <a:path h="839576">
                  <a:moveTo>
                    <a:pt x="0" y="839576"/>
                  </a:moveTo>
                  <a:lnTo>
                    <a:pt x="0" y="0"/>
                  </a:lnTo>
                </a:path>
              </a:pathLst>
            </a:custGeom>
            <a:ln w="13550" cap="flat">
              <a:solidFill>
                <a:srgbClr val="0058AB">
                  <a:alpha val="100000"/>
                </a:srgbClr>
              </a:solidFill>
              <a:prstDash val="dot"/>
              <a:round/>
            </a:ln>
          </p:spPr>
          <p:txBody>
            <a:bodyPr/>
            <a:lstStyle/>
            <a:p>
              <a:endParaRPr/>
            </a:p>
          </p:txBody>
        </p:sp>
        <p:sp>
          <p:nvSpPr>
            <p:cNvPr id="107" name="tx107"/>
            <p:cNvSpPr/>
            <p:nvPr/>
          </p:nvSpPr>
          <p:spPr>
            <a:xfrm>
              <a:off x="1339893" y="389410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280.1</a:t>
              </a:r>
            </a:p>
          </p:txBody>
        </p:sp>
        <p:sp>
          <p:nvSpPr>
            <p:cNvPr id="108" name="tx108"/>
            <p:cNvSpPr/>
            <p:nvPr/>
          </p:nvSpPr>
          <p:spPr>
            <a:xfrm>
              <a:off x="1339893" y="3539946"/>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291.5</a:t>
              </a:r>
            </a:p>
          </p:txBody>
        </p:sp>
        <p:sp>
          <p:nvSpPr>
            <p:cNvPr id="109" name="tx109"/>
            <p:cNvSpPr/>
            <p:nvPr/>
          </p:nvSpPr>
          <p:spPr>
            <a:xfrm>
              <a:off x="2719046" y="378735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452.4</a:t>
              </a:r>
            </a:p>
          </p:txBody>
        </p:sp>
        <p:sp>
          <p:nvSpPr>
            <p:cNvPr id="110" name="tx110"/>
            <p:cNvSpPr/>
            <p:nvPr/>
          </p:nvSpPr>
          <p:spPr>
            <a:xfrm>
              <a:off x="2719046" y="3375160"/>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212.9</a:t>
              </a:r>
            </a:p>
          </p:txBody>
        </p:sp>
        <p:sp>
          <p:nvSpPr>
            <p:cNvPr id="111" name="tx111"/>
            <p:cNvSpPr/>
            <p:nvPr/>
          </p:nvSpPr>
          <p:spPr>
            <a:xfrm>
              <a:off x="4098199" y="370411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586.8</a:t>
              </a:r>
            </a:p>
          </p:txBody>
        </p:sp>
        <p:sp>
          <p:nvSpPr>
            <p:cNvPr id="112" name="tx112"/>
            <p:cNvSpPr/>
            <p:nvPr/>
          </p:nvSpPr>
          <p:spPr>
            <a:xfrm>
              <a:off x="4137375" y="3243940"/>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156</a:t>
              </a:r>
            </a:p>
          </p:txBody>
        </p:sp>
        <p:sp>
          <p:nvSpPr>
            <p:cNvPr id="113" name="tx113"/>
            <p:cNvSpPr/>
            <p:nvPr/>
          </p:nvSpPr>
          <p:spPr>
            <a:xfrm>
              <a:off x="5477352" y="370746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581.4</a:t>
              </a:r>
            </a:p>
          </p:txBody>
        </p:sp>
        <p:sp>
          <p:nvSpPr>
            <p:cNvPr id="114" name="tx114"/>
            <p:cNvSpPr/>
            <p:nvPr/>
          </p:nvSpPr>
          <p:spPr>
            <a:xfrm>
              <a:off x="5477352" y="320011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237.5</a:t>
              </a:r>
            </a:p>
          </p:txBody>
        </p:sp>
        <p:sp>
          <p:nvSpPr>
            <p:cNvPr id="115" name="tx115"/>
            <p:cNvSpPr/>
            <p:nvPr/>
          </p:nvSpPr>
          <p:spPr>
            <a:xfrm>
              <a:off x="6580674" y="3733514"/>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539.2</a:t>
              </a:r>
            </a:p>
          </p:txBody>
        </p:sp>
        <p:sp>
          <p:nvSpPr>
            <p:cNvPr id="116" name="tx116"/>
            <p:cNvSpPr/>
            <p:nvPr/>
          </p:nvSpPr>
          <p:spPr>
            <a:xfrm>
              <a:off x="6580674" y="3185831"/>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344.8</a:t>
              </a:r>
            </a:p>
          </p:txBody>
        </p:sp>
        <p:sp>
          <p:nvSpPr>
            <p:cNvPr id="117" name="tx117"/>
            <p:cNvSpPr/>
            <p:nvPr/>
          </p:nvSpPr>
          <p:spPr>
            <a:xfrm>
              <a:off x="6856505" y="372003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561.1</a:t>
              </a:r>
            </a:p>
          </p:txBody>
        </p:sp>
        <p:sp>
          <p:nvSpPr>
            <p:cNvPr id="118" name="tx118"/>
            <p:cNvSpPr/>
            <p:nvPr/>
          </p:nvSpPr>
          <p:spPr>
            <a:xfrm>
              <a:off x="6856505" y="316822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329.5</a:t>
              </a:r>
            </a:p>
          </p:txBody>
        </p:sp>
        <p:sp>
          <p:nvSpPr>
            <p:cNvPr id="119" name="tx119"/>
            <p:cNvSpPr/>
            <p:nvPr/>
          </p:nvSpPr>
          <p:spPr>
            <a:xfrm>
              <a:off x="7171512" y="3705860"/>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584</a:t>
              </a:r>
            </a:p>
          </p:txBody>
        </p:sp>
        <p:sp>
          <p:nvSpPr>
            <p:cNvPr id="120" name="tx120"/>
            <p:cNvSpPr/>
            <p:nvPr/>
          </p:nvSpPr>
          <p:spPr>
            <a:xfrm>
              <a:off x="7132335" y="314921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314.4</a:t>
              </a:r>
            </a:p>
          </p:txBody>
        </p:sp>
        <p:sp>
          <p:nvSpPr>
            <p:cNvPr id="121" name="tx121"/>
            <p:cNvSpPr/>
            <p:nvPr/>
          </p:nvSpPr>
          <p:spPr>
            <a:xfrm>
              <a:off x="7408166" y="368441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618.6</a:t>
              </a:r>
            </a:p>
          </p:txBody>
        </p:sp>
        <p:sp>
          <p:nvSpPr>
            <p:cNvPr id="122" name="tx122"/>
            <p:cNvSpPr/>
            <p:nvPr/>
          </p:nvSpPr>
          <p:spPr>
            <a:xfrm>
              <a:off x="7408166" y="3120843"/>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291.1</a:t>
              </a:r>
            </a:p>
          </p:txBody>
        </p:sp>
        <p:sp>
          <p:nvSpPr>
            <p:cNvPr id="123" name="tx123"/>
            <p:cNvSpPr/>
            <p:nvPr/>
          </p:nvSpPr>
          <p:spPr>
            <a:xfrm>
              <a:off x="7683997" y="3662656"/>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653.6</a:t>
              </a:r>
            </a:p>
          </p:txBody>
        </p:sp>
        <p:sp>
          <p:nvSpPr>
            <p:cNvPr id="124" name="tx124"/>
            <p:cNvSpPr/>
            <p:nvPr/>
          </p:nvSpPr>
          <p:spPr>
            <a:xfrm>
              <a:off x="7723173" y="3092356"/>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267</a:t>
              </a:r>
            </a:p>
          </p:txBody>
        </p:sp>
        <p:sp>
          <p:nvSpPr>
            <p:cNvPr id="125" name="tx125"/>
            <p:cNvSpPr/>
            <p:nvPr/>
          </p:nvSpPr>
          <p:spPr>
            <a:xfrm>
              <a:off x="7959827" y="3656498"/>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663.6</a:t>
              </a:r>
            </a:p>
          </p:txBody>
        </p:sp>
        <p:sp>
          <p:nvSpPr>
            <p:cNvPr id="126" name="tx126"/>
            <p:cNvSpPr/>
            <p:nvPr/>
          </p:nvSpPr>
          <p:spPr>
            <a:xfrm>
              <a:off x="7999004" y="3078671"/>
              <a:ext cx="156753"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271</a:t>
              </a:r>
            </a:p>
          </p:txBody>
        </p:sp>
        <p:sp>
          <p:nvSpPr>
            <p:cNvPr id="127" name="tx127"/>
            <p:cNvSpPr/>
            <p:nvPr/>
          </p:nvSpPr>
          <p:spPr>
            <a:xfrm>
              <a:off x="849589"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43103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29" name="tx129"/>
            <p:cNvSpPr/>
            <p:nvPr/>
          </p:nvSpPr>
          <p:spPr>
            <a:xfrm>
              <a:off x="577692" y="2793418"/>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577692" y="2173874"/>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a:t>
              </a:r>
            </a:p>
          </p:txBody>
        </p:sp>
        <p:sp>
          <p:nvSpPr>
            <p:cNvPr id="131" name="tx131"/>
            <p:cNvSpPr/>
            <p:nvPr/>
          </p:nvSpPr>
          <p:spPr>
            <a:xfrm>
              <a:off x="577692" y="1554330"/>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a:off x="577692" y="934785"/>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2,500</a:t>
              </a:r>
            </a:p>
          </p:txBody>
        </p:sp>
        <p:sp>
          <p:nvSpPr>
            <p:cNvPr id="133" name="tx133"/>
            <p:cNvSpPr/>
            <p:nvPr/>
          </p:nvSpPr>
          <p:spPr>
            <a:xfrm>
              <a:off x="8607544" y="405058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42161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4216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93494" y="2517221"/>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9" name="tx149"/>
            <p:cNvSpPr/>
            <p:nvPr/>
          </p:nvSpPr>
          <p:spPr>
            <a:xfrm rot="5400000">
              <a:off x="8496806" y="251722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0" name="pl150"/>
            <p:cNvSpPr/>
            <p:nvPr/>
          </p:nvSpPr>
          <p:spPr>
            <a:xfrm>
              <a:off x="2923939" y="511078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1" name="tx151"/>
            <p:cNvSpPr/>
            <p:nvPr/>
          </p:nvSpPr>
          <p:spPr>
            <a:xfrm>
              <a:off x="3191038" y="5057376"/>
              <a:ext cx="108697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2" name="rc152"/>
            <p:cNvSpPr/>
            <p:nvPr/>
          </p:nvSpPr>
          <p:spPr>
            <a:xfrm>
              <a:off x="4565367" y="5010059"/>
              <a:ext cx="201456" cy="201456"/>
            </a:xfrm>
            <a:prstGeom prst="rect">
              <a:avLst/>
            </a:prstGeom>
            <a:solidFill>
              <a:srgbClr val="E2231A">
                <a:alpha val="100000"/>
              </a:srgbClr>
            </a:solidFill>
          </p:spPr>
          <p:txBody>
            <a:bodyPr/>
            <a:lstStyle/>
            <a:p>
              <a:endParaRPr/>
            </a:p>
          </p:txBody>
        </p:sp>
        <p:sp>
          <p:nvSpPr>
            <p:cNvPr id="153" name="rc153"/>
            <p:cNvSpPr/>
            <p:nvPr/>
          </p:nvSpPr>
          <p:spPr>
            <a:xfrm>
              <a:off x="5785939" y="5010059"/>
              <a:ext cx="201456" cy="201456"/>
            </a:xfrm>
            <a:prstGeom prst="rect">
              <a:avLst/>
            </a:prstGeom>
            <a:solidFill>
              <a:srgbClr val="80BD41">
                <a:alpha val="100000"/>
              </a:srgbClr>
            </a:solidFill>
          </p:spPr>
          <p:txBody>
            <a:bodyPr/>
            <a:lstStyle/>
            <a:p>
              <a:endParaRPr/>
            </a:p>
          </p:txBody>
        </p:sp>
        <p:sp>
          <p:nvSpPr>
            <p:cNvPr id="154" name="tx154"/>
            <p:cNvSpPr/>
            <p:nvPr/>
          </p:nvSpPr>
          <p:spPr>
            <a:xfrm>
              <a:off x="4845412" y="5058604"/>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55" name="tx155"/>
            <p:cNvSpPr/>
            <p:nvPr/>
          </p:nvSpPr>
          <p:spPr>
            <a:xfrm>
              <a:off x="6065984" y="5058604"/>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56" name="tx156"/>
            <p:cNvSpPr/>
            <p:nvPr/>
          </p:nvSpPr>
          <p:spPr>
            <a:xfrm>
              <a:off x="989913" y="479153"/>
              <a:ext cx="5455094"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7" name="tx157"/>
            <p:cNvSpPr/>
            <p:nvPr/>
          </p:nvSpPr>
          <p:spPr>
            <a:xfrm>
              <a:off x="989913" y="660204"/>
              <a:ext cx="1677545"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Cameroun, 2000-2024</a:t>
              </a:r>
            </a:p>
          </p:txBody>
        </p:sp>
        <p:sp>
          <p:nvSpPr>
            <p:cNvPr id="158" name="pl158"/>
            <p:cNvSpPr/>
            <p:nvPr/>
          </p:nvSpPr>
          <p:spPr>
            <a:xfrm>
              <a:off x="2208188"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3957919"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5707651"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7457382" y="5429282"/>
              <a:ext cx="0" cy="668766"/>
            </a:xfrm>
            <a:custGeom>
              <a:avLst/>
              <a:gdLst/>
              <a:ahLst/>
              <a:cxnLst/>
              <a:rect l="0" t="0" r="0" b="0"/>
              <a:pathLst>
                <a:path h="668766">
                  <a:moveTo>
                    <a:pt x="0" y="6687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989913" y="5972654"/>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989913" y="5763665"/>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989913" y="5554676"/>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1333322"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3083054"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4832785"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582516"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8332248" y="5429282"/>
              <a:ext cx="0" cy="668766"/>
            </a:xfrm>
            <a:custGeom>
              <a:avLst/>
              <a:gdLst/>
              <a:ahLst/>
              <a:cxnLst/>
              <a:rect l="0" t="0" r="0" b="0"/>
              <a:pathLst>
                <a:path h="668766">
                  <a:moveTo>
                    <a:pt x="0" y="6687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rc170"/>
            <p:cNvSpPr/>
            <p:nvPr/>
          </p:nvSpPr>
          <p:spPr>
            <a:xfrm>
              <a:off x="1333322" y="5889059"/>
              <a:ext cx="3774170" cy="167191"/>
            </a:xfrm>
            <a:prstGeom prst="rect">
              <a:avLst/>
            </a:prstGeom>
            <a:solidFill>
              <a:srgbClr val="80BD41">
                <a:alpha val="100000"/>
              </a:srgbClr>
            </a:solidFill>
          </p:spPr>
          <p:txBody>
            <a:bodyPr/>
            <a:lstStyle/>
            <a:p>
              <a:endParaRPr/>
            </a:p>
          </p:txBody>
        </p:sp>
        <p:sp>
          <p:nvSpPr>
            <p:cNvPr id="171" name="rc171"/>
            <p:cNvSpPr/>
            <p:nvPr/>
          </p:nvSpPr>
          <p:spPr>
            <a:xfrm>
              <a:off x="5107493" y="5889059"/>
              <a:ext cx="2412949" cy="167191"/>
            </a:xfrm>
            <a:prstGeom prst="rect">
              <a:avLst/>
            </a:prstGeom>
            <a:solidFill>
              <a:srgbClr val="E2231A">
                <a:alpha val="100000"/>
              </a:srgbClr>
            </a:solidFill>
          </p:spPr>
          <p:txBody>
            <a:bodyPr/>
            <a:lstStyle/>
            <a:p>
              <a:endParaRPr/>
            </a:p>
          </p:txBody>
        </p:sp>
        <p:sp>
          <p:nvSpPr>
            <p:cNvPr id="172" name="rc172"/>
            <p:cNvSpPr/>
            <p:nvPr/>
          </p:nvSpPr>
          <p:spPr>
            <a:xfrm>
              <a:off x="1333322" y="5680069"/>
              <a:ext cx="4574637" cy="167191"/>
            </a:xfrm>
            <a:prstGeom prst="rect">
              <a:avLst/>
            </a:prstGeom>
            <a:solidFill>
              <a:srgbClr val="80BD41">
                <a:alpha val="100000"/>
              </a:srgbClr>
            </a:solidFill>
          </p:spPr>
          <p:txBody>
            <a:bodyPr/>
            <a:lstStyle/>
            <a:p>
              <a:endParaRPr/>
            </a:p>
          </p:txBody>
        </p:sp>
        <p:sp>
          <p:nvSpPr>
            <p:cNvPr id="173" name="rc173"/>
            <p:cNvSpPr/>
            <p:nvPr/>
          </p:nvSpPr>
          <p:spPr>
            <a:xfrm>
              <a:off x="5907960" y="5680069"/>
              <a:ext cx="1868503" cy="167191"/>
            </a:xfrm>
            <a:prstGeom prst="rect">
              <a:avLst/>
            </a:prstGeom>
            <a:solidFill>
              <a:srgbClr val="E2231A">
                <a:alpha val="100000"/>
              </a:srgbClr>
            </a:solidFill>
          </p:spPr>
          <p:txBody>
            <a:bodyPr/>
            <a:lstStyle/>
            <a:p>
              <a:endParaRPr/>
            </a:p>
          </p:txBody>
        </p:sp>
        <p:sp>
          <p:nvSpPr>
            <p:cNvPr id="174" name="rc174"/>
            <p:cNvSpPr/>
            <p:nvPr/>
          </p:nvSpPr>
          <p:spPr>
            <a:xfrm>
              <a:off x="1333322" y="5471080"/>
              <a:ext cx="4644207" cy="167191"/>
            </a:xfrm>
            <a:prstGeom prst="rect">
              <a:avLst/>
            </a:prstGeom>
            <a:solidFill>
              <a:srgbClr val="80BD41">
                <a:alpha val="100000"/>
              </a:srgbClr>
            </a:solidFill>
          </p:spPr>
          <p:txBody>
            <a:bodyPr/>
            <a:lstStyle/>
            <a:p>
              <a:endParaRPr/>
            </a:p>
          </p:txBody>
        </p:sp>
        <p:sp>
          <p:nvSpPr>
            <p:cNvPr id="175" name="rc175"/>
            <p:cNvSpPr/>
            <p:nvPr/>
          </p:nvSpPr>
          <p:spPr>
            <a:xfrm>
              <a:off x="5977529" y="5471080"/>
              <a:ext cx="1896918" cy="167191"/>
            </a:xfrm>
            <a:prstGeom prst="rect">
              <a:avLst/>
            </a:prstGeom>
            <a:solidFill>
              <a:srgbClr val="E2231A">
                <a:alpha val="100000"/>
              </a:srgbClr>
            </a:solidFill>
          </p:spPr>
          <p:txBody>
            <a:bodyPr/>
            <a:lstStyle/>
            <a:p>
              <a:endParaRPr/>
            </a:p>
          </p:txBody>
        </p:sp>
        <p:sp>
          <p:nvSpPr>
            <p:cNvPr id="176" name="tx176"/>
            <p:cNvSpPr/>
            <p:nvPr/>
          </p:nvSpPr>
          <p:spPr>
            <a:xfrm>
              <a:off x="7733335" y="5929518"/>
              <a:ext cx="192927"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884</a:t>
              </a:r>
            </a:p>
          </p:txBody>
        </p:sp>
        <p:sp>
          <p:nvSpPr>
            <p:cNvPr id="177" name="tx177"/>
            <p:cNvSpPr/>
            <p:nvPr/>
          </p:nvSpPr>
          <p:spPr>
            <a:xfrm>
              <a:off x="7953939" y="5720529"/>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920.6</a:t>
              </a:r>
            </a:p>
          </p:txBody>
        </p:sp>
        <p:sp>
          <p:nvSpPr>
            <p:cNvPr id="178" name="tx178"/>
            <p:cNvSpPr/>
            <p:nvPr/>
          </p:nvSpPr>
          <p:spPr>
            <a:xfrm>
              <a:off x="8056823" y="5511483"/>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934.6</a:t>
              </a:r>
            </a:p>
          </p:txBody>
        </p:sp>
        <p:sp>
          <p:nvSpPr>
            <p:cNvPr id="179" name="tx179"/>
            <p:cNvSpPr/>
            <p:nvPr/>
          </p:nvSpPr>
          <p:spPr>
            <a:xfrm>
              <a:off x="3084769" y="5932161"/>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539.2</a:t>
              </a:r>
            </a:p>
          </p:txBody>
        </p:sp>
        <p:sp>
          <p:nvSpPr>
            <p:cNvPr id="180" name="tx180"/>
            <p:cNvSpPr/>
            <p:nvPr/>
          </p:nvSpPr>
          <p:spPr>
            <a:xfrm>
              <a:off x="6178329" y="5932161"/>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344.8</a:t>
              </a:r>
            </a:p>
          </p:txBody>
        </p:sp>
        <p:sp>
          <p:nvSpPr>
            <p:cNvPr id="181" name="tx181"/>
            <p:cNvSpPr/>
            <p:nvPr/>
          </p:nvSpPr>
          <p:spPr>
            <a:xfrm>
              <a:off x="3485003" y="5723172"/>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653.6</a:t>
              </a:r>
            </a:p>
          </p:txBody>
        </p:sp>
        <p:sp>
          <p:nvSpPr>
            <p:cNvPr id="182" name="tx182"/>
            <p:cNvSpPr/>
            <p:nvPr/>
          </p:nvSpPr>
          <p:spPr>
            <a:xfrm>
              <a:off x="6751777" y="572322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267</a:t>
              </a:r>
            </a:p>
          </p:txBody>
        </p:sp>
        <p:sp>
          <p:nvSpPr>
            <p:cNvPr id="183" name="tx183"/>
            <p:cNvSpPr/>
            <p:nvPr/>
          </p:nvSpPr>
          <p:spPr>
            <a:xfrm>
              <a:off x="3519787" y="5514182"/>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663.6</a:t>
              </a:r>
            </a:p>
          </p:txBody>
        </p:sp>
        <p:sp>
          <p:nvSpPr>
            <p:cNvPr id="184" name="tx184"/>
            <p:cNvSpPr/>
            <p:nvPr/>
          </p:nvSpPr>
          <p:spPr>
            <a:xfrm>
              <a:off x="6835554" y="5515559"/>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271</a:t>
              </a:r>
            </a:p>
          </p:txBody>
        </p:sp>
        <p:sp>
          <p:nvSpPr>
            <p:cNvPr id="185" name="tx185"/>
            <p:cNvSpPr/>
            <p:nvPr/>
          </p:nvSpPr>
          <p:spPr>
            <a:xfrm>
              <a:off x="616505" y="59205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711482"/>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16505" y="550256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94475" y="6158564"/>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66512"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a:t>
              </a:r>
            </a:p>
          </p:txBody>
        </p:sp>
        <p:sp>
          <p:nvSpPr>
            <p:cNvPr id="190" name="tx190"/>
            <p:cNvSpPr/>
            <p:nvPr/>
          </p:nvSpPr>
          <p:spPr>
            <a:xfrm>
              <a:off x="4716243"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6465975" y="6158564"/>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a:t>
              </a:r>
            </a:p>
          </p:txBody>
        </p:sp>
        <p:sp>
          <p:nvSpPr>
            <p:cNvPr id="192" name="tx192"/>
            <p:cNvSpPr/>
            <p:nvPr/>
          </p:nvSpPr>
          <p:spPr>
            <a:xfrm>
              <a:off x="8157452" y="6140487"/>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93" name="tx193"/>
            <p:cNvSpPr/>
            <p:nvPr/>
          </p:nvSpPr>
          <p:spPr>
            <a:xfrm>
              <a:off x="4025973" y="6293768"/>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4" name="tx194"/>
            <p:cNvSpPr/>
            <p:nvPr/>
          </p:nvSpPr>
          <p:spPr>
            <a:xfrm>
              <a:off x="4246355" y="65066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par le MCV1 en 2024 (71 %) était plus élevée qu'en 2019 (61 %).
Le nombre d'enfants vaccinés avec le MCV1 a augmenté de 23% par rapport à 2019.
Le nombre de nourrissons survivants a augmenté d'environ 6 % par rapport à 2019.
En 2024, 100 000 enfants de plus ont été vaccinés par rapport à 2019.
En 2024, il y avait 100 000 nourrissons survivants (population cible) de plus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59174" y="4693524"/>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59174" y="3669424"/>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9174" y="2645324"/>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9174" y="1621224"/>
              <a:ext cx="7676517" cy="0"/>
            </a:xfrm>
            <a:custGeom>
              <a:avLst/>
              <a:gdLst/>
              <a:ahLst/>
              <a:cxnLst/>
              <a:rect l="0" t="0" r="0" b="0"/>
              <a:pathLst>
                <a:path w="7676517">
                  <a:moveTo>
                    <a:pt x="0" y="0"/>
                  </a:moveTo>
                  <a:lnTo>
                    <a:pt x="7676517" y="0"/>
                  </a:lnTo>
                  <a:lnTo>
                    <a:pt x="767651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9174" y="5205574"/>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59174" y="4181474"/>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9174" y="3157374"/>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9174" y="2133274"/>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9174" y="1109174"/>
              <a:ext cx="7676517" cy="0"/>
            </a:xfrm>
            <a:custGeom>
              <a:avLst/>
              <a:gdLst/>
              <a:ahLst/>
              <a:cxnLst/>
              <a:rect l="0" t="0" r="0" b="0"/>
              <a:pathLst>
                <a:path w="7676517">
                  <a:moveTo>
                    <a:pt x="0" y="0"/>
                  </a:moveTo>
                  <a:lnTo>
                    <a:pt x="7676517" y="0"/>
                  </a:lnTo>
                  <a:lnTo>
                    <a:pt x="7676517"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281266"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818086"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354905"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891724"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428544"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965363"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502183"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039002"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5575821"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112641"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649460"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186280"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723099" y="646101"/>
              <a:ext cx="0" cy="4776590"/>
            </a:xfrm>
            <a:custGeom>
              <a:avLst/>
              <a:gdLst/>
              <a:ahLst/>
              <a:cxnLst/>
              <a:rect l="0" t="0" r="0" b="0"/>
              <a:pathLst>
                <a:path h="4776590">
                  <a:moveTo>
                    <a:pt x="0" y="4776590"/>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039697" y="5078176"/>
              <a:ext cx="483137" cy="127398"/>
            </a:xfrm>
            <a:prstGeom prst="rect">
              <a:avLst/>
            </a:prstGeom>
            <a:solidFill>
              <a:srgbClr val="1CABE2">
                <a:alpha val="100000"/>
              </a:srgbClr>
            </a:solidFill>
          </p:spPr>
          <p:txBody>
            <a:bodyPr/>
            <a:lstStyle/>
            <a:p>
              <a:endParaRPr/>
            </a:p>
          </p:txBody>
        </p:sp>
        <p:sp>
          <p:nvSpPr>
            <p:cNvPr id="27" name="rc27"/>
            <p:cNvSpPr/>
            <p:nvPr/>
          </p:nvSpPr>
          <p:spPr>
            <a:xfrm>
              <a:off x="1576517" y="5047043"/>
              <a:ext cx="483137" cy="158530"/>
            </a:xfrm>
            <a:prstGeom prst="rect">
              <a:avLst/>
            </a:prstGeom>
            <a:solidFill>
              <a:srgbClr val="1CABE2">
                <a:alpha val="100000"/>
              </a:srgbClr>
            </a:solidFill>
          </p:spPr>
          <p:txBody>
            <a:bodyPr/>
            <a:lstStyle/>
            <a:p>
              <a:endParaRPr/>
            </a:p>
          </p:txBody>
        </p:sp>
        <p:sp>
          <p:nvSpPr>
            <p:cNvPr id="28" name="rc28"/>
            <p:cNvSpPr/>
            <p:nvPr/>
          </p:nvSpPr>
          <p:spPr>
            <a:xfrm>
              <a:off x="2113336" y="5046634"/>
              <a:ext cx="483137" cy="158940"/>
            </a:xfrm>
            <a:prstGeom prst="rect">
              <a:avLst/>
            </a:prstGeom>
            <a:solidFill>
              <a:srgbClr val="1CABE2">
                <a:alpha val="100000"/>
              </a:srgbClr>
            </a:solidFill>
          </p:spPr>
          <p:txBody>
            <a:bodyPr/>
            <a:lstStyle/>
            <a:p>
              <a:endParaRPr/>
            </a:p>
          </p:txBody>
        </p:sp>
        <p:sp>
          <p:nvSpPr>
            <p:cNvPr id="29" name="rc29"/>
            <p:cNvSpPr/>
            <p:nvPr/>
          </p:nvSpPr>
          <p:spPr>
            <a:xfrm>
              <a:off x="2650156" y="4822151"/>
              <a:ext cx="483137" cy="383423"/>
            </a:xfrm>
            <a:prstGeom prst="rect">
              <a:avLst/>
            </a:prstGeom>
            <a:solidFill>
              <a:srgbClr val="1CABE2">
                <a:alpha val="100000"/>
              </a:srgbClr>
            </a:solidFill>
          </p:spPr>
          <p:txBody>
            <a:bodyPr/>
            <a:lstStyle/>
            <a:p>
              <a:endParaRPr/>
            </a:p>
          </p:txBody>
        </p:sp>
        <p:sp>
          <p:nvSpPr>
            <p:cNvPr id="30" name="rc30"/>
            <p:cNvSpPr/>
            <p:nvPr/>
          </p:nvSpPr>
          <p:spPr>
            <a:xfrm>
              <a:off x="3186975" y="5070802"/>
              <a:ext cx="483137" cy="134771"/>
            </a:xfrm>
            <a:prstGeom prst="rect">
              <a:avLst/>
            </a:prstGeom>
            <a:solidFill>
              <a:srgbClr val="1CABE2">
                <a:alpha val="100000"/>
              </a:srgbClr>
            </a:solidFill>
          </p:spPr>
          <p:txBody>
            <a:bodyPr/>
            <a:lstStyle/>
            <a:p>
              <a:endParaRPr/>
            </a:p>
          </p:txBody>
        </p:sp>
        <p:sp>
          <p:nvSpPr>
            <p:cNvPr id="31" name="rc31"/>
            <p:cNvSpPr/>
            <p:nvPr/>
          </p:nvSpPr>
          <p:spPr>
            <a:xfrm>
              <a:off x="3723794" y="5060152"/>
              <a:ext cx="483137" cy="145422"/>
            </a:xfrm>
            <a:prstGeom prst="rect">
              <a:avLst/>
            </a:prstGeom>
            <a:solidFill>
              <a:srgbClr val="1CABE2">
                <a:alpha val="100000"/>
              </a:srgbClr>
            </a:solidFill>
          </p:spPr>
          <p:txBody>
            <a:bodyPr/>
            <a:lstStyle/>
            <a:p>
              <a:endParaRPr/>
            </a:p>
          </p:txBody>
        </p:sp>
        <p:sp>
          <p:nvSpPr>
            <p:cNvPr id="32" name="rc32"/>
            <p:cNvSpPr/>
            <p:nvPr/>
          </p:nvSpPr>
          <p:spPr>
            <a:xfrm>
              <a:off x="4260614" y="5035369"/>
              <a:ext cx="483137" cy="170205"/>
            </a:xfrm>
            <a:prstGeom prst="rect">
              <a:avLst/>
            </a:prstGeom>
            <a:solidFill>
              <a:srgbClr val="1CABE2">
                <a:alpha val="100000"/>
              </a:srgbClr>
            </a:solidFill>
          </p:spPr>
          <p:txBody>
            <a:bodyPr/>
            <a:lstStyle/>
            <a:p>
              <a:endParaRPr/>
            </a:p>
          </p:txBody>
        </p:sp>
        <p:sp>
          <p:nvSpPr>
            <p:cNvPr id="33" name="rc33"/>
            <p:cNvSpPr/>
            <p:nvPr/>
          </p:nvSpPr>
          <p:spPr>
            <a:xfrm>
              <a:off x="4797433" y="4622042"/>
              <a:ext cx="483137" cy="583532"/>
            </a:xfrm>
            <a:prstGeom prst="rect">
              <a:avLst/>
            </a:prstGeom>
            <a:solidFill>
              <a:srgbClr val="1CABE2">
                <a:alpha val="100000"/>
              </a:srgbClr>
            </a:solidFill>
          </p:spPr>
          <p:txBody>
            <a:bodyPr/>
            <a:lstStyle/>
            <a:p>
              <a:endParaRPr/>
            </a:p>
          </p:txBody>
        </p:sp>
        <p:sp>
          <p:nvSpPr>
            <p:cNvPr id="34" name="rc34"/>
            <p:cNvSpPr/>
            <p:nvPr/>
          </p:nvSpPr>
          <p:spPr>
            <a:xfrm>
              <a:off x="5334253" y="4901826"/>
              <a:ext cx="483137" cy="303748"/>
            </a:xfrm>
            <a:prstGeom prst="rect">
              <a:avLst/>
            </a:prstGeom>
            <a:solidFill>
              <a:srgbClr val="1CABE2">
                <a:alpha val="100000"/>
              </a:srgbClr>
            </a:solidFill>
          </p:spPr>
          <p:txBody>
            <a:bodyPr/>
            <a:lstStyle/>
            <a:p>
              <a:endParaRPr/>
            </a:p>
          </p:txBody>
        </p:sp>
        <p:sp>
          <p:nvSpPr>
            <p:cNvPr id="35" name="rc35"/>
            <p:cNvSpPr/>
            <p:nvPr/>
          </p:nvSpPr>
          <p:spPr>
            <a:xfrm>
              <a:off x="5871072" y="5045200"/>
              <a:ext cx="483137" cy="160374"/>
            </a:xfrm>
            <a:prstGeom prst="rect">
              <a:avLst/>
            </a:prstGeom>
            <a:solidFill>
              <a:srgbClr val="1CABE2">
                <a:alpha val="100000"/>
              </a:srgbClr>
            </a:solidFill>
          </p:spPr>
          <p:txBody>
            <a:bodyPr/>
            <a:lstStyle/>
            <a:p>
              <a:endParaRPr/>
            </a:p>
          </p:txBody>
        </p:sp>
        <p:sp>
          <p:nvSpPr>
            <p:cNvPr id="36" name="rc36"/>
            <p:cNvSpPr/>
            <p:nvPr/>
          </p:nvSpPr>
          <p:spPr>
            <a:xfrm>
              <a:off x="6407891" y="4578620"/>
              <a:ext cx="483137" cy="626954"/>
            </a:xfrm>
            <a:prstGeom prst="rect">
              <a:avLst/>
            </a:prstGeom>
            <a:solidFill>
              <a:srgbClr val="1CABE2">
                <a:alpha val="100000"/>
              </a:srgbClr>
            </a:solidFill>
          </p:spPr>
          <p:txBody>
            <a:bodyPr/>
            <a:lstStyle/>
            <a:p>
              <a:endParaRPr/>
            </a:p>
          </p:txBody>
        </p:sp>
        <p:sp>
          <p:nvSpPr>
            <p:cNvPr id="37" name="rc37"/>
            <p:cNvSpPr/>
            <p:nvPr/>
          </p:nvSpPr>
          <p:spPr>
            <a:xfrm>
              <a:off x="6944711" y="3940810"/>
              <a:ext cx="483137" cy="1264763"/>
            </a:xfrm>
            <a:prstGeom prst="rect">
              <a:avLst/>
            </a:prstGeom>
            <a:solidFill>
              <a:srgbClr val="1CABE2">
                <a:alpha val="100000"/>
              </a:srgbClr>
            </a:solidFill>
          </p:spPr>
          <p:txBody>
            <a:bodyPr/>
            <a:lstStyle/>
            <a:p>
              <a:endParaRPr/>
            </a:p>
          </p:txBody>
        </p:sp>
        <p:sp>
          <p:nvSpPr>
            <p:cNvPr id="38" name="rc38"/>
            <p:cNvSpPr/>
            <p:nvPr/>
          </p:nvSpPr>
          <p:spPr>
            <a:xfrm>
              <a:off x="7481530" y="5027585"/>
              <a:ext cx="483137" cy="177988"/>
            </a:xfrm>
            <a:prstGeom prst="rect">
              <a:avLst/>
            </a:prstGeom>
            <a:solidFill>
              <a:srgbClr val="1CABE2">
                <a:alpha val="100000"/>
              </a:srgbClr>
            </a:solidFill>
          </p:spPr>
          <p:txBody>
            <a:bodyPr/>
            <a:lstStyle/>
            <a:p>
              <a:endParaRPr/>
            </a:p>
          </p:txBody>
        </p:sp>
        <p:sp>
          <p:nvSpPr>
            <p:cNvPr id="39" name="pl39"/>
            <p:cNvSpPr/>
            <p:nvPr/>
          </p:nvSpPr>
          <p:spPr>
            <a:xfrm>
              <a:off x="1281266" y="2085824"/>
              <a:ext cx="6441832" cy="548064"/>
            </a:xfrm>
            <a:custGeom>
              <a:avLst/>
              <a:gdLst/>
              <a:ahLst/>
              <a:cxnLst/>
              <a:rect l="0" t="0" r="0" b="0"/>
              <a:pathLst>
                <a:path w="6441832" h="548064">
                  <a:moveTo>
                    <a:pt x="0" y="0"/>
                  </a:moveTo>
                  <a:lnTo>
                    <a:pt x="536819" y="126476"/>
                  </a:lnTo>
                  <a:lnTo>
                    <a:pt x="1073638" y="126476"/>
                  </a:lnTo>
                  <a:lnTo>
                    <a:pt x="1610458" y="126476"/>
                  </a:lnTo>
                  <a:lnTo>
                    <a:pt x="2147277" y="84317"/>
                  </a:lnTo>
                  <a:lnTo>
                    <a:pt x="2684097" y="295111"/>
                  </a:lnTo>
                  <a:lnTo>
                    <a:pt x="3220916" y="548064"/>
                  </a:lnTo>
                  <a:lnTo>
                    <a:pt x="3757735" y="548064"/>
                  </a:lnTo>
                  <a:lnTo>
                    <a:pt x="4294555" y="463746"/>
                  </a:lnTo>
                  <a:lnTo>
                    <a:pt x="4831374" y="379429"/>
                  </a:lnTo>
                  <a:lnTo>
                    <a:pt x="5368194" y="252952"/>
                  </a:lnTo>
                  <a:lnTo>
                    <a:pt x="5905013" y="126476"/>
                  </a:lnTo>
                  <a:lnTo>
                    <a:pt x="6441832" y="126476"/>
                  </a:lnTo>
                </a:path>
              </a:pathLst>
            </a:custGeom>
            <a:ln w="27101" cap="flat">
              <a:solidFill>
                <a:srgbClr val="00833D">
                  <a:alpha val="100000"/>
                </a:srgbClr>
              </a:solidFill>
              <a:prstDash val="solid"/>
              <a:round/>
            </a:ln>
          </p:spPr>
          <p:txBody>
            <a:bodyPr/>
            <a:lstStyle/>
            <a:p>
              <a:endParaRPr/>
            </a:p>
          </p:txBody>
        </p:sp>
        <p:sp>
          <p:nvSpPr>
            <p:cNvPr id="40" name="pl40"/>
            <p:cNvSpPr/>
            <p:nvPr/>
          </p:nvSpPr>
          <p:spPr>
            <a:xfrm>
              <a:off x="5575821" y="3139793"/>
              <a:ext cx="2147277" cy="1138287"/>
            </a:xfrm>
            <a:custGeom>
              <a:avLst/>
              <a:gdLst/>
              <a:ahLst/>
              <a:cxnLst/>
              <a:rect l="0" t="0" r="0" b="0"/>
              <a:pathLst>
                <a:path w="2147277" h="1138287">
                  <a:moveTo>
                    <a:pt x="0" y="1138287"/>
                  </a:moveTo>
                  <a:lnTo>
                    <a:pt x="536819" y="885334"/>
                  </a:lnTo>
                  <a:lnTo>
                    <a:pt x="1073638" y="548064"/>
                  </a:lnTo>
                  <a:lnTo>
                    <a:pt x="1610458" y="168635"/>
                  </a:lnTo>
                  <a:lnTo>
                    <a:pt x="2147277" y="0"/>
                  </a:lnTo>
                </a:path>
              </a:pathLst>
            </a:custGeom>
            <a:ln w="27101" cap="flat">
              <a:solidFill>
                <a:srgbClr val="002759">
                  <a:alpha val="100000"/>
                </a:srgbClr>
              </a:solidFill>
              <a:prstDash val="solid"/>
              <a:round/>
            </a:ln>
          </p:spPr>
          <p:txBody>
            <a:bodyPr/>
            <a:lstStyle/>
            <a:p>
              <a:endParaRPr/>
            </a:p>
          </p:txBody>
        </p:sp>
        <p:sp>
          <p:nvSpPr>
            <p:cNvPr id="41" name="pt41"/>
            <p:cNvSpPr/>
            <p:nvPr/>
          </p:nvSpPr>
          <p:spPr>
            <a:xfrm>
              <a:off x="1249665" y="20542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2" name="pt42"/>
            <p:cNvSpPr/>
            <p:nvPr/>
          </p:nvSpPr>
          <p:spPr>
            <a:xfrm>
              <a:off x="1786484" y="21806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3" name="pt43"/>
            <p:cNvSpPr/>
            <p:nvPr/>
          </p:nvSpPr>
          <p:spPr>
            <a:xfrm>
              <a:off x="2323304" y="21806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4" name="pt44"/>
            <p:cNvSpPr/>
            <p:nvPr/>
          </p:nvSpPr>
          <p:spPr>
            <a:xfrm>
              <a:off x="2860123" y="21806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5" name="pt45"/>
            <p:cNvSpPr/>
            <p:nvPr/>
          </p:nvSpPr>
          <p:spPr>
            <a:xfrm>
              <a:off x="3396942" y="21385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6" name="pt46"/>
            <p:cNvSpPr/>
            <p:nvPr/>
          </p:nvSpPr>
          <p:spPr>
            <a:xfrm>
              <a:off x="3933762" y="23493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7" name="pt47"/>
            <p:cNvSpPr/>
            <p:nvPr/>
          </p:nvSpPr>
          <p:spPr>
            <a:xfrm>
              <a:off x="4470581" y="26022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8" name="pt48"/>
            <p:cNvSpPr/>
            <p:nvPr/>
          </p:nvSpPr>
          <p:spPr>
            <a:xfrm>
              <a:off x="5007401" y="26022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9" name="pt49"/>
            <p:cNvSpPr/>
            <p:nvPr/>
          </p:nvSpPr>
          <p:spPr>
            <a:xfrm>
              <a:off x="5544220" y="25179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0" name="pt50"/>
            <p:cNvSpPr/>
            <p:nvPr/>
          </p:nvSpPr>
          <p:spPr>
            <a:xfrm>
              <a:off x="6081039" y="2433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1" name="pt51"/>
            <p:cNvSpPr/>
            <p:nvPr/>
          </p:nvSpPr>
          <p:spPr>
            <a:xfrm>
              <a:off x="6617859" y="23071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2" name="pt52"/>
            <p:cNvSpPr/>
            <p:nvPr/>
          </p:nvSpPr>
          <p:spPr>
            <a:xfrm>
              <a:off x="7154678" y="21806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3" name="pt53"/>
            <p:cNvSpPr/>
            <p:nvPr/>
          </p:nvSpPr>
          <p:spPr>
            <a:xfrm>
              <a:off x="7691498" y="21806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4" name="pt54"/>
            <p:cNvSpPr/>
            <p:nvPr/>
          </p:nvSpPr>
          <p:spPr>
            <a:xfrm>
              <a:off x="5544220" y="42464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pt55"/>
            <p:cNvSpPr/>
            <p:nvPr/>
          </p:nvSpPr>
          <p:spPr>
            <a:xfrm>
              <a:off x="6081039" y="39935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6" name="pt56"/>
            <p:cNvSpPr/>
            <p:nvPr/>
          </p:nvSpPr>
          <p:spPr>
            <a:xfrm>
              <a:off x="6617859" y="365625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7" name="pt57"/>
            <p:cNvSpPr/>
            <p:nvPr/>
          </p:nvSpPr>
          <p:spPr>
            <a:xfrm>
              <a:off x="7154678" y="3276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8" name="pt58"/>
            <p:cNvSpPr/>
            <p:nvPr/>
          </p:nvSpPr>
          <p:spPr>
            <a:xfrm>
              <a:off x="7691498" y="31081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9" name="tx59"/>
            <p:cNvSpPr/>
            <p:nvPr/>
          </p:nvSpPr>
          <p:spPr>
            <a:xfrm>
              <a:off x="1181788" y="4948334"/>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622</a:t>
              </a:r>
            </a:p>
          </p:txBody>
        </p:sp>
        <p:sp>
          <p:nvSpPr>
            <p:cNvPr id="60" name="tx60"/>
            <p:cNvSpPr/>
            <p:nvPr/>
          </p:nvSpPr>
          <p:spPr>
            <a:xfrm>
              <a:off x="1718608" y="4919006"/>
              <a:ext cx="198955" cy="853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774</a:t>
              </a:r>
            </a:p>
          </p:txBody>
        </p:sp>
        <p:sp>
          <p:nvSpPr>
            <p:cNvPr id="61" name="tx61"/>
            <p:cNvSpPr/>
            <p:nvPr/>
          </p:nvSpPr>
          <p:spPr>
            <a:xfrm>
              <a:off x="2255427" y="4916791"/>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776</a:t>
              </a:r>
            </a:p>
          </p:txBody>
        </p:sp>
        <p:sp>
          <p:nvSpPr>
            <p:cNvPr id="62" name="tx62"/>
            <p:cNvSpPr/>
            <p:nvPr/>
          </p:nvSpPr>
          <p:spPr>
            <a:xfrm>
              <a:off x="2742522" y="4676879"/>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1,872</a:t>
              </a:r>
            </a:p>
          </p:txBody>
        </p:sp>
        <p:sp>
          <p:nvSpPr>
            <p:cNvPr id="63" name="tx63"/>
            <p:cNvSpPr/>
            <p:nvPr/>
          </p:nvSpPr>
          <p:spPr>
            <a:xfrm>
              <a:off x="3329066" y="4940960"/>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658</a:t>
              </a:r>
            </a:p>
          </p:txBody>
        </p:sp>
        <p:sp>
          <p:nvSpPr>
            <p:cNvPr id="64" name="tx64"/>
            <p:cNvSpPr/>
            <p:nvPr/>
          </p:nvSpPr>
          <p:spPr>
            <a:xfrm>
              <a:off x="3865885" y="4930309"/>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710</a:t>
              </a:r>
            </a:p>
          </p:txBody>
        </p:sp>
        <p:sp>
          <p:nvSpPr>
            <p:cNvPr id="65" name="tx65"/>
            <p:cNvSpPr/>
            <p:nvPr/>
          </p:nvSpPr>
          <p:spPr>
            <a:xfrm>
              <a:off x="4402705" y="4905468"/>
              <a:ext cx="198955"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831</a:t>
              </a:r>
            </a:p>
          </p:txBody>
        </p:sp>
        <p:sp>
          <p:nvSpPr>
            <p:cNvPr id="66" name="tx66"/>
            <p:cNvSpPr/>
            <p:nvPr/>
          </p:nvSpPr>
          <p:spPr>
            <a:xfrm>
              <a:off x="4889799" y="4476770"/>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2,849</a:t>
              </a:r>
            </a:p>
          </p:txBody>
        </p:sp>
        <p:sp>
          <p:nvSpPr>
            <p:cNvPr id="67" name="tx67"/>
            <p:cNvSpPr/>
            <p:nvPr/>
          </p:nvSpPr>
          <p:spPr>
            <a:xfrm>
              <a:off x="5426619" y="4756554"/>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1,483</a:t>
              </a:r>
            </a:p>
          </p:txBody>
        </p:sp>
        <p:sp>
          <p:nvSpPr>
            <p:cNvPr id="68" name="tx68"/>
            <p:cNvSpPr/>
            <p:nvPr/>
          </p:nvSpPr>
          <p:spPr>
            <a:xfrm>
              <a:off x="6013163" y="4915299"/>
              <a:ext cx="198955"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783</a:t>
              </a:r>
            </a:p>
          </p:txBody>
        </p:sp>
        <p:sp>
          <p:nvSpPr>
            <p:cNvPr id="69" name="tx69"/>
            <p:cNvSpPr/>
            <p:nvPr/>
          </p:nvSpPr>
          <p:spPr>
            <a:xfrm>
              <a:off x="6500258" y="4433348"/>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3,061</a:t>
              </a:r>
            </a:p>
          </p:txBody>
        </p:sp>
        <p:sp>
          <p:nvSpPr>
            <p:cNvPr id="70" name="tx70"/>
            <p:cNvSpPr/>
            <p:nvPr/>
          </p:nvSpPr>
          <p:spPr>
            <a:xfrm>
              <a:off x="7037077" y="3795538"/>
              <a:ext cx="298404" cy="10259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6,175</a:t>
              </a:r>
            </a:p>
          </p:txBody>
        </p:sp>
        <p:sp>
          <p:nvSpPr>
            <p:cNvPr id="71" name="tx71"/>
            <p:cNvSpPr/>
            <p:nvPr/>
          </p:nvSpPr>
          <p:spPr>
            <a:xfrm>
              <a:off x="7623621" y="4897743"/>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869</a:t>
              </a:r>
            </a:p>
          </p:txBody>
        </p:sp>
        <p:sp>
          <p:nvSpPr>
            <p:cNvPr id="72" name="pl72"/>
            <p:cNvSpPr/>
            <p:nvPr/>
          </p:nvSpPr>
          <p:spPr>
            <a:xfrm>
              <a:off x="7741284" y="2212353"/>
              <a:ext cx="121019" cy="351"/>
            </a:xfrm>
            <a:custGeom>
              <a:avLst/>
              <a:gdLst/>
              <a:ahLst/>
              <a:cxnLst/>
              <a:rect l="0" t="0" r="0" b="0"/>
              <a:pathLst>
                <a:path w="121019" h="351">
                  <a:moveTo>
                    <a:pt x="121019" y="351"/>
                  </a:moveTo>
                  <a:lnTo>
                    <a:pt x="0" y="0"/>
                  </a:lnTo>
                </a:path>
              </a:pathLst>
            </a:custGeom>
          </p:spPr>
          <p:txBody>
            <a:bodyPr/>
            <a:lstStyle/>
            <a:p>
              <a:endParaRPr/>
            </a:p>
          </p:txBody>
        </p:sp>
        <p:sp>
          <p:nvSpPr>
            <p:cNvPr id="73" name="pl73"/>
            <p:cNvSpPr/>
            <p:nvPr/>
          </p:nvSpPr>
          <p:spPr>
            <a:xfrm>
              <a:off x="7741283" y="3139871"/>
              <a:ext cx="121020" cy="519"/>
            </a:xfrm>
            <a:custGeom>
              <a:avLst/>
              <a:gdLst/>
              <a:ahLst/>
              <a:cxnLst/>
              <a:rect l="0" t="0" r="0" b="0"/>
              <a:pathLst>
                <a:path w="121020" h="519">
                  <a:moveTo>
                    <a:pt x="121020" y="519"/>
                  </a:moveTo>
                  <a:lnTo>
                    <a:pt x="0" y="0"/>
                  </a:lnTo>
                </a:path>
              </a:pathLst>
            </a:custGeom>
          </p:spPr>
          <p:txBody>
            <a:bodyPr/>
            <a:lstStyle/>
            <a:p>
              <a:endParaRPr/>
            </a:p>
          </p:txBody>
        </p:sp>
        <p:sp>
          <p:nvSpPr>
            <p:cNvPr id="74" name="pg74"/>
            <p:cNvSpPr/>
            <p:nvPr/>
          </p:nvSpPr>
          <p:spPr>
            <a:xfrm>
              <a:off x="7793724" y="2124305"/>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a:endParaRPr/>
            </a:p>
          </p:txBody>
        </p:sp>
        <p:sp>
          <p:nvSpPr>
            <p:cNvPr id="75" name="tx75"/>
            <p:cNvSpPr/>
            <p:nvPr/>
          </p:nvSpPr>
          <p:spPr>
            <a:xfrm>
              <a:off x="7816584" y="2165425"/>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MCV1: 71%</a:t>
              </a:r>
            </a:p>
          </p:txBody>
        </p:sp>
        <p:sp>
          <p:nvSpPr>
            <p:cNvPr id="76" name="pg76"/>
            <p:cNvSpPr/>
            <p:nvPr/>
          </p:nvSpPr>
          <p:spPr>
            <a:xfrm>
              <a:off x="7793724" y="3051991"/>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77" name="tx77"/>
            <p:cNvSpPr/>
            <p:nvPr/>
          </p:nvSpPr>
          <p:spPr>
            <a:xfrm>
              <a:off x="7816584" y="3093112"/>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MCV2: 49%</a:t>
              </a:r>
            </a:p>
          </p:txBody>
        </p:sp>
        <p:sp>
          <p:nvSpPr>
            <p:cNvPr id="78" name="rc78"/>
            <p:cNvSpPr/>
            <p:nvPr/>
          </p:nvSpPr>
          <p:spPr>
            <a:xfrm>
              <a:off x="959174" y="646101"/>
              <a:ext cx="7676517" cy="4776590"/>
            </a:xfrm>
            <a:prstGeom prst="rect">
              <a:avLst/>
            </a:prstGeom>
            <a:ln w="13550" cap="rnd">
              <a:solidFill>
                <a:srgbClr val="BEBEBE">
                  <a:alpha val="100000"/>
                </a:srgbClr>
              </a:solidFill>
              <a:prstDash val="solid"/>
              <a:round/>
            </a:ln>
          </p:spPr>
          <p:txBody>
            <a:bodyPr/>
            <a:lstStyle/>
            <a:p>
              <a:endParaRPr/>
            </a:p>
          </p:txBody>
        </p:sp>
        <p:sp>
          <p:nvSpPr>
            <p:cNvPr id="79" name="tx79"/>
            <p:cNvSpPr/>
            <p:nvPr/>
          </p:nvSpPr>
          <p:spPr>
            <a:xfrm>
              <a:off x="825913" y="5158197"/>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578734" y="4117664"/>
              <a:ext cx="317810"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5,000</a:t>
              </a:r>
            </a:p>
          </p:txBody>
        </p:sp>
        <p:sp>
          <p:nvSpPr>
            <p:cNvPr id="81" name="tx81"/>
            <p:cNvSpPr/>
            <p:nvPr/>
          </p:nvSpPr>
          <p:spPr>
            <a:xfrm>
              <a:off x="508103" y="3093564"/>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10,000</a:t>
              </a:r>
            </a:p>
          </p:txBody>
        </p:sp>
        <p:sp>
          <p:nvSpPr>
            <p:cNvPr id="82" name="tx82"/>
            <p:cNvSpPr/>
            <p:nvPr/>
          </p:nvSpPr>
          <p:spPr>
            <a:xfrm>
              <a:off x="508103" y="2069464"/>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15,000</a:t>
              </a:r>
            </a:p>
          </p:txBody>
        </p:sp>
        <p:sp>
          <p:nvSpPr>
            <p:cNvPr id="83" name="tx83"/>
            <p:cNvSpPr/>
            <p:nvPr/>
          </p:nvSpPr>
          <p:spPr>
            <a:xfrm>
              <a:off x="508103" y="1045363"/>
              <a:ext cx="388441"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20,000</a:t>
              </a:r>
            </a:p>
          </p:txBody>
        </p:sp>
        <p:sp>
          <p:nvSpPr>
            <p:cNvPr id="84" name="tx84"/>
            <p:cNvSpPr/>
            <p:nvPr/>
          </p:nvSpPr>
          <p:spPr>
            <a:xfrm>
              <a:off x="8698322" y="5158197"/>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8698322" y="473660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86" name="tx86"/>
            <p:cNvSpPr/>
            <p:nvPr/>
          </p:nvSpPr>
          <p:spPr>
            <a:xfrm>
              <a:off x="8698322" y="4315021"/>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87" name="tx87"/>
            <p:cNvSpPr/>
            <p:nvPr/>
          </p:nvSpPr>
          <p:spPr>
            <a:xfrm>
              <a:off x="8698322" y="3893371"/>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88" name="tx88"/>
            <p:cNvSpPr/>
            <p:nvPr/>
          </p:nvSpPr>
          <p:spPr>
            <a:xfrm>
              <a:off x="8698322" y="347184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89" name="tx89"/>
            <p:cNvSpPr/>
            <p:nvPr/>
          </p:nvSpPr>
          <p:spPr>
            <a:xfrm>
              <a:off x="8698322" y="305025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90" name="tx90"/>
            <p:cNvSpPr/>
            <p:nvPr/>
          </p:nvSpPr>
          <p:spPr>
            <a:xfrm>
              <a:off x="8698322" y="262867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91" name="tx91"/>
            <p:cNvSpPr/>
            <p:nvPr/>
          </p:nvSpPr>
          <p:spPr>
            <a:xfrm>
              <a:off x="8698322" y="2207082"/>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92" name="tx92"/>
            <p:cNvSpPr/>
            <p:nvPr/>
          </p:nvSpPr>
          <p:spPr>
            <a:xfrm>
              <a:off x="8698322" y="178549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93" name="tx93"/>
            <p:cNvSpPr/>
            <p:nvPr/>
          </p:nvSpPr>
          <p:spPr>
            <a:xfrm>
              <a:off x="8698322" y="136390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94" name="tx94"/>
            <p:cNvSpPr/>
            <p:nvPr/>
          </p:nvSpPr>
          <p:spPr>
            <a:xfrm>
              <a:off x="8698322" y="942318"/>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95" name="tx95"/>
            <p:cNvSpPr/>
            <p:nvPr/>
          </p:nvSpPr>
          <p:spPr>
            <a:xfrm rot="-5400000">
              <a:off x="1139042"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96" name="tx96"/>
            <p:cNvSpPr/>
            <p:nvPr/>
          </p:nvSpPr>
          <p:spPr>
            <a:xfrm rot="-5400000">
              <a:off x="1675831" y="5580138"/>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97" name="tx97"/>
            <p:cNvSpPr/>
            <p:nvPr/>
          </p:nvSpPr>
          <p:spPr>
            <a:xfrm rot="-5400000">
              <a:off x="2212681"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98" name="tx98"/>
            <p:cNvSpPr/>
            <p:nvPr/>
          </p:nvSpPr>
          <p:spPr>
            <a:xfrm rot="-5400000">
              <a:off x="2749500"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99" name="tx99"/>
            <p:cNvSpPr/>
            <p:nvPr/>
          </p:nvSpPr>
          <p:spPr>
            <a:xfrm rot="-5400000">
              <a:off x="3286320"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100" name="tx100"/>
            <p:cNvSpPr/>
            <p:nvPr/>
          </p:nvSpPr>
          <p:spPr>
            <a:xfrm rot="-5400000">
              <a:off x="3797838" y="5604291"/>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101" name="tx101"/>
            <p:cNvSpPr/>
            <p:nvPr/>
          </p:nvSpPr>
          <p:spPr>
            <a:xfrm rot="-5400000">
              <a:off x="4334658" y="5604291"/>
              <a:ext cx="33194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102" name="tx102"/>
            <p:cNvSpPr/>
            <p:nvPr/>
          </p:nvSpPr>
          <p:spPr>
            <a:xfrm rot="-5400000">
              <a:off x="4896778"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103" name="tx103"/>
            <p:cNvSpPr/>
            <p:nvPr/>
          </p:nvSpPr>
          <p:spPr>
            <a:xfrm rot="-5400000">
              <a:off x="5403212" y="5609376"/>
              <a:ext cx="34211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104" name="tx104"/>
            <p:cNvSpPr/>
            <p:nvPr/>
          </p:nvSpPr>
          <p:spPr>
            <a:xfrm rot="-5400000">
              <a:off x="5970417"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05" name="tx105"/>
            <p:cNvSpPr/>
            <p:nvPr/>
          </p:nvSpPr>
          <p:spPr>
            <a:xfrm rot="-5400000">
              <a:off x="6476850" y="5609376"/>
              <a:ext cx="34211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06" name="tx106"/>
            <p:cNvSpPr/>
            <p:nvPr/>
          </p:nvSpPr>
          <p:spPr>
            <a:xfrm rot="-5400000">
              <a:off x="6988927" y="5634057"/>
              <a:ext cx="391541" cy="9407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07" name="tx107"/>
            <p:cNvSpPr/>
            <p:nvPr/>
          </p:nvSpPr>
          <p:spPr>
            <a:xfrm rot="-5400000">
              <a:off x="7580875" y="5580169"/>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08" name="tx108"/>
            <p:cNvSpPr/>
            <p:nvPr/>
          </p:nvSpPr>
          <p:spPr>
            <a:xfrm rot="-5400000">
              <a:off x="-482797" y="2969697"/>
              <a:ext cx="17240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09" name="tx109"/>
            <p:cNvSpPr/>
            <p:nvPr/>
          </p:nvSpPr>
          <p:spPr>
            <a:xfrm rot="5400000">
              <a:off x="8255788" y="2968844"/>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0" name="tx110"/>
            <p:cNvSpPr/>
            <p:nvPr/>
          </p:nvSpPr>
          <p:spPr>
            <a:xfrm>
              <a:off x="1379074" y="401416"/>
              <a:ext cx="683671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Cameroun, 2012-2024</a:t>
              </a:r>
            </a:p>
          </p:txBody>
        </p:sp>
        <p:sp>
          <p:nvSpPr>
            <p:cNvPr id="111" name="tx111"/>
            <p:cNvSpPr/>
            <p:nvPr/>
          </p:nvSpPr>
          <p:spPr>
            <a:xfrm>
              <a:off x="4306083" y="6093403"/>
              <a:ext cx="432960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2" name="tx112"/>
            <p:cNvSpPr/>
            <p:nvPr/>
          </p:nvSpPr>
          <p:spPr>
            <a:xfrm>
              <a:off x="3225427" y="6187637"/>
              <a:ext cx="5410264" cy="1237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13" name="tx113"/>
            <p:cNvSpPr/>
            <p:nvPr/>
          </p:nvSpPr>
          <p:spPr>
            <a:xfrm>
              <a:off x="3346410" y="6327110"/>
              <a:ext cx="5289282"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14" name="tx114"/>
            <p:cNvSpPr/>
            <p:nvPr/>
          </p:nvSpPr>
          <p:spPr>
            <a:xfrm>
              <a:off x="2408346" y="6447866"/>
              <a:ext cx="62273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15" name="tx115"/>
            <p:cNvSpPr/>
            <p:nvPr/>
          </p:nvSpPr>
          <p:spPr>
            <a:xfrm>
              <a:off x="2323162" y="6568567"/>
              <a:ext cx="63125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2024, il y a eu un total de 869 cas confirmés de rougeole au Cameroun. La même année, la couverture par le MCV1 était de 71% et la couverture par le MCV2 de 49%.
Le nombre de cas en 2024 était 86% moins élevé qu'en 2023 (n=6 175).
Le nombre le plus élevé de cas de rougeole a été signalé en 2023 (n=6 175). Cette année-là, la couverture par le MCV1 était de 71%.
Le Cameroun a signalé des ruptures de stock de vaccins contre la rougeole en 2009, 2017, 2018 et 2023.
Des activités/campagnes de vaccination supplémentaires avec des vaccins contenant la rougeole ont eu lieu en 2020, 2022 et 2023.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67459" y="5100084"/>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7459" y="3734066"/>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7459" y="2368048"/>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7459" y="1002030"/>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7459" y="4417075"/>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67459" y="3051057"/>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7459" y="1685039"/>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43464"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676818"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410173"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143527"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730211"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316894"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463565"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43464" y="4143872"/>
              <a:ext cx="3520101" cy="819610"/>
            </a:xfrm>
            <a:custGeom>
              <a:avLst/>
              <a:gdLst/>
              <a:ahLst/>
              <a:cxnLst/>
              <a:rect l="0" t="0" r="0" b="0"/>
              <a:pathLst>
                <a:path w="3520101" h="819610">
                  <a:moveTo>
                    <a:pt x="0" y="819610"/>
                  </a:moveTo>
                  <a:lnTo>
                    <a:pt x="146670" y="273203"/>
                  </a:lnTo>
                  <a:lnTo>
                    <a:pt x="293341" y="0"/>
                  </a:lnTo>
                  <a:lnTo>
                    <a:pt x="440012" y="546407"/>
                  </a:lnTo>
                  <a:lnTo>
                    <a:pt x="586683" y="409805"/>
                  </a:lnTo>
                  <a:lnTo>
                    <a:pt x="733354" y="819610"/>
                  </a:lnTo>
                  <a:lnTo>
                    <a:pt x="880025" y="683009"/>
                  </a:lnTo>
                  <a:lnTo>
                    <a:pt x="1026696" y="409805"/>
                  </a:lnTo>
                  <a:lnTo>
                    <a:pt x="1173367" y="273203"/>
                  </a:lnTo>
                  <a:lnTo>
                    <a:pt x="1320038" y="409805"/>
                  </a:lnTo>
                  <a:lnTo>
                    <a:pt x="1466709" y="409805"/>
                  </a:lnTo>
                  <a:lnTo>
                    <a:pt x="1613379" y="546407"/>
                  </a:lnTo>
                  <a:lnTo>
                    <a:pt x="1760050" y="683009"/>
                  </a:lnTo>
                  <a:lnTo>
                    <a:pt x="1906721" y="819610"/>
                  </a:lnTo>
                  <a:lnTo>
                    <a:pt x="2053392" y="819610"/>
                  </a:lnTo>
                  <a:lnTo>
                    <a:pt x="2200063" y="819610"/>
                  </a:lnTo>
                  <a:lnTo>
                    <a:pt x="2346734" y="683009"/>
                  </a:lnTo>
                  <a:lnTo>
                    <a:pt x="2493405" y="546407"/>
                  </a:lnTo>
                  <a:lnTo>
                    <a:pt x="2640076" y="546407"/>
                  </a:lnTo>
                  <a:lnTo>
                    <a:pt x="2786747" y="683009"/>
                  </a:lnTo>
                  <a:lnTo>
                    <a:pt x="2933418" y="546407"/>
                  </a:lnTo>
                  <a:lnTo>
                    <a:pt x="3080089" y="683009"/>
                  </a:lnTo>
                  <a:lnTo>
                    <a:pt x="3226759" y="683009"/>
                  </a:lnTo>
                  <a:lnTo>
                    <a:pt x="3373430" y="683009"/>
                  </a:lnTo>
                  <a:lnTo>
                    <a:pt x="3520101" y="819610"/>
                  </a:lnTo>
                </a:path>
              </a:pathLst>
            </a:custGeom>
            <a:ln w="27101" cap="flat">
              <a:solidFill>
                <a:srgbClr val="0058AB">
                  <a:alpha val="80000"/>
                </a:srgbClr>
              </a:solidFill>
              <a:prstDash val="solid"/>
              <a:round/>
            </a:ln>
          </p:spPr>
          <p:txBody>
            <a:bodyPr/>
            <a:lstStyle/>
            <a:p>
              <a:endParaRPr/>
            </a:p>
          </p:txBody>
        </p:sp>
        <p:sp>
          <p:nvSpPr>
            <p:cNvPr id="20" name="pl20"/>
            <p:cNvSpPr/>
            <p:nvPr/>
          </p:nvSpPr>
          <p:spPr>
            <a:xfrm>
              <a:off x="943464" y="4007270"/>
              <a:ext cx="3520101" cy="1092814"/>
            </a:xfrm>
            <a:custGeom>
              <a:avLst/>
              <a:gdLst/>
              <a:ahLst/>
              <a:cxnLst/>
              <a:rect l="0" t="0" r="0" b="0"/>
              <a:pathLst>
                <a:path w="3520101" h="1092814">
                  <a:moveTo>
                    <a:pt x="0" y="0"/>
                  </a:moveTo>
                  <a:lnTo>
                    <a:pt x="146670" y="136601"/>
                  </a:lnTo>
                  <a:lnTo>
                    <a:pt x="293341" y="0"/>
                  </a:lnTo>
                  <a:lnTo>
                    <a:pt x="440012" y="273203"/>
                  </a:lnTo>
                  <a:lnTo>
                    <a:pt x="586683" y="409805"/>
                  </a:lnTo>
                  <a:lnTo>
                    <a:pt x="733354" y="273203"/>
                  </a:lnTo>
                  <a:lnTo>
                    <a:pt x="880025" y="409805"/>
                  </a:lnTo>
                  <a:lnTo>
                    <a:pt x="1026696" y="409805"/>
                  </a:lnTo>
                  <a:lnTo>
                    <a:pt x="1173367" y="683009"/>
                  </a:lnTo>
                  <a:lnTo>
                    <a:pt x="1320038" y="819610"/>
                  </a:lnTo>
                  <a:lnTo>
                    <a:pt x="1466709" y="956212"/>
                  </a:lnTo>
                  <a:lnTo>
                    <a:pt x="1613379" y="956212"/>
                  </a:lnTo>
                  <a:lnTo>
                    <a:pt x="1760050" y="956212"/>
                  </a:lnTo>
                  <a:lnTo>
                    <a:pt x="1906721" y="956212"/>
                  </a:lnTo>
                  <a:lnTo>
                    <a:pt x="2053392" y="1092814"/>
                  </a:lnTo>
                  <a:lnTo>
                    <a:pt x="2200063" y="1092814"/>
                  </a:lnTo>
                  <a:lnTo>
                    <a:pt x="2346734" y="1092814"/>
                  </a:lnTo>
                  <a:lnTo>
                    <a:pt x="2493405" y="1092814"/>
                  </a:lnTo>
                  <a:lnTo>
                    <a:pt x="2640076" y="1092814"/>
                  </a:lnTo>
                  <a:lnTo>
                    <a:pt x="2786747" y="1092814"/>
                  </a:lnTo>
                  <a:lnTo>
                    <a:pt x="2933418" y="1092814"/>
                  </a:lnTo>
                  <a:lnTo>
                    <a:pt x="3080089" y="956212"/>
                  </a:lnTo>
                  <a:lnTo>
                    <a:pt x="3226759" y="1092814"/>
                  </a:lnTo>
                  <a:lnTo>
                    <a:pt x="3373430" y="1092814"/>
                  </a:lnTo>
                  <a:lnTo>
                    <a:pt x="3520101" y="1092814"/>
                  </a:lnTo>
                </a:path>
              </a:pathLst>
            </a:custGeom>
            <a:ln w="27101" cap="flat">
              <a:solidFill>
                <a:srgbClr val="1CABE2">
                  <a:alpha val="80000"/>
                </a:srgbClr>
              </a:solidFill>
              <a:prstDash val="solid"/>
              <a:round/>
            </a:ln>
          </p:spPr>
          <p:txBody>
            <a:bodyPr/>
            <a:lstStyle/>
            <a:p>
              <a:endParaRPr/>
            </a:p>
          </p:txBody>
        </p:sp>
        <p:sp>
          <p:nvSpPr>
            <p:cNvPr id="21" name="pl21"/>
            <p:cNvSpPr/>
            <p:nvPr/>
          </p:nvSpPr>
          <p:spPr>
            <a:xfrm>
              <a:off x="943464" y="1821641"/>
              <a:ext cx="3520101" cy="2868638"/>
            </a:xfrm>
            <a:custGeom>
              <a:avLst/>
              <a:gdLst/>
              <a:ahLst/>
              <a:cxnLst/>
              <a:rect l="0" t="0" r="0" b="0"/>
              <a:pathLst>
                <a:path w="3520101" h="2868638">
                  <a:moveTo>
                    <a:pt x="0" y="136601"/>
                  </a:moveTo>
                  <a:lnTo>
                    <a:pt x="146670" y="0"/>
                  </a:lnTo>
                  <a:lnTo>
                    <a:pt x="293341" y="409805"/>
                  </a:lnTo>
                  <a:lnTo>
                    <a:pt x="440012" y="819610"/>
                  </a:lnTo>
                  <a:lnTo>
                    <a:pt x="586683" y="1229416"/>
                  </a:lnTo>
                  <a:lnTo>
                    <a:pt x="733354" y="1775823"/>
                  </a:lnTo>
                  <a:lnTo>
                    <a:pt x="880025" y="1912425"/>
                  </a:lnTo>
                  <a:lnTo>
                    <a:pt x="1026696" y="2049027"/>
                  </a:lnTo>
                  <a:lnTo>
                    <a:pt x="1173367" y="2185629"/>
                  </a:lnTo>
                  <a:lnTo>
                    <a:pt x="1320038" y="2322230"/>
                  </a:lnTo>
                  <a:lnTo>
                    <a:pt x="1466709" y="2595434"/>
                  </a:lnTo>
                  <a:lnTo>
                    <a:pt x="1613379" y="2868638"/>
                  </a:lnTo>
                  <a:lnTo>
                    <a:pt x="1760050" y="2595434"/>
                  </a:lnTo>
                  <a:lnTo>
                    <a:pt x="1906721" y="2732036"/>
                  </a:lnTo>
                  <a:lnTo>
                    <a:pt x="2053392" y="2595434"/>
                  </a:lnTo>
                  <a:lnTo>
                    <a:pt x="2200063" y="2185629"/>
                  </a:lnTo>
                  <a:lnTo>
                    <a:pt x="2346734" y="2322230"/>
                  </a:lnTo>
                  <a:lnTo>
                    <a:pt x="2493405" y="2322230"/>
                  </a:lnTo>
                  <a:lnTo>
                    <a:pt x="2640076" y="2458832"/>
                  </a:lnTo>
                  <a:lnTo>
                    <a:pt x="2786747" y="2732036"/>
                  </a:lnTo>
                  <a:lnTo>
                    <a:pt x="2933418" y="2458832"/>
                  </a:lnTo>
                  <a:lnTo>
                    <a:pt x="3080089" y="2458832"/>
                  </a:lnTo>
                  <a:lnTo>
                    <a:pt x="3226759" y="2595434"/>
                  </a:lnTo>
                  <a:lnTo>
                    <a:pt x="3373430" y="2458832"/>
                  </a:lnTo>
                  <a:lnTo>
                    <a:pt x="3520101" y="2595434"/>
                  </a:lnTo>
                </a:path>
              </a:pathLst>
            </a:custGeom>
            <a:ln w="27101" cap="flat">
              <a:solidFill>
                <a:srgbClr val="00833D">
                  <a:alpha val="80000"/>
                </a:srgbClr>
              </a:solidFill>
              <a:prstDash val="solid"/>
              <a:round/>
            </a:ln>
          </p:spPr>
          <p:txBody>
            <a:bodyPr/>
            <a:lstStyle/>
            <a:p>
              <a:endParaRPr/>
            </a:p>
          </p:txBody>
        </p:sp>
        <p:sp>
          <p:nvSpPr>
            <p:cNvPr id="22" name="pl22"/>
            <p:cNvSpPr/>
            <p:nvPr/>
          </p:nvSpPr>
          <p:spPr>
            <a:xfrm>
              <a:off x="943464" y="4143872"/>
              <a:ext cx="3520101" cy="819610"/>
            </a:xfrm>
            <a:custGeom>
              <a:avLst/>
              <a:gdLst/>
              <a:ahLst/>
              <a:cxnLst/>
              <a:rect l="0" t="0" r="0" b="0"/>
              <a:pathLst>
                <a:path w="3520101" h="819610">
                  <a:moveTo>
                    <a:pt x="0" y="819610"/>
                  </a:moveTo>
                  <a:lnTo>
                    <a:pt x="146670" y="273203"/>
                  </a:lnTo>
                  <a:lnTo>
                    <a:pt x="293341" y="0"/>
                  </a:lnTo>
                  <a:lnTo>
                    <a:pt x="440012" y="546407"/>
                  </a:lnTo>
                  <a:lnTo>
                    <a:pt x="586683" y="409805"/>
                  </a:lnTo>
                  <a:lnTo>
                    <a:pt x="733354" y="819610"/>
                  </a:lnTo>
                  <a:lnTo>
                    <a:pt x="880025" y="683009"/>
                  </a:lnTo>
                  <a:lnTo>
                    <a:pt x="1026696" y="409805"/>
                  </a:lnTo>
                  <a:lnTo>
                    <a:pt x="1173367" y="273203"/>
                  </a:lnTo>
                  <a:lnTo>
                    <a:pt x="1320038" y="409805"/>
                  </a:lnTo>
                  <a:lnTo>
                    <a:pt x="1466709" y="409805"/>
                  </a:lnTo>
                  <a:lnTo>
                    <a:pt x="1613379" y="546407"/>
                  </a:lnTo>
                  <a:lnTo>
                    <a:pt x="1760050" y="683009"/>
                  </a:lnTo>
                  <a:lnTo>
                    <a:pt x="1906721" y="819610"/>
                  </a:lnTo>
                  <a:lnTo>
                    <a:pt x="2053392" y="819610"/>
                  </a:lnTo>
                  <a:lnTo>
                    <a:pt x="2200063" y="819610"/>
                  </a:lnTo>
                  <a:lnTo>
                    <a:pt x="2346734" y="683009"/>
                  </a:lnTo>
                  <a:lnTo>
                    <a:pt x="2493405" y="546407"/>
                  </a:lnTo>
                  <a:lnTo>
                    <a:pt x="2640076" y="546407"/>
                  </a:lnTo>
                  <a:lnTo>
                    <a:pt x="2786747" y="683009"/>
                  </a:lnTo>
                  <a:lnTo>
                    <a:pt x="2933418" y="546407"/>
                  </a:lnTo>
                  <a:lnTo>
                    <a:pt x="3080089" y="683009"/>
                  </a:lnTo>
                  <a:lnTo>
                    <a:pt x="3226759" y="683009"/>
                  </a:lnTo>
                  <a:lnTo>
                    <a:pt x="3373430" y="683009"/>
                  </a:lnTo>
                  <a:lnTo>
                    <a:pt x="3520101" y="819610"/>
                  </a:lnTo>
                </a:path>
              </a:pathLst>
            </a:custGeom>
            <a:ln w="43362" cap="flat">
              <a:solidFill>
                <a:srgbClr val="000000">
                  <a:alpha val="100000"/>
                </a:srgbClr>
              </a:solidFill>
              <a:prstDash val="solid"/>
              <a:round/>
            </a:ln>
          </p:spPr>
          <p:txBody>
            <a:bodyPr/>
            <a:lstStyle/>
            <a:p>
              <a:endParaRPr/>
            </a:p>
          </p:txBody>
        </p:sp>
        <p:sp>
          <p:nvSpPr>
            <p:cNvPr id="23" name="pl23"/>
            <p:cNvSpPr/>
            <p:nvPr/>
          </p:nvSpPr>
          <p:spPr>
            <a:xfrm>
              <a:off x="943464" y="4143872"/>
              <a:ext cx="3520101" cy="819610"/>
            </a:xfrm>
            <a:custGeom>
              <a:avLst/>
              <a:gdLst/>
              <a:ahLst/>
              <a:cxnLst/>
              <a:rect l="0" t="0" r="0" b="0"/>
              <a:pathLst>
                <a:path w="3520101" h="819610">
                  <a:moveTo>
                    <a:pt x="0" y="819610"/>
                  </a:moveTo>
                  <a:lnTo>
                    <a:pt x="146670" y="273203"/>
                  </a:lnTo>
                  <a:lnTo>
                    <a:pt x="293341" y="0"/>
                  </a:lnTo>
                  <a:lnTo>
                    <a:pt x="440012" y="546407"/>
                  </a:lnTo>
                  <a:lnTo>
                    <a:pt x="586683" y="409805"/>
                  </a:lnTo>
                  <a:lnTo>
                    <a:pt x="733354" y="819610"/>
                  </a:lnTo>
                  <a:lnTo>
                    <a:pt x="880025" y="683009"/>
                  </a:lnTo>
                  <a:lnTo>
                    <a:pt x="1026696" y="409805"/>
                  </a:lnTo>
                  <a:lnTo>
                    <a:pt x="1173367" y="273203"/>
                  </a:lnTo>
                  <a:lnTo>
                    <a:pt x="1320038" y="409805"/>
                  </a:lnTo>
                  <a:lnTo>
                    <a:pt x="1466709" y="409805"/>
                  </a:lnTo>
                  <a:lnTo>
                    <a:pt x="1613379" y="546407"/>
                  </a:lnTo>
                  <a:lnTo>
                    <a:pt x="1760050" y="683009"/>
                  </a:lnTo>
                  <a:lnTo>
                    <a:pt x="1906721" y="819610"/>
                  </a:lnTo>
                  <a:lnTo>
                    <a:pt x="2053392" y="819610"/>
                  </a:lnTo>
                  <a:lnTo>
                    <a:pt x="2200063" y="819610"/>
                  </a:lnTo>
                  <a:lnTo>
                    <a:pt x="2346734" y="683009"/>
                  </a:lnTo>
                  <a:lnTo>
                    <a:pt x="2493405" y="546407"/>
                  </a:lnTo>
                  <a:lnTo>
                    <a:pt x="2640076" y="546407"/>
                  </a:lnTo>
                  <a:lnTo>
                    <a:pt x="2786747" y="683009"/>
                  </a:lnTo>
                  <a:lnTo>
                    <a:pt x="2933418" y="546407"/>
                  </a:lnTo>
                  <a:lnTo>
                    <a:pt x="3080089" y="683009"/>
                  </a:lnTo>
                  <a:lnTo>
                    <a:pt x="3226759" y="683009"/>
                  </a:lnTo>
                  <a:lnTo>
                    <a:pt x="3373430" y="683009"/>
                  </a:lnTo>
                  <a:lnTo>
                    <a:pt x="3520101" y="819610"/>
                  </a:lnTo>
                </a:path>
              </a:pathLst>
            </a:custGeom>
            <a:ln w="27101" cap="flat">
              <a:solidFill>
                <a:srgbClr val="0058AB">
                  <a:alpha val="100000"/>
                </a:srgbClr>
              </a:solidFill>
              <a:prstDash val="solid"/>
              <a:round/>
            </a:ln>
          </p:spPr>
          <p:txBody>
            <a:bodyPr/>
            <a:lstStyle/>
            <a:p>
              <a:endParaRPr/>
            </a:p>
          </p:txBody>
        </p:sp>
        <p:sp>
          <p:nvSpPr>
            <p:cNvPr id="24" name="pl24"/>
            <p:cNvSpPr/>
            <p:nvPr/>
          </p:nvSpPr>
          <p:spPr>
            <a:xfrm>
              <a:off x="943464" y="4553677"/>
              <a:ext cx="0" cy="409805"/>
            </a:xfrm>
            <a:custGeom>
              <a:avLst/>
              <a:gdLst/>
              <a:ahLst/>
              <a:cxnLst/>
              <a:rect l="0" t="0" r="0" b="0"/>
              <a:pathLst>
                <a:path h="409805">
                  <a:moveTo>
                    <a:pt x="0" y="409805"/>
                  </a:moveTo>
                  <a:lnTo>
                    <a:pt x="0" y="0"/>
                  </a:lnTo>
                </a:path>
              </a:pathLst>
            </a:custGeom>
            <a:ln w="13550" cap="flat">
              <a:solidFill>
                <a:srgbClr val="0058AB">
                  <a:alpha val="100000"/>
                </a:srgbClr>
              </a:solidFill>
              <a:prstDash val="dot"/>
              <a:round/>
            </a:ln>
          </p:spPr>
          <p:txBody>
            <a:bodyPr/>
            <a:lstStyle/>
            <a:p>
              <a:endParaRPr/>
            </a:p>
          </p:txBody>
        </p:sp>
        <p:sp>
          <p:nvSpPr>
            <p:cNvPr id="25" name="pl25"/>
            <p:cNvSpPr/>
            <p:nvPr/>
          </p:nvSpPr>
          <p:spPr>
            <a:xfrm>
              <a:off x="1676818" y="4553677"/>
              <a:ext cx="0" cy="409805"/>
            </a:xfrm>
            <a:custGeom>
              <a:avLst/>
              <a:gdLst/>
              <a:ahLst/>
              <a:cxnLst/>
              <a:rect l="0" t="0" r="0" b="0"/>
              <a:pathLst>
                <a:path h="409805">
                  <a:moveTo>
                    <a:pt x="0" y="409805"/>
                  </a:moveTo>
                  <a:lnTo>
                    <a:pt x="0" y="0"/>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2410173" y="4143872"/>
              <a:ext cx="0" cy="409805"/>
            </a:xfrm>
            <a:custGeom>
              <a:avLst/>
              <a:gdLst/>
              <a:ahLst/>
              <a:cxnLst/>
              <a:rect l="0" t="0" r="0" b="0"/>
              <a:pathLst>
                <a:path h="409805">
                  <a:moveTo>
                    <a:pt x="0" y="409805"/>
                  </a:moveTo>
                  <a:lnTo>
                    <a:pt x="0" y="0"/>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3143527" y="4553677"/>
              <a:ext cx="0" cy="409805"/>
            </a:xfrm>
            <a:custGeom>
              <a:avLst/>
              <a:gdLst/>
              <a:ahLst/>
              <a:cxnLst/>
              <a:rect l="0" t="0" r="0" b="0"/>
              <a:pathLst>
                <a:path h="409805">
                  <a:moveTo>
                    <a:pt x="0" y="409805"/>
                  </a:moveTo>
                  <a:lnTo>
                    <a:pt x="0" y="0"/>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730211" y="4417075"/>
              <a:ext cx="0" cy="409805"/>
            </a:xfrm>
            <a:custGeom>
              <a:avLst/>
              <a:gdLst/>
              <a:ahLst/>
              <a:cxnLst/>
              <a:rect l="0" t="0" r="0" b="0"/>
              <a:pathLst>
                <a:path h="409805">
                  <a:moveTo>
                    <a:pt x="0" y="409805"/>
                  </a:moveTo>
                  <a:lnTo>
                    <a:pt x="0" y="0"/>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4316894" y="4417075"/>
              <a:ext cx="0" cy="409805"/>
            </a:xfrm>
            <a:custGeom>
              <a:avLst/>
              <a:gdLst/>
              <a:ahLst/>
              <a:cxnLst/>
              <a:rect l="0" t="0" r="0" b="0"/>
              <a:pathLst>
                <a:path h="409805">
                  <a:moveTo>
                    <a:pt x="0" y="409805"/>
                  </a:moveTo>
                  <a:lnTo>
                    <a:pt x="0" y="0"/>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463565" y="4553677"/>
              <a:ext cx="0" cy="409805"/>
            </a:xfrm>
            <a:custGeom>
              <a:avLst/>
              <a:gdLst/>
              <a:ahLst/>
              <a:cxnLst/>
              <a:rect l="0" t="0" r="0" b="0"/>
              <a:pathLst>
                <a:path h="409805">
                  <a:moveTo>
                    <a:pt x="0" y="409805"/>
                  </a:moveTo>
                  <a:lnTo>
                    <a:pt x="0" y="0"/>
                  </a:lnTo>
                </a:path>
              </a:pathLst>
            </a:custGeom>
            <a:ln w="13550" cap="flat">
              <a:solidFill>
                <a:srgbClr val="0058AB">
                  <a:alpha val="100000"/>
                </a:srgbClr>
              </a:solidFill>
              <a:prstDash val="dot"/>
              <a:round/>
            </a:ln>
          </p:spPr>
          <p:txBody>
            <a:bodyPr/>
            <a:lstStyle/>
            <a:p>
              <a:endParaRPr/>
            </a:p>
          </p:txBody>
        </p:sp>
        <p:sp>
          <p:nvSpPr>
            <p:cNvPr id="31" name="pg31"/>
            <p:cNvSpPr/>
            <p:nvPr/>
          </p:nvSpPr>
          <p:spPr>
            <a:xfrm>
              <a:off x="884975" y="448711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2" name="tx32"/>
            <p:cNvSpPr/>
            <p:nvPr/>
          </p:nvSpPr>
          <p:spPr>
            <a:xfrm>
              <a:off x="915328" y="4515933"/>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6</a:t>
              </a:r>
            </a:p>
          </p:txBody>
        </p:sp>
        <p:sp>
          <p:nvSpPr>
            <p:cNvPr id="33" name="pg33"/>
            <p:cNvSpPr/>
            <p:nvPr/>
          </p:nvSpPr>
          <p:spPr>
            <a:xfrm>
              <a:off x="1618330" y="448711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 name="tx34"/>
            <p:cNvSpPr/>
            <p:nvPr/>
          </p:nvSpPr>
          <p:spPr>
            <a:xfrm>
              <a:off x="1648683" y="4515933"/>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6</a:t>
              </a:r>
            </a:p>
          </p:txBody>
        </p:sp>
        <p:sp>
          <p:nvSpPr>
            <p:cNvPr id="35" name="pg35"/>
            <p:cNvSpPr/>
            <p:nvPr/>
          </p:nvSpPr>
          <p:spPr>
            <a:xfrm>
              <a:off x="2351684" y="4077306"/>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 name="tx36"/>
            <p:cNvSpPr/>
            <p:nvPr/>
          </p:nvSpPr>
          <p:spPr>
            <a:xfrm>
              <a:off x="2382037" y="4106128"/>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9</a:t>
              </a:r>
            </a:p>
          </p:txBody>
        </p:sp>
        <p:sp>
          <p:nvSpPr>
            <p:cNvPr id="37" name="pg37"/>
            <p:cNvSpPr/>
            <p:nvPr/>
          </p:nvSpPr>
          <p:spPr>
            <a:xfrm>
              <a:off x="3085039" y="448711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8" name="tx38"/>
            <p:cNvSpPr/>
            <p:nvPr/>
          </p:nvSpPr>
          <p:spPr>
            <a:xfrm>
              <a:off x="3115392" y="4515933"/>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3671722" y="4350509"/>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 name="tx40"/>
            <p:cNvSpPr/>
            <p:nvPr/>
          </p:nvSpPr>
          <p:spPr>
            <a:xfrm>
              <a:off x="3702076" y="4381801"/>
              <a:ext cx="56270" cy="7148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4258406" y="4350509"/>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 name="tx42"/>
            <p:cNvSpPr/>
            <p:nvPr/>
          </p:nvSpPr>
          <p:spPr>
            <a:xfrm>
              <a:off x="4288759" y="4381801"/>
              <a:ext cx="56270" cy="7148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7</a:t>
              </a:r>
            </a:p>
          </p:txBody>
        </p:sp>
        <p:sp>
          <p:nvSpPr>
            <p:cNvPr id="43" name="pg43"/>
            <p:cNvSpPr/>
            <p:nvPr/>
          </p:nvSpPr>
          <p:spPr>
            <a:xfrm>
              <a:off x="4405077" y="4487111"/>
              <a:ext cx="116977" cy="133132"/>
            </a:xfrm>
            <a:custGeom>
              <a:avLst/>
              <a:gdLst/>
              <a:ahLst/>
              <a:cxnLst/>
              <a:rect l="0" t="0" r="0" b="0"/>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4" name="tx44"/>
            <p:cNvSpPr/>
            <p:nvPr/>
          </p:nvSpPr>
          <p:spPr>
            <a:xfrm>
              <a:off x="4435430" y="4515933"/>
              <a:ext cx="5627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6</a:t>
              </a:r>
            </a:p>
          </p:txBody>
        </p:sp>
        <p:sp>
          <p:nvSpPr>
            <p:cNvPr id="45" name="tx45"/>
            <p:cNvSpPr/>
            <p:nvPr/>
          </p:nvSpPr>
          <p:spPr>
            <a:xfrm>
              <a:off x="4523855" y="5061021"/>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84145" y="437663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10</a:t>
              </a:r>
            </a:p>
          </p:txBody>
        </p:sp>
        <p:sp>
          <p:nvSpPr>
            <p:cNvPr id="47" name="tx47"/>
            <p:cNvSpPr/>
            <p:nvPr/>
          </p:nvSpPr>
          <p:spPr>
            <a:xfrm>
              <a:off x="577692" y="437443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300841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1642344"/>
              <a:ext cx="127136"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rot="-5400000">
              <a:off x="787017"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178896" y="3053805"/>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58" name="pl58"/>
            <p:cNvSpPr/>
            <p:nvPr/>
          </p:nvSpPr>
          <p:spPr>
            <a:xfrm>
              <a:off x="1480863" y="615425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59" name="pl59"/>
            <p:cNvSpPr/>
            <p:nvPr/>
          </p:nvSpPr>
          <p:spPr>
            <a:xfrm>
              <a:off x="1480863" y="615425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0" name="pl60"/>
            <p:cNvSpPr/>
            <p:nvPr/>
          </p:nvSpPr>
          <p:spPr>
            <a:xfrm>
              <a:off x="2491749" y="6154255"/>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61" name="pl61"/>
            <p:cNvSpPr/>
            <p:nvPr/>
          </p:nvSpPr>
          <p:spPr>
            <a:xfrm>
              <a:off x="3254204" y="6154255"/>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62" name="tx62"/>
            <p:cNvSpPr/>
            <p:nvPr/>
          </p:nvSpPr>
          <p:spPr>
            <a:xfrm>
              <a:off x="1747963" y="6100844"/>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Cameroun</a:t>
              </a:r>
            </a:p>
          </p:txBody>
        </p:sp>
        <p:sp>
          <p:nvSpPr>
            <p:cNvPr id="63" name="tx63"/>
            <p:cNvSpPr/>
            <p:nvPr/>
          </p:nvSpPr>
          <p:spPr>
            <a:xfrm>
              <a:off x="2758849"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521303"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5" name="tx65"/>
            <p:cNvSpPr/>
            <p:nvPr/>
          </p:nvSpPr>
          <p:spPr>
            <a:xfrm>
              <a:off x="2199657" y="726011"/>
              <a:ext cx="1007715" cy="11288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DTC3</a:t>
              </a:r>
            </a:p>
          </p:txBody>
        </p:sp>
        <p:sp>
          <p:nvSpPr>
            <p:cNvPr id="66" name="pl66"/>
            <p:cNvSpPr/>
            <p:nvPr/>
          </p:nvSpPr>
          <p:spPr>
            <a:xfrm>
              <a:off x="5132709" y="5100084"/>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132709" y="3734066"/>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132709" y="2368048"/>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5132709" y="1002030"/>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132709" y="4417075"/>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132709" y="3051057"/>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132709" y="1685039"/>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308715"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6042069"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775424"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7508778"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8095462"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682145"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828816" y="940559"/>
              <a:ext cx="0" cy="4357598"/>
            </a:xfrm>
            <a:custGeom>
              <a:avLst/>
              <a:gdLst/>
              <a:ahLst/>
              <a:cxnLst/>
              <a:rect l="0" t="0" r="0" b="0"/>
              <a:pathLst>
                <a:path h="4357598">
                  <a:moveTo>
                    <a:pt x="0" y="43575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5308715" y="1821641"/>
              <a:ext cx="3520101" cy="2458832"/>
            </a:xfrm>
            <a:custGeom>
              <a:avLst/>
              <a:gdLst/>
              <a:ahLst/>
              <a:cxnLst/>
              <a:rect l="0" t="0" r="0" b="0"/>
              <a:pathLst>
                <a:path w="3520101" h="2458832">
                  <a:moveTo>
                    <a:pt x="0" y="409805"/>
                  </a:moveTo>
                  <a:lnTo>
                    <a:pt x="146670" y="273203"/>
                  </a:lnTo>
                  <a:lnTo>
                    <a:pt x="293341" y="0"/>
                  </a:lnTo>
                  <a:lnTo>
                    <a:pt x="440012" y="819610"/>
                  </a:lnTo>
                  <a:lnTo>
                    <a:pt x="586683" y="1229416"/>
                  </a:lnTo>
                  <a:lnTo>
                    <a:pt x="733354" y="1229416"/>
                  </a:lnTo>
                  <a:lnTo>
                    <a:pt x="880025" y="1775823"/>
                  </a:lnTo>
                  <a:lnTo>
                    <a:pt x="1026696" y="1502620"/>
                  </a:lnTo>
                  <a:lnTo>
                    <a:pt x="1173367" y="2049027"/>
                  </a:lnTo>
                  <a:lnTo>
                    <a:pt x="1320038" y="1775823"/>
                  </a:lnTo>
                  <a:lnTo>
                    <a:pt x="1466709" y="2049027"/>
                  </a:lnTo>
                  <a:lnTo>
                    <a:pt x="1613379" y="2049027"/>
                  </a:lnTo>
                  <a:lnTo>
                    <a:pt x="1760050" y="2185629"/>
                  </a:lnTo>
                  <a:lnTo>
                    <a:pt x="1906721" y="2322230"/>
                  </a:lnTo>
                  <a:lnTo>
                    <a:pt x="2053392" y="2322230"/>
                  </a:lnTo>
                  <a:lnTo>
                    <a:pt x="2200063" y="2322230"/>
                  </a:lnTo>
                  <a:lnTo>
                    <a:pt x="2346734" y="2049027"/>
                  </a:lnTo>
                  <a:lnTo>
                    <a:pt x="2493405" y="1775823"/>
                  </a:lnTo>
                  <a:lnTo>
                    <a:pt x="2640076" y="1502620"/>
                  </a:lnTo>
                  <a:lnTo>
                    <a:pt x="2786747" y="1912425"/>
                  </a:lnTo>
                  <a:lnTo>
                    <a:pt x="2933418" y="1912425"/>
                  </a:lnTo>
                  <a:lnTo>
                    <a:pt x="3080089" y="2049027"/>
                  </a:lnTo>
                  <a:lnTo>
                    <a:pt x="3226759" y="2458832"/>
                  </a:lnTo>
                  <a:lnTo>
                    <a:pt x="3373430" y="2322230"/>
                  </a:lnTo>
                  <a:lnTo>
                    <a:pt x="3520101" y="2185629"/>
                  </a:lnTo>
                </a:path>
              </a:pathLst>
            </a:custGeom>
            <a:ln w="27101" cap="flat">
              <a:solidFill>
                <a:srgbClr val="0058AB">
                  <a:alpha val="80000"/>
                </a:srgbClr>
              </a:solidFill>
              <a:prstDash val="solid"/>
              <a:round/>
            </a:ln>
          </p:spPr>
          <p:txBody>
            <a:bodyPr/>
            <a:lstStyle/>
            <a:p>
              <a:endParaRPr/>
            </a:p>
          </p:txBody>
        </p:sp>
        <p:sp>
          <p:nvSpPr>
            <p:cNvPr id="81" name="pl81"/>
            <p:cNvSpPr/>
            <p:nvPr/>
          </p:nvSpPr>
          <p:spPr>
            <a:xfrm>
              <a:off x="5308715" y="3870668"/>
              <a:ext cx="3520101" cy="1229416"/>
            </a:xfrm>
            <a:custGeom>
              <a:avLst/>
              <a:gdLst/>
              <a:ahLst/>
              <a:cxnLst/>
              <a:rect l="0" t="0" r="0" b="0"/>
              <a:pathLst>
                <a:path w="3520101" h="1229416">
                  <a:moveTo>
                    <a:pt x="0" y="0"/>
                  </a:moveTo>
                  <a:lnTo>
                    <a:pt x="146670" y="136601"/>
                  </a:lnTo>
                  <a:lnTo>
                    <a:pt x="293341" y="136601"/>
                  </a:lnTo>
                  <a:lnTo>
                    <a:pt x="440012" y="273203"/>
                  </a:lnTo>
                  <a:lnTo>
                    <a:pt x="586683" y="409805"/>
                  </a:lnTo>
                  <a:lnTo>
                    <a:pt x="733354" y="409805"/>
                  </a:lnTo>
                  <a:lnTo>
                    <a:pt x="880025" y="546407"/>
                  </a:lnTo>
                  <a:lnTo>
                    <a:pt x="1026696" y="683009"/>
                  </a:lnTo>
                  <a:lnTo>
                    <a:pt x="1173367" y="819610"/>
                  </a:lnTo>
                  <a:lnTo>
                    <a:pt x="1320038" y="956212"/>
                  </a:lnTo>
                  <a:lnTo>
                    <a:pt x="1466709" y="1092814"/>
                  </a:lnTo>
                  <a:lnTo>
                    <a:pt x="1613379" y="1092814"/>
                  </a:lnTo>
                  <a:lnTo>
                    <a:pt x="1760050" y="1092814"/>
                  </a:lnTo>
                  <a:lnTo>
                    <a:pt x="1906721" y="1229416"/>
                  </a:lnTo>
                  <a:lnTo>
                    <a:pt x="2053392" y="1092814"/>
                  </a:lnTo>
                  <a:lnTo>
                    <a:pt x="2200063" y="1229416"/>
                  </a:lnTo>
                  <a:lnTo>
                    <a:pt x="2346734" y="1092814"/>
                  </a:lnTo>
                  <a:lnTo>
                    <a:pt x="2493405" y="1092814"/>
                  </a:lnTo>
                  <a:lnTo>
                    <a:pt x="2640076" y="1229416"/>
                  </a:lnTo>
                  <a:lnTo>
                    <a:pt x="2786747" y="1229416"/>
                  </a:lnTo>
                  <a:lnTo>
                    <a:pt x="2933418" y="1229416"/>
                  </a:lnTo>
                  <a:lnTo>
                    <a:pt x="3080089" y="1092814"/>
                  </a:lnTo>
                  <a:lnTo>
                    <a:pt x="3226759" y="956212"/>
                  </a:lnTo>
                  <a:lnTo>
                    <a:pt x="3373430" y="956212"/>
                  </a:lnTo>
                  <a:lnTo>
                    <a:pt x="3520101" y="1092814"/>
                  </a:lnTo>
                </a:path>
              </a:pathLst>
            </a:custGeom>
            <a:ln w="27101" cap="flat">
              <a:solidFill>
                <a:srgbClr val="1CABE2">
                  <a:alpha val="80000"/>
                </a:srgbClr>
              </a:solidFill>
              <a:prstDash val="solid"/>
              <a:round/>
            </a:ln>
          </p:spPr>
          <p:txBody>
            <a:bodyPr/>
            <a:lstStyle/>
            <a:p>
              <a:endParaRPr/>
            </a:p>
          </p:txBody>
        </p:sp>
        <p:sp>
          <p:nvSpPr>
            <p:cNvPr id="82" name="pl82"/>
            <p:cNvSpPr/>
            <p:nvPr/>
          </p:nvSpPr>
          <p:spPr>
            <a:xfrm>
              <a:off x="5308715" y="2094844"/>
              <a:ext cx="3520101" cy="2595434"/>
            </a:xfrm>
            <a:custGeom>
              <a:avLst/>
              <a:gdLst/>
              <a:ahLst/>
              <a:cxnLst/>
              <a:rect l="0" t="0" r="0" b="0"/>
              <a:pathLst>
                <a:path w="3520101" h="2595434">
                  <a:moveTo>
                    <a:pt x="0" y="0"/>
                  </a:moveTo>
                  <a:lnTo>
                    <a:pt x="146670" y="273203"/>
                  </a:lnTo>
                  <a:lnTo>
                    <a:pt x="293341" y="409805"/>
                  </a:lnTo>
                  <a:lnTo>
                    <a:pt x="440012" y="956212"/>
                  </a:lnTo>
                  <a:lnTo>
                    <a:pt x="586683" y="1229416"/>
                  </a:lnTo>
                  <a:lnTo>
                    <a:pt x="733354" y="1639221"/>
                  </a:lnTo>
                  <a:lnTo>
                    <a:pt x="880025" y="1775823"/>
                  </a:lnTo>
                  <a:lnTo>
                    <a:pt x="1026696" y="1229416"/>
                  </a:lnTo>
                  <a:lnTo>
                    <a:pt x="1173367" y="1366018"/>
                  </a:lnTo>
                  <a:lnTo>
                    <a:pt x="1320038" y="1639221"/>
                  </a:lnTo>
                  <a:lnTo>
                    <a:pt x="1466709" y="2185629"/>
                  </a:lnTo>
                  <a:lnTo>
                    <a:pt x="1613379" y="2322230"/>
                  </a:lnTo>
                  <a:lnTo>
                    <a:pt x="1760050" y="2595434"/>
                  </a:lnTo>
                  <a:lnTo>
                    <a:pt x="1906721" y="2458832"/>
                  </a:lnTo>
                  <a:lnTo>
                    <a:pt x="2053392" y="1639221"/>
                  </a:lnTo>
                  <a:lnTo>
                    <a:pt x="2200063" y="1502620"/>
                  </a:lnTo>
                  <a:lnTo>
                    <a:pt x="2346734" y="1092814"/>
                  </a:lnTo>
                  <a:lnTo>
                    <a:pt x="2493405" y="1366018"/>
                  </a:lnTo>
                  <a:lnTo>
                    <a:pt x="2640076" y="1229416"/>
                  </a:lnTo>
                  <a:lnTo>
                    <a:pt x="2786747" y="1229416"/>
                  </a:lnTo>
                  <a:lnTo>
                    <a:pt x="2933418" y="1229416"/>
                  </a:lnTo>
                  <a:lnTo>
                    <a:pt x="3080089" y="1092814"/>
                  </a:lnTo>
                  <a:lnTo>
                    <a:pt x="3226759" y="819610"/>
                  </a:lnTo>
                  <a:lnTo>
                    <a:pt x="3373430" y="683009"/>
                  </a:lnTo>
                  <a:lnTo>
                    <a:pt x="3520101" y="956212"/>
                  </a:lnTo>
                </a:path>
              </a:pathLst>
            </a:custGeom>
            <a:ln w="27101" cap="flat">
              <a:solidFill>
                <a:srgbClr val="00833D">
                  <a:alpha val="80000"/>
                </a:srgbClr>
              </a:solidFill>
              <a:prstDash val="solid"/>
              <a:round/>
            </a:ln>
          </p:spPr>
          <p:txBody>
            <a:bodyPr/>
            <a:lstStyle/>
            <a:p>
              <a:endParaRPr/>
            </a:p>
          </p:txBody>
        </p:sp>
        <p:sp>
          <p:nvSpPr>
            <p:cNvPr id="83" name="pl83"/>
            <p:cNvSpPr/>
            <p:nvPr/>
          </p:nvSpPr>
          <p:spPr>
            <a:xfrm>
              <a:off x="5308715" y="1821641"/>
              <a:ext cx="3520101" cy="2458832"/>
            </a:xfrm>
            <a:custGeom>
              <a:avLst/>
              <a:gdLst/>
              <a:ahLst/>
              <a:cxnLst/>
              <a:rect l="0" t="0" r="0" b="0"/>
              <a:pathLst>
                <a:path w="3520101" h="2458832">
                  <a:moveTo>
                    <a:pt x="0" y="409805"/>
                  </a:moveTo>
                  <a:lnTo>
                    <a:pt x="146670" y="273203"/>
                  </a:lnTo>
                  <a:lnTo>
                    <a:pt x="293341" y="0"/>
                  </a:lnTo>
                  <a:lnTo>
                    <a:pt x="440012" y="819610"/>
                  </a:lnTo>
                  <a:lnTo>
                    <a:pt x="586683" y="1229416"/>
                  </a:lnTo>
                  <a:lnTo>
                    <a:pt x="733354" y="1229416"/>
                  </a:lnTo>
                  <a:lnTo>
                    <a:pt x="880025" y="1775823"/>
                  </a:lnTo>
                  <a:lnTo>
                    <a:pt x="1026696" y="1502620"/>
                  </a:lnTo>
                  <a:lnTo>
                    <a:pt x="1173367" y="2049027"/>
                  </a:lnTo>
                  <a:lnTo>
                    <a:pt x="1320038" y="1775823"/>
                  </a:lnTo>
                  <a:lnTo>
                    <a:pt x="1466709" y="2049027"/>
                  </a:lnTo>
                  <a:lnTo>
                    <a:pt x="1613379" y="2049027"/>
                  </a:lnTo>
                  <a:lnTo>
                    <a:pt x="1760050" y="2185629"/>
                  </a:lnTo>
                  <a:lnTo>
                    <a:pt x="1906721" y="2322230"/>
                  </a:lnTo>
                  <a:lnTo>
                    <a:pt x="2053392" y="2322230"/>
                  </a:lnTo>
                  <a:lnTo>
                    <a:pt x="2200063" y="2322230"/>
                  </a:lnTo>
                  <a:lnTo>
                    <a:pt x="2346734" y="2049027"/>
                  </a:lnTo>
                  <a:lnTo>
                    <a:pt x="2493405" y="1775823"/>
                  </a:lnTo>
                  <a:lnTo>
                    <a:pt x="2640076" y="1502620"/>
                  </a:lnTo>
                  <a:lnTo>
                    <a:pt x="2786747" y="1912425"/>
                  </a:lnTo>
                  <a:lnTo>
                    <a:pt x="2933418" y="1912425"/>
                  </a:lnTo>
                  <a:lnTo>
                    <a:pt x="3080089" y="2049027"/>
                  </a:lnTo>
                  <a:lnTo>
                    <a:pt x="3226759" y="2458832"/>
                  </a:lnTo>
                  <a:lnTo>
                    <a:pt x="3373430" y="2322230"/>
                  </a:lnTo>
                  <a:lnTo>
                    <a:pt x="3520101" y="2185629"/>
                  </a:lnTo>
                </a:path>
              </a:pathLst>
            </a:custGeom>
            <a:ln w="43362" cap="flat">
              <a:solidFill>
                <a:srgbClr val="000000">
                  <a:alpha val="100000"/>
                </a:srgbClr>
              </a:solidFill>
              <a:prstDash val="solid"/>
              <a:round/>
            </a:ln>
          </p:spPr>
          <p:txBody>
            <a:bodyPr/>
            <a:lstStyle/>
            <a:p>
              <a:endParaRPr/>
            </a:p>
          </p:txBody>
        </p:sp>
        <p:sp>
          <p:nvSpPr>
            <p:cNvPr id="84" name="pl84"/>
            <p:cNvSpPr/>
            <p:nvPr/>
          </p:nvSpPr>
          <p:spPr>
            <a:xfrm>
              <a:off x="5308715" y="1821641"/>
              <a:ext cx="3520101" cy="2458832"/>
            </a:xfrm>
            <a:custGeom>
              <a:avLst/>
              <a:gdLst/>
              <a:ahLst/>
              <a:cxnLst/>
              <a:rect l="0" t="0" r="0" b="0"/>
              <a:pathLst>
                <a:path w="3520101" h="2458832">
                  <a:moveTo>
                    <a:pt x="0" y="409805"/>
                  </a:moveTo>
                  <a:lnTo>
                    <a:pt x="146670" y="273203"/>
                  </a:lnTo>
                  <a:lnTo>
                    <a:pt x="293341" y="0"/>
                  </a:lnTo>
                  <a:lnTo>
                    <a:pt x="440012" y="819610"/>
                  </a:lnTo>
                  <a:lnTo>
                    <a:pt x="586683" y="1229416"/>
                  </a:lnTo>
                  <a:lnTo>
                    <a:pt x="733354" y="1229416"/>
                  </a:lnTo>
                  <a:lnTo>
                    <a:pt x="880025" y="1775823"/>
                  </a:lnTo>
                  <a:lnTo>
                    <a:pt x="1026696" y="1502620"/>
                  </a:lnTo>
                  <a:lnTo>
                    <a:pt x="1173367" y="2049027"/>
                  </a:lnTo>
                  <a:lnTo>
                    <a:pt x="1320038" y="1775823"/>
                  </a:lnTo>
                  <a:lnTo>
                    <a:pt x="1466709" y="2049027"/>
                  </a:lnTo>
                  <a:lnTo>
                    <a:pt x="1613379" y="2049027"/>
                  </a:lnTo>
                  <a:lnTo>
                    <a:pt x="1760050" y="2185629"/>
                  </a:lnTo>
                  <a:lnTo>
                    <a:pt x="1906721" y="2322230"/>
                  </a:lnTo>
                  <a:lnTo>
                    <a:pt x="2053392" y="2322230"/>
                  </a:lnTo>
                  <a:lnTo>
                    <a:pt x="2200063" y="2322230"/>
                  </a:lnTo>
                  <a:lnTo>
                    <a:pt x="2346734" y="2049027"/>
                  </a:lnTo>
                  <a:lnTo>
                    <a:pt x="2493405" y="1775823"/>
                  </a:lnTo>
                  <a:lnTo>
                    <a:pt x="2640076" y="1502620"/>
                  </a:lnTo>
                  <a:lnTo>
                    <a:pt x="2786747" y="1912425"/>
                  </a:lnTo>
                  <a:lnTo>
                    <a:pt x="2933418" y="1912425"/>
                  </a:lnTo>
                  <a:lnTo>
                    <a:pt x="3080089" y="2049027"/>
                  </a:lnTo>
                  <a:lnTo>
                    <a:pt x="3226759" y="2458832"/>
                  </a:lnTo>
                  <a:lnTo>
                    <a:pt x="3373430" y="2322230"/>
                  </a:lnTo>
                  <a:lnTo>
                    <a:pt x="3520101" y="2185629"/>
                  </a:lnTo>
                </a:path>
              </a:pathLst>
            </a:custGeom>
            <a:ln w="27101" cap="flat">
              <a:solidFill>
                <a:srgbClr val="0058AB">
                  <a:alpha val="100000"/>
                </a:srgbClr>
              </a:solidFill>
              <a:prstDash val="solid"/>
              <a:round/>
            </a:ln>
          </p:spPr>
          <p:txBody>
            <a:bodyPr/>
            <a:lstStyle/>
            <a:p>
              <a:endParaRPr/>
            </a:p>
          </p:txBody>
        </p:sp>
        <p:sp>
          <p:nvSpPr>
            <p:cNvPr id="85" name="pl85"/>
            <p:cNvSpPr/>
            <p:nvPr/>
          </p:nvSpPr>
          <p:spPr>
            <a:xfrm>
              <a:off x="5308715" y="1821641"/>
              <a:ext cx="0" cy="409805"/>
            </a:xfrm>
            <a:custGeom>
              <a:avLst/>
              <a:gdLst/>
              <a:ahLst/>
              <a:cxnLst/>
              <a:rect l="0" t="0" r="0" b="0"/>
              <a:pathLst>
                <a:path h="409805">
                  <a:moveTo>
                    <a:pt x="0" y="409805"/>
                  </a:moveTo>
                  <a:lnTo>
                    <a:pt x="0" y="0"/>
                  </a:lnTo>
                </a:path>
              </a:pathLst>
            </a:custGeom>
            <a:ln w="13550" cap="flat">
              <a:solidFill>
                <a:srgbClr val="0058AB">
                  <a:alpha val="100000"/>
                </a:srgbClr>
              </a:solidFill>
              <a:prstDash val="dot"/>
              <a:round/>
            </a:ln>
          </p:spPr>
          <p:txBody>
            <a:bodyPr/>
            <a:lstStyle/>
            <a:p>
              <a:endParaRPr/>
            </a:p>
          </p:txBody>
        </p:sp>
        <p:sp>
          <p:nvSpPr>
            <p:cNvPr id="86" name="pl86"/>
            <p:cNvSpPr/>
            <p:nvPr/>
          </p:nvSpPr>
          <p:spPr>
            <a:xfrm>
              <a:off x="6042069" y="2641252"/>
              <a:ext cx="0" cy="409805"/>
            </a:xfrm>
            <a:custGeom>
              <a:avLst/>
              <a:gdLst/>
              <a:ahLst/>
              <a:cxnLst/>
              <a:rect l="0" t="0" r="0" b="0"/>
              <a:pathLst>
                <a:path h="409805">
                  <a:moveTo>
                    <a:pt x="0" y="409805"/>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6775424" y="3460863"/>
              <a:ext cx="0" cy="409805"/>
            </a:xfrm>
            <a:custGeom>
              <a:avLst/>
              <a:gdLst/>
              <a:ahLst/>
              <a:cxnLst/>
              <a:rect l="0" t="0" r="0" b="0"/>
              <a:pathLst>
                <a:path h="409805">
                  <a:moveTo>
                    <a:pt x="0" y="409805"/>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7508778" y="3734066"/>
              <a:ext cx="0" cy="409805"/>
            </a:xfrm>
            <a:custGeom>
              <a:avLst/>
              <a:gdLst/>
              <a:ahLst/>
              <a:cxnLst/>
              <a:rect l="0" t="0" r="0" b="0"/>
              <a:pathLst>
                <a:path h="409805">
                  <a:moveTo>
                    <a:pt x="0" y="409805"/>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8095462" y="3324261"/>
              <a:ext cx="0" cy="409805"/>
            </a:xfrm>
            <a:custGeom>
              <a:avLst/>
              <a:gdLst/>
              <a:ahLst/>
              <a:cxnLst/>
              <a:rect l="0" t="0" r="0" b="0"/>
              <a:pathLst>
                <a:path h="409805">
                  <a:moveTo>
                    <a:pt x="0" y="409805"/>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8682145" y="3734066"/>
              <a:ext cx="0" cy="409805"/>
            </a:xfrm>
            <a:custGeom>
              <a:avLst/>
              <a:gdLst/>
              <a:ahLst/>
              <a:cxnLst/>
              <a:rect l="0" t="0" r="0" b="0"/>
              <a:pathLst>
                <a:path h="409805">
                  <a:moveTo>
                    <a:pt x="0" y="409805"/>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828816" y="3597464"/>
              <a:ext cx="0" cy="409805"/>
            </a:xfrm>
            <a:custGeom>
              <a:avLst/>
              <a:gdLst/>
              <a:ahLst/>
              <a:cxnLst/>
              <a:rect l="0" t="0" r="0" b="0"/>
              <a:pathLst>
                <a:path h="409805">
                  <a:moveTo>
                    <a:pt x="0" y="409805"/>
                  </a:moveTo>
                  <a:lnTo>
                    <a:pt x="0" y="0"/>
                  </a:lnTo>
                </a:path>
              </a:pathLst>
            </a:custGeom>
            <a:ln w="13550" cap="flat">
              <a:solidFill>
                <a:srgbClr val="0058AB">
                  <a:alpha val="100000"/>
                </a:srgbClr>
              </a:solidFill>
              <a:prstDash val="dot"/>
              <a:round/>
            </a:ln>
          </p:spPr>
          <p:txBody>
            <a:bodyPr/>
            <a:lstStyle/>
            <a:p>
              <a:endParaRPr/>
            </a:p>
          </p:txBody>
        </p:sp>
        <p:sp>
          <p:nvSpPr>
            <p:cNvPr id="92" name="pg92"/>
            <p:cNvSpPr/>
            <p:nvPr/>
          </p:nvSpPr>
          <p:spPr>
            <a:xfrm>
              <a:off x="5222091" y="1755075"/>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3" name="tx93"/>
            <p:cNvSpPr/>
            <p:nvPr/>
          </p:nvSpPr>
          <p:spPr>
            <a:xfrm>
              <a:off x="5252444" y="1783897"/>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26</a:t>
              </a:r>
            </a:p>
          </p:txBody>
        </p:sp>
        <p:sp>
          <p:nvSpPr>
            <p:cNvPr id="94" name="pg94"/>
            <p:cNvSpPr/>
            <p:nvPr/>
          </p:nvSpPr>
          <p:spPr>
            <a:xfrm>
              <a:off x="5955445" y="257468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5" name="tx95"/>
            <p:cNvSpPr/>
            <p:nvPr/>
          </p:nvSpPr>
          <p:spPr>
            <a:xfrm>
              <a:off x="5985799" y="2603508"/>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20</a:t>
              </a:r>
            </a:p>
          </p:txBody>
        </p:sp>
        <p:sp>
          <p:nvSpPr>
            <p:cNvPr id="96" name="pg96"/>
            <p:cNvSpPr/>
            <p:nvPr/>
          </p:nvSpPr>
          <p:spPr>
            <a:xfrm>
              <a:off x="6688800" y="3394297"/>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7" name="tx97"/>
            <p:cNvSpPr/>
            <p:nvPr/>
          </p:nvSpPr>
          <p:spPr>
            <a:xfrm>
              <a:off x="6719153" y="3424354"/>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14</a:t>
              </a:r>
            </a:p>
          </p:txBody>
        </p:sp>
        <p:sp>
          <p:nvSpPr>
            <p:cNvPr id="98" name="pg98"/>
            <p:cNvSpPr/>
            <p:nvPr/>
          </p:nvSpPr>
          <p:spPr>
            <a:xfrm>
              <a:off x="7422154" y="366750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9" name="tx99"/>
            <p:cNvSpPr/>
            <p:nvPr/>
          </p:nvSpPr>
          <p:spPr>
            <a:xfrm>
              <a:off x="7452508" y="3697557"/>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12</a:t>
              </a:r>
            </a:p>
          </p:txBody>
        </p:sp>
        <p:sp>
          <p:nvSpPr>
            <p:cNvPr id="100" name="pg100"/>
            <p:cNvSpPr/>
            <p:nvPr/>
          </p:nvSpPr>
          <p:spPr>
            <a:xfrm>
              <a:off x="8008838" y="3257695"/>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1" name="tx101"/>
            <p:cNvSpPr/>
            <p:nvPr/>
          </p:nvSpPr>
          <p:spPr>
            <a:xfrm>
              <a:off x="8039191" y="3286517"/>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15</a:t>
              </a:r>
            </a:p>
          </p:txBody>
        </p:sp>
        <p:sp>
          <p:nvSpPr>
            <p:cNvPr id="102" name="pg102"/>
            <p:cNvSpPr/>
            <p:nvPr/>
          </p:nvSpPr>
          <p:spPr>
            <a:xfrm>
              <a:off x="8595522" y="366750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3" name="tx103"/>
            <p:cNvSpPr/>
            <p:nvPr/>
          </p:nvSpPr>
          <p:spPr>
            <a:xfrm>
              <a:off x="8625875" y="3697557"/>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12</a:t>
              </a:r>
            </a:p>
          </p:txBody>
        </p:sp>
        <p:sp>
          <p:nvSpPr>
            <p:cNvPr id="104" name="pg104"/>
            <p:cNvSpPr/>
            <p:nvPr/>
          </p:nvSpPr>
          <p:spPr>
            <a:xfrm>
              <a:off x="8742193" y="353089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5" name="tx105"/>
            <p:cNvSpPr/>
            <p:nvPr/>
          </p:nvSpPr>
          <p:spPr>
            <a:xfrm>
              <a:off x="8772546" y="3559671"/>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13</a:t>
              </a:r>
            </a:p>
          </p:txBody>
        </p:sp>
        <p:sp>
          <p:nvSpPr>
            <p:cNvPr id="106" name="tx106"/>
            <p:cNvSpPr/>
            <p:nvPr/>
          </p:nvSpPr>
          <p:spPr>
            <a:xfrm>
              <a:off x="8889106" y="492304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0106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20</a:t>
              </a:r>
            </a:p>
          </p:txBody>
        </p:sp>
        <p:sp>
          <p:nvSpPr>
            <p:cNvPr id="108" name="tx108"/>
            <p:cNvSpPr/>
            <p:nvPr/>
          </p:nvSpPr>
          <p:spPr>
            <a:xfrm>
              <a:off x="4942943" y="437443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109" name="tx109"/>
            <p:cNvSpPr/>
            <p:nvPr/>
          </p:nvSpPr>
          <p:spPr>
            <a:xfrm>
              <a:off x="4942943" y="300841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1642344"/>
              <a:ext cx="127136"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a:t>
              </a:r>
            </a:p>
          </p:txBody>
        </p:sp>
        <p:sp>
          <p:nvSpPr>
            <p:cNvPr id="111" name="tx111"/>
            <p:cNvSpPr/>
            <p:nvPr/>
          </p:nvSpPr>
          <p:spPr>
            <a:xfrm rot="-5400000">
              <a:off x="5152268"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186354" y="3053805"/>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119" name="pl119"/>
            <p:cNvSpPr/>
            <p:nvPr/>
          </p:nvSpPr>
          <p:spPr>
            <a:xfrm>
              <a:off x="5846114" y="615425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20" name="pl120"/>
            <p:cNvSpPr/>
            <p:nvPr/>
          </p:nvSpPr>
          <p:spPr>
            <a:xfrm>
              <a:off x="5846114" y="615425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1" name="pl121"/>
            <p:cNvSpPr/>
            <p:nvPr/>
          </p:nvSpPr>
          <p:spPr>
            <a:xfrm>
              <a:off x="6857000" y="6154255"/>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122" name="pl122"/>
            <p:cNvSpPr/>
            <p:nvPr/>
          </p:nvSpPr>
          <p:spPr>
            <a:xfrm>
              <a:off x="7619455" y="6154255"/>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123" name="tx123"/>
            <p:cNvSpPr/>
            <p:nvPr/>
          </p:nvSpPr>
          <p:spPr>
            <a:xfrm>
              <a:off x="6113214" y="6100844"/>
              <a:ext cx="65225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Cameroun</a:t>
              </a:r>
            </a:p>
          </p:txBody>
        </p:sp>
        <p:sp>
          <p:nvSpPr>
            <p:cNvPr id="124" name="tx124"/>
            <p:cNvSpPr/>
            <p:nvPr/>
          </p:nvSpPr>
          <p:spPr>
            <a:xfrm>
              <a:off x="7124100"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86554"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6552183" y="726086"/>
              <a:ext cx="1033164"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MCV1</a:t>
              </a:r>
            </a:p>
          </p:txBody>
        </p:sp>
        <p:sp>
          <p:nvSpPr>
            <p:cNvPr id="127" name="tx127"/>
            <p:cNvSpPr/>
            <p:nvPr/>
          </p:nvSpPr>
          <p:spPr>
            <a:xfrm>
              <a:off x="4706263" y="6385917"/>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28" name="tx128"/>
            <p:cNvSpPr/>
            <p:nvPr/>
          </p:nvSpPr>
          <p:spPr>
            <a:xfrm>
              <a:off x="5149865" y="6498977"/>
              <a:ext cx="385495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29" name="tx129"/>
            <p:cNvSpPr/>
            <p:nvPr/>
          </p:nvSpPr>
          <p:spPr>
            <a:xfrm>
              <a:off x="2840522" y="409564"/>
              <a:ext cx="3737275"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Abandon de la vaccination, Cameroun, 2000-2024</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6 % des enfants ayant reçu le DTC1 n'ont pas reçu le DTC3 (à gauche) et 13 % des enfants ayant reçu le DTC1 n'ont pas reçu le MCV1 (à droite).
Les taux moyens d'abandon du DTC impliquent une capacité modérée à fournir une série complète de vaccins au début de la vie. Les taux élevés d'abandon DTC-MCV impliquent une faible rétention dans les programmes de vaccination et une faible capacité à fournir une série complète de vaccins au cours de la petite enfance (jusqu'à l'âge d'un an).
En 2024, les taux d'abandon du DTC et du DTC-MCV au Cameroun étaient respectivement plus élevés que les taux d'abandon mondiaux.</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1438"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1438"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1438"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1438"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61438"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61438"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8509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31399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642902"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971806"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234930"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9805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56383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985093" y="1116397"/>
              <a:ext cx="1578741" cy="334131"/>
            </a:xfrm>
            <a:custGeom>
              <a:avLst/>
              <a:gdLst/>
              <a:ahLst/>
              <a:cxnLst/>
              <a:rect l="0" t="0" r="0" b="0"/>
              <a:pathLst>
                <a:path w="1578741" h="334131">
                  <a:moveTo>
                    <a:pt x="0" y="222754"/>
                  </a:moveTo>
                  <a:lnTo>
                    <a:pt x="65780" y="210378"/>
                  </a:lnTo>
                  <a:lnTo>
                    <a:pt x="131561" y="210378"/>
                  </a:lnTo>
                  <a:lnTo>
                    <a:pt x="197342" y="173253"/>
                  </a:lnTo>
                  <a:lnTo>
                    <a:pt x="263123" y="160877"/>
                  </a:lnTo>
                  <a:lnTo>
                    <a:pt x="328904" y="74251"/>
                  </a:lnTo>
                  <a:lnTo>
                    <a:pt x="394685" y="0"/>
                  </a:lnTo>
                  <a:lnTo>
                    <a:pt x="460466" y="86626"/>
                  </a:lnTo>
                  <a:lnTo>
                    <a:pt x="526247" y="61876"/>
                  </a:lnTo>
                  <a:lnTo>
                    <a:pt x="592028" y="185628"/>
                  </a:lnTo>
                  <a:lnTo>
                    <a:pt x="657808" y="160877"/>
                  </a:lnTo>
                  <a:lnTo>
                    <a:pt x="723589" y="160877"/>
                  </a:lnTo>
                  <a:lnTo>
                    <a:pt x="789370" y="148502"/>
                  </a:lnTo>
                  <a:lnTo>
                    <a:pt x="855151" y="148502"/>
                  </a:lnTo>
                  <a:lnTo>
                    <a:pt x="920932" y="123752"/>
                  </a:lnTo>
                  <a:lnTo>
                    <a:pt x="986713" y="185628"/>
                  </a:lnTo>
                  <a:lnTo>
                    <a:pt x="1052494" y="198003"/>
                  </a:lnTo>
                  <a:lnTo>
                    <a:pt x="1118275" y="136127"/>
                  </a:lnTo>
                  <a:lnTo>
                    <a:pt x="1184056" y="173253"/>
                  </a:lnTo>
                  <a:lnTo>
                    <a:pt x="1249836" y="222754"/>
                  </a:lnTo>
                  <a:lnTo>
                    <a:pt x="1315617" y="210378"/>
                  </a:lnTo>
                  <a:lnTo>
                    <a:pt x="1381398" y="198003"/>
                  </a:lnTo>
                  <a:lnTo>
                    <a:pt x="1447179" y="334131"/>
                  </a:lnTo>
                  <a:lnTo>
                    <a:pt x="1512960" y="37125"/>
                  </a:lnTo>
                  <a:lnTo>
                    <a:pt x="1578741" y="37125"/>
                  </a:lnTo>
                </a:path>
              </a:pathLst>
            </a:custGeom>
            <a:ln w="27101" cap="flat">
              <a:solidFill>
                <a:srgbClr val="1CABE2">
                  <a:alpha val="100000"/>
                </a:srgbClr>
              </a:solidFill>
              <a:prstDash val="solid"/>
              <a:round/>
            </a:ln>
          </p:spPr>
          <p:txBody>
            <a:bodyPr/>
            <a:lstStyle/>
            <a:p>
              <a:endParaRPr/>
            </a:p>
          </p:txBody>
        </p:sp>
        <p:sp>
          <p:nvSpPr>
            <p:cNvPr id="24" name="tx24"/>
            <p:cNvSpPr/>
            <p:nvPr/>
          </p:nvSpPr>
          <p:spPr>
            <a:xfrm>
              <a:off x="833163" y="124688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25" name="tx25"/>
            <p:cNvSpPr/>
            <p:nvPr/>
          </p:nvSpPr>
          <p:spPr>
            <a:xfrm>
              <a:off x="2596391" y="1061208"/>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26" name="tx26"/>
            <p:cNvSpPr/>
            <p:nvPr/>
          </p:nvSpPr>
          <p:spPr>
            <a:xfrm>
              <a:off x="2180669" y="119799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78</a:t>
              </a:r>
            </a:p>
          </p:txBody>
        </p:sp>
        <p:sp>
          <p:nvSpPr>
            <p:cNvPr id="27" name="tx27"/>
            <p:cNvSpPr/>
            <p:nvPr/>
          </p:nvSpPr>
          <p:spPr>
            <a:xfrm>
              <a:off x="2443792" y="1012321"/>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93</a:t>
              </a:r>
            </a:p>
          </p:txBody>
        </p:sp>
        <p:sp>
          <p:nvSpPr>
            <p:cNvPr id="28" name="pl28"/>
            <p:cNvSpPr/>
            <p:nvPr/>
          </p:nvSpPr>
          <p:spPr>
            <a:xfrm>
              <a:off x="761438"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9" name="pl29"/>
            <p:cNvSpPr/>
            <p:nvPr/>
          </p:nvSpPr>
          <p:spPr>
            <a:xfrm>
              <a:off x="761438"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0" name="pl30"/>
            <p:cNvSpPr/>
            <p:nvPr/>
          </p:nvSpPr>
          <p:spPr>
            <a:xfrm>
              <a:off x="761438"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1" name="pl31"/>
            <p:cNvSpPr/>
            <p:nvPr/>
          </p:nvSpPr>
          <p:spPr>
            <a:xfrm>
              <a:off x="761438"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2" name="pl32"/>
            <p:cNvSpPr/>
            <p:nvPr/>
          </p:nvSpPr>
          <p:spPr>
            <a:xfrm>
              <a:off x="761438"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3" name="pl33"/>
            <p:cNvSpPr/>
            <p:nvPr/>
          </p:nvSpPr>
          <p:spPr>
            <a:xfrm>
              <a:off x="761438"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61438"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61438"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1438"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61438"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61438"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98509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131399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1642902"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1971806"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pl44"/>
            <p:cNvSpPr/>
            <p:nvPr/>
          </p:nvSpPr>
          <p:spPr>
            <a:xfrm>
              <a:off x="2234930"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5" name="pl45"/>
            <p:cNvSpPr/>
            <p:nvPr/>
          </p:nvSpPr>
          <p:spPr>
            <a:xfrm>
              <a:off x="249805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6" name="pl46"/>
            <p:cNvSpPr/>
            <p:nvPr/>
          </p:nvSpPr>
          <p:spPr>
            <a:xfrm>
              <a:off x="256383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985093" y="3096254"/>
              <a:ext cx="1578741" cy="383632"/>
            </a:xfrm>
            <a:custGeom>
              <a:avLst/>
              <a:gdLst/>
              <a:ahLst/>
              <a:cxnLst/>
              <a:rect l="0" t="0" r="0" b="0"/>
              <a:pathLst>
                <a:path w="1578741" h="383632">
                  <a:moveTo>
                    <a:pt x="0" y="383632"/>
                  </a:moveTo>
                  <a:lnTo>
                    <a:pt x="65780" y="358881"/>
                  </a:lnTo>
                  <a:lnTo>
                    <a:pt x="131561" y="334131"/>
                  </a:lnTo>
                  <a:lnTo>
                    <a:pt x="197342" y="235129"/>
                  </a:lnTo>
                  <a:lnTo>
                    <a:pt x="263123" y="198003"/>
                  </a:lnTo>
                  <a:lnTo>
                    <a:pt x="328904" y="148502"/>
                  </a:lnTo>
                  <a:lnTo>
                    <a:pt x="394685" y="86626"/>
                  </a:lnTo>
                  <a:lnTo>
                    <a:pt x="460466" y="74251"/>
                  </a:lnTo>
                  <a:lnTo>
                    <a:pt x="526247" y="0"/>
                  </a:lnTo>
                  <a:lnTo>
                    <a:pt x="592028" y="74251"/>
                  </a:lnTo>
                  <a:lnTo>
                    <a:pt x="657808" y="12375"/>
                  </a:lnTo>
                  <a:lnTo>
                    <a:pt x="723589" y="49500"/>
                  </a:lnTo>
                  <a:lnTo>
                    <a:pt x="789370" y="74251"/>
                  </a:lnTo>
                  <a:lnTo>
                    <a:pt x="855151" y="111377"/>
                  </a:lnTo>
                  <a:lnTo>
                    <a:pt x="920932" y="111377"/>
                  </a:lnTo>
                  <a:lnTo>
                    <a:pt x="986713" y="111377"/>
                  </a:lnTo>
                  <a:lnTo>
                    <a:pt x="1052494" y="99001"/>
                  </a:lnTo>
                  <a:lnTo>
                    <a:pt x="1118275" y="160877"/>
                  </a:lnTo>
                  <a:lnTo>
                    <a:pt x="1184056" y="235129"/>
                  </a:lnTo>
                  <a:lnTo>
                    <a:pt x="1249836" y="235129"/>
                  </a:lnTo>
                  <a:lnTo>
                    <a:pt x="1315617" y="210378"/>
                  </a:lnTo>
                  <a:lnTo>
                    <a:pt x="1381398" y="185628"/>
                  </a:lnTo>
                  <a:lnTo>
                    <a:pt x="1447179" y="148502"/>
                  </a:lnTo>
                  <a:lnTo>
                    <a:pt x="1512960" y="111377"/>
                  </a:lnTo>
                  <a:lnTo>
                    <a:pt x="1578741" y="111377"/>
                  </a:lnTo>
                </a:path>
              </a:pathLst>
            </a:custGeom>
            <a:ln w="27101" cap="flat">
              <a:solidFill>
                <a:srgbClr val="1CABE2">
                  <a:alpha val="100000"/>
                </a:srgbClr>
              </a:solidFill>
              <a:prstDash val="solid"/>
              <a:round/>
            </a:ln>
          </p:spPr>
          <p:txBody>
            <a:bodyPr/>
            <a:lstStyle/>
            <a:p>
              <a:endParaRPr/>
            </a:p>
          </p:txBody>
        </p:sp>
        <p:sp>
          <p:nvSpPr>
            <p:cNvPr id="48" name="tx48"/>
            <p:cNvSpPr/>
            <p:nvPr/>
          </p:nvSpPr>
          <p:spPr>
            <a:xfrm>
              <a:off x="833163" y="33876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49" name="tx49"/>
            <p:cNvSpPr/>
            <p:nvPr/>
          </p:nvSpPr>
          <p:spPr>
            <a:xfrm>
              <a:off x="2596391" y="3116555"/>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50" name="tx50"/>
            <p:cNvSpPr/>
            <p:nvPr/>
          </p:nvSpPr>
          <p:spPr>
            <a:xfrm>
              <a:off x="2180669" y="319022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61</a:t>
              </a:r>
            </a:p>
          </p:txBody>
        </p:sp>
        <p:sp>
          <p:nvSpPr>
            <p:cNvPr id="51" name="tx51"/>
            <p:cNvSpPr/>
            <p:nvPr/>
          </p:nvSpPr>
          <p:spPr>
            <a:xfrm>
              <a:off x="2443792" y="3067668"/>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52" name="pl52"/>
            <p:cNvSpPr/>
            <p:nvPr/>
          </p:nvSpPr>
          <p:spPr>
            <a:xfrm>
              <a:off x="761438" y="5744374"/>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761438" y="5496869"/>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761438" y="524936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761438" y="500186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61438" y="475435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61438" y="450685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761438" y="586812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761438" y="5620621"/>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761438" y="5373117"/>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761438" y="512561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1438" y="487810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1438" y="463060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985093"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1313997"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1642902"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1971806"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2234930"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2498053"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2563834"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1906025" y="4939984"/>
              <a:ext cx="657808" cy="408382"/>
            </a:xfrm>
            <a:custGeom>
              <a:avLst/>
              <a:gdLst/>
              <a:ahLst/>
              <a:cxnLst/>
              <a:rect l="0" t="0" r="0" b="0"/>
              <a:pathLst>
                <a:path w="657808" h="408382">
                  <a:moveTo>
                    <a:pt x="0" y="408382"/>
                  </a:moveTo>
                  <a:lnTo>
                    <a:pt x="65780" y="99001"/>
                  </a:lnTo>
                  <a:lnTo>
                    <a:pt x="131561" y="0"/>
                  </a:lnTo>
                  <a:lnTo>
                    <a:pt x="197342" y="37125"/>
                  </a:lnTo>
                  <a:lnTo>
                    <a:pt x="263123" y="86626"/>
                  </a:lnTo>
                  <a:lnTo>
                    <a:pt x="328904" y="99001"/>
                  </a:lnTo>
                  <a:lnTo>
                    <a:pt x="394685" y="86626"/>
                  </a:lnTo>
                  <a:lnTo>
                    <a:pt x="460466" y="74251"/>
                  </a:lnTo>
                  <a:lnTo>
                    <a:pt x="526247" y="111377"/>
                  </a:lnTo>
                  <a:lnTo>
                    <a:pt x="592028" y="37125"/>
                  </a:lnTo>
                  <a:lnTo>
                    <a:pt x="657808" y="24750"/>
                  </a:lnTo>
                </a:path>
              </a:pathLst>
            </a:custGeom>
            <a:ln w="27101" cap="flat">
              <a:solidFill>
                <a:srgbClr val="1CABE2">
                  <a:alpha val="100000"/>
                </a:srgbClr>
              </a:solidFill>
              <a:prstDash val="solid"/>
              <a:round/>
            </a:ln>
          </p:spPr>
          <p:txBody>
            <a:bodyPr/>
            <a:lstStyle/>
            <a:p>
              <a:endParaRPr/>
            </a:p>
          </p:txBody>
        </p:sp>
        <p:sp>
          <p:nvSpPr>
            <p:cNvPr id="72" name="tx72"/>
            <p:cNvSpPr/>
            <p:nvPr/>
          </p:nvSpPr>
          <p:spPr>
            <a:xfrm>
              <a:off x="1754095" y="525729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42</a:t>
              </a:r>
            </a:p>
          </p:txBody>
        </p:sp>
        <p:sp>
          <p:nvSpPr>
            <p:cNvPr id="73" name="tx73"/>
            <p:cNvSpPr/>
            <p:nvPr/>
          </p:nvSpPr>
          <p:spPr>
            <a:xfrm>
              <a:off x="2596391" y="4872420"/>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73</a:t>
              </a:r>
            </a:p>
          </p:txBody>
        </p:sp>
        <p:sp>
          <p:nvSpPr>
            <p:cNvPr id="74" name="tx74"/>
            <p:cNvSpPr/>
            <p:nvPr/>
          </p:nvSpPr>
          <p:spPr>
            <a:xfrm>
              <a:off x="2180669" y="489783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75" name="tx75"/>
            <p:cNvSpPr/>
            <p:nvPr/>
          </p:nvSpPr>
          <p:spPr>
            <a:xfrm>
              <a:off x="2443792" y="4837146"/>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76" name="pl76"/>
            <p:cNvSpPr/>
            <p:nvPr/>
          </p:nvSpPr>
          <p:spPr>
            <a:xfrm>
              <a:off x="2857078"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2857078"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8" name="pl78"/>
            <p:cNvSpPr/>
            <p:nvPr/>
          </p:nvSpPr>
          <p:spPr>
            <a:xfrm>
              <a:off x="2857078"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79" name="pl79"/>
            <p:cNvSpPr/>
            <p:nvPr/>
          </p:nvSpPr>
          <p:spPr>
            <a:xfrm>
              <a:off x="2857078"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0" name="pl80"/>
            <p:cNvSpPr/>
            <p:nvPr/>
          </p:nvSpPr>
          <p:spPr>
            <a:xfrm>
              <a:off x="2857078"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1" name="pl81"/>
            <p:cNvSpPr/>
            <p:nvPr/>
          </p:nvSpPr>
          <p:spPr>
            <a:xfrm>
              <a:off x="2857078"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82" name="pl82"/>
            <p:cNvSpPr/>
            <p:nvPr/>
          </p:nvSpPr>
          <p:spPr>
            <a:xfrm>
              <a:off x="2857078"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2857078"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2857078"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2857078"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2857078"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2857078"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308073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3409638"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3738542"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406744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4330570"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459369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65947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3080733" y="1153522"/>
              <a:ext cx="1578741" cy="334131"/>
            </a:xfrm>
            <a:custGeom>
              <a:avLst/>
              <a:gdLst/>
              <a:ahLst/>
              <a:cxnLst/>
              <a:rect l="0" t="0" r="0" b="0"/>
              <a:pathLst>
                <a:path w="1578741" h="334131">
                  <a:moveTo>
                    <a:pt x="0" y="334131"/>
                  </a:moveTo>
                  <a:lnTo>
                    <a:pt x="65780" y="284630"/>
                  </a:lnTo>
                  <a:lnTo>
                    <a:pt x="131561" y="222754"/>
                  </a:lnTo>
                  <a:lnTo>
                    <a:pt x="197342" y="173253"/>
                  </a:lnTo>
                  <a:lnTo>
                    <a:pt x="263123" y="160877"/>
                  </a:lnTo>
                  <a:lnTo>
                    <a:pt x="328904" y="99001"/>
                  </a:lnTo>
                  <a:lnTo>
                    <a:pt x="394685" y="74251"/>
                  </a:lnTo>
                  <a:lnTo>
                    <a:pt x="460466" y="37125"/>
                  </a:lnTo>
                  <a:lnTo>
                    <a:pt x="526247" y="0"/>
                  </a:lnTo>
                  <a:lnTo>
                    <a:pt x="592028" y="61876"/>
                  </a:lnTo>
                  <a:lnTo>
                    <a:pt x="657808" y="12375"/>
                  </a:lnTo>
                  <a:lnTo>
                    <a:pt x="723589" y="61876"/>
                  </a:lnTo>
                  <a:lnTo>
                    <a:pt x="789370" y="99001"/>
                  </a:lnTo>
                  <a:lnTo>
                    <a:pt x="855151" y="148502"/>
                  </a:lnTo>
                  <a:lnTo>
                    <a:pt x="920932" y="148502"/>
                  </a:lnTo>
                  <a:lnTo>
                    <a:pt x="986713" y="148502"/>
                  </a:lnTo>
                  <a:lnTo>
                    <a:pt x="1052494" y="111377"/>
                  </a:lnTo>
                  <a:lnTo>
                    <a:pt x="1118275" y="160877"/>
                  </a:lnTo>
                  <a:lnTo>
                    <a:pt x="1184056" y="235129"/>
                  </a:lnTo>
                  <a:lnTo>
                    <a:pt x="1249836" y="259879"/>
                  </a:lnTo>
                  <a:lnTo>
                    <a:pt x="1315617" y="235129"/>
                  </a:lnTo>
                  <a:lnTo>
                    <a:pt x="1381398" y="210378"/>
                  </a:lnTo>
                  <a:lnTo>
                    <a:pt x="1447179" y="210378"/>
                  </a:lnTo>
                  <a:lnTo>
                    <a:pt x="1512960" y="148502"/>
                  </a:lnTo>
                  <a:lnTo>
                    <a:pt x="1578741" y="136127"/>
                  </a:lnTo>
                </a:path>
              </a:pathLst>
            </a:custGeom>
            <a:ln w="27101" cap="flat">
              <a:solidFill>
                <a:srgbClr val="1CABE2">
                  <a:alpha val="100000"/>
                </a:srgbClr>
              </a:solidFill>
              <a:prstDash val="solid"/>
              <a:round/>
            </a:ln>
          </p:spPr>
          <p:txBody>
            <a:bodyPr/>
            <a:lstStyle/>
            <a:p>
              <a:endParaRPr/>
            </a:p>
          </p:txBody>
        </p:sp>
        <p:sp>
          <p:nvSpPr>
            <p:cNvPr id="96" name="tx96"/>
            <p:cNvSpPr/>
            <p:nvPr/>
          </p:nvSpPr>
          <p:spPr>
            <a:xfrm>
              <a:off x="2928803" y="139538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97" name="tx97"/>
            <p:cNvSpPr/>
            <p:nvPr/>
          </p:nvSpPr>
          <p:spPr>
            <a:xfrm>
              <a:off x="4692031" y="119738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82</a:t>
              </a:r>
            </a:p>
          </p:txBody>
        </p:sp>
        <p:sp>
          <p:nvSpPr>
            <p:cNvPr id="98" name="tx98"/>
            <p:cNvSpPr/>
            <p:nvPr/>
          </p:nvSpPr>
          <p:spPr>
            <a:xfrm>
              <a:off x="4276309" y="1273439"/>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72</a:t>
              </a:r>
            </a:p>
          </p:txBody>
        </p:sp>
        <p:sp>
          <p:nvSpPr>
            <p:cNvPr id="99" name="tx99"/>
            <p:cNvSpPr/>
            <p:nvPr/>
          </p:nvSpPr>
          <p:spPr>
            <a:xfrm>
              <a:off x="4539433" y="116087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81</a:t>
              </a:r>
            </a:p>
          </p:txBody>
        </p:sp>
        <p:sp>
          <p:nvSpPr>
            <p:cNvPr id="100" name="pl100"/>
            <p:cNvSpPr/>
            <p:nvPr/>
          </p:nvSpPr>
          <p:spPr>
            <a:xfrm>
              <a:off x="2857078"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1" name="pl101"/>
            <p:cNvSpPr/>
            <p:nvPr/>
          </p:nvSpPr>
          <p:spPr>
            <a:xfrm>
              <a:off x="2857078"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2" name="pl102"/>
            <p:cNvSpPr/>
            <p:nvPr/>
          </p:nvSpPr>
          <p:spPr>
            <a:xfrm>
              <a:off x="2857078"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2857078"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2857078"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2857078"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2857078"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2857078"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2857078"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2857078"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2857078"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2857078"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308073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3409638"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3738542"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406744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4330570"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459369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465947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4396351" y="3479886"/>
              <a:ext cx="263123" cy="334131"/>
            </a:xfrm>
            <a:custGeom>
              <a:avLst/>
              <a:gdLst/>
              <a:ahLst/>
              <a:cxnLst/>
              <a:rect l="0" t="0" r="0" b="0"/>
              <a:pathLst>
                <a:path w="263123" h="334131">
                  <a:moveTo>
                    <a:pt x="0" y="334131"/>
                  </a:moveTo>
                  <a:lnTo>
                    <a:pt x="65780" y="259879"/>
                  </a:lnTo>
                  <a:lnTo>
                    <a:pt x="131561" y="160877"/>
                  </a:lnTo>
                  <a:lnTo>
                    <a:pt x="197342" y="49500"/>
                  </a:lnTo>
                  <a:lnTo>
                    <a:pt x="263123" y="0"/>
                  </a:lnTo>
                </a:path>
              </a:pathLst>
            </a:custGeom>
            <a:ln w="27101" cap="flat">
              <a:solidFill>
                <a:srgbClr val="1CABE2">
                  <a:alpha val="100000"/>
                </a:srgbClr>
              </a:solidFill>
              <a:prstDash val="solid"/>
              <a:round/>
            </a:ln>
          </p:spPr>
          <p:txBody>
            <a:bodyPr/>
            <a:lstStyle/>
            <a:p>
              <a:endParaRPr/>
            </a:p>
          </p:txBody>
        </p:sp>
        <p:sp>
          <p:nvSpPr>
            <p:cNvPr id="120" name="tx120"/>
            <p:cNvSpPr/>
            <p:nvPr/>
          </p:nvSpPr>
          <p:spPr>
            <a:xfrm>
              <a:off x="4244421" y="3722941"/>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22</a:t>
              </a:r>
            </a:p>
          </p:txBody>
        </p:sp>
        <p:sp>
          <p:nvSpPr>
            <p:cNvPr id="121" name="tx121"/>
            <p:cNvSpPr/>
            <p:nvPr/>
          </p:nvSpPr>
          <p:spPr>
            <a:xfrm>
              <a:off x="4692031" y="338761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49</a:t>
              </a:r>
            </a:p>
          </p:txBody>
        </p:sp>
        <p:sp>
          <p:nvSpPr>
            <p:cNvPr id="122" name="tx122"/>
            <p:cNvSpPr/>
            <p:nvPr/>
          </p:nvSpPr>
          <p:spPr>
            <a:xfrm>
              <a:off x="4539433" y="3388519"/>
              <a:ext cx="108521" cy="71029"/>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45</a:t>
              </a:r>
            </a:p>
          </p:txBody>
        </p:sp>
        <p:sp>
          <p:nvSpPr>
            <p:cNvPr id="123" name="pl123"/>
            <p:cNvSpPr/>
            <p:nvPr/>
          </p:nvSpPr>
          <p:spPr>
            <a:xfrm>
              <a:off x="2857078" y="5744374"/>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2857078" y="5496869"/>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2857078" y="524936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2857078" y="500186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2857078" y="475435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2857078" y="450685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2857078" y="586812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2857078" y="5620621"/>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2857078" y="5373117"/>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2857078" y="512561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2857078" y="487810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2857078" y="463060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3080733"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3409638"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3738542"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4067447"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4330570"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4593694"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4659475" y="4438787"/>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3343857" y="4890483"/>
              <a:ext cx="1315617" cy="247504"/>
            </a:xfrm>
            <a:custGeom>
              <a:avLst/>
              <a:gdLst/>
              <a:ahLst/>
              <a:cxnLst/>
              <a:rect l="0" t="0" r="0" b="0"/>
              <a:pathLst>
                <a:path w="1315617" h="247504">
                  <a:moveTo>
                    <a:pt x="0" y="247504"/>
                  </a:moveTo>
                  <a:lnTo>
                    <a:pt x="65780" y="136127"/>
                  </a:lnTo>
                  <a:lnTo>
                    <a:pt x="131561" y="86626"/>
                  </a:lnTo>
                  <a:lnTo>
                    <a:pt x="197342" y="61876"/>
                  </a:lnTo>
                  <a:lnTo>
                    <a:pt x="263123" y="24750"/>
                  </a:lnTo>
                  <a:lnTo>
                    <a:pt x="328904" y="86626"/>
                  </a:lnTo>
                  <a:lnTo>
                    <a:pt x="394685" y="0"/>
                  </a:lnTo>
                  <a:lnTo>
                    <a:pt x="460466" y="37125"/>
                  </a:lnTo>
                  <a:lnTo>
                    <a:pt x="526247" y="61876"/>
                  </a:lnTo>
                  <a:lnTo>
                    <a:pt x="592028" y="99001"/>
                  </a:lnTo>
                  <a:lnTo>
                    <a:pt x="657808" y="111377"/>
                  </a:lnTo>
                  <a:lnTo>
                    <a:pt x="723589" y="123752"/>
                  </a:lnTo>
                  <a:lnTo>
                    <a:pt x="789370" y="86626"/>
                  </a:lnTo>
                  <a:lnTo>
                    <a:pt x="855151" y="136127"/>
                  </a:lnTo>
                  <a:lnTo>
                    <a:pt x="920932" y="185628"/>
                  </a:lnTo>
                  <a:lnTo>
                    <a:pt x="986713" y="210378"/>
                  </a:lnTo>
                  <a:lnTo>
                    <a:pt x="1052494" y="210378"/>
                  </a:lnTo>
                  <a:lnTo>
                    <a:pt x="1118275" y="222754"/>
                  </a:lnTo>
                  <a:lnTo>
                    <a:pt x="1184056" y="185628"/>
                  </a:lnTo>
                  <a:lnTo>
                    <a:pt x="1249836" y="148502"/>
                  </a:lnTo>
                  <a:lnTo>
                    <a:pt x="1315617" y="99001"/>
                  </a:lnTo>
                </a:path>
              </a:pathLst>
            </a:custGeom>
            <a:ln w="27101" cap="flat">
              <a:solidFill>
                <a:srgbClr val="1CABE2">
                  <a:alpha val="100000"/>
                </a:srgbClr>
              </a:solidFill>
              <a:prstDash val="solid"/>
              <a:round/>
            </a:ln>
          </p:spPr>
          <p:txBody>
            <a:bodyPr/>
            <a:lstStyle/>
            <a:p>
              <a:endParaRPr/>
            </a:p>
          </p:txBody>
        </p:sp>
        <p:sp>
          <p:nvSpPr>
            <p:cNvPr id="143" name="tx143"/>
            <p:cNvSpPr/>
            <p:nvPr/>
          </p:nvSpPr>
          <p:spPr>
            <a:xfrm>
              <a:off x="3191927" y="504572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59</a:t>
              </a:r>
            </a:p>
          </p:txBody>
        </p:sp>
        <p:sp>
          <p:nvSpPr>
            <p:cNvPr id="144" name="tx144"/>
            <p:cNvSpPr/>
            <p:nvPr/>
          </p:nvSpPr>
          <p:spPr>
            <a:xfrm>
              <a:off x="4692031" y="4898409"/>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145" name="tx145"/>
            <p:cNvSpPr/>
            <p:nvPr/>
          </p:nvSpPr>
          <p:spPr>
            <a:xfrm>
              <a:off x="4276309" y="495970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146" name="tx146"/>
            <p:cNvSpPr/>
            <p:nvPr/>
          </p:nvSpPr>
          <p:spPr>
            <a:xfrm>
              <a:off x="4539433" y="489783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147" name="pl147"/>
            <p:cNvSpPr/>
            <p:nvPr/>
          </p:nvSpPr>
          <p:spPr>
            <a:xfrm>
              <a:off x="4952719"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48" name="pl148"/>
            <p:cNvSpPr/>
            <p:nvPr/>
          </p:nvSpPr>
          <p:spPr>
            <a:xfrm>
              <a:off x="4952719"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4952719"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4952719"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4952719"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4952719"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4952719"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4952719"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4952719"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6" name="pl156"/>
            <p:cNvSpPr/>
            <p:nvPr/>
          </p:nvSpPr>
          <p:spPr>
            <a:xfrm>
              <a:off x="4952719"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4952719"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4952719"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517637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5505278"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583418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616308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6426211"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668933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675511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5176374" y="1264899"/>
              <a:ext cx="1578741" cy="272254"/>
            </a:xfrm>
            <a:custGeom>
              <a:avLst/>
              <a:gdLst/>
              <a:ahLst/>
              <a:cxnLst/>
              <a:rect l="0" t="0" r="0" b="0"/>
              <a:pathLst>
                <a:path w="1578741" h="272254">
                  <a:moveTo>
                    <a:pt x="0" y="272254"/>
                  </a:moveTo>
                  <a:lnTo>
                    <a:pt x="65780" y="259879"/>
                  </a:lnTo>
                  <a:lnTo>
                    <a:pt x="131561" y="222754"/>
                  </a:lnTo>
                  <a:lnTo>
                    <a:pt x="197342" y="136127"/>
                  </a:lnTo>
                  <a:lnTo>
                    <a:pt x="263123" y="136127"/>
                  </a:lnTo>
                  <a:lnTo>
                    <a:pt x="328904" y="49500"/>
                  </a:lnTo>
                  <a:lnTo>
                    <a:pt x="394685" y="37125"/>
                  </a:lnTo>
                  <a:lnTo>
                    <a:pt x="460466" y="24750"/>
                  </a:lnTo>
                  <a:lnTo>
                    <a:pt x="526247" y="0"/>
                  </a:lnTo>
                  <a:lnTo>
                    <a:pt x="592028" y="49500"/>
                  </a:lnTo>
                  <a:lnTo>
                    <a:pt x="657808" y="0"/>
                  </a:lnTo>
                  <a:lnTo>
                    <a:pt x="723589" y="37125"/>
                  </a:lnTo>
                  <a:lnTo>
                    <a:pt x="789370" y="61876"/>
                  </a:lnTo>
                  <a:lnTo>
                    <a:pt x="855151" y="99001"/>
                  </a:lnTo>
                  <a:lnTo>
                    <a:pt x="920932" y="99001"/>
                  </a:lnTo>
                  <a:lnTo>
                    <a:pt x="986713" y="99001"/>
                  </a:lnTo>
                  <a:lnTo>
                    <a:pt x="1052494" y="74251"/>
                  </a:lnTo>
                  <a:lnTo>
                    <a:pt x="1118275" y="123752"/>
                  </a:lnTo>
                  <a:lnTo>
                    <a:pt x="1184056" y="198003"/>
                  </a:lnTo>
                  <a:lnTo>
                    <a:pt x="1249836" y="210378"/>
                  </a:lnTo>
                  <a:lnTo>
                    <a:pt x="1315617" y="198003"/>
                  </a:lnTo>
                  <a:lnTo>
                    <a:pt x="1381398" y="160877"/>
                  </a:lnTo>
                  <a:lnTo>
                    <a:pt x="1447179" y="160877"/>
                  </a:lnTo>
                  <a:lnTo>
                    <a:pt x="1512960" y="111377"/>
                  </a:lnTo>
                  <a:lnTo>
                    <a:pt x="1578741" y="86626"/>
                  </a:lnTo>
                </a:path>
              </a:pathLst>
            </a:custGeom>
            <a:ln w="27101" cap="flat">
              <a:solidFill>
                <a:srgbClr val="1CABE2">
                  <a:alpha val="100000"/>
                </a:srgbClr>
              </a:solidFill>
              <a:prstDash val="solid"/>
              <a:round/>
            </a:ln>
          </p:spPr>
          <p:txBody>
            <a:bodyPr/>
            <a:lstStyle/>
            <a:p>
              <a:endParaRPr/>
            </a:p>
          </p:txBody>
        </p:sp>
        <p:sp>
          <p:nvSpPr>
            <p:cNvPr id="167" name="tx167"/>
            <p:cNvSpPr/>
            <p:nvPr/>
          </p:nvSpPr>
          <p:spPr>
            <a:xfrm>
              <a:off x="5024444" y="144488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62</a:t>
              </a:r>
            </a:p>
          </p:txBody>
        </p:sp>
        <p:sp>
          <p:nvSpPr>
            <p:cNvPr id="168" name="tx168"/>
            <p:cNvSpPr/>
            <p:nvPr/>
          </p:nvSpPr>
          <p:spPr>
            <a:xfrm>
              <a:off x="6787671" y="1261641"/>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77</a:t>
              </a:r>
            </a:p>
          </p:txBody>
        </p:sp>
        <p:sp>
          <p:nvSpPr>
            <p:cNvPr id="169" name="tx169"/>
            <p:cNvSpPr/>
            <p:nvPr/>
          </p:nvSpPr>
          <p:spPr>
            <a:xfrm>
              <a:off x="6371950" y="133412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170" name="tx170"/>
            <p:cNvSpPr/>
            <p:nvPr/>
          </p:nvSpPr>
          <p:spPr>
            <a:xfrm>
              <a:off x="6635073" y="1236313"/>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171" name="pl171"/>
            <p:cNvSpPr/>
            <p:nvPr/>
          </p:nvSpPr>
          <p:spPr>
            <a:xfrm>
              <a:off x="4952719"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2" name="pl172"/>
            <p:cNvSpPr/>
            <p:nvPr/>
          </p:nvSpPr>
          <p:spPr>
            <a:xfrm>
              <a:off x="4952719"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3" name="pl173"/>
            <p:cNvSpPr/>
            <p:nvPr/>
          </p:nvSpPr>
          <p:spPr>
            <a:xfrm>
              <a:off x="4952719"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4" name="pl174"/>
            <p:cNvSpPr/>
            <p:nvPr/>
          </p:nvSpPr>
          <p:spPr>
            <a:xfrm>
              <a:off x="4952719"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5" name="pl175"/>
            <p:cNvSpPr/>
            <p:nvPr/>
          </p:nvSpPr>
          <p:spPr>
            <a:xfrm>
              <a:off x="4952719"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6" name="pl176"/>
            <p:cNvSpPr/>
            <p:nvPr/>
          </p:nvSpPr>
          <p:spPr>
            <a:xfrm>
              <a:off x="4952719"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77" name="pl177"/>
            <p:cNvSpPr/>
            <p:nvPr/>
          </p:nvSpPr>
          <p:spPr>
            <a:xfrm>
              <a:off x="4952719"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4952719"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4952719"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4952719"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4952719"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4952719"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517637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5505278"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583418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616308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6426211"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668933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9" name="pl189"/>
            <p:cNvSpPr/>
            <p:nvPr/>
          </p:nvSpPr>
          <p:spPr>
            <a:xfrm>
              <a:off x="675511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0" name="pl190"/>
            <p:cNvSpPr/>
            <p:nvPr/>
          </p:nvSpPr>
          <p:spPr>
            <a:xfrm>
              <a:off x="5899963" y="3046753"/>
              <a:ext cx="855151" cy="754888"/>
            </a:xfrm>
            <a:custGeom>
              <a:avLst/>
              <a:gdLst/>
              <a:ahLst/>
              <a:cxnLst/>
              <a:rect l="0" t="0" r="0" b="0"/>
              <a:pathLst>
                <a:path w="855151" h="754888">
                  <a:moveTo>
                    <a:pt x="0" y="754888"/>
                  </a:moveTo>
                  <a:lnTo>
                    <a:pt x="65780" y="0"/>
                  </a:lnTo>
                  <a:lnTo>
                    <a:pt x="131561" y="111377"/>
                  </a:lnTo>
                  <a:lnTo>
                    <a:pt x="197342" y="86626"/>
                  </a:lnTo>
                  <a:lnTo>
                    <a:pt x="263123" y="86626"/>
                  </a:lnTo>
                  <a:lnTo>
                    <a:pt x="328904" y="74251"/>
                  </a:lnTo>
                  <a:lnTo>
                    <a:pt x="394685" y="136127"/>
                  </a:lnTo>
                  <a:lnTo>
                    <a:pt x="460466" y="198003"/>
                  </a:lnTo>
                  <a:lnTo>
                    <a:pt x="526247" y="210378"/>
                  </a:lnTo>
                  <a:lnTo>
                    <a:pt x="592028" y="185628"/>
                  </a:lnTo>
                  <a:lnTo>
                    <a:pt x="657808" y="173253"/>
                  </a:lnTo>
                  <a:lnTo>
                    <a:pt x="723589" y="173253"/>
                  </a:lnTo>
                  <a:lnTo>
                    <a:pt x="789370" y="111377"/>
                  </a:lnTo>
                  <a:lnTo>
                    <a:pt x="855151" y="99001"/>
                  </a:lnTo>
                </a:path>
              </a:pathLst>
            </a:custGeom>
            <a:ln w="27101" cap="flat">
              <a:solidFill>
                <a:srgbClr val="1CABE2">
                  <a:alpha val="100000"/>
                </a:srgbClr>
              </a:solidFill>
              <a:prstDash val="solid"/>
              <a:round/>
            </a:ln>
          </p:spPr>
          <p:txBody>
            <a:bodyPr/>
            <a:lstStyle/>
            <a:p>
              <a:endParaRPr/>
            </a:p>
          </p:txBody>
        </p:sp>
        <p:sp>
          <p:nvSpPr>
            <p:cNvPr id="191" name="tx191"/>
            <p:cNvSpPr/>
            <p:nvPr/>
          </p:nvSpPr>
          <p:spPr>
            <a:xfrm>
              <a:off x="5748033" y="3709327"/>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23</a:t>
              </a:r>
            </a:p>
          </p:txBody>
        </p:sp>
        <p:sp>
          <p:nvSpPr>
            <p:cNvPr id="192" name="tx192"/>
            <p:cNvSpPr/>
            <p:nvPr/>
          </p:nvSpPr>
          <p:spPr>
            <a:xfrm>
              <a:off x="6787671" y="30534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193" name="tx193"/>
            <p:cNvSpPr/>
            <p:nvPr/>
          </p:nvSpPr>
          <p:spPr>
            <a:xfrm>
              <a:off x="6371950" y="311597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67</a:t>
              </a:r>
            </a:p>
          </p:txBody>
        </p:sp>
        <p:sp>
          <p:nvSpPr>
            <p:cNvPr id="194" name="tx194"/>
            <p:cNvSpPr/>
            <p:nvPr/>
          </p:nvSpPr>
          <p:spPr>
            <a:xfrm>
              <a:off x="6635073" y="301816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195" name="pl195"/>
            <p:cNvSpPr/>
            <p:nvPr/>
          </p:nvSpPr>
          <p:spPr>
            <a:xfrm>
              <a:off x="7048359" y="218066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96" name="pl196"/>
            <p:cNvSpPr/>
            <p:nvPr/>
          </p:nvSpPr>
          <p:spPr>
            <a:xfrm>
              <a:off x="7048359" y="193316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97" name="pl197"/>
            <p:cNvSpPr/>
            <p:nvPr/>
          </p:nvSpPr>
          <p:spPr>
            <a:xfrm>
              <a:off x="7048359" y="168565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98" name="pl198"/>
            <p:cNvSpPr/>
            <p:nvPr/>
          </p:nvSpPr>
          <p:spPr>
            <a:xfrm>
              <a:off x="7048359" y="143815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199" name="pl199"/>
            <p:cNvSpPr/>
            <p:nvPr/>
          </p:nvSpPr>
          <p:spPr>
            <a:xfrm>
              <a:off x="7048359" y="1190648"/>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00" name="pl200"/>
            <p:cNvSpPr/>
            <p:nvPr/>
          </p:nvSpPr>
          <p:spPr>
            <a:xfrm>
              <a:off x="7048359" y="943143"/>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01" name="pl201"/>
            <p:cNvSpPr/>
            <p:nvPr/>
          </p:nvSpPr>
          <p:spPr>
            <a:xfrm>
              <a:off x="7048359" y="230441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7048359" y="205691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7048359" y="180940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4" name="pl204"/>
            <p:cNvSpPr/>
            <p:nvPr/>
          </p:nvSpPr>
          <p:spPr>
            <a:xfrm>
              <a:off x="7048359" y="1561905"/>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5" name="pl205"/>
            <p:cNvSpPr/>
            <p:nvPr/>
          </p:nvSpPr>
          <p:spPr>
            <a:xfrm>
              <a:off x="7048359" y="131440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6" name="pl206"/>
            <p:cNvSpPr/>
            <p:nvPr/>
          </p:nvSpPr>
          <p:spPr>
            <a:xfrm>
              <a:off x="7048359" y="1066896"/>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07" name="pl207"/>
            <p:cNvSpPr/>
            <p:nvPr/>
          </p:nvSpPr>
          <p:spPr>
            <a:xfrm>
              <a:off x="7272014"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8" name="pl208"/>
            <p:cNvSpPr/>
            <p:nvPr/>
          </p:nvSpPr>
          <p:spPr>
            <a:xfrm>
              <a:off x="7600919"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9" name="pl209"/>
            <p:cNvSpPr/>
            <p:nvPr/>
          </p:nvSpPr>
          <p:spPr>
            <a:xfrm>
              <a:off x="7929823"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0" name="pl210"/>
            <p:cNvSpPr/>
            <p:nvPr/>
          </p:nvSpPr>
          <p:spPr>
            <a:xfrm>
              <a:off x="8258727"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1" name="pl211"/>
            <p:cNvSpPr/>
            <p:nvPr/>
          </p:nvSpPr>
          <p:spPr>
            <a:xfrm>
              <a:off x="8521851"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2" name="pl212"/>
            <p:cNvSpPr/>
            <p:nvPr/>
          </p:nvSpPr>
          <p:spPr>
            <a:xfrm>
              <a:off x="878497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3" name="pl213"/>
            <p:cNvSpPr/>
            <p:nvPr/>
          </p:nvSpPr>
          <p:spPr>
            <a:xfrm>
              <a:off x="8850755" y="875080"/>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4" name="pl214"/>
            <p:cNvSpPr/>
            <p:nvPr/>
          </p:nvSpPr>
          <p:spPr>
            <a:xfrm>
              <a:off x="8258727" y="1376276"/>
              <a:ext cx="592028" cy="606386"/>
            </a:xfrm>
            <a:custGeom>
              <a:avLst/>
              <a:gdLst/>
              <a:ahLst/>
              <a:cxnLst/>
              <a:rect l="0" t="0" r="0" b="0"/>
              <a:pathLst>
                <a:path w="592028" h="606386">
                  <a:moveTo>
                    <a:pt x="0" y="606386"/>
                  </a:moveTo>
                  <a:lnTo>
                    <a:pt x="65780" y="61876"/>
                  </a:lnTo>
                  <a:lnTo>
                    <a:pt x="131561" y="99001"/>
                  </a:lnTo>
                  <a:lnTo>
                    <a:pt x="197342" y="99001"/>
                  </a:lnTo>
                  <a:lnTo>
                    <a:pt x="263123" y="111377"/>
                  </a:lnTo>
                  <a:lnTo>
                    <a:pt x="328904" y="74251"/>
                  </a:lnTo>
                  <a:lnTo>
                    <a:pt x="394685" y="61876"/>
                  </a:lnTo>
                  <a:lnTo>
                    <a:pt x="460466" y="61876"/>
                  </a:lnTo>
                  <a:lnTo>
                    <a:pt x="526247" y="49500"/>
                  </a:lnTo>
                  <a:lnTo>
                    <a:pt x="592028" y="0"/>
                  </a:lnTo>
                </a:path>
              </a:pathLst>
            </a:custGeom>
            <a:ln w="27101" cap="flat">
              <a:solidFill>
                <a:srgbClr val="1CABE2">
                  <a:alpha val="100000"/>
                </a:srgbClr>
              </a:solidFill>
              <a:prstDash val="solid"/>
              <a:round/>
            </a:ln>
          </p:spPr>
          <p:txBody>
            <a:bodyPr/>
            <a:lstStyle/>
            <a:p>
              <a:endParaRPr/>
            </a:p>
          </p:txBody>
        </p:sp>
        <p:sp>
          <p:nvSpPr>
            <p:cNvPr id="215" name="tx215"/>
            <p:cNvSpPr/>
            <p:nvPr/>
          </p:nvSpPr>
          <p:spPr>
            <a:xfrm>
              <a:off x="8106797" y="189039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26</a:t>
              </a:r>
            </a:p>
          </p:txBody>
        </p:sp>
        <p:sp>
          <p:nvSpPr>
            <p:cNvPr id="216" name="tx216"/>
            <p:cNvSpPr/>
            <p:nvPr/>
          </p:nvSpPr>
          <p:spPr>
            <a:xfrm>
              <a:off x="8883312" y="1285200"/>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75</a:t>
              </a:r>
            </a:p>
          </p:txBody>
        </p:sp>
        <p:sp>
          <p:nvSpPr>
            <p:cNvPr id="217" name="tx217"/>
            <p:cNvSpPr/>
            <p:nvPr/>
          </p:nvSpPr>
          <p:spPr>
            <a:xfrm>
              <a:off x="8467590" y="1346499"/>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66</a:t>
              </a:r>
            </a:p>
          </p:txBody>
        </p:sp>
        <p:sp>
          <p:nvSpPr>
            <p:cNvPr id="218" name="tx218"/>
            <p:cNvSpPr/>
            <p:nvPr/>
          </p:nvSpPr>
          <p:spPr>
            <a:xfrm>
              <a:off x="8730714" y="1285814"/>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71</a:t>
              </a:r>
            </a:p>
          </p:txBody>
        </p:sp>
        <p:sp>
          <p:nvSpPr>
            <p:cNvPr id="219" name="pl219"/>
            <p:cNvSpPr/>
            <p:nvPr/>
          </p:nvSpPr>
          <p:spPr>
            <a:xfrm>
              <a:off x="7048359" y="3962520"/>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0" name="pl220"/>
            <p:cNvSpPr/>
            <p:nvPr/>
          </p:nvSpPr>
          <p:spPr>
            <a:xfrm>
              <a:off x="7048359" y="3715015"/>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1" name="pl221"/>
            <p:cNvSpPr/>
            <p:nvPr/>
          </p:nvSpPr>
          <p:spPr>
            <a:xfrm>
              <a:off x="7048359" y="3467511"/>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2" name="pl222"/>
            <p:cNvSpPr/>
            <p:nvPr/>
          </p:nvSpPr>
          <p:spPr>
            <a:xfrm>
              <a:off x="7048359" y="3220006"/>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3" name="pl223"/>
            <p:cNvSpPr/>
            <p:nvPr/>
          </p:nvSpPr>
          <p:spPr>
            <a:xfrm>
              <a:off x="7048359" y="2972502"/>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4" name="pl224"/>
            <p:cNvSpPr/>
            <p:nvPr/>
          </p:nvSpPr>
          <p:spPr>
            <a:xfrm>
              <a:off x="7048359" y="2724997"/>
              <a:ext cx="2026051" cy="0"/>
            </a:xfrm>
            <a:custGeom>
              <a:avLst/>
              <a:gdLst/>
              <a:ahLst/>
              <a:cxnLst/>
              <a:rect l="0" t="0" r="0" b="0"/>
              <a:pathLst>
                <a:path w="2026051">
                  <a:moveTo>
                    <a:pt x="0" y="0"/>
                  </a:moveTo>
                  <a:lnTo>
                    <a:pt x="2026051" y="0"/>
                  </a:lnTo>
                  <a:lnTo>
                    <a:pt x="2026051" y="0"/>
                  </a:lnTo>
                </a:path>
              </a:pathLst>
            </a:custGeom>
            <a:ln w="6775" cap="flat">
              <a:solidFill>
                <a:srgbClr val="EBEBEB">
                  <a:alpha val="100000"/>
                </a:srgbClr>
              </a:solidFill>
              <a:prstDash val="solid"/>
              <a:round/>
            </a:ln>
          </p:spPr>
          <p:txBody>
            <a:bodyPr/>
            <a:lstStyle/>
            <a:p>
              <a:endParaRPr/>
            </a:p>
          </p:txBody>
        </p:sp>
        <p:sp>
          <p:nvSpPr>
            <p:cNvPr id="225" name="pl225"/>
            <p:cNvSpPr/>
            <p:nvPr/>
          </p:nvSpPr>
          <p:spPr>
            <a:xfrm>
              <a:off x="7048359" y="4086272"/>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7048359" y="3838768"/>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048359" y="3591263"/>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7048359" y="3343759"/>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7048359" y="3096254"/>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7048359" y="2848750"/>
              <a:ext cx="2026051" cy="0"/>
            </a:xfrm>
            <a:custGeom>
              <a:avLst/>
              <a:gdLst/>
              <a:ahLst/>
              <a:cxnLst/>
              <a:rect l="0" t="0" r="0" b="0"/>
              <a:pathLst>
                <a:path w="2026051">
                  <a:moveTo>
                    <a:pt x="0" y="0"/>
                  </a:moveTo>
                  <a:lnTo>
                    <a:pt x="2026051" y="0"/>
                  </a:lnTo>
                  <a:lnTo>
                    <a:pt x="2026051"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7272014"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7600919"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3" name="pl233"/>
            <p:cNvSpPr/>
            <p:nvPr/>
          </p:nvSpPr>
          <p:spPr>
            <a:xfrm>
              <a:off x="7929823"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4" name="pl234"/>
            <p:cNvSpPr/>
            <p:nvPr/>
          </p:nvSpPr>
          <p:spPr>
            <a:xfrm>
              <a:off x="8258727"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5" name="pl235"/>
            <p:cNvSpPr/>
            <p:nvPr/>
          </p:nvSpPr>
          <p:spPr>
            <a:xfrm>
              <a:off x="8521851"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6" name="pl236"/>
            <p:cNvSpPr/>
            <p:nvPr/>
          </p:nvSpPr>
          <p:spPr>
            <a:xfrm>
              <a:off x="878497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7" name="pl237"/>
            <p:cNvSpPr/>
            <p:nvPr/>
          </p:nvSpPr>
          <p:spPr>
            <a:xfrm>
              <a:off x="8850755" y="2656934"/>
              <a:ext cx="0" cy="1497402"/>
            </a:xfrm>
            <a:custGeom>
              <a:avLst/>
              <a:gdLst/>
              <a:ahLst/>
              <a:cxnLst/>
              <a:rect l="0" t="0" r="0" b="0"/>
              <a:pathLst>
                <a:path h="1497402">
                  <a:moveTo>
                    <a:pt x="0" y="149740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8" name="pl238"/>
            <p:cNvSpPr/>
            <p:nvPr/>
          </p:nvSpPr>
          <p:spPr>
            <a:xfrm>
              <a:off x="7272014" y="3059128"/>
              <a:ext cx="1578741" cy="321755"/>
            </a:xfrm>
            <a:custGeom>
              <a:avLst/>
              <a:gdLst/>
              <a:ahLst/>
              <a:cxnLst/>
              <a:rect l="0" t="0" r="0" b="0"/>
              <a:pathLst>
                <a:path w="1578741" h="321755">
                  <a:moveTo>
                    <a:pt x="0" y="321755"/>
                  </a:moveTo>
                  <a:lnTo>
                    <a:pt x="65780" y="272254"/>
                  </a:lnTo>
                  <a:lnTo>
                    <a:pt x="131561" y="210378"/>
                  </a:lnTo>
                  <a:lnTo>
                    <a:pt x="197342" y="136127"/>
                  </a:lnTo>
                  <a:lnTo>
                    <a:pt x="263123" y="136127"/>
                  </a:lnTo>
                  <a:lnTo>
                    <a:pt x="328904" y="49500"/>
                  </a:lnTo>
                  <a:lnTo>
                    <a:pt x="394685" y="61876"/>
                  </a:lnTo>
                  <a:lnTo>
                    <a:pt x="460466" y="24750"/>
                  </a:lnTo>
                  <a:lnTo>
                    <a:pt x="526247" y="12375"/>
                  </a:lnTo>
                  <a:lnTo>
                    <a:pt x="592028" y="49500"/>
                  </a:lnTo>
                  <a:lnTo>
                    <a:pt x="657808" y="0"/>
                  </a:lnTo>
                  <a:lnTo>
                    <a:pt x="723589" y="37125"/>
                  </a:lnTo>
                  <a:lnTo>
                    <a:pt x="789370" y="61876"/>
                  </a:lnTo>
                  <a:lnTo>
                    <a:pt x="855151" y="99001"/>
                  </a:lnTo>
                  <a:lnTo>
                    <a:pt x="920932" y="86626"/>
                  </a:lnTo>
                  <a:lnTo>
                    <a:pt x="986713" y="99001"/>
                  </a:lnTo>
                  <a:lnTo>
                    <a:pt x="1052494" y="74251"/>
                  </a:lnTo>
                  <a:lnTo>
                    <a:pt x="1118275" y="123752"/>
                  </a:lnTo>
                  <a:lnTo>
                    <a:pt x="1184056" y="185628"/>
                  </a:lnTo>
                  <a:lnTo>
                    <a:pt x="1249836" y="185628"/>
                  </a:lnTo>
                  <a:lnTo>
                    <a:pt x="1315617" y="185628"/>
                  </a:lnTo>
                  <a:lnTo>
                    <a:pt x="1381398" y="148502"/>
                  </a:lnTo>
                  <a:lnTo>
                    <a:pt x="1447179" y="259879"/>
                  </a:lnTo>
                  <a:lnTo>
                    <a:pt x="1512960" y="111377"/>
                  </a:lnTo>
                  <a:lnTo>
                    <a:pt x="1578741" y="86626"/>
                  </a:lnTo>
                </a:path>
              </a:pathLst>
            </a:custGeom>
            <a:ln w="27101" cap="flat">
              <a:solidFill>
                <a:srgbClr val="1CABE2">
                  <a:alpha val="100000"/>
                </a:srgbClr>
              </a:solidFill>
              <a:prstDash val="solid"/>
              <a:round/>
            </a:ln>
          </p:spPr>
          <p:txBody>
            <a:bodyPr/>
            <a:lstStyle/>
            <a:p>
              <a:endParaRPr/>
            </a:p>
          </p:txBody>
        </p:sp>
        <p:sp>
          <p:nvSpPr>
            <p:cNvPr id="239" name="tx239"/>
            <p:cNvSpPr/>
            <p:nvPr/>
          </p:nvSpPr>
          <p:spPr>
            <a:xfrm>
              <a:off x="7120084" y="3289808"/>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57</a:t>
              </a:r>
            </a:p>
          </p:txBody>
        </p:sp>
        <p:sp>
          <p:nvSpPr>
            <p:cNvPr id="240" name="tx240"/>
            <p:cNvSpPr/>
            <p:nvPr/>
          </p:nvSpPr>
          <p:spPr>
            <a:xfrm>
              <a:off x="8883312" y="305348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76</a:t>
              </a:r>
            </a:p>
          </p:txBody>
        </p:sp>
        <p:sp>
          <p:nvSpPr>
            <p:cNvPr id="241" name="tx241"/>
            <p:cNvSpPr/>
            <p:nvPr/>
          </p:nvSpPr>
          <p:spPr>
            <a:xfrm>
              <a:off x="8467590" y="310360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68</a:t>
              </a:r>
            </a:p>
          </p:txBody>
        </p:sp>
        <p:sp>
          <p:nvSpPr>
            <p:cNvPr id="242" name="tx242"/>
            <p:cNvSpPr/>
            <p:nvPr/>
          </p:nvSpPr>
          <p:spPr>
            <a:xfrm>
              <a:off x="8730714" y="3030828"/>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74</a:t>
              </a:r>
            </a:p>
          </p:txBody>
        </p:sp>
        <p:sp>
          <p:nvSpPr>
            <p:cNvPr id="243" name="tx243"/>
            <p:cNvSpPr/>
            <p:nvPr/>
          </p:nvSpPr>
          <p:spPr>
            <a:xfrm>
              <a:off x="1578883" y="4288573"/>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44" name="tx244"/>
            <p:cNvSpPr/>
            <p:nvPr/>
          </p:nvSpPr>
          <p:spPr>
            <a:xfrm>
              <a:off x="3761427" y="4291356"/>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YFV</a:t>
              </a:r>
            </a:p>
          </p:txBody>
        </p:sp>
        <p:sp>
          <p:nvSpPr>
            <p:cNvPr id="245" name="tx245"/>
            <p:cNvSpPr/>
            <p:nvPr/>
          </p:nvSpPr>
          <p:spPr>
            <a:xfrm>
              <a:off x="1619211" y="250677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46" name="tx246"/>
            <p:cNvSpPr/>
            <p:nvPr/>
          </p:nvSpPr>
          <p:spPr>
            <a:xfrm>
              <a:off x="3714851" y="2506774"/>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47" name="tx247"/>
            <p:cNvSpPr/>
            <p:nvPr/>
          </p:nvSpPr>
          <p:spPr>
            <a:xfrm>
              <a:off x="5819769" y="2506719"/>
              <a:ext cx="291951"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PCV3</a:t>
              </a:r>
            </a:p>
          </p:txBody>
        </p:sp>
        <p:sp>
          <p:nvSpPr>
            <p:cNvPr id="248" name="tx248"/>
            <p:cNvSpPr/>
            <p:nvPr/>
          </p:nvSpPr>
          <p:spPr>
            <a:xfrm>
              <a:off x="7918492" y="2506665"/>
              <a:ext cx="285784" cy="828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POL3</a:t>
              </a:r>
            </a:p>
          </p:txBody>
        </p:sp>
        <p:sp>
          <p:nvSpPr>
            <p:cNvPr id="249" name="tx249"/>
            <p:cNvSpPr/>
            <p:nvPr/>
          </p:nvSpPr>
          <p:spPr>
            <a:xfrm>
              <a:off x="1653372"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50" name="tx250"/>
            <p:cNvSpPr/>
            <p:nvPr/>
          </p:nvSpPr>
          <p:spPr>
            <a:xfrm>
              <a:off x="372726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51" name="tx251"/>
            <p:cNvSpPr/>
            <p:nvPr/>
          </p:nvSpPr>
          <p:spPr>
            <a:xfrm>
              <a:off x="5822907"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52" name="tx252"/>
            <p:cNvSpPr/>
            <p:nvPr/>
          </p:nvSpPr>
          <p:spPr>
            <a:xfrm>
              <a:off x="7940239" y="72732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53" name="tx253"/>
            <p:cNvSpPr/>
            <p:nvPr/>
          </p:nvSpPr>
          <p:spPr>
            <a:xfrm rot="-5400000">
              <a:off x="864202"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54" name="tx254"/>
            <p:cNvSpPr/>
            <p:nvPr/>
          </p:nvSpPr>
          <p:spPr>
            <a:xfrm rot="-5400000">
              <a:off x="1193107"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55" name="tx255"/>
            <p:cNvSpPr/>
            <p:nvPr/>
          </p:nvSpPr>
          <p:spPr>
            <a:xfrm rot="-5400000">
              <a:off x="1522011"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56" name="tx256"/>
            <p:cNvSpPr/>
            <p:nvPr/>
          </p:nvSpPr>
          <p:spPr>
            <a:xfrm rot="-5400000">
              <a:off x="1850916"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57" name="tx257"/>
            <p:cNvSpPr/>
            <p:nvPr/>
          </p:nvSpPr>
          <p:spPr>
            <a:xfrm rot="-5400000">
              <a:off x="2114039"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58" name="tx258"/>
            <p:cNvSpPr/>
            <p:nvPr/>
          </p:nvSpPr>
          <p:spPr>
            <a:xfrm rot="-5400000">
              <a:off x="2377137" y="6079413"/>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59" name="tx259"/>
            <p:cNvSpPr/>
            <p:nvPr/>
          </p:nvSpPr>
          <p:spPr>
            <a:xfrm rot="-5400000">
              <a:off x="2442944"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2959843"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1" name="tx261"/>
            <p:cNvSpPr/>
            <p:nvPr/>
          </p:nvSpPr>
          <p:spPr>
            <a:xfrm rot="-5400000">
              <a:off x="3288747"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62" name="tx262"/>
            <p:cNvSpPr/>
            <p:nvPr/>
          </p:nvSpPr>
          <p:spPr>
            <a:xfrm rot="-5400000">
              <a:off x="3617652"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63" name="tx263"/>
            <p:cNvSpPr/>
            <p:nvPr/>
          </p:nvSpPr>
          <p:spPr>
            <a:xfrm rot="-5400000">
              <a:off x="3946556"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64" name="tx264"/>
            <p:cNvSpPr/>
            <p:nvPr/>
          </p:nvSpPr>
          <p:spPr>
            <a:xfrm rot="-5400000">
              <a:off x="4209680"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65" name="tx265"/>
            <p:cNvSpPr/>
            <p:nvPr/>
          </p:nvSpPr>
          <p:spPr>
            <a:xfrm rot="-5400000">
              <a:off x="4472777" y="6079413"/>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66" name="tx266"/>
            <p:cNvSpPr/>
            <p:nvPr/>
          </p:nvSpPr>
          <p:spPr>
            <a:xfrm rot="-5400000">
              <a:off x="4538584" y="6079440"/>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5055483"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68" name="tx268"/>
            <p:cNvSpPr/>
            <p:nvPr/>
          </p:nvSpPr>
          <p:spPr>
            <a:xfrm rot="-5400000">
              <a:off x="5384388"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69" name="tx269"/>
            <p:cNvSpPr/>
            <p:nvPr/>
          </p:nvSpPr>
          <p:spPr>
            <a:xfrm rot="-5400000">
              <a:off x="5713292"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70" name="tx270"/>
            <p:cNvSpPr/>
            <p:nvPr/>
          </p:nvSpPr>
          <p:spPr>
            <a:xfrm rot="-5400000">
              <a:off x="6042197"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71" name="tx271"/>
            <p:cNvSpPr/>
            <p:nvPr/>
          </p:nvSpPr>
          <p:spPr>
            <a:xfrm rot="-5400000">
              <a:off x="6305320"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72" name="tx272"/>
            <p:cNvSpPr/>
            <p:nvPr/>
          </p:nvSpPr>
          <p:spPr>
            <a:xfrm rot="-5400000">
              <a:off x="6568417" y="4297560"/>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73" name="tx273"/>
            <p:cNvSpPr/>
            <p:nvPr/>
          </p:nvSpPr>
          <p:spPr>
            <a:xfrm rot="-5400000">
              <a:off x="6634225"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74" name="tx274"/>
            <p:cNvSpPr/>
            <p:nvPr/>
          </p:nvSpPr>
          <p:spPr>
            <a:xfrm rot="-5400000">
              <a:off x="7151124"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275" name="tx275"/>
            <p:cNvSpPr/>
            <p:nvPr/>
          </p:nvSpPr>
          <p:spPr>
            <a:xfrm rot="-5400000">
              <a:off x="7480028"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276" name="tx276"/>
            <p:cNvSpPr/>
            <p:nvPr/>
          </p:nvSpPr>
          <p:spPr>
            <a:xfrm rot="-5400000">
              <a:off x="7808933"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277" name="tx277"/>
            <p:cNvSpPr/>
            <p:nvPr/>
          </p:nvSpPr>
          <p:spPr>
            <a:xfrm rot="-5400000">
              <a:off x="8137837"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278" name="tx278"/>
            <p:cNvSpPr/>
            <p:nvPr/>
          </p:nvSpPr>
          <p:spPr>
            <a:xfrm rot="-5400000">
              <a:off x="8400961"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279" name="tx279"/>
            <p:cNvSpPr/>
            <p:nvPr/>
          </p:nvSpPr>
          <p:spPr>
            <a:xfrm rot="-5400000">
              <a:off x="8664058" y="4297560"/>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280" name="tx280"/>
            <p:cNvSpPr/>
            <p:nvPr/>
          </p:nvSpPr>
          <p:spPr>
            <a:xfrm rot="-5400000">
              <a:off x="8729865" y="4297586"/>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281" name="tx281"/>
            <p:cNvSpPr/>
            <p:nvPr/>
          </p:nvSpPr>
          <p:spPr>
            <a:xfrm>
              <a:off x="635239" y="226177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2" name="tx282"/>
            <p:cNvSpPr/>
            <p:nvPr/>
          </p:nvSpPr>
          <p:spPr>
            <a:xfrm>
              <a:off x="571671" y="201427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83" name="tx283"/>
            <p:cNvSpPr/>
            <p:nvPr/>
          </p:nvSpPr>
          <p:spPr>
            <a:xfrm>
              <a:off x="571671" y="176677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84" name="tx284"/>
            <p:cNvSpPr/>
            <p:nvPr/>
          </p:nvSpPr>
          <p:spPr>
            <a:xfrm>
              <a:off x="571671" y="151926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85" name="tx285"/>
            <p:cNvSpPr/>
            <p:nvPr/>
          </p:nvSpPr>
          <p:spPr>
            <a:xfrm>
              <a:off x="571671" y="127176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86" name="tx286"/>
            <p:cNvSpPr/>
            <p:nvPr/>
          </p:nvSpPr>
          <p:spPr>
            <a:xfrm>
              <a:off x="508103" y="1024257"/>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87" name="tx287"/>
            <p:cNvSpPr/>
            <p:nvPr/>
          </p:nvSpPr>
          <p:spPr>
            <a:xfrm>
              <a:off x="635239" y="4043633"/>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88" name="tx288"/>
            <p:cNvSpPr/>
            <p:nvPr/>
          </p:nvSpPr>
          <p:spPr>
            <a:xfrm>
              <a:off x="571671" y="379612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89" name="tx289"/>
            <p:cNvSpPr/>
            <p:nvPr/>
          </p:nvSpPr>
          <p:spPr>
            <a:xfrm>
              <a:off x="571671" y="354862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90" name="tx290"/>
            <p:cNvSpPr/>
            <p:nvPr/>
          </p:nvSpPr>
          <p:spPr>
            <a:xfrm>
              <a:off x="571671" y="330111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91" name="tx291"/>
            <p:cNvSpPr/>
            <p:nvPr/>
          </p:nvSpPr>
          <p:spPr>
            <a:xfrm>
              <a:off x="571671" y="305361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92" name="tx292"/>
            <p:cNvSpPr/>
            <p:nvPr/>
          </p:nvSpPr>
          <p:spPr>
            <a:xfrm>
              <a:off x="508103" y="2806110"/>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93" name="tx293"/>
            <p:cNvSpPr/>
            <p:nvPr/>
          </p:nvSpPr>
          <p:spPr>
            <a:xfrm>
              <a:off x="635239" y="5825487"/>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94" name="tx294"/>
            <p:cNvSpPr/>
            <p:nvPr/>
          </p:nvSpPr>
          <p:spPr>
            <a:xfrm>
              <a:off x="571671" y="557798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95" name="tx295"/>
            <p:cNvSpPr/>
            <p:nvPr/>
          </p:nvSpPr>
          <p:spPr>
            <a:xfrm>
              <a:off x="571671" y="533047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96" name="tx296"/>
            <p:cNvSpPr/>
            <p:nvPr/>
          </p:nvSpPr>
          <p:spPr>
            <a:xfrm>
              <a:off x="571671" y="508297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97" name="tx297"/>
            <p:cNvSpPr/>
            <p:nvPr/>
          </p:nvSpPr>
          <p:spPr>
            <a:xfrm>
              <a:off x="571671" y="483546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98" name="tx298"/>
            <p:cNvSpPr/>
            <p:nvPr/>
          </p:nvSpPr>
          <p:spPr>
            <a:xfrm>
              <a:off x="508103" y="4587964"/>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99" name="tx299"/>
            <p:cNvSpPr/>
            <p:nvPr/>
          </p:nvSpPr>
          <p:spPr>
            <a:xfrm rot="-5400000">
              <a:off x="-95211" y="334008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00" name="tx300"/>
            <p:cNvSpPr/>
            <p:nvPr/>
          </p:nvSpPr>
          <p:spPr>
            <a:xfrm>
              <a:off x="2066407" y="399987"/>
              <a:ext cx="5703034"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recommandée pour les enfants, Cameroun, 2000-2024</a:t>
              </a:r>
            </a:p>
          </p:txBody>
        </p:sp>
        <p:sp>
          <p:nvSpPr>
            <p:cNvPr id="301" name="tx301"/>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02" name="tx302"/>
            <p:cNvSpPr/>
            <p:nvPr/>
          </p:nvSpPr>
          <p:spPr>
            <a:xfrm>
              <a:off x="3693887" y="6568567"/>
              <a:ext cx="53805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3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en matière de couverture vaccinale pour certains vaccins de routine recommandés pendant l'enfance.
En 2024, le MCV2 avait la couverture la plus faible (49%), suivi du MCV1 et du YFV (71%).
Par rapport à 2019, la couverture de 9 vaccins a augmenté (BCG, DTP1, DTP3, IPV1, MCV1, PCV3, POL3, ROTAC et YFV).
Par rapport à 2023, la couverture de 2 vaccins est restée constante (BCG et MCV1) et celle de 8 vaccins a augmenté (DTC1, DTC3, IPV1, MCV2, PCV3, POL3, ROTAC et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86555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539106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91656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444207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967574"/>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349307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301858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254408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57200" y="206958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57200" y="1595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57200" y="11205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57200" y="646101"/>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57200" y="515381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7200" y="467931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7200" y="4204822"/>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7200" y="373032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7200" y="325583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7200" y="278133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7200" y="2306837"/>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7200" y="183234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57200" y="1357845"/>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57200" y="88334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3525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8545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835648"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185844"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266002"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53604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80608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707612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34615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616198"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1135255" y="1642543"/>
              <a:ext cx="6480943" cy="1043891"/>
            </a:xfrm>
            <a:custGeom>
              <a:avLst/>
              <a:gdLst/>
              <a:ahLst/>
              <a:cxnLst/>
              <a:rect l="0" t="0" r="0" b="0"/>
              <a:pathLst>
                <a:path w="6480943" h="1043891">
                  <a:moveTo>
                    <a:pt x="0" y="1043891"/>
                  </a:moveTo>
                  <a:lnTo>
                    <a:pt x="270039" y="996441"/>
                  </a:lnTo>
                  <a:lnTo>
                    <a:pt x="540078" y="854093"/>
                  </a:lnTo>
                  <a:lnTo>
                    <a:pt x="810117" y="521945"/>
                  </a:lnTo>
                  <a:lnTo>
                    <a:pt x="1080157" y="521945"/>
                  </a:lnTo>
                  <a:lnTo>
                    <a:pt x="1350196" y="189798"/>
                  </a:lnTo>
                  <a:lnTo>
                    <a:pt x="1620235" y="142348"/>
                  </a:lnTo>
                  <a:lnTo>
                    <a:pt x="1890275" y="94899"/>
                  </a:lnTo>
                  <a:lnTo>
                    <a:pt x="2160314" y="0"/>
                  </a:lnTo>
                  <a:lnTo>
                    <a:pt x="2430353" y="189798"/>
                  </a:lnTo>
                  <a:lnTo>
                    <a:pt x="2700393" y="0"/>
                  </a:lnTo>
                  <a:lnTo>
                    <a:pt x="2970432" y="142348"/>
                  </a:lnTo>
                  <a:lnTo>
                    <a:pt x="3240471" y="237248"/>
                  </a:lnTo>
                  <a:lnTo>
                    <a:pt x="3510510" y="379596"/>
                  </a:lnTo>
                  <a:lnTo>
                    <a:pt x="3780550" y="379596"/>
                  </a:lnTo>
                  <a:lnTo>
                    <a:pt x="4050589" y="379596"/>
                  </a:lnTo>
                  <a:lnTo>
                    <a:pt x="4320628" y="284697"/>
                  </a:lnTo>
                  <a:lnTo>
                    <a:pt x="4590668" y="474496"/>
                  </a:lnTo>
                  <a:lnTo>
                    <a:pt x="4860707" y="759193"/>
                  </a:lnTo>
                  <a:lnTo>
                    <a:pt x="5130746" y="806643"/>
                  </a:lnTo>
                  <a:lnTo>
                    <a:pt x="5400786" y="759193"/>
                  </a:lnTo>
                  <a:lnTo>
                    <a:pt x="5670825" y="616844"/>
                  </a:lnTo>
                  <a:lnTo>
                    <a:pt x="5940864" y="616844"/>
                  </a:lnTo>
                  <a:lnTo>
                    <a:pt x="6210904" y="427046"/>
                  </a:lnTo>
                  <a:lnTo>
                    <a:pt x="6480943" y="332147"/>
                  </a:lnTo>
                </a:path>
              </a:pathLst>
            </a:custGeom>
            <a:ln w="27101" cap="flat">
              <a:solidFill>
                <a:srgbClr val="1C86EE">
                  <a:alpha val="100000"/>
                </a:srgbClr>
              </a:solidFill>
              <a:prstDash val="solid"/>
              <a:round/>
            </a:ln>
          </p:spPr>
          <p:txBody>
            <a:bodyPr/>
            <a:lstStyle/>
            <a:p>
              <a:endParaRPr/>
            </a:p>
          </p:txBody>
        </p:sp>
        <p:sp>
          <p:nvSpPr>
            <p:cNvPr id="38" name="pl38"/>
            <p:cNvSpPr/>
            <p:nvPr/>
          </p:nvSpPr>
          <p:spPr>
            <a:xfrm>
              <a:off x="2485451" y="1595093"/>
              <a:ext cx="5130746" cy="854093"/>
            </a:xfrm>
            <a:custGeom>
              <a:avLst/>
              <a:gdLst/>
              <a:ahLst/>
              <a:cxnLst/>
              <a:rect l="0" t="0" r="0" b="0"/>
              <a:pathLst>
                <a:path w="5130746" h="854093">
                  <a:moveTo>
                    <a:pt x="0" y="284697"/>
                  </a:moveTo>
                  <a:lnTo>
                    <a:pt x="270039" y="189798"/>
                  </a:lnTo>
                  <a:lnTo>
                    <a:pt x="540078" y="142348"/>
                  </a:lnTo>
                  <a:lnTo>
                    <a:pt x="810117" y="47449"/>
                  </a:lnTo>
                  <a:lnTo>
                    <a:pt x="1080157" y="237248"/>
                  </a:lnTo>
                  <a:lnTo>
                    <a:pt x="1350196" y="47449"/>
                  </a:lnTo>
                  <a:lnTo>
                    <a:pt x="1620235" y="142348"/>
                  </a:lnTo>
                  <a:lnTo>
                    <a:pt x="1890275" y="0"/>
                  </a:lnTo>
                  <a:lnTo>
                    <a:pt x="2160314" y="427046"/>
                  </a:lnTo>
                  <a:lnTo>
                    <a:pt x="2430353" y="427046"/>
                  </a:lnTo>
                  <a:lnTo>
                    <a:pt x="2700393" y="427046"/>
                  </a:lnTo>
                  <a:lnTo>
                    <a:pt x="2970432" y="332147"/>
                  </a:lnTo>
                  <a:lnTo>
                    <a:pt x="3240471" y="521945"/>
                  </a:lnTo>
                  <a:lnTo>
                    <a:pt x="3510510" y="806643"/>
                  </a:lnTo>
                  <a:lnTo>
                    <a:pt x="3780550" y="854093"/>
                  </a:lnTo>
                  <a:lnTo>
                    <a:pt x="4050589" y="806643"/>
                  </a:lnTo>
                  <a:lnTo>
                    <a:pt x="4320628" y="664294"/>
                  </a:lnTo>
                  <a:lnTo>
                    <a:pt x="4590668" y="664294"/>
                  </a:lnTo>
                  <a:lnTo>
                    <a:pt x="4860707" y="474496"/>
                  </a:lnTo>
                  <a:lnTo>
                    <a:pt x="5130746" y="379596"/>
                  </a:lnTo>
                </a:path>
              </a:pathLst>
            </a:custGeom>
            <a:ln w="27101" cap="flat">
              <a:solidFill>
                <a:srgbClr val="80BD41">
                  <a:alpha val="100000"/>
                </a:srgbClr>
              </a:solidFill>
              <a:prstDash val="solid"/>
              <a:round/>
            </a:ln>
          </p:spPr>
          <p:txBody>
            <a:bodyPr/>
            <a:lstStyle/>
            <a:p>
              <a:endParaRPr/>
            </a:p>
          </p:txBody>
        </p:sp>
        <p:sp>
          <p:nvSpPr>
            <p:cNvPr id="39" name="pl39"/>
            <p:cNvSpPr/>
            <p:nvPr/>
          </p:nvSpPr>
          <p:spPr>
            <a:xfrm>
              <a:off x="3565609" y="1642543"/>
              <a:ext cx="4050589" cy="806643"/>
            </a:xfrm>
            <a:custGeom>
              <a:avLst/>
              <a:gdLst/>
              <a:ahLst/>
              <a:cxnLst/>
              <a:rect l="0" t="0" r="0" b="0"/>
              <a:pathLst>
                <a:path w="4050589" h="806643">
                  <a:moveTo>
                    <a:pt x="0" y="189798"/>
                  </a:moveTo>
                  <a:lnTo>
                    <a:pt x="270039" y="0"/>
                  </a:lnTo>
                  <a:lnTo>
                    <a:pt x="540078" y="142348"/>
                  </a:lnTo>
                  <a:lnTo>
                    <a:pt x="810117" y="237248"/>
                  </a:lnTo>
                  <a:lnTo>
                    <a:pt x="1080157" y="379596"/>
                  </a:lnTo>
                  <a:lnTo>
                    <a:pt x="1350196" y="379596"/>
                  </a:lnTo>
                  <a:lnTo>
                    <a:pt x="1620235" y="379596"/>
                  </a:lnTo>
                  <a:lnTo>
                    <a:pt x="1890275" y="284697"/>
                  </a:lnTo>
                  <a:lnTo>
                    <a:pt x="2160314" y="474496"/>
                  </a:lnTo>
                  <a:lnTo>
                    <a:pt x="2430353" y="759193"/>
                  </a:lnTo>
                  <a:lnTo>
                    <a:pt x="2700393" y="806643"/>
                  </a:lnTo>
                  <a:lnTo>
                    <a:pt x="2970432" y="759193"/>
                  </a:lnTo>
                  <a:lnTo>
                    <a:pt x="3240471" y="616844"/>
                  </a:lnTo>
                  <a:lnTo>
                    <a:pt x="3510510" y="616844"/>
                  </a:lnTo>
                  <a:lnTo>
                    <a:pt x="3780550" y="427046"/>
                  </a:lnTo>
                  <a:lnTo>
                    <a:pt x="4050589" y="332147"/>
                  </a:lnTo>
                </a:path>
              </a:pathLst>
            </a:custGeom>
            <a:ln w="27101" cap="flat">
              <a:solidFill>
                <a:srgbClr val="EE00EE">
                  <a:alpha val="100000"/>
                </a:srgbClr>
              </a:solidFill>
              <a:prstDash val="solid"/>
              <a:round/>
            </a:ln>
          </p:spPr>
          <p:txBody>
            <a:bodyPr/>
            <a:lstStyle/>
            <a:p>
              <a:endParaRPr/>
            </a:p>
          </p:txBody>
        </p:sp>
        <p:sp>
          <p:nvSpPr>
            <p:cNvPr id="40" name="pl40"/>
            <p:cNvSpPr/>
            <p:nvPr/>
          </p:nvSpPr>
          <p:spPr>
            <a:xfrm>
              <a:off x="6806080" y="2401737"/>
              <a:ext cx="810117" cy="2989325"/>
            </a:xfrm>
            <a:custGeom>
              <a:avLst/>
              <a:gdLst/>
              <a:ahLst/>
              <a:cxnLst/>
              <a:rect l="0" t="0" r="0" b="0"/>
              <a:pathLst>
                <a:path w="810117" h="2989325">
                  <a:moveTo>
                    <a:pt x="0" y="2989325"/>
                  </a:moveTo>
                  <a:lnTo>
                    <a:pt x="270039" y="2894426"/>
                  </a:lnTo>
                  <a:lnTo>
                    <a:pt x="540078" y="0"/>
                  </a:lnTo>
                  <a:lnTo>
                    <a:pt x="810117" y="1518387"/>
                  </a:lnTo>
                </a:path>
              </a:pathLst>
            </a:custGeom>
            <a:ln w="27101" cap="flat">
              <a:solidFill>
                <a:srgbClr val="6A3D9A">
                  <a:alpha val="100000"/>
                </a:srgbClr>
              </a:solidFill>
              <a:prstDash val="solid"/>
              <a:round/>
            </a:ln>
          </p:spPr>
          <p:txBody>
            <a:bodyPr/>
            <a:lstStyle/>
            <a:p>
              <a:endParaRPr/>
            </a:p>
          </p:txBody>
        </p:sp>
        <p:sp>
          <p:nvSpPr>
            <p:cNvPr id="41" name="pl41"/>
            <p:cNvSpPr/>
            <p:nvPr/>
          </p:nvSpPr>
          <p:spPr>
            <a:xfrm>
              <a:off x="5185844" y="2069589"/>
              <a:ext cx="2430353" cy="2325030"/>
            </a:xfrm>
            <a:custGeom>
              <a:avLst/>
              <a:gdLst/>
              <a:ahLst/>
              <a:cxnLst/>
              <a:rect l="0" t="0" r="0" b="0"/>
              <a:pathLst>
                <a:path w="2430353" h="2325030">
                  <a:moveTo>
                    <a:pt x="0" y="2325030"/>
                  </a:moveTo>
                  <a:lnTo>
                    <a:pt x="270039" y="237248"/>
                  </a:lnTo>
                  <a:lnTo>
                    <a:pt x="540078" y="379596"/>
                  </a:lnTo>
                  <a:lnTo>
                    <a:pt x="810117" y="379596"/>
                  </a:lnTo>
                  <a:lnTo>
                    <a:pt x="1080157" y="427046"/>
                  </a:lnTo>
                  <a:lnTo>
                    <a:pt x="1350196" y="284697"/>
                  </a:lnTo>
                  <a:lnTo>
                    <a:pt x="1620235" y="237248"/>
                  </a:lnTo>
                  <a:lnTo>
                    <a:pt x="1890275" y="237248"/>
                  </a:lnTo>
                  <a:lnTo>
                    <a:pt x="2160314" y="189798"/>
                  </a:lnTo>
                  <a:lnTo>
                    <a:pt x="2430353" y="0"/>
                  </a:lnTo>
                </a:path>
              </a:pathLst>
            </a:custGeom>
            <a:ln w="27101" cap="flat">
              <a:solidFill>
                <a:srgbClr val="E31A1C">
                  <a:alpha val="100000"/>
                </a:srgbClr>
              </a:solidFill>
              <a:prstDash val="solid"/>
              <a:round/>
            </a:ln>
          </p:spPr>
          <p:txBody>
            <a:bodyPr/>
            <a:lstStyle/>
            <a:p>
              <a:endParaRPr/>
            </a:p>
          </p:txBody>
        </p:sp>
        <p:sp>
          <p:nvSpPr>
            <p:cNvPr id="42" name="pl42"/>
            <p:cNvSpPr/>
            <p:nvPr/>
          </p:nvSpPr>
          <p:spPr>
            <a:xfrm>
              <a:off x="1135255" y="1832341"/>
              <a:ext cx="6480943" cy="1470937"/>
            </a:xfrm>
            <a:custGeom>
              <a:avLst/>
              <a:gdLst/>
              <a:ahLst/>
              <a:cxnLst/>
              <a:rect l="0" t="0" r="0" b="0"/>
              <a:pathLst>
                <a:path w="6480943" h="1470937">
                  <a:moveTo>
                    <a:pt x="0" y="1470937"/>
                  </a:moveTo>
                  <a:lnTo>
                    <a:pt x="270039" y="1376038"/>
                  </a:lnTo>
                  <a:lnTo>
                    <a:pt x="540078" y="1281139"/>
                  </a:lnTo>
                  <a:lnTo>
                    <a:pt x="810117" y="901542"/>
                  </a:lnTo>
                  <a:lnTo>
                    <a:pt x="1080157" y="759193"/>
                  </a:lnTo>
                  <a:lnTo>
                    <a:pt x="1350196" y="569395"/>
                  </a:lnTo>
                  <a:lnTo>
                    <a:pt x="1620235" y="332147"/>
                  </a:lnTo>
                  <a:lnTo>
                    <a:pt x="1890275" y="284697"/>
                  </a:lnTo>
                  <a:lnTo>
                    <a:pt x="2160314" y="0"/>
                  </a:lnTo>
                  <a:lnTo>
                    <a:pt x="2430353" y="284697"/>
                  </a:lnTo>
                  <a:lnTo>
                    <a:pt x="2700393" y="47449"/>
                  </a:lnTo>
                  <a:lnTo>
                    <a:pt x="2970432" y="189798"/>
                  </a:lnTo>
                  <a:lnTo>
                    <a:pt x="3240471" y="284697"/>
                  </a:lnTo>
                  <a:lnTo>
                    <a:pt x="3510510" y="427046"/>
                  </a:lnTo>
                  <a:lnTo>
                    <a:pt x="3780550" y="427046"/>
                  </a:lnTo>
                  <a:lnTo>
                    <a:pt x="4050589" y="427046"/>
                  </a:lnTo>
                  <a:lnTo>
                    <a:pt x="4320628" y="379596"/>
                  </a:lnTo>
                  <a:lnTo>
                    <a:pt x="4590668" y="616844"/>
                  </a:lnTo>
                  <a:lnTo>
                    <a:pt x="4860707" y="901542"/>
                  </a:lnTo>
                  <a:lnTo>
                    <a:pt x="5130746" y="901542"/>
                  </a:lnTo>
                  <a:lnTo>
                    <a:pt x="5400786" y="806643"/>
                  </a:lnTo>
                  <a:lnTo>
                    <a:pt x="5670825" y="711744"/>
                  </a:lnTo>
                  <a:lnTo>
                    <a:pt x="5940864" y="569395"/>
                  </a:lnTo>
                  <a:lnTo>
                    <a:pt x="6210904" y="427046"/>
                  </a:lnTo>
                  <a:lnTo>
                    <a:pt x="6480943" y="427046"/>
                  </a:lnTo>
                </a:path>
              </a:pathLst>
            </a:custGeom>
            <a:ln w="27101" cap="flat">
              <a:solidFill>
                <a:srgbClr val="FF7F00">
                  <a:alpha val="100000"/>
                </a:srgbClr>
              </a:solidFill>
              <a:prstDash val="solid"/>
              <a:round/>
            </a:ln>
          </p:spPr>
          <p:txBody>
            <a:bodyPr/>
            <a:lstStyle/>
            <a:p>
              <a:endParaRPr/>
            </a:p>
          </p:txBody>
        </p:sp>
        <p:sp>
          <p:nvSpPr>
            <p:cNvPr id="43" name="pl43"/>
            <p:cNvSpPr/>
            <p:nvPr/>
          </p:nvSpPr>
          <p:spPr>
            <a:xfrm>
              <a:off x="6536041" y="3303279"/>
              <a:ext cx="1080157" cy="1281139"/>
            </a:xfrm>
            <a:custGeom>
              <a:avLst/>
              <a:gdLst/>
              <a:ahLst/>
              <a:cxnLst/>
              <a:rect l="0" t="0" r="0" b="0"/>
              <a:pathLst>
                <a:path w="1080157" h="1281139">
                  <a:moveTo>
                    <a:pt x="0" y="1281139"/>
                  </a:moveTo>
                  <a:lnTo>
                    <a:pt x="270039" y="996441"/>
                  </a:lnTo>
                  <a:lnTo>
                    <a:pt x="540078" y="616844"/>
                  </a:lnTo>
                  <a:lnTo>
                    <a:pt x="810117" y="189798"/>
                  </a:lnTo>
                  <a:lnTo>
                    <a:pt x="1080157" y="0"/>
                  </a:lnTo>
                </a:path>
              </a:pathLst>
            </a:custGeom>
            <a:ln w="27101" cap="flat">
              <a:solidFill>
                <a:srgbClr val="FFC20E">
                  <a:alpha val="100000"/>
                </a:srgbClr>
              </a:solidFill>
              <a:prstDash val="solid"/>
              <a:round/>
            </a:ln>
          </p:spPr>
          <p:txBody>
            <a:bodyPr/>
            <a:lstStyle/>
            <a:p>
              <a:endParaRPr/>
            </a:p>
          </p:txBody>
        </p:sp>
        <p:sp>
          <p:nvSpPr>
            <p:cNvPr id="44" name="pl44"/>
            <p:cNvSpPr/>
            <p:nvPr/>
          </p:nvSpPr>
          <p:spPr>
            <a:xfrm>
              <a:off x="4105687" y="1642543"/>
              <a:ext cx="3510510" cy="2894426"/>
            </a:xfrm>
            <a:custGeom>
              <a:avLst/>
              <a:gdLst/>
              <a:ahLst/>
              <a:cxnLst/>
              <a:rect l="0" t="0" r="0" b="0"/>
              <a:pathLst>
                <a:path w="3510510" h="2894426">
                  <a:moveTo>
                    <a:pt x="0" y="2894426"/>
                  </a:moveTo>
                  <a:lnTo>
                    <a:pt x="270039" y="0"/>
                  </a:lnTo>
                  <a:lnTo>
                    <a:pt x="540078" y="427046"/>
                  </a:lnTo>
                  <a:lnTo>
                    <a:pt x="810117" y="332147"/>
                  </a:lnTo>
                  <a:lnTo>
                    <a:pt x="1080157" y="332147"/>
                  </a:lnTo>
                  <a:lnTo>
                    <a:pt x="1350196" y="284697"/>
                  </a:lnTo>
                  <a:lnTo>
                    <a:pt x="1620235" y="521945"/>
                  </a:lnTo>
                  <a:lnTo>
                    <a:pt x="1890275" y="759193"/>
                  </a:lnTo>
                  <a:lnTo>
                    <a:pt x="2160314" y="806643"/>
                  </a:lnTo>
                  <a:lnTo>
                    <a:pt x="2430353" y="711744"/>
                  </a:lnTo>
                  <a:lnTo>
                    <a:pt x="2700393" y="664294"/>
                  </a:lnTo>
                  <a:lnTo>
                    <a:pt x="2970432" y="664294"/>
                  </a:lnTo>
                  <a:lnTo>
                    <a:pt x="3240471" y="427046"/>
                  </a:lnTo>
                  <a:lnTo>
                    <a:pt x="3510510" y="379596"/>
                  </a:lnTo>
                </a:path>
              </a:pathLst>
            </a:custGeom>
            <a:ln w="27101" cap="flat">
              <a:solidFill>
                <a:srgbClr val="008B00">
                  <a:alpha val="100000"/>
                </a:srgbClr>
              </a:solidFill>
              <a:prstDash val="solid"/>
              <a:round/>
            </a:ln>
          </p:spPr>
          <p:txBody>
            <a:bodyPr/>
            <a:lstStyle/>
            <a:p>
              <a:endParaRPr/>
            </a:p>
          </p:txBody>
        </p:sp>
        <p:sp>
          <p:nvSpPr>
            <p:cNvPr id="45" name="pl45"/>
            <p:cNvSpPr/>
            <p:nvPr/>
          </p:nvSpPr>
          <p:spPr>
            <a:xfrm>
              <a:off x="1135255" y="1689993"/>
              <a:ext cx="6480943" cy="1233689"/>
            </a:xfrm>
            <a:custGeom>
              <a:avLst/>
              <a:gdLst/>
              <a:ahLst/>
              <a:cxnLst/>
              <a:rect l="0" t="0" r="0" b="0"/>
              <a:pathLst>
                <a:path w="6480943" h="1233689">
                  <a:moveTo>
                    <a:pt x="0" y="1233689"/>
                  </a:moveTo>
                  <a:lnTo>
                    <a:pt x="270039" y="1043891"/>
                  </a:lnTo>
                  <a:lnTo>
                    <a:pt x="540078" y="806643"/>
                  </a:lnTo>
                  <a:lnTo>
                    <a:pt x="810117" y="521945"/>
                  </a:lnTo>
                  <a:lnTo>
                    <a:pt x="1080157" y="521945"/>
                  </a:lnTo>
                  <a:lnTo>
                    <a:pt x="1350196" y="189798"/>
                  </a:lnTo>
                  <a:lnTo>
                    <a:pt x="1620235" y="237248"/>
                  </a:lnTo>
                  <a:lnTo>
                    <a:pt x="1890275" y="94899"/>
                  </a:lnTo>
                  <a:lnTo>
                    <a:pt x="2160314" y="47449"/>
                  </a:lnTo>
                  <a:lnTo>
                    <a:pt x="2430353" y="189798"/>
                  </a:lnTo>
                  <a:lnTo>
                    <a:pt x="2700393" y="0"/>
                  </a:lnTo>
                  <a:lnTo>
                    <a:pt x="2970432" y="142348"/>
                  </a:lnTo>
                  <a:lnTo>
                    <a:pt x="3240471" y="237248"/>
                  </a:lnTo>
                  <a:lnTo>
                    <a:pt x="3510510" y="379596"/>
                  </a:lnTo>
                  <a:lnTo>
                    <a:pt x="3780550" y="332147"/>
                  </a:lnTo>
                  <a:lnTo>
                    <a:pt x="4050589" y="379596"/>
                  </a:lnTo>
                  <a:lnTo>
                    <a:pt x="4320628" y="284697"/>
                  </a:lnTo>
                  <a:lnTo>
                    <a:pt x="4590668" y="474496"/>
                  </a:lnTo>
                  <a:lnTo>
                    <a:pt x="4860707" y="711744"/>
                  </a:lnTo>
                  <a:lnTo>
                    <a:pt x="5130746" y="711744"/>
                  </a:lnTo>
                  <a:lnTo>
                    <a:pt x="5400786" y="711744"/>
                  </a:lnTo>
                  <a:lnTo>
                    <a:pt x="5670825" y="569395"/>
                  </a:lnTo>
                  <a:lnTo>
                    <a:pt x="5940864" y="996441"/>
                  </a:lnTo>
                  <a:lnTo>
                    <a:pt x="6210904" y="427046"/>
                  </a:lnTo>
                  <a:lnTo>
                    <a:pt x="6480943" y="332147"/>
                  </a:lnTo>
                </a:path>
              </a:pathLst>
            </a:custGeom>
            <a:ln w="27101" cap="flat">
              <a:solidFill>
                <a:srgbClr val="9A32CD">
                  <a:alpha val="100000"/>
                </a:srgbClr>
              </a:solidFill>
              <a:prstDash val="solid"/>
              <a:round/>
            </a:ln>
          </p:spPr>
          <p:txBody>
            <a:bodyPr/>
            <a:lstStyle/>
            <a:p>
              <a:endParaRPr/>
            </a:p>
          </p:txBody>
        </p:sp>
        <p:sp>
          <p:nvSpPr>
            <p:cNvPr id="46" name="pl46"/>
            <p:cNvSpPr/>
            <p:nvPr/>
          </p:nvSpPr>
          <p:spPr>
            <a:xfrm>
              <a:off x="4915805" y="2069589"/>
              <a:ext cx="2700393" cy="1565837"/>
            </a:xfrm>
            <a:custGeom>
              <a:avLst/>
              <a:gdLst/>
              <a:ahLst/>
              <a:cxnLst/>
              <a:rect l="0" t="0" r="0" b="0"/>
              <a:pathLst>
                <a:path w="2700393" h="1565837">
                  <a:moveTo>
                    <a:pt x="0" y="1565837"/>
                  </a:moveTo>
                  <a:lnTo>
                    <a:pt x="270039" y="379596"/>
                  </a:lnTo>
                  <a:lnTo>
                    <a:pt x="540078" y="0"/>
                  </a:lnTo>
                  <a:lnTo>
                    <a:pt x="810117" y="142348"/>
                  </a:lnTo>
                  <a:lnTo>
                    <a:pt x="1080157" y="332147"/>
                  </a:lnTo>
                  <a:lnTo>
                    <a:pt x="1350196" y="379596"/>
                  </a:lnTo>
                  <a:lnTo>
                    <a:pt x="1620235" y="332147"/>
                  </a:lnTo>
                  <a:lnTo>
                    <a:pt x="1890275" y="284697"/>
                  </a:lnTo>
                  <a:lnTo>
                    <a:pt x="2160314" y="427046"/>
                  </a:lnTo>
                  <a:lnTo>
                    <a:pt x="2430353" y="142348"/>
                  </a:lnTo>
                  <a:lnTo>
                    <a:pt x="2700393" y="94899"/>
                  </a:lnTo>
                </a:path>
              </a:pathLst>
            </a:custGeom>
            <a:ln w="27101" cap="flat">
              <a:solidFill>
                <a:srgbClr val="836FFF">
                  <a:alpha val="100000"/>
                </a:srgbClr>
              </a:solidFill>
              <a:prstDash val="solid"/>
              <a:round/>
            </a:ln>
          </p:spPr>
          <p:txBody>
            <a:bodyPr/>
            <a:lstStyle/>
            <a:p>
              <a:endParaRPr/>
            </a:p>
          </p:txBody>
        </p:sp>
        <p:sp>
          <p:nvSpPr>
            <p:cNvPr id="47" name="pl47"/>
            <p:cNvSpPr/>
            <p:nvPr/>
          </p:nvSpPr>
          <p:spPr>
            <a:xfrm>
              <a:off x="5725923" y="2259388"/>
              <a:ext cx="1890275" cy="474496"/>
            </a:xfrm>
            <a:custGeom>
              <a:avLst/>
              <a:gdLst/>
              <a:ahLst/>
              <a:cxnLst/>
              <a:rect l="0" t="0" r="0" b="0"/>
              <a:pathLst>
                <a:path w="1890275" h="474496">
                  <a:moveTo>
                    <a:pt x="0" y="189798"/>
                  </a:moveTo>
                  <a:lnTo>
                    <a:pt x="270039" y="474496"/>
                  </a:lnTo>
                  <a:lnTo>
                    <a:pt x="540078" y="474496"/>
                  </a:lnTo>
                  <a:lnTo>
                    <a:pt x="810117" y="379596"/>
                  </a:lnTo>
                  <a:lnTo>
                    <a:pt x="1080157" y="284697"/>
                  </a:lnTo>
                  <a:lnTo>
                    <a:pt x="1350196" y="142348"/>
                  </a:lnTo>
                  <a:lnTo>
                    <a:pt x="1620235" y="0"/>
                  </a:lnTo>
                  <a:lnTo>
                    <a:pt x="1890275" y="0"/>
                  </a:lnTo>
                </a:path>
              </a:pathLst>
            </a:custGeom>
            <a:ln w="27101" cap="flat">
              <a:solidFill>
                <a:srgbClr val="FB9A99">
                  <a:alpha val="100000"/>
                </a:srgbClr>
              </a:solidFill>
              <a:prstDash val="solid"/>
              <a:round/>
            </a:ln>
          </p:spPr>
          <p:txBody>
            <a:bodyPr/>
            <a:lstStyle/>
            <a:p>
              <a:endParaRPr/>
            </a:p>
          </p:txBody>
        </p:sp>
        <p:sp>
          <p:nvSpPr>
            <p:cNvPr id="48" name="pl48"/>
            <p:cNvSpPr/>
            <p:nvPr/>
          </p:nvSpPr>
          <p:spPr>
            <a:xfrm>
              <a:off x="7624073" y="976150"/>
              <a:ext cx="758872" cy="988284"/>
            </a:xfrm>
            <a:custGeom>
              <a:avLst/>
              <a:gdLst/>
              <a:ahLst/>
              <a:cxnLst/>
              <a:rect l="0" t="0" r="0" b="0"/>
              <a:pathLst>
                <a:path w="758872" h="988284">
                  <a:moveTo>
                    <a:pt x="758872" y="0"/>
                  </a:moveTo>
                  <a:lnTo>
                    <a:pt x="0" y="988284"/>
                  </a:lnTo>
                </a:path>
              </a:pathLst>
            </a:custGeom>
          </p:spPr>
          <p:txBody>
            <a:bodyPr/>
            <a:lstStyle/>
            <a:p>
              <a:endParaRPr/>
            </a:p>
          </p:txBody>
        </p:sp>
        <p:sp>
          <p:nvSpPr>
            <p:cNvPr id="49" name="pl49"/>
            <p:cNvSpPr/>
            <p:nvPr/>
          </p:nvSpPr>
          <p:spPr>
            <a:xfrm>
              <a:off x="7625654" y="1242782"/>
              <a:ext cx="702929" cy="722193"/>
            </a:xfrm>
            <a:custGeom>
              <a:avLst/>
              <a:gdLst/>
              <a:ahLst/>
              <a:cxnLst/>
              <a:rect l="0" t="0" r="0" b="0"/>
              <a:pathLst>
                <a:path w="702929" h="722193">
                  <a:moveTo>
                    <a:pt x="702929" y="0"/>
                  </a:moveTo>
                  <a:lnTo>
                    <a:pt x="0" y="722193"/>
                  </a:lnTo>
                </a:path>
              </a:pathLst>
            </a:custGeom>
          </p:spPr>
          <p:txBody>
            <a:bodyPr/>
            <a:lstStyle/>
            <a:p>
              <a:endParaRPr/>
            </a:p>
          </p:txBody>
        </p:sp>
        <p:sp>
          <p:nvSpPr>
            <p:cNvPr id="50" name="pl50"/>
            <p:cNvSpPr/>
            <p:nvPr/>
          </p:nvSpPr>
          <p:spPr>
            <a:xfrm>
              <a:off x="7629616" y="1505950"/>
              <a:ext cx="807479" cy="461078"/>
            </a:xfrm>
            <a:custGeom>
              <a:avLst/>
              <a:gdLst/>
              <a:ahLst/>
              <a:cxnLst/>
              <a:rect l="0" t="0" r="0" b="0"/>
              <a:pathLst>
                <a:path w="807479" h="461078">
                  <a:moveTo>
                    <a:pt x="807479" y="0"/>
                  </a:moveTo>
                  <a:lnTo>
                    <a:pt x="0" y="461078"/>
                  </a:lnTo>
                </a:path>
              </a:pathLst>
            </a:custGeom>
          </p:spPr>
          <p:txBody>
            <a:bodyPr/>
            <a:lstStyle/>
            <a:p>
              <a:endParaRPr/>
            </a:p>
          </p:txBody>
        </p:sp>
        <p:sp>
          <p:nvSpPr>
            <p:cNvPr id="51" name="pl51"/>
            <p:cNvSpPr/>
            <p:nvPr/>
          </p:nvSpPr>
          <p:spPr>
            <a:xfrm>
              <a:off x="7632308" y="1767227"/>
              <a:ext cx="768633" cy="249679"/>
            </a:xfrm>
            <a:custGeom>
              <a:avLst/>
              <a:gdLst/>
              <a:ahLst/>
              <a:cxnLst/>
              <a:rect l="0" t="0" r="0" b="0"/>
              <a:pathLst>
                <a:path w="768633" h="249679">
                  <a:moveTo>
                    <a:pt x="768633" y="0"/>
                  </a:moveTo>
                  <a:lnTo>
                    <a:pt x="0" y="249679"/>
                  </a:lnTo>
                </a:path>
              </a:pathLst>
            </a:custGeom>
          </p:spPr>
          <p:txBody>
            <a:bodyPr/>
            <a:lstStyle/>
            <a:p>
              <a:endParaRPr/>
            </a:p>
          </p:txBody>
        </p:sp>
        <p:sp>
          <p:nvSpPr>
            <p:cNvPr id="52" name="pl52"/>
            <p:cNvSpPr/>
            <p:nvPr/>
          </p:nvSpPr>
          <p:spPr>
            <a:xfrm>
              <a:off x="7634338" y="2022213"/>
              <a:ext cx="724364" cy="2914"/>
            </a:xfrm>
            <a:custGeom>
              <a:avLst/>
              <a:gdLst/>
              <a:ahLst/>
              <a:cxnLst/>
              <a:rect l="0" t="0" r="0" b="0"/>
              <a:pathLst>
                <a:path w="724364" h="2914">
                  <a:moveTo>
                    <a:pt x="724364" y="2914"/>
                  </a:moveTo>
                  <a:lnTo>
                    <a:pt x="0" y="0"/>
                  </a:lnTo>
                </a:path>
              </a:pathLst>
            </a:custGeom>
          </p:spPr>
          <p:txBody>
            <a:bodyPr/>
            <a:lstStyle/>
            <a:p>
              <a:endParaRPr/>
            </a:p>
          </p:txBody>
        </p:sp>
        <p:sp>
          <p:nvSpPr>
            <p:cNvPr id="53" name="pl53"/>
            <p:cNvSpPr/>
            <p:nvPr/>
          </p:nvSpPr>
          <p:spPr>
            <a:xfrm>
              <a:off x="7632934" y="2073981"/>
              <a:ext cx="792091" cy="207849"/>
            </a:xfrm>
            <a:custGeom>
              <a:avLst/>
              <a:gdLst/>
              <a:ahLst/>
              <a:cxnLst/>
              <a:rect l="0" t="0" r="0" b="0"/>
              <a:pathLst>
                <a:path w="792091" h="207849">
                  <a:moveTo>
                    <a:pt x="792091" y="207849"/>
                  </a:moveTo>
                  <a:lnTo>
                    <a:pt x="0" y="0"/>
                  </a:lnTo>
                </a:path>
              </a:pathLst>
            </a:custGeom>
          </p:spPr>
          <p:txBody>
            <a:bodyPr/>
            <a:lstStyle/>
            <a:p>
              <a:endParaRPr/>
            </a:p>
          </p:txBody>
        </p:sp>
        <p:sp>
          <p:nvSpPr>
            <p:cNvPr id="54" name="pl54"/>
            <p:cNvSpPr/>
            <p:nvPr/>
          </p:nvSpPr>
          <p:spPr>
            <a:xfrm>
              <a:off x="7630285" y="2171661"/>
              <a:ext cx="722488" cy="367855"/>
            </a:xfrm>
            <a:custGeom>
              <a:avLst/>
              <a:gdLst/>
              <a:ahLst/>
              <a:cxnLst/>
              <a:rect l="0" t="0" r="0" b="0"/>
              <a:pathLst>
                <a:path w="722488" h="367855">
                  <a:moveTo>
                    <a:pt x="722488" y="367855"/>
                  </a:moveTo>
                  <a:lnTo>
                    <a:pt x="0" y="0"/>
                  </a:lnTo>
                </a:path>
              </a:pathLst>
            </a:custGeom>
          </p:spPr>
          <p:txBody>
            <a:bodyPr/>
            <a:lstStyle/>
            <a:p>
              <a:endParaRPr/>
            </a:p>
          </p:txBody>
        </p:sp>
        <p:sp>
          <p:nvSpPr>
            <p:cNvPr id="55" name="pl55"/>
            <p:cNvSpPr/>
            <p:nvPr/>
          </p:nvSpPr>
          <p:spPr>
            <a:xfrm>
              <a:off x="7628049" y="2268007"/>
              <a:ext cx="730811" cy="531507"/>
            </a:xfrm>
            <a:custGeom>
              <a:avLst/>
              <a:gdLst/>
              <a:ahLst/>
              <a:cxnLst/>
              <a:rect l="0" t="0" r="0" b="0"/>
              <a:pathLst>
                <a:path w="730811" h="531507">
                  <a:moveTo>
                    <a:pt x="730811" y="531507"/>
                  </a:moveTo>
                  <a:lnTo>
                    <a:pt x="0" y="0"/>
                  </a:lnTo>
                </a:path>
              </a:pathLst>
            </a:custGeom>
          </p:spPr>
          <p:txBody>
            <a:bodyPr/>
            <a:lstStyle/>
            <a:p>
              <a:endParaRPr/>
            </a:p>
          </p:txBody>
        </p:sp>
        <p:sp>
          <p:nvSpPr>
            <p:cNvPr id="56" name="pl56"/>
            <p:cNvSpPr/>
            <p:nvPr/>
          </p:nvSpPr>
          <p:spPr>
            <a:xfrm>
              <a:off x="7624683" y="2269450"/>
              <a:ext cx="667748" cy="791893"/>
            </a:xfrm>
            <a:custGeom>
              <a:avLst/>
              <a:gdLst/>
              <a:ahLst/>
              <a:cxnLst/>
              <a:rect l="0" t="0" r="0" b="0"/>
              <a:pathLst>
                <a:path w="667748" h="791893">
                  <a:moveTo>
                    <a:pt x="667748" y="791893"/>
                  </a:moveTo>
                  <a:lnTo>
                    <a:pt x="0" y="0"/>
                  </a:lnTo>
                </a:path>
              </a:pathLst>
            </a:custGeom>
          </p:spPr>
          <p:txBody>
            <a:bodyPr/>
            <a:lstStyle/>
            <a:p>
              <a:endParaRPr/>
            </a:p>
          </p:txBody>
        </p:sp>
        <p:sp>
          <p:nvSpPr>
            <p:cNvPr id="57" name="pl57"/>
            <p:cNvSpPr/>
            <p:nvPr/>
          </p:nvSpPr>
          <p:spPr>
            <a:xfrm>
              <a:off x="7633970" y="3305563"/>
              <a:ext cx="724891" cy="93150"/>
            </a:xfrm>
            <a:custGeom>
              <a:avLst/>
              <a:gdLst/>
              <a:ahLst/>
              <a:cxnLst/>
              <a:rect l="0" t="0" r="0" b="0"/>
              <a:pathLst>
                <a:path w="724891" h="93150">
                  <a:moveTo>
                    <a:pt x="724891" y="93150"/>
                  </a:moveTo>
                  <a:lnTo>
                    <a:pt x="0" y="0"/>
                  </a:lnTo>
                </a:path>
              </a:pathLst>
            </a:custGeom>
          </p:spPr>
          <p:txBody>
            <a:bodyPr/>
            <a:lstStyle/>
            <a:p>
              <a:endParaRPr/>
            </a:p>
          </p:txBody>
        </p:sp>
        <p:sp>
          <p:nvSpPr>
            <p:cNvPr id="58" name="pl58"/>
            <p:cNvSpPr/>
            <p:nvPr/>
          </p:nvSpPr>
          <p:spPr>
            <a:xfrm>
              <a:off x="7634339" y="3920121"/>
              <a:ext cx="748606" cy="3"/>
            </a:xfrm>
            <a:custGeom>
              <a:avLst/>
              <a:gdLst/>
              <a:ahLst/>
              <a:cxnLst/>
              <a:rect l="0" t="0" r="0" b="0"/>
              <a:pathLst>
                <a:path w="748606" h="3">
                  <a:moveTo>
                    <a:pt x="748606" y="0"/>
                  </a:moveTo>
                  <a:lnTo>
                    <a:pt x="0" y="3"/>
                  </a:lnTo>
                </a:path>
              </a:pathLst>
            </a:custGeom>
          </p:spPr>
          <p:txBody>
            <a:bodyPr/>
            <a:lstStyle/>
            <a:p>
              <a:endParaRPr/>
            </a:p>
          </p:txBody>
        </p:sp>
        <p:sp>
          <p:nvSpPr>
            <p:cNvPr id="59" name="pg59"/>
            <p:cNvSpPr/>
            <p:nvPr/>
          </p:nvSpPr>
          <p:spPr>
            <a:xfrm>
              <a:off x="8314365" y="885895"/>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60" name="tx60"/>
            <p:cNvSpPr/>
            <p:nvPr/>
          </p:nvSpPr>
          <p:spPr>
            <a:xfrm>
              <a:off x="8337225" y="927433"/>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DTP3: 77%</a:t>
              </a:r>
            </a:p>
          </p:txBody>
        </p:sp>
        <p:sp>
          <p:nvSpPr>
            <p:cNvPr id="61" name="pg61"/>
            <p:cNvSpPr/>
            <p:nvPr/>
          </p:nvSpPr>
          <p:spPr>
            <a:xfrm>
              <a:off x="8260004" y="1151303"/>
              <a:ext cx="700106" cy="169038"/>
            </a:xfrm>
            <a:custGeom>
              <a:avLst/>
              <a:gdLst/>
              <a:ahLst/>
              <a:cxnLst/>
              <a:rect l="0" t="0" r="0" b="0"/>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62" name="tx62"/>
            <p:cNvSpPr/>
            <p:nvPr/>
          </p:nvSpPr>
          <p:spPr>
            <a:xfrm>
              <a:off x="8282864" y="1174157"/>
              <a:ext cx="608666"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HepB3: 77%</a:t>
              </a:r>
            </a:p>
          </p:txBody>
        </p:sp>
        <p:sp>
          <p:nvSpPr>
            <p:cNvPr id="63" name="pg63"/>
            <p:cNvSpPr/>
            <p:nvPr/>
          </p:nvSpPr>
          <p:spPr>
            <a:xfrm>
              <a:off x="8368515" y="1414881"/>
              <a:ext cx="591595" cy="169038"/>
            </a:xfrm>
            <a:custGeom>
              <a:avLst/>
              <a:gdLst/>
              <a:ahLst/>
              <a:cxnLst/>
              <a:rect l="0" t="0" r="0" b="0"/>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64" name="tx64"/>
            <p:cNvSpPr/>
            <p:nvPr/>
          </p:nvSpPr>
          <p:spPr>
            <a:xfrm>
              <a:off x="8391375" y="1456419"/>
              <a:ext cx="50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Hib3: 77%</a:t>
              </a:r>
            </a:p>
          </p:txBody>
        </p:sp>
        <p:sp>
          <p:nvSpPr>
            <p:cNvPr id="65" name="pg65"/>
            <p:cNvSpPr/>
            <p:nvPr/>
          </p:nvSpPr>
          <p:spPr>
            <a:xfrm>
              <a:off x="8332362" y="1677533"/>
              <a:ext cx="627748" cy="169038"/>
            </a:xfrm>
            <a:custGeom>
              <a:avLst/>
              <a:gdLst/>
              <a:ahLst/>
              <a:cxnLst/>
              <a:rect l="0" t="0" r="0" b="0"/>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66" name="tx66"/>
            <p:cNvSpPr/>
            <p:nvPr/>
          </p:nvSpPr>
          <p:spPr>
            <a:xfrm>
              <a:off x="8355222" y="1719071"/>
              <a:ext cx="53630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PcV3: 76%</a:t>
              </a:r>
            </a:p>
          </p:txBody>
        </p:sp>
        <p:sp>
          <p:nvSpPr>
            <p:cNvPr id="67" name="pg67"/>
            <p:cNvSpPr/>
            <p:nvPr/>
          </p:nvSpPr>
          <p:spPr>
            <a:xfrm>
              <a:off x="8290122" y="1940609"/>
              <a:ext cx="669988" cy="169038"/>
            </a:xfrm>
            <a:custGeom>
              <a:avLst/>
              <a:gdLst/>
              <a:ahLst/>
              <a:cxnLst/>
              <a:rect l="0" t="0" r="0" b="0"/>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68" name="tx68"/>
            <p:cNvSpPr/>
            <p:nvPr/>
          </p:nvSpPr>
          <p:spPr>
            <a:xfrm>
              <a:off x="8312982" y="1982147"/>
              <a:ext cx="578548"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Polio3: 76%</a:t>
              </a:r>
            </a:p>
          </p:txBody>
        </p:sp>
        <p:sp>
          <p:nvSpPr>
            <p:cNvPr id="69" name="pg69"/>
            <p:cNvSpPr/>
            <p:nvPr/>
          </p:nvSpPr>
          <p:spPr>
            <a:xfrm>
              <a:off x="8356446" y="2201502"/>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70" name="tx70"/>
            <p:cNvSpPr/>
            <p:nvPr/>
          </p:nvSpPr>
          <p:spPr>
            <a:xfrm>
              <a:off x="8379306" y="2243040"/>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IPV1: 75%</a:t>
              </a:r>
            </a:p>
          </p:txBody>
        </p:sp>
        <p:sp>
          <p:nvSpPr>
            <p:cNvPr id="71" name="pg71"/>
            <p:cNvSpPr/>
            <p:nvPr/>
          </p:nvSpPr>
          <p:spPr>
            <a:xfrm>
              <a:off x="8284194" y="2462040"/>
              <a:ext cx="675916" cy="169038"/>
            </a:xfrm>
            <a:custGeom>
              <a:avLst/>
              <a:gdLst/>
              <a:ahLst/>
              <a:cxnLst/>
              <a:rect l="0" t="0" r="0" b="0"/>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72" name="tx72"/>
            <p:cNvSpPr/>
            <p:nvPr/>
          </p:nvSpPr>
          <p:spPr>
            <a:xfrm>
              <a:off x="8307054" y="2503578"/>
              <a:ext cx="58447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RotaC: 73%</a:t>
              </a:r>
            </a:p>
          </p:txBody>
        </p:sp>
        <p:sp>
          <p:nvSpPr>
            <p:cNvPr id="73" name="pg73"/>
            <p:cNvSpPr/>
            <p:nvPr/>
          </p:nvSpPr>
          <p:spPr>
            <a:xfrm>
              <a:off x="8290281" y="2722291"/>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74" name="tx74"/>
            <p:cNvSpPr/>
            <p:nvPr/>
          </p:nvSpPr>
          <p:spPr>
            <a:xfrm>
              <a:off x="8313141" y="2763830"/>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MCV1: 71%</a:t>
              </a:r>
            </a:p>
          </p:txBody>
        </p:sp>
        <p:sp>
          <p:nvSpPr>
            <p:cNvPr id="75" name="pg75"/>
            <p:cNvSpPr/>
            <p:nvPr/>
          </p:nvSpPr>
          <p:spPr>
            <a:xfrm>
              <a:off x="8223851" y="2983665"/>
              <a:ext cx="736259" cy="169038"/>
            </a:xfrm>
            <a:custGeom>
              <a:avLst/>
              <a:gdLst/>
              <a:ahLst/>
              <a:cxnLst/>
              <a:rect l="0" t="0" r="0" b="0"/>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2"/>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76" name="tx76"/>
            <p:cNvSpPr/>
            <p:nvPr/>
          </p:nvSpPr>
          <p:spPr>
            <a:xfrm>
              <a:off x="8246711" y="3025203"/>
              <a:ext cx="64481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Rubella: 71%</a:t>
              </a:r>
            </a:p>
          </p:txBody>
        </p:sp>
        <p:sp>
          <p:nvSpPr>
            <p:cNvPr id="77" name="pg77"/>
            <p:cNvSpPr/>
            <p:nvPr/>
          </p:nvSpPr>
          <p:spPr>
            <a:xfrm>
              <a:off x="8290281" y="3315943"/>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78" name="tx78"/>
            <p:cNvSpPr/>
            <p:nvPr/>
          </p:nvSpPr>
          <p:spPr>
            <a:xfrm>
              <a:off x="8313141" y="3357481"/>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MCV2: 49%</a:t>
              </a:r>
            </a:p>
          </p:txBody>
        </p:sp>
        <p:sp>
          <p:nvSpPr>
            <p:cNvPr id="79" name="pg79"/>
            <p:cNvSpPr/>
            <p:nvPr/>
          </p:nvSpPr>
          <p:spPr>
            <a:xfrm>
              <a:off x="8314365" y="3835601"/>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80" name="tx80"/>
            <p:cNvSpPr/>
            <p:nvPr/>
          </p:nvSpPr>
          <p:spPr>
            <a:xfrm>
              <a:off x="8337225" y="3877140"/>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HPVc: 36%</a:t>
              </a:r>
            </a:p>
          </p:txBody>
        </p:sp>
        <p:sp>
          <p:nvSpPr>
            <p:cNvPr id="81" name="pl81"/>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BEBEBE">
                  <a:alpha val="100000"/>
                </a:srgbClr>
              </a:solidFill>
              <a:prstDash val="dash"/>
              <a:round/>
            </a:ln>
          </p:spPr>
          <p:txBody>
            <a:bodyPr/>
            <a:lstStyle/>
            <a:p>
              <a:endParaRPr/>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a:endParaRPr/>
            </a:p>
          </p:txBody>
        </p:sp>
        <p:sp>
          <p:nvSpPr>
            <p:cNvPr id="83" name="tx83"/>
            <p:cNvSpPr/>
            <p:nvPr/>
          </p:nvSpPr>
          <p:spPr>
            <a:xfrm>
              <a:off x="632414" y="55866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95211" y="319027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05" name="tx105"/>
            <p:cNvSpPr/>
            <p:nvPr/>
          </p:nvSpPr>
          <p:spPr>
            <a:xfrm>
              <a:off x="3255479" y="401416"/>
              <a:ext cx="332065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Couverture vaccinale (%), Cameroun, 2000-2024</a:t>
              </a:r>
            </a:p>
          </p:txBody>
        </p:sp>
        <p:sp>
          <p:nvSpPr>
            <p:cNvPr id="106" name="tx106"/>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7" name="tx107"/>
            <p:cNvSpPr/>
            <p:nvPr/>
          </p:nvSpPr>
          <p:spPr>
            <a:xfrm>
              <a:off x="2215795" y="6569876"/>
              <a:ext cx="685861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de la couverture de 10 vaccins (série complète).
En 2024, le MCV2 aura la couverture la plus faible de tous les vaccins (49%), suivi du MCV1 et du YFV (71%).
La couverture de 9 vaccins a augmenté (DTC3, HepB3, Hib3, VPI1, MCV1, PcV3, Polio3, RotaC et Rubéole) par rapport à la couverture respective en 2019.
La couverture de 8 vaccins a augmenté (DTC3, HepB3, Hib3, IPV1, MCV2, PcV3, Polio3 et RotaC), 1 vaccin a diminué (HPVc), et 2 vaccins sont restés inchangés (MCV1 et Rubéole)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30606" y="5056787"/>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130606" y="4677772"/>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130606" y="4298757"/>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130606" y="3919743"/>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30606" y="3540728"/>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30606" y="3161714"/>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30606" y="2782699"/>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30606" y="2403685"/>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130606" y="2024670"/>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130606" y="1645655"/>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30606" y="1266641"/>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130606" y="887626"/>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9168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29709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510250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0791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871332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474620" y="887626"/>
              <a:ext cx="1733193" cy="0"/>
            </a:xfrm>
            <a:custGeom>
              <a:avLst/>
              <a:gdLst/>
              <a:ahLst/>
              <a:cxnLst/>
              <a:rect l="0" t="0" r="0" b="0"/>
              <a:pathLst>
                <a:path w="1733193">
                  <a:moveTo>
                    <a:pt x="0" y="0"/>
                  </a:moveTo>
                  <a:lnTo>
                    <a:pt x="649947" y="0"/>
                  </a:lnTo>
                  <a:lnTo>
                    <a:pt x="722164" y="0"/>
                  </a:lnTo>
                  <a:lnTo>
                    <a:pt x="794380" y="0"/>
                  </a:lnTo>
                  <a:lnTo>
                    <a:pt x="1733193" y="0"/>
                  </a:lnTo>
                  <a:lnTo>
                    <a:pt x="1733193" y="0"/>
                  </a:lnTo>
                </a:path>
              </a:pathLst>
            </a:custGeom>
            <a:ln w="116535" cap="flat">
              <a:solidFill>
                <a:srgbClr val="E8E8E8">
                  <a:alpha val="100000"/>
                </a:srgbClr>
              </a:solidFill>
              <a:prstDash val="solid"/>
              <a:round/>
            </a:ln>
          </p:spPr>
          <p:txBody>
            <a:bodyPr/>
            <a:lstStyle/>
            <a:p>
              <a:endParaRPr/>
            </a:p>
          </p:txBody>
        </p:sp>
        <p:sp>
          <p:nvSpPr>
            <p:cNvPr id="22" name="pl22"/>
            <p:cNvSpPr/>
            <p:nvPr/>
          </p:nvSpPr>
          <p:spPr>
            <a:xfrm>
              <a:off x="6691269" y="1266641"/>
              <a:ext cx="722164" cy="0"/>
            </a:xfrm>
            <a:custGeom>
              <a:avLst/>
              <a:gdLst/>
              <a:ahLst/>
              <a:cxnLst/>
              <a:rect l="0" t="0" r="0" b="0"/>
              <a:pathLst>
                <a:path w="722164">
                  <a:moveTo>
                    <a:pt x="0" y="0"/>
                  </a:moveTo>
                  <a:lnTo>
                    <a:pt x="144432" y="0"/>
                  </a:lnTo>
                  <a:lnTo>
                    <a:pt x="288865" y="0"/>
                  </a:lnTo>
                  <a:lnTo>
                    <a:pt x="288865" y="0"/>
                  </a:lnTo>
                  <a:lnTo>
                    <a:pt x="649947" y="0"/>
                  </a:lnTo>
                  <a:lnTo>
                    <a:pt x="722164" y="0"/>
                  </a:lnTo>
                </a:path>
              </a:pathLst>
            </a:custGeom>
            <a:ln w="116535" cap="flat">
              <a:solidFill>
                <a:srgbClr val="E8E8E8">
                  <a:alpha val="100000"/>
                </a:srgbClr>
              </a:solidFill>
              <a:prstDash val="solid"/>
              <a:round/>
            </a:ln>
          </p:spPr>
          <p:txBody>
            <a:bodyPr/>
            <a:lstStyle/>
            <a:p>
              <a:endParaRPr/>
            </a:p>
          </p:txBody>
        </p:sp>
        <p:sp>
          <p:nvSpPr>
            <p:cNvPr id="23" name="pl23"/>
            <p:cNvSpPr/>
            <p:nvPr/>
          </p:nvSpPr>
          <p:spPr>
            <a:xfrm>
              <a:off x="6330187" y="1645655"/>
              <a:ext cx="722164" cy="0"/>
            </a:xfrm>
            <a:custGeom>
              <a:avLst/>
              <a:gdLst/>
              <a:ahLst/>
              <a:cxnLst/>
              <a:rect l="0" t="0" r="0" b="0"/>
              <a:pathLst>
                <a:path w="722164">
                  <a:moveTo>
                    <a:pt x="0" y="0"/>
                  </a:moveTo>
                  <a:lnTo>
                    <a:pt x="72216" y="0"/>
                  </a:lnTo>
                  <a:lnTo>
                    <a:pt x="288865" y="0"/>
                  </a:lnTo>
                  <a:lnTo>
                    <a:pt x="288865" y="0"/>
                  </a:lnTo>
                  <a:lnTo>
                    <a:pt x="577731" y="0"/>
                  </a:lnTo>
                  <a:lnTo>
                    <a:pt x="722164" y="0"/>
                  </a:lnTo>
                </a:path>
              </a:pathLst>
            </a:custGeom>
            <a:ln w="116535" cap="flat">
              <a:solidFill>
                <a:srgbClr val="E8E8E8">
                  <a:alpha val="100000"/>
                </a:srgbClr>
              </a:solidFill>
              <a:prstDash val="solid"/>
              <a:round/>
            </a:ln>
          </p:spPr>
          <p:txBody>
            <a:bodyPr/>
            <a:lstStyle/>
            <a:p>
              <a:endParaRPr/>
            </a:p>
          </p:txBody>
        </p:sp>
        <p:sp>
          <p:nvSpPr>
            <p:cNvPr id="24" name="pl24"/>
            <p:cNvSpPr/>
            <p:nvPr/>
          </p:nvSpPr>
          <p:spPr>
            <a:xfrm>
              <a:off x="6330187" y="2024670"/>
              <a:ext cx="722164" cy="0"/>
            </a:xfrm>
            <a:custGeom>
              <a:avLst/>
              <a:gdLst/>
              <a:ahLst/>
              <a:cxnLst/>
              <a:rect l="0" t="0" r="0" b="0"/>
              <a:pathLst>
                <a:path w="722164">
                  <a:moveTo>
                    <a:pt x="0" y="0"/>
                  </a:moveTo>
                  <a:lnTo>
                    <a:pt x="72216" y="0"/>
                  </a:lnTo>
                  <a:lnTo>
                    <a:pt x="288865" y="0"/>
                  </a:lnTo>
                  <a:lnTo>
                    <a:pt x="288865" y="0"/>
                  </a:lnTo>
                  <a:lnTo>
                    <a:pt x="577731" y="0"/>
                  </a:lnTo>
                  <a:lnTo>
                    <a:pt x="722164" y="0"/>
                  </a:lnTo>
                </a:path>
              </a:pathLst>
            </a:custGeom>
            <a:ln w="116535" cap="flat">
              <a:solidFill>
                <a:srgbClr val="E8E8E8">
                  <a:alpha val="100000"/>
                </a:srgbClr>
              </a:solidFill>
              <a:prstDash val="solid"/>
              <a:round/>
            </a:ln>
          </p:spPr>
          <p:txBody>
            <a:bodyPr/>
            <a:lstStyle/>
            <a:p>
              <a:endParaRPr/>
            </a:p>
          </p:txBody>
        </p:sp>
        <p:sp>
          <p:nvSpPr>
            <p:cNvPr id="25" name="pl25"/>
            <p:cNvSpPr/>
            <p:nvPr/>
          </p:nvSpPr>
          <p:spPr>
            <a:xfrm>
              <a:off x="6330187" y="2403685"/>
              <a:ext cx="722164" cy="0"/>
            </a:xfrm>
            <a:custGeom>
              <a:avLst/>
              <a:gdLst/>
              <a:ahLst/>
              <a:cxnLst/>
              <a:rect l="0" t="0" r="0" b="0"/>
              <a:pathLst>
                <a:path w="722164">
                  <a:moveTo>
                    <a:pt x="0" y="0"/>
                  </a:moveTo>
                  <a:lnTo>
                    <a:pt x="72216" y="0"/>
                  </a:lnTo>
                  <a:lnTo>
                    <a:pt x="288865" y="0"/>
                  </a:lnTo>
                  <a:lnTo>
                    <a:pt x="288865" y="0"/>
                  </a:lnTo>
                  <a:lnTo>
                    <a:pt x="577731" y="0"/>
                  </a:lnTo>
                  <a:lnTo>
                    <a:pt x="722164" y="0"/>
                  </a:lnTo>
                </a:path>
              </a:pathLst>
            </a:custGeom>
            <a:ln w="116535" cap="flat">
              <a:solidFill>
                <a:srgbClr val="E8E8E8">
                  <a:alpha val="100000"/>
                </a:srgbClr>
              </a:solidFill>
              <a:prstDash val="solid"/>
              <a:round/>
            </a:ln>
          </p:spPr>
          <p:txBody>
            <a:bodyPr/>
            <a:lstStyle/>
            <a:p>
              <a:endParaRPr/>
            </a:p>
          </p:txBody>
        </p:sp>
        <p:sp>
          <p:nvSpPr>
            <p:cNvPr id="26" name="pl26"/>
            <p:cNvSpPr/>
            <p:nvPr/>
          </p:nvSpPr>
          <p:spPr>
            <a:xfrm>
              <a:off x="6257971" y="2782699"/>
              <a:ext cx="649947" cy="0"/>
            </a:xfrm>
            <a:custGeom>
              <a:avLst/>
              <a:gdLst/>
              <a:ahLst/>
              <a:cxnLst/>
              <a:rect l="0" t="0" r="0" b="0"/>
              <a:pathLst>
                <a:path w="649947">
                  <a:moveTo>
                    <a:pt x="0" y="0"/>
                  </a:moveTo>
                  <a:lnTo>
                    <a:pt x="216649" y="0"/>
                  </a:lnTo>
                  <a:lnTo>
                    <a:pt x="288865" y="0"/>
                  </a:lnTo>
                  <a:lnTo>
                    <a:pt x="288865" y="0"/>
                  </a:lnTo>
                  <a:lnTo>
                    <a:pt x="361082" y="0"/>
                  </a:lnTo>
                  <a:lnTo>
                    <a:pt x="649947" y="0"/>
                  </a:lnTo>
                </a:path>
              </a:pathLst>
            </a:custGeom>
            <a:ln w="116535" cap="flat">
              <a:solidFill>
                <a:srgbClr val="E8E8E8">
                  <a:alpha val="100000"/>
                </a:srgbClr>
              </a:solidFill>
              <a:prstDash val="solid"/>
              <a:round/>
            </a:ln>
          </p:spPr>
          <p:txBody>
            <a:bodyPr/>
            <a:lstStyle/>
            <a:p>
              <a:endParaRPr/>
            </a:p>
          </p:txBody>
        </p:sp>
        <p:sp>
          <p:nvSpPr>
            <p:cNvPr id="27" name="pl27"/>
            <p:cNvSpPr/>
            <p:nvPr/>
          </p:nvSpPr>
          <p:spPr>
            <a:xfrm>
              <a:off x="5896889" y="3161714"/>
              <a:ext cx="722164" cy="0"/>
            </a:xfrm>
            <a:custGeom>
              <a:avLst/>
              <a:gdLst/>
              <a:ahLst/>
              <a:cxnLst/>
              <a:rect l="0" t="0" r="0" b="0"/>
              <a:pathLst>
                <a:path w="722164">
                  <a:moveTo>
                    <a:pt x="0" y="0"/>
                  </a:moveTo>
                  <a:lnTo>
                    <a:pt x="144432" y="0"/>
                  </a:lnTo>
                  <a:lnTo>
                    <a:pt x="288865" y="0"/>
                  </a:lnTo>
                  <a:lnTo>
                    <a:pt x="505514" y="0"/>
                  </a:lnTo>
                  <a:lnTo>
                    <a:pt x="722164" y="0"/>
                  </a:lnTo>
                  <a:lnTo>
                    <a:pt x="722164" y="0"/>
                  </a:lnTo>
                </a:path>
              </a:pathLst>
            </a:custGeom>
            <a:ln w="116535" cap="flat">
              <a:solidFill>
                <a:srgbClr val="E8E8E8">
                  <a:alpha val="100000"/>
                </a:srgbClr>
              </a:solidFill>
              <a:prstDash val="solid"/>
              <a:round/>
            </a:ln>
          </p:spPr>
          <p:txBody>
            <a:bodyPr/>
            <a:lstStyle/>
            <a:p>
              <a:endParaRPr/>
            </a:p>
          </p:txBody>
        </p:sp>
        <p:sp>
          <p:nvSpPr>
            <p:cNvPr id="28" name="pl28"/>
            <p:cNvSpPr/>
            <p:nvPr/>
          </p:nvSpPr>
          <p:spPr>
            <a:xfrm>
              <a:off x="6330187" y="3540728"/>
              <a:ext cx="649947" cy="0"/>
            </a:xfrm>
            <a:custGeom>
              <a:avLst/>
              <a:gdLst/>
              <a:ahLst/>
              <a:cxnLst/>
              <a:rect l="0" t="0" r="0" b="0"/>
              <a:pathLst>
                <a:path w="649947">
                  <a:moveTo>
                    <a:pt x="0" y="0"/>
                  </a:moveTo>
                  <a:lnTo>
                    <a:pt x="144432" y="0"/>
                  </a:lnTo>
                  <a:lnTo>
                    <a:pt x="216649" y="0"/>
                  </a:lnTo>
                  <a:lnTo>
                    <a:pt x="216649" y="0"/>
                  </a:lnTo>
                  <a:lnTo>
                    <a:pt x="577731" y="0"/>
                  </a:lnTo>
                  <a:lnTo>
                    <a:pt x="649947" y="0"/>
                  </a:lnTo>
                </a:path>
              </a:pathLst>
            </a:custGeom>
            <a:ln w="116535" cap="flat">
              <a:solidFill>
                <a:srgbClr val="E8E8E8">
                  <a:alpha val="100000"/>
                </a:srgbClr>
              </a:solidFill>
              <a:prstDash val="solid"/>
              <a:round/>
            </a:ln>
          </p:spPr>
          <p:txBody>
            <a:bodyPr/>
            <a:lstStyle/>
            <a:p>
              <a:endParaRPr/>
            </a:p>
          </p:txBody>
        </p:sp>
        <p:sp>
          <p:nvSpPr>
            <p:cNvPr id="29" name="pl29"/>
            <p:cNvSpPr/>
            <p:nvPr/>
          </p:nvSpPr>
          <p:spPr>
            <a:xfrm>
              <a:off x="5969105" y="3919743"/>
              <a:ext cx="1011029" cy="0"/>
            </a:xfrm>
            <a:custGeom>
              <a:avLst/>
              <a:gdLst/>
              <a:ahLst/>
              <a:cxnLst/>
              <a:rect l="0" t="0" r="0" b="0"/>
              <a:pathLst>
                <a:path w="1011029">
                  <a:moveTo>
                    <a:pt x="0" y="0"/>
                  </a:moveTo>
                  <a:lnTo>
                    <a:pt x="433298" y="0"/>
                  </a:lnTo>
                  <a:lnTo>
                    <a:pt x="433298" y="0"/>
                  </a:lnTo>
                  <a:lnTo>
                    <a:pt x="649947" y="0"/>
                  </a:lnTo>
                  <a:lnTo>
                    <a:pt x="866596" y="0"/>
                  </a:lnTo>
                  <a:lnTo>
                    <a:pt x="1011029" y="0"/>
                  </a:lnTo>
                </a:path>
              </a:pathLst>
            </a:custGeom>
            <a:ln w="116535" cap="flat">
              <a:solidFill>
                <a:srgbClr val="E8E8E8">
                  <a:alpha val="100000"/>
                </a:srgbClr>
              </a:solidFill>
              <a:prstDash val="solid"/>
              <a:round/>
            </a:ln>
          </p:spPr>
          <p:txBody>
            <a:bodyPr/>
            <a:lstStyle/>
            <a:p>
              <a:endParaRPr/>
            </a:p>
          </p:txBody>
        </p:sp>
        <p:sp>
          <p:nvSpPr>
            <p:cNvPr id="30" name="pl30"/>
            <p:cNvSpPr/>
            <p:nvPr/>
          </p:nvSpPr>
          <p:spPr>
            <a:xfrm>
              <a:off x="5896889" y="4298757"/>
              <a:ext cx="722164" cy="0"/>
            </a:xfrm>
            <a:custGeom>
              <a:avLst/>
              <a:gdLst/>
              <a:ahLst/>
              <a:cxnLst/>
              <a:rect l="0" t="0" r="0" b="0"/>
              <a:pathLst>
                <a:path w="722164">
                  <a:moveTo>
                    <a:pt x="0" y="0"/>
                  </a:moveTo>
                  <a:lnTo>
                    <a:pt x="144432" y="0"/>
                  </a:lnTo>
                  <a:lnTo>
                    <a:pt x="288865" y="0"/>
                  </a:lnTo>
                  <a:lnTo>
                    <a:pt x="505514" y="0"/>
                  </a:lnTo>
                  <a:lnTo>
                    <a:pt x="722164" y="0"/>
                  </a:lnTo>
                  <a:lnTo>
                    <a:pt x="722164" y="0"/>
                  </a:lnTo>
                </a:path>
              </a:pathLst>
            </a:custGeom>
            <a:ln w="116535" cap="flat">
              <a:solidFill>
                <a:srgbClr val="E8E8E8">
                  <a:alpha val="100000"/>
                </a:srgbClr>
              </a:solidFill>
              <a:prstDash val="solid"/>
              <a:round/>
            </a:ln>
          </p:spPr>
          <p:txBody>
            <a:bodyPr/>
            <a:lstStyle/>
            <a:p>
              <a:endParaRPr/>
            </a:p>
          </p:txBody>
        </p:sp>
        <p:sp>
          <p:nvSpPr>
            <p:cNvPr id="31" name="pl31"/>
            <p:cNvSpPr/>
            <p:nvPr/>
          </p:nvSpPr>
          <p:spPr>
            <a:xfrm>
              <a:off x="6257971" y="4677772"/>
              <a:ext cx="505514" cy="0"/>
            </a:xfrm>
            <a:custGeom>
              <a:avLst/>
              <a:gdLst/>
              <a:ahLst/>
              <a:cxnLst/>
              <a:rect l="0" t="0" r="0" b="0"/>
              <a:pathLst>
                <a:path w="505514">
                  <a:moveTo>
                    <a:pt x="0" y="0"/>
                  </a:moveTo>
                  <a:lnTo>
                    <a:pt x="72216" y="0"/>
                  </a:lnTo>
                  <a:lnTo>
                    <a:pt x="144432" y="0"/>
                  </a:lnTo>
                  <a:lnTo>
                    <a:pt x="216649" y="0"/>
                  </a:lnTo>
                  <a:lnTo>
                    <a:pt x="433298" y="0"/>
                  </a:lnTo>
                  <a:lnTo>
                    <a:pt x="505514" y="0"/>
                  </a:lnTo>
                </a:path>
              </a:pathLst>
            </a:custGeom>
            <a:ln w="116535" cap="flat">
              <a:solidFill>
                <a:srgbClr val="E8E8E8">
                  <a:alpha val="100000"/>
                </a:srgbClr>
              </a:solidFill>
              <a:prstDash val="solid"/>
              <a:round/>
            </a:ln>
          </p:spPr>
          <p:txBody>
            <a:bodyPr/>
            <a:lstStyle/>
            <a:p>
              <a:endParaRPr/>
            </a:p>
          </p:txBody>
        </p:sp>
        <p:sp>
          <p:nvSpPr>
            <p:cNvPr id="32" name="pl32"/>
            <p:cNvSpPr/>
            <p:nvPr/>
          </p:nvSpPr>
          <p:spPr>
            <a:xfrm>
              <a:off x="5896889" y="5056787"/>
              <a:ext cx="722164" cy="0"/>
            </a:xfrm>
            <a:custGeom>
              <a:avLst/>
              <a:gdLst/>
              <a:ahLst/>
              <a:cxnLst/>
              <a:rect l="0" t="0" r="0" b="0"/>
              <a:pathLst>
                <a:path w="722164">
                  <a:moveTo>
                    <a:pt x="0" y="0"/>
                  </a:moveTo>
                  <a:lnTo>
                    <a:pt x="72216" y="0"/>
                  </a:lnTo>
                  <a:lnTo>
                    <a:pt x="72216" y="0"/>
                  </a:lnTo>
                  <a:lnTo>
                    <a:pt x="216649" y="0"/>
                  </a:lnTo>
                  <a:lnTo>
                    <a:pt x="433298" y="0"/>
                  </a:lnTo>
                  <a:lnTo>
                    <a:pt x="722164" y="0"/>
                  </a:lnTo>
                </a:path>
              </a:pathLst>
            </a:custGeom>
            <a:ln w="116535" cap="flat">
              <a:solidFill>
                <a:srgbClr val="E8E8E8">
                  <a:alpha val="100000"/>
                </a:srgbClr>
              </a:solidFill>
              <a:prstDash val="solid"/>
              <a:round/>
            </a:ln>
          </p:spPr>
          <p:txBody>
            <a:bodyPr/>
            <a:lstStyle/>
            <a:p>
              <a:endParaRPr/>
            </a:p>
          </p:txBody>
        </p:sp>
        <p:sp>
          <p:nvSpPr>
            <p:cNvPr id="33" name="pt33"/>
            <p:cNvSpPr/>
            <p:nvPr/>
          </p:nvSpPr>
          <p:spPr>
            <a:xfrm>
              <a:off x="712006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719228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726450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647012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668676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683120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697563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697563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733671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740893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632568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639790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661455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661455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690341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704785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632568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639790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661455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661455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690341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704785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632568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639790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690341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704785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625347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47012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654233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654233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661455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690341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589238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603682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618125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639790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661455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661455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632568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647012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654233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654233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690341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697563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639790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639790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661455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596460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683120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697563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589238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603682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618125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639790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661455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661455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632568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639790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647012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625347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668676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675898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596460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596460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589238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610903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632568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661455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061800"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6" name="pt106"/>
            <p:cNvSpPr/>
            <p:nvPr/>
          </p:nvSpPr>
          <p:spPr>
            <a:xfrm>
              <a:off x="814504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7" name="pt107"/>
            <p:cNvSpPr/>
            <p:nvPr/>
          </p:nvSpPr>
          <p:spPr>
            <a:xfrm>
              <a:off x="8145046"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8" name="pt108"/>
            <p:cNvSpPr/>
            <p:nvPr/>
          </p:nvSpPr>
          <p:spPr>
            <a:xfrm>
              <a:off x="6628501"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9" name="pt109"/>
            <p:cNvSpPr/>
            <p:nvPr/>
          </p:nvSpPr>
          <p:spPr>
            <a:xfrm>
              <a:off x="7278449"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0" name="pt110"/>
            <p:cNvSpPr/>
            <p:nvPr/>
          </p:nvSpPr>
          <p:spPr>
            <a:xfrm>
              <a:off x="7350665"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1" name="pt111"/>
            <p:cNvSpPr/>
            <p:nvPr/>
          </p:nvSpPr>
          <p:spPr>
            <a:xfrm>
              <a:off x="6267419"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2" name="pt112"/>
            <p:cNvSpPr/>
            <p:nvPr/>
          </p:nvSpPr>
          <p:spPr>
            <a:xfrm>
              <a:off x="6845151"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3" name="pt113"/>
            <p:cNvSpPr/>
            <p:nvPr/>
          </p:nvSpPr>
          <p:spPr>
            <a:xfrm>
              <a:off x="6989583"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4" name="pt114"/>
            <p:cNvSpPr/>
            <p:nvPr/>
          </p:nvSpPr>
          <p:spPr>
            <a:xfrm>
              <a:off x="6267419"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5" name="pt115"/>
            <p:cNvSpPr/>
            <p:nvPr/>
          </p:nvSpPr>
          <p:spPr>
            <a:xfrm>
              <a:off x="6845151"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6" name="pt116"/>
            <p:cNvSpPr/>
            <p:nvPr/>
          </p:nvSpPr>
          <p:spPr>
            <a:xfrm>
              <a:off x="6989583"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7" name="pt117"/>
            <p:cNvSpPr/>
            <p:nvPr/>
          </p:nvSpPr>
          <p:spPr>
            <a:xfrm>
              <a:off x="626741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8" name="pt118"/>
            <p:cNvSpPr/>
            <p:nvPr/>
          </p:nvSpPr>
          <p:spPr>
            <a:xfrm>
              <a:off x="6845151"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9" name="pt119"/>
            <p:cNvSpPr/>
            <p:nvPr/>
          </p:nvSpPr>
          <p:spPr>
            <a:xfrm>
              <a:off x="6989583"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0" name="pt120"/>
            <p:cNvSpPr/>
            <p:nvPr/>
          </p:nvSpPr>
          <p:spPr>
            <a:xfrm>
              <a:off x="6195203"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1" name="pt121"/>
            <p:cNvSpPr/>
            <p:nvPr/>
          </p:nvSpPr>
          <p:spPr>
            <a:xfrm>
              <a:off x="6556285"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2" name="pt122"/>
            <p:cNvSpPr/>
            <p:nvPr/>
          </p:nvSpPr>
          <p:spPr>
            <a:xfrm>
              <a:off x="6845151"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3" name="pt123"/>
            <p:cNvSpPr/>
            <p:nvPr/>
          </p:nvSpPr>
          <p:spPr>
            <a:xfrm>
              <a:off x="5834121"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4" name="pt124"/>
            <p:cNvSpPr/>
            <p:nvPr/>
          </p:nvSpPr>
          <p:spPr>
            <a:xfrm>
              <a:off x="6556285"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5" name="pt125"/>
            <p:cNvSpPr/>
            <p:nvPr/>
          </p:nvSpPr>
          <p:spPr>
            <a:xfrm>
              <a:off x="6556285"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6" name="pt126"/>
            <p:cNvSpPr/>
            <p:nvPr/>
          </p:nvSpPr>
          <p:spPr>
            <a:xfrm>
              <a:off x="6267419"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7" name="pt127"/>
            <p:cNvSpPr/>
            <p:nvPr/>
          </p:nvSpPr>
          <p:spPr>
            <a:xfrm>
              <a:off x="6845151"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8" name="pt128"/>
            <p:cNvSpPr/>
            <p:nvPr/>
          </p:nvSpPr>
          <p:spPr>
            <a:xfrm>
              <a:off x="6917367"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9" name="pt129"/>
            <p:cNvSpPr/>
            <p:nvPr/>
          </p:nvSpPr>
          <p:spPr>
            <a:xfrm>
              <a:off x="6339636"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0" name="pt130"/>
            <p:cNvSpPr/>
            <p:nvPr/>
          </p:nvSpPr>
          <p:spPr>
            <a:xfrm>
              <a:off x="6772934"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1" name="pt131"/>
            <p:cNvSpPr/>
            <p:nvPr/>
          </p:nvSpPr>
          <p:spPr>
            <a:xfrm>
              <a:off x="6917367"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2" name="pt132"/>
            <p:cNvSpPr/>
            <p:nvPr/>
          </p:nvSpPr>
          <p:spPr>
            <a:xfrm>
              <a:off x="5834121"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3" name="pt133"/>
            <p:cNvSpPr/>
            <p:nvPr/>
          </p:nvSpPr>
          <p:spPr>
            <a:xfrm>
              <a:off x="655628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4" name="pt134"/>
            <p:cNvSpPr/>
            <p:nvPr/>
          </p:nvSpPr>
          <p:spPr>
            <a:xfrm>
              <a:off x="6556285"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5" name="pt135"/>
            <p:cNvSpPr/>
            <p:nvPr/>
          </p:nvSpPr>
          <p:spPr>
            <a:xfrm>
              <a:off x="6267419"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6" name="pt136"/>
            <p:cNvSpPr/>
            <p:nvPr/>
          </p:nvSpPr>
          <p:spPr>
            <a:xfrm>
              <a:off x="6628501"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37" name="pt137"/>
            <p:cNvSpPr/>
            <p:nvPr/>
          </p:nvSpPr>
          <p:spPr>
            <a:xfrm>
              <a:off x="670071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38" name="pt138"/>
            <p:cNvSpPr/>
            <p:nvPr/>
          </p:nvSpPr>
          <p:spPr>
            <a:xfrm>
              <a:off x="5906337"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39" name="pt139"/>
            <p:cNvSpPr/>
            <p:nvPr/>
          </p:nvSpPr>
          <p:spPr>
            <a:xfrm>
              <a:off x="6267419"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40" name="pt140"/>
            <p:cNvSpPr/>
            <p:nvPr/>
          </p:nvSpPr>
          <p:spPr>
            <a:xfrm>
              <a:off x="6556285"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41" name="tx141"/>
            <p:cNvSpPr/>
            <p:nvPr/>
          </p:nvSpPr>
          <p:spPr>
            <a:xfrm>
              <a:off x="746885" y="4980323"/>
              <a:ext cx="321090" cy="1181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YFV</a:t>
              </a:r>
            </a:p>
          </p:txBody>
        </p:sp>
        <p:sp>
          <p:nvSpPr>
            <p:cNvPr id="142" name="tx142"/>
            <p:cNvSpPr/>
            <p:nvPr/>
          </p:nvSpPr>
          <p:spPr>
            <a:xfrm>
              <a:off x="600004" y="4597278"/>
              <a:ext cx="467971"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RotaC</a:t>
              </a:r>
            </a:p>
          </p:txBody>
        </p:sp>
        <p:sp>
          <p:nvSpPr>
            <p:cNvPr id="143" name="tx143"/>
            <p:cNvSpPr/>
            <p:nvPr/>
          </p:nvSpPr>
          <p:spPr>
            <a:xfrm>
              <a:off x="508103" y="4220359"/>
              <a:ext cx="559872"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Rubella</a:t>
              </a:r>
            </a:p>
          </p:txBody>
        </p:sp>
        <p:sp>
          <p:nvSpPr>
            <p:cNvPr id="144" name="tx144"/>
            <p:cNvSpPr/>
            <p:nvPr/>
          </p:nvSpPr>
          <p:spPr>
            <a:xfrm>
              <a:off x="609033" y="3840700"/>
              <a:ext cx="458942"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Polio3</a:t>
              </a:r>
            </a:p>
          </p:txBody>
        </p:sp>
        <p:sp>
          <p:nvSpPr>
            <p:cNvPr id="145" name="tx145"/>
            <p:cNvSpPr/>
            <p:nvPr/>
          </p:nvSpPr>
          <p:spPr>
            <a:xfrm>
              <a:off x="673364" y="3461685"/>
              <a:ext cx="39461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PcV3</a:t>
              </a:r>
            </a:p>
          </p:txBody>
        </p:sp>
        <p:sp>
          <p:nvSpPr>
            <p:cNvPr id="146" name="tx146"/>
            <p:cNvSpPr/>
            <p:nvPr/>
          </p:nvSpPr>
          <p:spPr>
            <a:xfrm>
              <a:off x="609275" y="3081219"/>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28940" y="550344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62" name="tx162"/>
            <p:cNvSpPr/>
            <p:nvPr/>
          </p:nvSpPr>
          <p:spPr>
            <a:xfrm>
              <a:off x="4372267"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65271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 Cameroun, 2019-2024</a:t>
              </a:r>
            </a:p>
          </p:txBody>
        </p:sp>
        <p:sp>
          <p:nvSpPr>
            <p:cNvPr id="166" name="tx166"/>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67" name="tx167"/>
            <p:cNvSpPr/>
            <p:nvPr/>
          </p:nvSpPr>
          <p:spPr>
            <a:xfrm>
              <a:off x="1147090" y="6327165"/>
              <a:ext cx="79273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68" name="tx168"/>
            <p:cNvSpPr/>
            <p:nvPr/>
          </p:nvSpPr>
          <p:spPr>
            <a:xfrm>
              <a:off x="2935960" y="6450103"/>
              <a:ext cx="6138450" cy="1026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69" name="tx169"/>
            <p:cNvSpPr/>
            <p:nvPr/>
          </p:nvSpPr>
          <p:spPr>
            <a:xfrm>
              <a:off x="1644499" y="6568567"/>
              <a:ext cx="74299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augmenté entre 2019 (72%) et 2023 (81%). La couverture par le DTC1 a augmenté en 2024 (82%) par rapport à 2023, et était plus élevée qu'en 2019. En 2019-2024, la couverture par le DTC1 était à son niveau le plus bas en 2019 (72 %).
En 2023, 0 vaccin avait une couverture inférieure à celle de 2019.
En 2024, 0 vaccin avait une couverture inférieure à celle de 2019.
En 2024, 0 vaccin avait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218647"/>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533300"/>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384795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16260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2477258"/>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1791911"/>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110656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4875973"/>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4190626"/>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50527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2819932"/>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2134585"/>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57200" y="1449237"/>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569466"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19428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81910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44392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406874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569466" y="2545793"/>
              <a:ext cx="2499279" cy="2158843"/>
            </a:xfrm>
            <a:custGeom>
              <a:avLst/>
              <a:gdLst/>
              <a:ahLst/>
              <a:cxnLst/>
              <a:rect l="0" t="0" r="0" b="0"/>
              <a:pathLst>
                <a:path w="2499279" h="2158843">
                  <a:moveTo>
                    <a:pt x="0" y="2158843"/>
                  </a:moveTo>
                  <a:lnTo>
                    <a:pt x="624819" y="1610565"/>
                  </a:lnTo>
                  <a:lnTo>
                    <a:pt x="1249639" y="1542031"/>
                  </a:lnTo>
                  <a:lnTo>
                    <a:pt x="1874459" y="0"/>
                  </a:lnTo>
                  <a:lnTo>
                    <a:pt x="2499279" y="1096555"/>
                  </a:lnTo>
                </a:path>
              </a:pathLst>
            </a:custGeom>
            <a:ln w="29811" cap="flat">
              <a:solidFill>
                <a:srgbClr val="FF0000">
                  <a:alpha val="100000"/>
                </a:srgbClr>
              </a:solidFill>
              <a:prstDash val="solid"/>
              <a:round/>
            </a:ln>
          </p:spPr>
          <p:txBody>
            <a:bodyPr/>
            <a:lstStyle/>
            <a:p>
              <a:endParaRPr/>
            </a:p>
          </p:txBody>
        </p:sp>
        <p:sp>
          <p:nvSpPr>
            <p:cNvPr id="23" name="pl23"/>
            <p:cNvSpPr/>
            <p:nvPr/>
          </p:nvSpPr>
          <p:spPr>
            <a:xfrm>
              <a:off x="2194285" y="2545793"/>
              <a:ext cx="1874459" cy="2158843"/>
            </a:xfrm>
            <a:custGeom>
              <a:avLst/>
              <a:gdLst/>
              <a:ahLst/>
              <a:cxnLst/>
              <a:rect l="0" t="0" r="0" b="0"/>
              <a:pathLst>
                <a:path w="1874459" h="2158843">
                  <a:moveTo>
                    <a:pt x="0" y="2158843"/>
                  </a:moveTo>
                  <a:lnTo>
                    <a:pt x="624819" y="2090308"/>
                  </a:lnTo>
                  <a:lnTo>
                    <a:pt x="1249639" y="0"/>
                  </a:lnTo>
                  <a:lnTo>
                    <a:pt x="1874459" y="1096555"/>
                  </a:lnTo>
                </a:path>
              </a:pathLst>
            </a:custGeom>
            <a:ln w="29811" cap="flat">
              <a:solidFill>
                <a:srgbClr val="0058AB">
                  <a:alpha val="100000"/>
                </a:srgbClr>
              </a:solidFill>
              <a:prstDash val="solid"/>
              <a:round/>
            </a:ln>
          </p:spPr>
          <p:txBody>
            <a:bodyPr/>
            <a:lstStyle/>
            <a:p>
              <a:endParaRPr/>
            </a:p>
          </p:txBody>
        </p:sp>
        <p:sp>
          <p:nvSpPr>
            <p:cNvPr id="24" name="pt24"/>
            <p:cNvSpPr/>
            <p:nvPr/>
          </p:nvSpPr>
          <p:spPr>
            <a:xfrm>
              <a:off x="1544640" y="46798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5" name="pt25"/>
            <p:cNvSpPr/>
            <p:nvPr/>
          </p:nvSpPr>
          <p:spPr>
            <a:xfrm>
              <a:off x="2169459" y="413153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6" name="pt26"/>
            <p:cNvSpPr/>
            <p:nvPr/>
          </p:nvSpPr>
          <p:spPr>
            <a:xfrm>
              <a:off x="2794279" y="40629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7" name="pt27"/>
            <p:cNvSpPr/>
            <p:nvPr/>
          </p:nvSpPr>
          <p:spPr>
            <a:xfrm>
              <a:off x="3419099"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8" name="pt28"/>
            <p:cNvSpPr/>
            <p:nvPr/>
          </p:nvSpPr>
          <p:spPr>
            <a:xfrm>
              <a:off x="4043919" y="361752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29" name="pt29"/>
            <p:cNvSpPr/>
            <p:nvPr/>
          </p:nvSpPr>
          <p:spPr>
            <a:xfrm>
              <a:off x="2169459" y="46798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30" name="pt30"/>
            <p:cNvSpPr/>
            <p:nvPr/>
          </p:nvSpPr>
          <p:spPr>
            <a:xfrm>
              <a:off x="2794279" y="461127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31" name="pt31"/>
            <p:cNvSpPr/>
            <p:nvPr/>
          </p:nvSpPr>
          <p:spPr>
            <a:xfrm>
              <a:off x="3419099" y="25209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32" name="pt32"/>
            <p:cNvSpPr/>
            <p:nvPr/>
          </p:nvSpPr>
          <p:spPr>
            <a:xfrm>
              <a:off x="4043919"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33" name="tx33"/>
            <p:cNvSpPr/>
            <p:nvPr/>
          </p:nvSpPr>
          <p:spPr>
            <a:xfrm>
              <a:off x="2194285" y="4775526"/>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5</a:t>
              </a:r>
            </a:p>
          </p:txBody>
        </p:sp>
        <p:sp>
          <p:nvSpPr>
            <p:cNvPr id="34" name="tx34"/>
            <p:cNvSpPr/>
            <p:nvPr/>
          </p:nvSpPr>
          <p:spPr>
            <a:xfrm>
              <a:off x="2819105" y="4708156"/>
              <a:ext cx="55265" cy="70210"/>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7</a:t>
              </a:r>
            </a:p>
          </p:txBody>
        </p:sp>
        <p:sp>
          <p:nvSpPr>
            <p:cNvPr id="35" name="tx35"/>
            <p:cNvSpPr/>
            <p:nvPr/>
          </p:nvSpPr>
          <p:spPr>
            <a:xfrm>
              <a:off x="3443925" y="2615421"/>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68</a:t>
              </a:r>
            </a:p>
          </p:txBody>
        </p:sp>
        <p:sp>
          <p:nvSpPr>
            <p:cNvPr id="36" name="tx36"/>
            <p:cNvSpPr/>
            <p:nvPr/>
          </p:nvSpPr>
          <p:spPr>
            <a:xfrm>
              <a:off x="4068745" y="3711928"/>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36</a:t>
              </a:r>
            </a:p>
          </p:txBody>
        </p:sp>
        <p:sp>
          <p:nvSpPr>
            <p:cNvPr id="37" name="tx37"/>
            <p:cNvSpPr/>
            <p:nvPr/>
          </p:nvSpPr>
          <p:spPr>
            <a:xfrm>
              <a:off x="1569466" y="4533677"/>
              <a:ext cx="55265" cy="7137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5</a:t>
              </a:r>
            </a:p>
          </p:txBody>
        </p:sp>
        <p:sp>
          <p:nvSpPr>
            <p:cNvPr id="38" name="tx38"/>
            <p:cNvSpPr/>
            <p:nvPr/>
          </p:nvSpPr>
          <p:spPr>
            <a:xfrm>
              <a:off x="2194285" y="3985351"/>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21</a:t>
              </a:r>
            </a:p>
          </p:txBody>
        </p:sp>
        <p:sp>
          <p:nvSpPr>
            <p:cNvPr id="39" name="tx39"/>
            <p:cNvSpPr/>
            <p:nvPr/>
          </p:nvSpPr>
          <p:spPr>
            <a:xfrm>
              <a:off x="2819105" y="3915555"/>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23</a:t>
              </a:r>
            </a:p>
          </p:txBody>
        </p:sp>
        <p:sp>
          <p:nvSpPr>
            <p:cNvPr id="40" name="tx40"/>
            <p:cNvSpPr/>
            <p:nvPr/>
          </p:nvSpPr>
          <p:spPr>
            <a:xfrm>
              <a:off x="3443925" y="2373572"/>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68</a:t>
              </a:r>
            </a:p>
          </p:txBody>
        </p:sp>
        <p:sp>
          <p:nvSpPr>
            <p:cNvPr id="41" name="tx41"/>
            <p:cNvSpPr/>
            <p:nvPr/>
          </p:nvSpPr>
          <p:spPr>
            <a:xfrm>
              <a:off x="4068745" y="3470079"/>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36</a:t>
              </a:r>
            </a:p>
          </p:txBody>
        </p:sp>
        <p:sp>
          <p:nvSpPr>
            <p:cNvPr id="42" name="pl42"/>
            <p:cNvSpPr/>
            <p:nvPr/>
          </p:nvSpPr>
          <p:spPr>
            <a:xfrm>
              <a:off x="757200" y="4875973"/>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43" name="pl43"/>
            <p:cNvSpPr/>
            <p:nvPr/>
          </p:nvSpPr>
          <p:spPr>
            <a:xfrm>
              <a:off x="3443925" y="900960"/>
              <a:ext cx="0" cy="4523291"/>
            </a:xfrm>
            <a:custGeom>
              <a:avLst/>
              <a:gdLst/>
              <a:ahLst/>
              <a:cxnLst/>
              <a:rect l="0" t="0" r="0" b="0"/>
              <a:pathLst>
                <a:path h="4523291">
                  <a:moveTo>
                    <a:pt x="0" y="4523291"/>
                  </a:moveTo>
                  <a:lnTo>
                    <a:pt x="0" y="0"/>
                  </a:lnTo>
                  <a:lnTo>
                    <a:pt x="0" y="0"/>
                  </a:lnTo>
                </a:path>
              </a:pathLst>
            </a:custGeom>
            <a:ln w="13550" cap="flat">
              <a:solidFill>
                <a:srgbClr val="BEBEBE">
                  <a:alpha val="100000"/>
                </a:srgbClr>
              </a:solidFill>
              <a:prstDash val="lgDash"/>
              <a:round/>
            </a:ln>
          </p:spPr>
          <p:txBody>
            <a:bodyPr/>
            <a:lstStyle/>
            <a:p>
              <a:endParaRPr/>
            </a:p>
          </p:txBody>
        </p:sp>
        <p:sp>
          <p:nvSpPr>
            <p:cNvPr id="44" name="tx44"/>
            <p:cNvSpPr/>
            <p:nvPr/>
          </p:nvSpPr>
          <p:spPr>
            <a:xfrm>
              <a:off x="2907590" y="966476"/>
              <a:ext cx="1072669" cy="1008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D4D4D">
                      <a:alpha val="100000"/>
                    </a:srgbClr>
                  </a:solidFill>
                  <a:latin typeface="Arial"/>
                  <a:cs typeface="Arial"/>
                </a:rPr>
                <a:t>Passage à un schéma</a:t>
              </a:r>
            </a:p>
          </p:txBody>
        </p:sp>
        <p:sp>
          <p:nvSpPr>
            <p:cNvPr id="45" name="tx45"/>
            <p:cNvSpPr/>
            <p:nvPr/>
          </p:nvSpPr>
          <p:spPr>
            <a:xfrm>
              <a:off x="2928578" y="1122579"/>
              <a:ext cx="1030694" cy="1008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D4D4D">
                      <a:alpha val="100000"/>
                    </a:srgbClr>
                  </a:solidFill>
                  <a:latin typeface="Arial"/>
                  <a:cs typeface="Arial"/>
                </a:rPr>
                <a:t>posologique à 1 dose</a:t>
              </a:r>
            </a:p>
          </p:txBody>
        </p:sp>
        <p:sp>
          <p:nvSpPr>
            <p:cNvPr id="46" name="rc46"/>
            <p:cNvSpPr/>
            <p:nvPr/>
          </p:nvSpPr>
          <p:spPr>
            <a:xfrm>
              <a:off x="757200" y="900960"/>
              <a:ext cx="4123810" cy="4523291"/>
            </a:xfrm>
            <a:prstGeom prst="rect">
              <a:avLst/>
            </a:prstGeom>
            <a:ln w="13550" cap="rnd">
              <a:solidFill>
                <a:srgbClr val="BEBEBE">
                  <a:alpha val="100000"/>
                </a:srgbClr>
              </a:solidFill>
              <a:prstDash val="solid"/>
              <a:round/>
            </a:ln>
          </p:spPr>
          <p:txBody>
            <a:bodyPr/>
            <a:lstStyle/>
            <a:p>
              <a:endParaRPr/>
            </a:p>
          </p:txBody>
        </p:sp>
        <p:sp>
          <p:nvSpPr>
            <p:cNvPr id="47" name="pl47"/>
            <p:cNvSpPr/>
            <p:nvPr/>
          </p:nvSpPr>
          <p:spPr>
            <a:xfrm>
              <a:off x="4950600" y="5218647"/>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48" name="pl48"/>
            <p:cNvSpPr/>
            <p:nvPr/>
          </p:nvSpPr>
          <p:spPr>
            <a:xfrm>
              <a:off x="4950600" y="4533300"/>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49" name="pl49"/>
            <p:cNvSpPr/>
            <p:nvPr/>
          </p:nvSpPr>
          <p:spPr>
            <a:xfrm>
              <a:off x="4950600" y="3847953"/>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50" name="pl50"/>
            <p:cNvSpPr/>
            <p:nvPr/>
          </p:nvSpPr>
          <p:spPr>
            <a:xfrm>
              <a:off x="4950600" y="3162605"/>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51" name="pl51"/>
            <p:cNvSpPr/>
            <p:nvPr/>
          </p:nvSpPr>
          <p:spPr>
            <a:xfrm>
              <a:off x="4950600" y="2477258"/>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52" name="pl52"/>
            <p:cNvSpPr/>
            <p:nvPr/>
          </p:nvSpPr>
          <p:spPr>
            <a:xfrm>
              <a:off x="4950600" y="1791911"/>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4950600" y="1106564"/>
              <a:ext cx="4123810" cy="0"/>
            </a:xfrm>
            <a:custGeom>
              <a:avLst/>
              <a:gdLst/>
              <a:ahLst/>
              <a:cxnLst/>
              <a:rect l="0" t="0" r="0" b="0"/>
              <a:pathLst>
                <a:path w="4123810">
                  <a:moveTo>
                    <a:pt x="0" y="0"/>
                  </a:moveTo>
                  <a:lnTo>
                    <a:pt x="4123810" y="0"/>
                  </a:lnTo>
                  <a:lnTo>
                    <a:pt x="4123810"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4950600" y="4875973"/>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4950600" y="4190626"/>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4950600" y="3505279"/>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4950600" y="2819932"/>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4950600" y="2134585"/>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4950600" y="1449237"/>
              <a:ext cx="4123810" cy="0"/>
            </a:xfrm>
            <a:custGeom>
              <a:avLst/>
              <a:gdLst/>
              <a:ahLst/>
              <a:cxnLst/>
              <a:rect l="0" t="0" r="0" b="0"/>
              <a:pathLst>
                <a:path w="4123810">
                  <a:moveTo>
                    <a:pt x="0" y="0"/>
                  </a:moveTo>
                  <a:lnTo>
                    <a:pt x="4123810" y="0"/>
                  </a:lnTo>
                  <a:lnTo>
                    <a:pt x="412381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576286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638768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01250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763732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8262145" y="900960"/>
              <a:ext cx="0" cy="4523291"/>
            </a:xfrm>
            <a:custGeom>
              <a:avLst/>
              <a:gdLst/>
              <a:ahLst/>
              <a:cxnLst/>
              <a:rect l="0" t="0" r="0" b="0"/>
              <a:pathLst>
                <a:path h="4523291">
                  <a:moveTo>
                    <a:pt x="0" y="4523291"/>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637325" y="3847953"/>
              <a:ext cx="624819" cy="205604"/>
            </a:xfrm>
            <a:custGeom>
              <a:avLst/>
              <a:gdLst/>
              <a:ahLst/>
              <a:cxnLst/>
              <a:rect l="0" t="0" r="0" b="0"/>
              <a:pathLst>
                <a:path w="624819" h="205604">
                  <a:moveTo>
                    <a:pt x="0" y="0"/>
                  </a:moveTo>
                  <a:lnTo>
                    <a:pt x="624819" y="205604"/>
                  </a:lnTo>
                </a:path>
              </a:pathLst>
            </a:custGeom>
            <a:ln w="29811" cap="flat">
              <a:solidFill>
                <a:srgbClr val="FF0000">
                  <a:alpha val="100000"/>
                </a:srgbClr>
              </a:solidFill>
              <a:prstDash val="solid"/>
              <a:round/>
            </a:ln>
          </p:spPr>
          <p:txBody>
            <a:bodyPr/>
            <a:lstStyle/>
            <a:p>
              <a:endParaRPr/>
            </a:p>
          </p:txBody>
        </p:sp>
        <p:sp>
          <p:nvSpPr>
            <p:cNvPr id="66" name="pl66"/>
            <p:cNvSpPr/>
            <p:nvPr/>
          </p:nvSpPr>
          <p:spPr>
            <a:xfrm>
              <a:off x="7637325" y="3847953"/>
              <a:ext cx="624819" cy="205604"/>
            </a:xfrm>
            <a:custGeom>
              <a:avLst/>
              <a:gdLst/>
              <a:ahLst/>
              <a:cxnLst/>
              <a:rect l="0" t="0" r="0" b="0"/>
              <a:pathLst>
                <a:path w="624819" h="205604">
                  <a:moveTo>
                    <a:pt x="0" y="0"/>
                  </a:moveTo>
                  <a:lnTo>
                    <a:pt x="624819" y="205604"/>
                  </a:lnTo>
                </a:path>
              </a:pathLst>
            </a:custGeom>
            <a:ln w="29811" cap="flat">
              <a:solidFill>
                <a:srgbClr val="0058AB">
                  <a:alpha val="100000"/>
                </a:srgbClr>
              </a:solidFill>
              <a:prstDash val="solid"/>
              <a:round/>
            </a:ln>
          </p:spPr>
          <p:txBody>
            <a:bodyPr/>
            <a:lstStyle/>
            <a:p>
              <a:endParaRPr/>
            </a:p>
          </p:txBody>
        </p:sp>
        <p:sp>
          <p:nvSpPr>
            <p:cNvPr id="67" name="pt67"/>
            <p:cNvSpPr/>
            <p:nvPr/>
          </p:nvSpPr>
          <p:spPr>
            <a:xfrm>
              <a:off x="7612499" y="38231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68" name="pt68"/>
            <p:cNvSpPr/>
            <p:nvPr/>
          </p:nvSpPr>
          <p:spPr>
            <a:xfrm>
              <a:off x="8237319" y="40287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a:endParaRPr/>
            </a:p>
          </p:txBody>
        </p:sp>
        <p:sp>
          <p:nvSpPr>
            <p:cNvPr id="69" name="pt69"/>
            <p:cNvSpPr/>
            <p:nvPr/>
          </p:nvSpPr>
          <p:spPr>
            <a:xfrm>
              <a:off x="7612499" y="38231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70" name="pt70"/>
            <p:cNvSpPr/>
            <p:nvPr/>
          </p:nvSpPr>
          <p:spPr>
            <a:xfrm>
              <a:off x="8237319" y="40287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a:endParaRPr/>
            </a:p>
          </p:txBody>
        </p:sp>
        <p:sp>
          <p:nvSpPr>
            <p:cNvPr id="71" name="tx71"/>
            <p:cNvSpPr/>
            <p:nvPr/>
          </p:nvSpPr>
          <p:spPr>
            <a:xfrm>
              <a:off x="7637325" y="3917532"/>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30</a:t>
              </a:r>
            </a:p>
          </p:txBody>
        </p:sp>
        <p:sp>
          <p:nvSpPr>
            <p:cNvPr id="72" name="tx72"/>
            <p:cNvSpPr/>
            <p:nvPr/>
          </p:nvSpPr>
          <p:spPr>
            <a:xfrm>
              <a:off x="8262145" y="4124398"/>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24</a:t>
              </a:r>
            </a:p>
          </p:txBody>
        </p:sp>
        <p:sp>
          <p:nvSpPr>
            <p:cNvPr id="73" name="tx73"/>
            <p:cNvSpPr/>
            <p:nvPr/>
          </p:nvSpPr>
          <p:spPr>
            <a:xfrm>
              <a:off x="7637325" y="3675683"/>
              <a:ext cx="110531" cy="72684"/>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30</a:t>
              </a:r>
            </a:p>
          </p:txBody>
        </p:sp>
        <p:sp>
          <p:nvSpPr>
            <p:cNvPr id="74" name="tx74"/>
            <p:cNvSpPr/>
            <p:nvPr/>
          </p:nvSpPr>
          <p:spPr>
            <a:xfrm>
              <a:off x="8262145" y="3882549"/>
              <a:ext cx="110531" cy="71423"/>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24</a:t>
              </a:r>
            </a:p>
          </p:txBody>
        </p:sp>
        <p:sp>
          <p:nvSpPr>
            <p:cNvPr id="75" name="pl75"/>
            <p:cNvSpPr/>
            <p:nvPr/>
          </p:nvSpPr>
          <p:spPr>
            <a:xfrm>
              <a:off x="4950600" y="4875973"/>
              <a:ext cx="4123810" cy="0"/>
            </a:xfrm>
            <a:custGeom>
              <a:avLst/>
              <a:gdLst/>
              <a:ahLst/>
              <a:cxnLst/>
              <a:rect l="0" t="0" r="0" b="0"/>
              <a:pathLst>
                <a:path w="4123810">
                  <a:moveTo>
                    <a:pt x="0" y="0"/>
                  </a:moveTo>
                  <a:lnTo>
                    <a:pt x="4123810" y="0"/>
                  </a:lnTo>
                  <a:lnTo>
                    <a:pt x="4123810" y="0"/>
                  </a:lnTo>
                </a:path>
              </a:pathLst>
            </a:custGeom>
            <a:ln w="13550" cap="flat">
              <a:solidFill>
                <a:srgbClr val="A9A9A9">
                  <a:alpha val="100000"/>
                </a:srgbClr>
              </a:solidFill>
              <a:prstDash val="dash"/>
              <a:round/>
            </a:ln>
          </p:spPr>
          <p:txBody>
            <a:bodyPr/>
            <a:lstStyle/>
            <a:p>
              <a:endParaRPr/>
            </a:p>
          </p:txBody>
        </p:sp>
        <p:sp>
          <p:nvSpPr>
            <p:cNvPr id="76" name="pl76"/>
            <p:cNvSpPr/>
            <p:nvPr/>
          </p:nvSpPr>
          <p:spPr>
            <a:xfrm>
              <a:off x="7637325" y="900960"/>
              <a:ext cx="0" cy="4523291"/>
            </a:xfrm>
            <a:custGeom>
              <a:avLst/>
              <a:gdLst/>
              <a:ahLst/>
              <a:cxnLst/>
              <a:rect l="0" t="0" r="0" b="0"/>
              <a:pathLst>
                <a:path h="4523291">
                  <a:moveTo>
                    <a:pt x="0" y="4523291"/>
                  </a:moveTo>
                  <a:lnTo>
                    <a:pt x="0" y="0"/>
                  </a:lnTo>
                  <a:lnTo>
                    <a:pt x="0" y="0"/>
                  </a:lnTo>
                </a:path>
              </a:pathLst>
            </a:custGeom>
            <a:ln w="13550" cap="flat">
              <a:solidFill>
                <a:srgbClr val="BEBEBE">
                  <a:alpha val="100000"/>
                </a:srgbClr>
              </a:solidFill>
              <a:prstDash val="lgDash"/>
              <a:round/>
            </a:ln>
          </p:spPr>
          <p:txBody>
            <a:bodyPr/>
            <a:lstStyle/>
            <a:p>
              <a:endParaRPr/>
            </a:p>
          </p:txBody>
        </p:sp>
        <p:sp>
          <p:nvSpPr>
            <p:cNvPr id="77" name="tx77"/>
            <p:cNvSpPr/>
            <p:nvPr/>
          </p:nvSpPr>
          <p:spPr>
            <a:xfrm>
              <a:off x="7100990" y="966476"/>
              <a:ext cx="1072669" cy="1008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D4D4D">
                      <a:alpha val="100000"/>
                    </a:srgbClr>
                  </a:solidFill>
                  <a:latin typeface="Arial"/>
                  <a:cs typeface="Arial"/>
                </a:rPr>
                <a:t>Passage à un schéma</a:t>
              </a:r>
            </a:p>
          </p:txBody>
        </p:sp>
        <p:sp>
          <p:nvSpPr>
            <p:cNvPr id="78" name="tx78"/>
            <p:cNvSpPr/>
            <p:nvPr/>
          </p:nvSpPr>
          <p:spPr>
            <a:xfrm>
              <a:off x="7121978" y="1122579"/>
              <a:ext cx="1030694" cy="1008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4D4D4D">
                      <a:alpha val="100000"/>
                    </a:srgbClr>
                  </a:solidFill>
                  <a:latin typeface="Arial"/>
                  <a:cs typeface="Arial"/>
                </a:rPr>
                <a:t>posologique à 1 dose</a:t>
              </a:r>
            </a:p>
          </p:txBody>
        </p:sp>
        <p:sp>
          <p:nvSpPr>
            <p:cNvPr id="79" name="rc79"/>
            <p:cNvSpPr/>
            <p:nvPr/>
          </p:nvSpPr>
          <p:spPr>
            <a:xfrm>
              <a:off x="4950600" y="900960"/>
              <a:ext cx="4123810" cy="4523291"/>
            </a:xfrm>
            <a:prstGeom prst="rect">
              <a:avLst/>
            </a:prstGeom>
            <a:ln w="13550" cap="rnd">
              <a:solidFill>
                <a:srgbClr val="BEBEBE">
                  <a:alpha val="100000"/>
                </a:srgbClr>
              </a:solidFill>
              <a:prstDash val="solid"/>
              <a:round/>
            </a:ln>
          </p:spPr>
          <p:txBody>
            <a:bodyPr/>
            <a:lstStyle/>
            <a:p>
              <a:endParaRPr/>
            </a:p>
          </p:txBody>
        </p:sp>
        <p:sp>
          <p:nvSpPr>
            <p:cNvPr id="80" name="tx80"/>
            <p:cNvSpPr/>
            <p:nvPr/>
          </p:nvSpPr>
          <p:spPr>
            <a:xfrm>
              <a:off x="2656111" y="728951"/>
              <a:ext cx="32598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Filles</a:t>
              </a:r>
            </a:p>
          </p:txBody>
        </p:sp>
        <p:sp>
          <p:nvSpPr>
            <p:cNvPr id="81" name="tx81"/>
            <p:cNvSpPr/>
            <p:nvPr/>
          </p:nvSpPr>
          <p:spPr>
            <a:xfrm>
              <a:off x="6616495" y="701530"/>
              <a:ext cx="792019" cy="12905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Les Garçons</a:t>
              </a:r>
            </a:p>
          </p:txBody>
        </p:sp>
        <p:sp>
          <p:nvSpPr>
            <p:cNvPr id="82" name="tx82"/>
            <p:cNvSpPr/>
            <p:nvPr/>
          </p:nvSpPr>
          <p:spPr>
            <a:xfrm rot="-5400000">
              <a:off x="144146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83" name="tx83"/>
            <p:cNvSpPr/>
            <p:nvPr/>
          </p:nvSpPr>
          <p:spPr>
            <a:xfrm rot="-5400000">
              <a:off x="206628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84" name="tx84"/>
            <p:cNvSpPr/>
            <p:nvPr/>
          </p:nvSpPr>
          <p:spPr>
            <a:xfrm rot="-5400000">
              <a:off x="269110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85" name="tx85"/>
            <p:cNvSpPr/>
            <p:nvPr/>
          </p:nvSpPr>
          <p:spPr>
            <a:xfrm rot="-5400000">
              <a:off x="3315896" y="5572216"/>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86" name="tx86"/>
            <p:cNvSpPr/>
            <p:nvPr/>
          </p:nvSpPr>
          <p:spPr>
            <a:xfrm rot="-5400000">
              <a:off x="3940743"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87" name="tx87"/>
            <p:cNvSpPr/>
            <p:nvPr/>
          </p:nvSpPr>
          <p:spPr>
            <a:xfrm rot="-5400000">
              <a:off x="563486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88" name="tx88"/>
            <p:cNvSpPr/>
            <p:nvPr/>
          </p:nvSpPr>
          <p:spPr>
            <a:xfrm rot="-5400000">
              <a:off x="625968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89" name="tx89"/>
            <p:cNvSpPr/>
            <p:nvPr/>
          </p:nvSpPr>
          <p:spPr>
            <a:xfrm rot="-5400000">
              <a:off x="6884504"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90" name="tx90"/>
            <p:cNvSpPr/>
            <p:nvPr/>
          </p:nvSpPr>
          <p:spPr>
            <a:xfrm rot="-5400000">
              <a:off x="7509295" y="5572216"/>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91" name="tx91"/>
            <p:cNvSpPr/>
            <p:nvPr/>
          </p:nvSpPr>
          <p:spPr>
            <a:xfrm rot="-5400000">
              <a:off x="8134143" y="5572244"/>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92" name="tx92"/>
            <p:cNvSpPr/>
            <p:nvPr/>
          </p:nvSpPr>
          <p:spPr>
            <a:xfrm>
              <a:off x="632414" y="4834282"/>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93" name="tx93"/>
            <p:cNvSpPr/>
            <p:nvPr/>
          </p:nvSpPr>
          <p:spPr>
            <a:xfrm>
              <a:off x="570259" y="41489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94" name="tx94"/>
            <p:cNvSpPr/>
            <p:nvPr/>
          </p:nvSpPr>
          <p:spPr>
            <a:xfrm>
              <a:off x="570259" y="346358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95" name="tx95"/>
            <p:cNvSpPr/>
            <p:nvPr/>
          </p:nvSpPr>
          <p:spPr>
            <a:xfrm>
              <a:off x="570259" y="277824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96" name="tx96"/>
            <p:cNvSpPr/>
            <p:nvPr/>
          </p:nvSpPr>
          <p:spPr>
            <a:xfrm>
              <a:off x="570259" y="209289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97" name="tx97"/>
            <p:cNvSpPr/>
            <p:nvPr/>
          </p:nvSpPr>
          <p:spPr>
            <a:xfrm>
              <a:off x="508103" y="1407546"/>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98" name="tx98"/>
            <p:cNvSpPr/>
            <p:nvPr/>
          </p:nvSpPr>
          <p:spPr>
            <a:xfrm rot="-5400000">
              <a:off x="-95211" y="3097053"/>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99" name="pl99"/>
            <p:cNvSpPr/>
            <p:nvPr/>
          </p:nvSpPr>
          <p:spPr>
            <a:xfrm>
              <a:off x="4220075" y="6223844"/>
              <a:ext cx="175564" cy="0"/>
            </a:xfrm>
            <a:custGeom>
              <a:avLst/>
              <a:gdLst/>
              <a:ahLst/>
              <a:cxnLst/>
              <a:rect l="0" t="0" r="0" b="0"/>
              <a:pathLst>
                <a:path w="175564">
                  <a:moveTo>
                    <a:pt x="0" y="0"/>
                  </a:moveTo>
                  <a:lnTo>
                    <a:pt x="175564" y="0"/>
                  </a:lnTo>
                </a:path>
              </a:pathLst>
            </a:custGeom>
            <a:ln w="29811" cap="flat">
              <a:solidFill>
                <a:srgbClr val="FF0000">
                  <a:alpha val="100000"/>
                </a:srgbClr>
              </a:solidFill>
              <a:prstDash val="solid"/>
              <a:round/>
            </a:ln>
          </p:spPr>
          <p:txBody>
            <a:bodyPr/>
            <a:lstStyle/>
            <a:p>
              <a:endParaRPr/>
            </a:p>
          </p:txBody>
        </p:sp>
        <p:sp>
          <p:nvSpPr>
            <p:cNvPr id="100" name="pl100"/>
            <p:cNvSpPr/>
            <p:nvPr/>
          </p:nvSpPr>
          <p:spPr>
            <a:xfrm>
              <a:off x="4976824" y="6223844"/>
              <a:ext cx="175564" cy="0"/>
            </a:xfrm>
            <a:custGeom>
              <a:avLst/>
              <a:gdLst/>
              <a:ahLst/>
              <a:cxnLst/>
              <a:rect l="0" t="0" r="0" b="0"/>
              <a:pathLst>
                <a:path w="175564">
                  <a:moveTo>
                    <a:pt x="0" y="0"/>
                  </a:moveTo>
                  <a:lnTo>
                    <a:pt x="175564" y="0"/>
                  </a:lnTo>
                </a:path>
              </a:pathLst>
            </a:custGeom>
            <a:ln w="29811" cap="flat">
              <a:solidFill>
                <a:srgbClr val="0058AB">
                  <a:alpha val="100000"/>
                </a:srgbClr>
              </a:solidFill>
              <a:prstDash val="solid"/>
              <a:round/>
            </a:ln>
          </p:spPr>
          <p:txBody>
            <a:bodyPr/>
            <a:lstStyle/>
            <a:p>
              <a:endParaRPr/>
            </a:p>
          </p:txBody>
        </p:sp>
        <p:sp>
          <p:nvSpPr>
            <p:cNvPr id="101" name="tx101"/>
            <p:cNvSpPr/>
            <p:nvPr/>
          </p:nvSpPr>
          <p:spPr>
            <a:xfrm>
              <a:off x="4487174" y="6168852"/>
              <a:ext cx="3981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HPV1</a:t>
              </a:r>
            </a:p>
          </p:txBody>
        </p:sp>
        <p:sp>
          <p:nvSpPr>
            <p:cNvPr id="102" name="tx102"/>
            <p:cNvSpPr/>
            <p:nvPr/>
          </p:nvSpPr>
          <p:spPr>
            <a:xfrm>
              <a:off x="5243924" y="6167512"/>
              <a:ext cx="389557"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HPVc</a:t>
              </a:r>
            </a:p>
          </p:txBody>
        </p:sp>
        <p:sp>
          <p:nvSpPr>
            <p:cNvPr id="103" name="tx103"/>
            <p:cNvSpPr/>
            <p:nvPr/>
          </p:nvSpPr>
          <p:spPr>
            <a:xfrm>
              <a:off x="757200" y="398022"/>
              <a:ext cx="655965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Cameroun, 2020-2024</a:t>
              </a:r>
            </a:p>
          </p:txBody>
        </p:sp>
        <p:sp>
          <p:nvSpPr>
            <p:cNvPr id="104" name="tx104"/>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5" name="tx105"/>
            <p:cNvSpPr/>
            <p:nvPr/>
          </p:nvSpPr>
          <p:spPr>
            <a:xfrm>
              <a:off x="-2924400" y="6568567"/>
              <a:ext cx="119988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première année d'estimation de la couverture du programme HPV au Cameroun était 2020.
En 2024, la couverture du programme de première dose (HPV1) chez les filles était de 36% et la couverture du programme de dernière dose (HPVc) était de 36%.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64625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38452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04415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24310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24179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04678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2457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4446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264363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184258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04153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48278"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90907"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133536"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76165"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550268"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818794"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87320"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355845"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624371"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892897" y="841269"/>
              <a:ext cx="0" cy="4405776"/>
            </a:xfrm>
            <a:custGeom>
              <a:avLst/>
              <a:gdLst/>
              <a:ahLst/>
              <a:cxnLst/>
              <a:rect l="0" t="0" r="0" b="0"/>
              <a:pathLst>
                <a:path h="4405776">
                  <a:moveTo>
                    <a:pt x="0" y="44057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1448278" y="1682371"/>
              <a:ext cx="6444618" cy="881155"/>
            </a:xfrm>
            <a:custGeom>
              <a:avLst/>
              <a:gdLst/>
              <a:ahLst/>
              <a:cxnLst/>
              <a:rect l="0" t="0" r="0" b="0"/>
              <a:pathLst>
                <a:path w="6444618" h="881155">
                  <a:moveTo>
                    <a:pt x="0" y="881155"/>
                  </a:moveTo>
                  <a:lnTo>
                    <a:pt x="268525" y="841102"/>
                  </a:lnTo>
                  <a:lnTo>
                    <a:pt x="537051" y="720945"/>
                  </a:lnTo>
                  <a:lnTo>
                    <a:pt x="805577" y="440577"/>
                  </a:lnTo>
                  <a:lnTo>
                    <a:pt x="1074103" y="440577"/>
                  </a:lnTo>
                  <a:lnTo>
                    <a:pt x="1342628" y="160210"/>
                  </a:lnTo>
                  <a:lnTo>
                    <a:pt x="1611154" y="120157"/>
                  </a:lnTo>
                  <a:lnTo>
                    <a:pt x="1879680" y="80105"/>
                  </a:lnTo>
                  <a:lnTo>
                    <a:pt x="2148206" y="0"/>
                  </a:lnTo>
                  <a:lnTo>
                    <a:pt x="2416732" y="160210"/>
                  </a:lnTo>
                  <a:lnTo>
                    <a:pt x="2685257" y="0"/>
                  </a:lnTo>
                  <a:lnTo>
                    <a:pt x="2953783" y="120157"/>
                  </a:lnTo>
                  <a:lnTo>
                    <a:pt x="3222309" y="200262"/>
                  </a:lnTo>
                  <a:lnTo>
                    <a:pt x="3490835" y="320420"/>
                  </a:lnTo>
                  <a:lnTo>
                    <a:pt x="3759360" y="320420"/>
                  </a:lnTo>
                  <a:lnTo>
                    <a:pt x="4027886" y="320420"/>
                  </a:lnTo>
                  <a:lnTo>
                    <a:pt x="4296412" y="240315"/>
                  </a:lnTo>
                  <a:lnTo>
                    <a:pt x="4564938" y="400525"/>
                  </a:lnTo>
                  <a:lnTo>
                    <a:pt x="4833464" y="640840"/>
                  </a:lnTo>
                  <a:lnTo>
                    <a:pt x="5101989" y="680892"/>
                  </a:lnTo>
                  <a:lnTo>
                    <a:pt x="5370515" y="640840"/>
                  </a:lnTo>
                  <a:lnTo>
                    <a:pt x="5639041" y="520682"/>
                  </a:lnTo>
                  <a:lnTo>
                    <a:pt x="5907567" y="520682"/>
                  </a:lnTo>
                  <a:lnTo>
                    <a:pt x="6176092" y="360472"/>
                  </a:lnTo>
                  <a:lnTo>
                    <a:pt x="6444618" y="280367"/>
                  </a:lnTo>
                </a:path>
              </a:pathLst>
            </a:custGeom>
            <a:ln w="27101" cap="flat">
              <a:solidFill>
                <a:srgbClr val="F8766D">
                  <a:alpha val="100000"/>
                </a:srgbClr>
              </a:solidFill>
              <a:prstDash val="solid"/>
              <a:round/>
            </a:ln>
          </p:spPr>
          <p:txBody>
            <a:bodyPr/>
            <a:lstStyle/>
            <a:p>
              <a:endParaRPr/>
            </a:p>
          </p:txBody>
        </p:sp>
        <p:sp>
          <p:nvSpPr>
            <p:cNvPr id="27" name="pl27"/>
            <p:cNvSpPr/>
            <p:nvPr/>
          </p:nvSpPr>
          <p:spPr>
            <a:xfrm>
              <a:off x="6818794" y="3084209"/>
              <a:ext cx="1074103" cy="1081417"/>
            </a:xfrm>
            <a:custGeom>
              <a:avLst/>
              <a:gdLst/>
              <a:ahLst/>
              <a:cxnLst/>
              <a:rect l="0" t="0" r="0" b="0"/>
              <a:pathLst>
                <a:path w="1074103" h="1081417">
                  <a:moveTo>
                    <a:pt x="0" y="1081417"/>
                  </a:moveTo>
                  <a:lnTo>
                    <a:pt x="268525" y="841102"/>
                  </a:lnTo>
                  <a:lnTo>
                    <a:pt x="537051" y="520682"/>
                  </a:lnTo>
                  <a:lnTo>
                    <a:pt x="805577" y="160210"/>
                  </a:lnTo>
                  <a:lnTo>
                    <a:pt x="1074103" y="0"/>
                  </a:lnTo>
                </a:path>
              </a:pathLst>
            </a:custGeom>
            <a:ln w="27101" cap="flat">
              <a:solidFill>
                <a:srgbClr val="7CAE00">
                  <a:alpha val="100000"/>
                </a:srgbClr>
              </a:solidFill>
              <a:prstDash val="solid"/>
              <a:round/>
            </a:ln>
          </p:spPr>
          <p:txBody>
            <a:bodyPr/>
            <a:lstStyle/>
            <a:p>
              <a:endParaRPr/>
            </a:p>
          </p:txBody>
        </p:sp>
        <p:sp>
          <p:nvSpPr>
            <p:cNvPr id="28" name="pl28"/>
            <p:cNvSpPr/>
            <p:nvPr/>
          </p:nvSpPr>
          <p:spPr>
            <a:xfrm>
              <a:off x="4402062" y="1682371"/>
              <a:ext cx="3490835" cy="2443203"/>
            </a:xfrm>
            <a:custGeom>
              <a:avLst/>
              <a:gdLst/>
              <a:ahLst/>
              <a:cxnLst/>
              <a:rect l="0" t="0" r="0" b="0"/>
              <a:pathLst>
                <a:path w="3490835" h="2443203">
                  <a:moveTo>
                    <a:pt x="0" y="2443203"/>
                  </a:moveTo>
                  <a:lnTo>
                    <a:pt x="268525" y="0"/>
                  </a:lnTo>
                  <a:lnTo>
                    <a:pt x="537051" y="360472"/>
                  </a:lnTo>
                  <a:lnTo>
                    <a:pt x="805577" y="280367"/>
                  </a:lnTo>
                  <a:lnTo>
                    <a:pt x="1074103" y="280367"/>
                  </a:lnTo>
                  <a:lnTo>
                    <a:pt x="1342628" y="240315"/>
                  </a:lnTo>
                  <a:lnTo>
                    <a:pt x="1611154" y="440577"/>
                  </a:lnTo>
                  <a:lnTo>
                    <a:pt x="1879680" y="640840"/>
                  </a:lnTo>
                  <a:lnTo>
                    <a:pt x="2148206" y="680892"/>
                  </a:lnTo>
                  <a:lnTo>
                    <a:pt x="2416732" y="600787"/>
                  </a:lnTo>
                  <a:lnTo>
                    <a:pt x="2685257" y="560735"/>
                  </a:lnTo>
                  <a:lnTo>
                    <a:pt x="2953783" y="560735"/>
                  </a:lnTo>
                  <a:lnTo>
                    <a:pt x="3222309" y="360472"/>
                  </a:lnTo>
                  <a:lnTo>
                    <a:pt x="3490835" y="320420"/>
                  </a:lnTo>
                </a:path>
              </a:pathLst>
            </a:custGeom>
            <a:ln w="27101" cap="flat">
              <a:solidFill>
                <a:srgbClr val="00BFC4">
                  <a:alpha val="100000"/>
                </a:srgbClr>
              </a:solidFill>
              <a:prstDash val="solid"/>
              <a:round/>
            </a:ln>
          </p:spPr>
          <p:txBody>
            <a:bodyPr/>
            <a:lstStyle/>
            <a:p>
              <a:endParaRPr/>
            </a:p>
          </p:txBody>
        </p:sp>
        <p:sp>
          <p:nvSpPr>
            <p:cNvPr id="29" name="pl29"/>
            <p:cNvSpPr/>
            <p:nvPr/>
          </p:nvSpPr>
          <p:spPr>
            <a:xfrm>
              <a:off x="7087320" y="2323212"/>
              <a:ext cx="805577" cy="2523308"/>
            </a:xfrm>
            <a:custGeom>
              <a:avLst/>
              <a:gdLst/>
              <a:ahLst/>
              <a:cxnLst/>
              <a:rect l="0" t="0" r="0" b="0"/>
              <a:pathLst>
                <a:path w="805577" h="2523308">
                  <a:moveTo>
                    <a:pt x="0" y="2523308"/>
                  </a:moveTo>
                  <a:lnTo>
                    <a:pt x="268525" y="2443203"/>
                  </a:lnTo>
                  <a:lnTo>
                    <a:pt x="537051" y="0"/>
                  </a:lnTo>
                  <a:lnTo>
                    <a:pt x="805577" y="1281680"/>
                  </a:lnTo>
                </a:path>
              </a:pathLst>
            </a:custGeom>
            <a:ln w="27101" cap="flat">
              <a:solidFill>
                <a:srgbClr val="C77CFF">
                  <a:alpha val="100000"/>
                </a:srgbClr>
              </a:solidFill>
              <a:prstDash val="solid"/>
              <a:round/>
            </a:ln>
          </p:spPr>
          <p:txBody>
            <a:bodyPr/>
            <a:lstStyle/>
            <a:p>
              <a:endParaRPr/>
            </a:p>
          </p:txBody>
        </p:sp>
        <p:sp>
          <p:nvSpPr>
            <p:cNvPr id="30" name="pl30"/>
            <p:cNvSpPr/>
            <p:nvPr/>
          </p:nvSpPr>
          <p:spPr>
            <a:xfrm>
              <a:off x="803816" y="1442056"/>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1" name="pt31"/>
            <p:cNvSpPr/>
            <p:nvPr/>
          </p:nvSpPr>
          <p:spPr>
            <a:xfrm>
              <a:off x="7854520" y="192436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2" name="pt32"/>
            <p:cNvSpPr/>
            <p:nvPr/>
          </p:nvSpPr>
          <p:spPr>
            <a:xfrm>
              <a:off x="7854520" y="304583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3" name="pt33"/>
            <p:cNvSpPr/>
            <p:nvPr/>
          </p:nvSpPr>
          <p:spPr>
            <a:xfrm>
              <a:off x="7854520" y="1964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4" name="pt34"/>
            <p:cNvSpPr/>
            <p:nvPr/>
          </p:nvSpPr>
          <p:spPr>
            <a:xfrm>
              <a:off x="7854520" y="356651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5" name="pt35"/>
            <p:cNvSpPr/>
            <p:nvPr/>
          </p:nvSpPr>
          <p:spPr>
            <a:xfrm>
              <a:off x="1409902" y="252515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6" name="pt36"/>
            <p:cNvSpPr/>
            <p:nvPr/>
          </p:nvSpPr>
          <p:spPr>
            <a:xfrm>
              <a:off x="6780417" y="412725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7" name="pt37"/>
            <p:cNvSpPr/>
            <p:nvPr/>
          </p:nvSpPr>
          <p:spPr>
            <a:xfrm>
              <a:off x="4363685" y="408719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8" name="pt38"/>
            <p:cNvSpPr/>
            <p:nvPr/>
          </p:nvSpPr>
          <p:spPr>
            <a:xfrm>
              <a:off x="7048943" y="48081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9" name="pl39"/>
            <p:cNvSpPr/>
            <p:nvPr/>
          </p:nvSpPr>
          <p:spPr>
            <a:xfrm>
              <a:off x="7908244" y="1860992"/>
              <a:ext cx="253178" cy="95932"/>
            </a:xfrm>
            <a:custGeom>
              <a:avLst/>
              <a:gdLst/>
              <a:ahLst/>
              <a:cxnLst/>
              <a:rect l="0" t="0" r="0" b="0"/>
              <a:pathLst>
                <a:path w="253178" h="95932">
                  <a:moveTo>
                    <a:pt x="253178" y="0"/>
                  </a:moveTo>
                  <a:lnTo>
                    <a:pt x="0" y="95932"/>
                  </a:lnTo>
                </a:path>
              </a:pathLst>
            </a:custGeom>
          </p:spPr>
          <p:txBody>
            <a:bodyPr/>
            <a:lstStyle/>
            <a:p>
              <a:endParaRPr/>
            </a:p>
          </p:txBody>
        </p:sp>
        <p:sp>
          <p:nvSpPr>
            <p:cNvPr id="40" name="pl40"/>
            <p:cNvSpPr/>
            <p:nvPr/>
          </p:nvSpPr>
          <p:spPr>
            <a:xfrm>
              <a:off x="7908725" y="2008228"/>
              <a:ext cx="252697" cy="86796"/>
            </a:xfrm>
            <a:custGeom>
              <a:avLst/>
              <a:gdLst/>
              <a:ahLst/>
              <a:cxnLst/>
              <a:rect l="0" t="0" r="0" b="0"/>
              <a:pathLst>
                <a:path w="252697" h="86796">
                  <a:moveTo>
                    <a:pt x="252697" y="86796"/>
                  </a:moveTo>
                  <a:lnTo>
                    <a:pt x="0" y="0"/>
                  </a:lnTo>
                </a:path>
              </a:pathLst>
            </a:custGeom>
          </p:spPr>
          <p:txBody>
            <a:bodyPr/>
            <a:lstStyle/>
            <a:p>
              <a:endParaRPr/>
            </a:p>
          </p:txBody>
        </p:sp>
        <p:sp>
          <p:nvSpPr>
            <p:cNvPr id="41" name="pl41"/>
            <p:cNvSpPr/>
            <p:nvPr/>
          </p:nvSpPr>
          <p:spPr>
            <a:xfrm>
              <a:off x="7911730" y="3084210"/>
              <a:ext cx="249692" cy="3"/>
            </a:xfrm>
            <a:custGeom>
              <a:avLst/>
              <a:gdLst/>
              <a:ahLst/>
              <a:cxnLst/>
              <a:rect l="0" t="0" r="0" b="0"/>
              <a:pathLst>
                <a:path w="249692" h="3">
                  <a:moveTo>
                    <a:pt x="249692" y="3"/>
                  </a:moveTo>
                  <a:lnTo>
                    <a:pt x="0" y="0"/>
                  </a:lnTo>
                </a:path>
              </a:pathLst>
            </a:custGeom>
          </p:spPr>
          <p:txBody>
            <a:bodyPr/>
            <a:lstStyle/>
            <a:p>
              <a:endParaRPr/>
            </a:p>
          </p:txBody>
        </p:sp>
        <p:sp>
          <p:nvSpPr>
            <p:cNvPr id="42" name="pl42"/>
            <p:cNvSpPr/>
            <p:nvPr/>
          </p:nvSpPr>
          <p:spPr>
            <a:xfrm>
              <a:off x="7911730" y="3604891"/>
              <a:ext cx="249692" cy="1"/>
            </a:xfrm>
            <a:custGeom>
              <a:avLst/>
              <a:gdLst/>
              <a:ahLst/>
              <a:cxnLst/>
              <a:rect l="0" t="0" r="0" b="0"/>
              <a:pathLst>
                <a:path w="249692" h="1">
                  <a:moveTo>
                    <a:pt x="249692" y="0"/>
                  </a:moveTo>
                  <a:lnTo>
                    <a:pt x="0" y="1"/>
                  </a:lnTo>
                </a:path>
              </a:pathLst>
            </a:custGeom>
          </p:spPr>
          <p:txBody>
            <a:bodyPr/>
            <a:lstStyle/>
            <a:p>
              <a:endParaRPr/>
            </a:p>
          </p:txBody>
        </p:sp>
        <p:sp>
          <p:nvSpPr>
            <p:cNvPr id="43" name="pg43"/>
            <p:cNvSpPr/>
            <p:nvPr/>
          </p:nvSpPr>
          <p:spPr>
            <a:xfrm>
              <a:off x="8092843" y="1749873"/>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4" name="tx44"/>
            <p:cNvSpPr/>
            <p:nvPr/>
          </p:nvSpPr>
          <p:spPr>
            <a:xfrm>
              <a:off x="8115703" y="1790714"/>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DTP3 : 77%</a:t>
              </a:r>
            </a:p>
          </p:txBody>
        </p:sp>
        <p:sp>
          <p:nvSpPr>
            <p:cNvPr id="45" name="pg45"/>
            <p:cNvSpPr/>
            <p:nvPr/>
          </p:nvSpPr>
          <p:spPr>
            <a:xfrm>
              <a:off x="8092843" y="2022365"/>
              <a:ext cx="780369" cy="181971"/>
            </a:xfrm>
            <a:custGeom>
              <a:avLst/>
              <a:gdLst/>
              <a:ahLst/>
              <a:cxnLst/>
              <a:rect l="0" t="0" r="0" b="0"/>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6" name="tx46"/>
            <p:cNvSpPr/>
            <p:nvPr/>
          </p:nvSpPr>
          <p:spPr>
            <a:xfrm>
              <a:off x="8115703" y="2063206"/>
              <a:ext cx="68892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PCV3 : 76%</a:t>
              </a:r>
            </a:p>
          </p:txBody>
        </p:sp>
        <p:sp>
          <p:nvSpPr>
            <p:cNvPr id="47" name="pg47"/>
            <p:cNvSpPr/>
            <p:nvPr/>
          </p:nvSpPr>
          <p:spPr>
            <a:xfrm>
              <a:off x="8092843" y="2993227"/>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48" name="tx48"/>
            <p:cNvSpPr/>
            <p:nvPr/>
          </p:nvSpPr>
          <p:spPr>
            <a:xfrm>
              <a:off x="8115703" y="3034069"/>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MCV2 : 49%</a:t>
              </a:r>
            </a:p>
          </p:txBody>
        </p:sp>
        <p:sp>
          <p:nvSpPr>
            <p:cNvPr id="49" name="pg49"/>
            <p:cNvSpPr/>
            <p:nvPr/>
          </p:nvSpPr>
          <p:spPr>
            <a:xfrm>
              <a:off x="8092843" y="3513905"/>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50" name="tx50"/>
            <p:cNvSpPr/>
            <p:nvPr/>
          </p:nvSpPr>
          <p:spPr>
            <a:xfrm>
              <a:off x="8115703" y="3554747"/>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HPVc : 36%</a:t>
              </a:r>
            </a:p>
          </p:txBody>
        </p:sp>
        <p:sp>
          <p:nvSpPr>
            <p:cNvPr id="51" name="pg51"/>
            <p:cNvSpPr/>
            <p:nvPr/>
          </p:nvSpPr>
          <p:spPr>
            <a:xfrm>
              <a:off x="1511321" y="2376985"/>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a:endParaRPr/>
            </a:p>
          </p:txBody>
        </p:sp>
        <p:sp>
          <p:nvSpPr>
            <p:cNvPr id="52" name="tx52"/>
            <p:cNvSpPr/>
            <p:nvPr/>
          </p:nvSpPr>
          <p:spPr>
            <a:xfrm>
              <a:off x="1557041" y="242079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62</a:t>
              </a:r>
            </a:p>
          </p:txBody>
        </p:sp>
        <p:sp>
          <p:nvSpPr>
            <p:cNvPr id="53" name="pg53"/>
            <p:cNvSpPr/>
            <p:nvPr/>
          </p:nvSpPr>
          <p:spPr>
            <a:xfrm>
              <a:off x="6883823" y="3978988"/>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a:endParaRPr/>
            </a:p>
          </p:txBody>
        </p:sp>
        <p:sp>
          <p:nvSpPr>
            <p:cNvPr id="54" name="tx54"/>
            <p:cNvSpPr/>
            <p:nvPr/>
          </p:nvSpPr>
          <p:spPr>
            <a:xfrm>
              <a:off x="6929543" y="4024337"/>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22</a:t>
              </a:r>
            </a:p>
          </p:txBody>
        </p:sp>
        <p:sp>
          <p:nvSpPr>
            <p:cNvPr id="55" name="pg55"/>
            <p:cNvSpPr/>
            <p:nvPr/>
          </p:nvSpPr>
          <p:spPr>
            <a:xfrm>
              <a:off x="4464939" y="3939242"/>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a:endParaRPr/>
            </a:p>
          </p:txBody>
        </p:sp>
        <p:sp>
          <p:nvSpPr>
            <p:cNvPr id="56" name="tx56"/>
            <p:cNvSpPr/>
            <p:nvPr/>
          </p:nvSpPr>
          <p:spPr>
            <a:xfrm>
              <a:off x="4510659" y="398298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23</a:t>
              </a:r>
            </a:p>
          </p:txBody>
        </p:sp>
        <p:sp>
          <p:nvSpPr>
            <p:cNvPr id="57" name="pg57"/>
            <p:cNvSpPr/>
            <p:nvPr/>
          </p:nvSpPr>
          <p:spPr>
            <a:xfrm>
              <a:off x="6860841" y="4832226"/>
              <a:ext cx="161777" cy="181971"/>
            </a:xfrm>
            <a:custGeom>
              <a:avLst/>
              <a:gdLst/>
              <a:ahLst/>
              <a:cxnLst/>
              <a:rect l="0" t="0" r="0" b="0"/>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a:endParaRPr/>
            </a:p>
          </p:txBody>
        </p:sp>
        <p:sp>
          <p:nvSpPr>
            <p:cNvPr id="58" name="tx58"/>
            <p:cNvSpPr/>
            <p:nvPr/>
          </p:nvSpPr>
          <p:spPr>
            <a:xfrm>
              <a:off x="6906561" y="4877637"/>
              <a:ext cx="70337"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5</a:t>
              </a:r>
            </a:p>
          </p:txBody>
        </p:sp>
        <p:sp>
          <p:nvSpPr>
            <p:cNvPr id="59" name="tx59"/>
            <p:cNvSpPr/>
            <p:nvPr/>
          </p:nvSpPr>
          <p:spPr>
            <a:xfrm>
              <a:off x="663492" y="499466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95211" y="297860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7" name="pl77"/>
            <p:cNvSpPr/>
            <p:nvPr/>
          </p:nvSpPr>
          <p:spPr>
            <a:xfrm>
              <a:off x="3544956" y="6103143"/>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8" name="pl78"/>
            <p:cNvSpPr/>
            <p:nvPr/>
          </p:nvSpPr>
          <p:spPr>
            <a:xfrm>
              <a:off x="4260684" y="6103143"/>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79" name="pl79"/>
            <p:cNvSpPr/>
            <p:nvPr/>
          </p:nvSpPr>
          <p:spPr>
            <a:xfrm>
              <a:off x="5007450" y="6103143"/>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80" name="pl80"/>
            <p:cNvSpPr/>
            <p:nvPr/>
          </p:nvSpPr>
          <p:spPr>
            <a:xfrm>
              <a:off x="5731023" y="6103143"/>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81" name="tx81"/>
            <p:cNvSpPr/>
            <p:nvPr/>
          </p:nvSpPr>
          <p:spPr>
            <a:xfrm>
              <a:off x="3812055"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933954" y="399905"/>
              <a:ext cx="6010319" cy="15544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86" name="tx86"/>
            <p:cNvSpPr/>
            <p:nvPr/>
          </p:nvSpPr>
          <p:spPr>
            <a:xfrm>
              <a:off x="2940203" y="579074"/>
              <a:ext cx="399782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dans leur programme national, Cameroun, 2000-2024</a:t>
              </a:r>
            </a:p>
          </p:txBody>
        </p:sp>
        <p:sp>
          <p:nvSpPr>
            <p:cNvPr id="87" name="tx87"/>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88" name="tx88"/>
            <p:cNvSpPr/>
            <p:nvPr/>
          </p:nvSpPr>
          <p:spPr>
            <a:xfrm>
              <a:off x="1872111" y="6449121"/>
              <a:ext cx="7202298" cy="10362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89" name="tx89"/>
            <p:cNvSpPr/>
            <p:nvPr/>
          </p:nvSpPr>
          <p:spPr>
            <a:xfrm>
              <a:off x="2161389" y="6568567"/>
              <a:ext cx="69130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Quatre indicateurs de couverture vaccinale contribuent à l’Objectif de développement durable 3, indicateur b.1 : DTC3, PCV3, MCV2 et HPV.
L’objectif mondial IA2030 est une couverture de 90 % des quatre antigènes d’ici 2030.
Le Cameroun a les 4 vaccins SDG.
En 2024, le Cameroun aura atteint une couverture d'au moins 90% pour aucun des 4 vaccins.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Ressources supplémentaires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La couverture du DTC1 a augmenté d'un point de pourcentage, passant de 81 % en 2023 à 82 % en 2024.
- La couverture du DTC3 a augmenté de 2 points de pourcentage, passant de 75 % en 2023 à 77 % en 2024.
- Le nombre d'enfants n'ayant reçu aucune dose a diminué de 7 000 en 2024. Cela laisse 168 000 enfants sans vaccination, vulnérables aux maladies évitables par la vaccination, et 47 000 autres avec une protection incomplète.
- Le Cameroun représentait 4,2 % des enfants n'ayant reçu aucune dose de vaccin en Afrique de l'Ouest et du Centre (WCAR) et 1,2 % des enfants n'ayant reçu aucune dose de vaccin au niveau mondial.
- La couverture par le MCV1 est restée constante à 71 % entre 2023 et 2024. Il y a eu 271 000 enfants qui n'ont pas reçu la première vaccination contre la rougeole.
- La couverture par le MCV2 a augmenté de 4 points de pourcentage, passant de 45 % en 2023 à 49 % en 2024.
- La couverture de la dernière dose de la vaccination contre le papillomavirus (HPVc) chez les filles a diminué de 68% à 36% en 2024.</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Calendrier de vaccination, 2024</a:t>
            </a:r>
          </a:p>
        </p:txBody>
      </p:sp>
      <p:graphicFrame>
        <p:nvGraphicFramePr>
          <p:cNvPr id="3" name="Table 2"/>
          <p:cNvGraphicFramePr>
            <a:graphicFrameLocks noGrp="1"/>
          </p:cNvGraphicFramePr>
          <p:nvPr/>
        </p:nvGraphicFramePr>
        <p:xfrm>
          <a:off x="548640" y="1371600"/>
          <a:ext cx="6309360" cy="4572000"/>
        </p:xfrm>
        <a:graphic>
          <a:graphicData uri="http://schemas.openxmlformats.org/drawingml/2006/table">
            <a:tbl>
              <a:tblPr/>
              <a:tblGrid>
                <a:gridCol w="914400">
                  <a:extLst>
                    <a:ext uri="{9D8B030D-6E8A-4147-A177-3AD203B41FA5}">
                      <a16:colId xmlns:a16="http://schemas.microsoft.com/office/drawing/2014/main" val="20000"/>
                    </a:ext>
                  </a:extLst>
                </a:gridCol>
                <a:gridCol w="173736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228600">
                <a:tc gridSpan="2">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gridSpan="4">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Level</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DTWPHIBHEPB</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(females and males)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years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MALARIA</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7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8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2 years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MR</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15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1"/>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présente le calendrier national de vaccination 2024 pour les services de routine dans Cameroun,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Années d'introduction du vaccin</a:t>
            </a:r>
          </a:p>
        </p:txBody>
      </p:sp>
      <p:graphicFrame>
        <p:nvGraphicFramePr>
          <p:cNvPr id="3" name="Table 2"/>
          <p:cNvGraphicFramePr>
            <a:graphicFrameLocks noGrp="1"/>
          </p:cNvGraphicFramePr>
          <p:nvPr/>
        </p:nvGraphicFramePr>
        <p:xfrm>
          <a:off x="548640" y="1371600"/>
          <a:ext cx="9144000" cy="4572000"/>
        </p:xfrm>
        <a:graphic>
          <a:graphicData uri="http://schemas.openxmlformats.org/drawingml/2006/table">
            <a:tbl>
              <a:tblPr/>
              <a:tblGrid>
                <a:gridCol w="27432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National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Partial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(Human Papilloma Virus) vaccine</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2020</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birth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Hepatitis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2003</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Hib (Haemophilus influenzae type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2023</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Malaria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Measles-containing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Meningococcal meningitis vaccines (all strains)</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Mumps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 (Pneumococcal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2011</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Rubella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 (Yellow fever)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4"/>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indique l'année d'introduction de chaque vaccin dans Cameroun.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Rupture des stocks de vaccins</a:t>
            </a:r>
          </a:p>
        </p:txBody>
      </p:sp>
      <p:graphicFrame>
        <p:nvGraphicFramePr>
          <p:cNvPr id="3" name="Table 2"/>
          <p:cNvGraphicFramePr>
            <a:graphicFrameLocks noGrp="1"/>
          </p:cNvGraphicFramePr>
          <p:nvPr/>
        </p:nvGraphicFramePr>
        <p:xfrm>
          <a:off x="548640" y="1371600"/>
          <a:ext cx="9144000" cy="4572000"/>
        </p:xfrm>
        <a:graphic>
          <a:graphicData uri="http://schemas.openxmlformats.org/drawingml/2006/table">
            <a:tbl>
              <a:tblPr/>
              <a:tblGrid>
                <a:gridCol w="1828800">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gridCol w="118872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1188720">
                  <a:extLst>
                    <a:ext uri="{9D8B030D-6E8A-4147-A177-3AD203B41FA5}">
                      <a16:colId xmlns:a16="http://schemas.microsoft.com/office/drawing/2014/main" val="20004"/>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Vaccines / supplies</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2020</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(3m) and subnational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DTP-Hib-HepB</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(4m)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DTP-containing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(6m)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(6m)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(6m)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Hib</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(6m)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Measles-Rubella (MR)</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(4m)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(4m)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(2m)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(2m)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1"/>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Cette carte thermique montre les tendances en matière de couverture vaccinale depuis 2000, les cellules vertes indiquant une couverture de 90 % ou plus.
En 2024, les 15 vaccins (7 %) du calendrier ont atteint une couverture de 90 % ou plus. La couverture vaccinale varie de 49 % à 93 %.
Depuis 2004, des estimations ont été faites pour 10 nouveaux vaccins. Le VPI2 est le vaccin le plus récent déclaré (2023), qui a atteint une couverture de 72% en 2024.
En 2024, le Cameroun a signalé des ruptures de stock de vaccins/approvisionnements (DTC-Hib-HepB, VPH et Rotavirus) (plus d'informations sur la diapositive 8).</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DAPMHHIV-502652578-1607590</_dlc_DocId>
    <_dlc_DocIdUrl xmlns="9e17fbd9-fb4c-4d20-9ec4-18aa77a91b0d">
      <Url>https://unicef.sharepoint.com/teams/DAPM-Health-HIV/_layouts/15/DocIdRedir.aspx?ID=DAPMHHIV-502652578-1607590</Url>
      <Description>DAPMHHIV-502652578-1607590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7457</Words>
  <Application>Microsoft Office PowerPoint</Application>
  <PresentationFormat>Widescreen</PresentationFormat>
  <Paragraphs>1614</Paragraphs>
  <Slides>41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41</vt:i4>
      </vt:variant>
    </vt:vector>
  </HeadingPairs>
  <TitlesOfParts>
    <vt:vector size="50" baseType="lpstr">
      <vt:lpstr>Aptos</vt:lpstr>
      <vt:lpstr>Aptos Display</vt:lpstr>
      <vt:lpstr>Arial</vt:lpstr>
      <vt:lpstr>Calibri</vt:lpstr>
      <vt:lpstr>Helvetica</vt:lpstr>
      <vt:lpstr>Roboto</vt:lpstr>
      <vt:lpstr>Simplified Arabic</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2025-07-14T19:31:40Z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e1c2365c-801c-4bc9-88cb-b0ce54b5ae4d</vt:lpwstr>
  </property>
  <property fmtid="{D5CDD505-2E9C-101B-9397-08002B2CF9AE}" pid="4" name="MediaServiceImageTags">
    <vt:lpwstr/>
  </property>
</Properties>
</file>