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344cfafbe5d8717575ea861125c2c2e9c186061.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199513"/>
            </a:xfrm>
            <a:custGeom>
              <a:avLst/>
              <a:pathLst>
                <a:path w="6444618" h="199513">
                  <a:moveTo>
                    <a:pt x="0" y="199513"/>
                  </a:moveTo>
                  <a:lnTo>
                    <a:pt x="268525" y="159610"/>
                  </a:lnTo>
                  <a:lnTo>
                    <a:pt x="537051" y="159610"/>
                  </a:lnTo>
                  <a:lnTo>
                    <a:pt x="805577" y="159610"/>
                  </a:lnTo>
                  <a:lnTo>
                    <a:pt x="1074103" y="159610"/>
                  </a:lnTo>
                  <a:lnTo>
                    <a:pt x="1342628" y="159610"/>
                  </a:lnTo>
                  <a:lnTo>
                    <a:pt x="1611154" y="0"/>
                  </a:lnTo>
                  <a:lnTo>
                    <a:pt x="1879680" y="0"/>
                  </a:lnTo>
                  <a:lnTo>
                    <a:pt x="2148206" y="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0"/>
                  </a:lnTo>
                  <a:lnTo>
                    <a:pt x="5639041" y="0"/>
                  </a:lnTo>
                  <a:lnTo>
                    <a:pt x="5907567" y="0"/>
                  </a:lnTo>
                  <a:lnTo>
                    <a:pt x="6176092" y="79805"/>
                  </a:lnTo>
                  <a:lnTo>
                    <a:pt x="6444618" y="79805"/>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558638"/>
            </a:xfrm>
            <a:custGeom>
              <a:avLst/>
              <a:pathLst>
                <a:path w="6444618" h="558638">
                  <a:moveTo>
                    <a:pt x="0" y="558638"/>
                  </a:moveTo>
                  <a:lnTo>
                    <a:pt x="268525" y="518735"/>
                  </a:lnTo>
                  <a:lnTo>
                    <a:pt x="537051" y="518735"/>
                  </a:lnTo>
                  <a:lnTo>
                    <a:pt x="805577" y="518735"/>
                  </a:lnTo>
                  <a:lnTo>
                    <a:pt x="1074103" y="478832"/>
                  </a:lnTo>
                  <a:lnTo>
                    <a:pt x="1342628" y="478832"/>
                  </a:lnTo>
                  <a:lnTo>
                    <a:pt x="1611154" y="239416"/>
                  </a:lnTo>
                  <a:lnTo>
                    <a:pt x="1879680" y="239416"/>
                  </a:lnTo>
                  <a:lnTo>
                    <a:pt x="2148206" y="79805"/>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0"/>
                  </a:lnTo>
                  <a:lnTo>
                    <a:pt x="5639041" y="0"/>
                  </a:lnTo>
                  <a:lnTo>
                    <a:pt x="5907567" y="0"/>
                  </a:lnTo>
                  <a:lnTo>
                    <a:pt x="6176092" y="119708"/>
                  </a:lnTo>
                  <a:lnTo>
                    <a:pt x="6444618" y="79805"/>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598540"/>
            </a:xfrm>
            <a:custGeom>
              <a:avLst/>
              <a:pathLst>
                <a:path w="6444618" h="598540">
                  <a:moveTo>
                    <a:pt x="0" y="598540"/>
                  </a:moveTo>
                  <a:lnTo>
                    <a:pt x="268525" y="558638"/>
                  </a:lnTo>
                  <a:lnTo>
                    <a:pt x="537051" y="558638"/>
                  </a:lnTo>
                  <a:lnTo>
                    <a:pt x="805577" y="558638"/>
                  </a:lnTo>
                  <a:lnTo>
                    <a:pt x="1074103" y="518735"/>
                  </a:lnTo>
                  <a:lnTo>
                    <a:pt x="1342628" y="518735"/>
                  </a:lnTo>
                  <a:lnTo>
                    <a:pt x="1611154" y="239416"/>
                  </a:lnTo>
                  <a:lnTo>
                    <a:pt x="1879680" y="199513"/>
                  </a:lnTo>
                  <a:lnTo>
                    <a:pt x="2148206" y="79805"/>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0"/>
                  </a:lnTo>
                  <a:lnTo>
                    <a:pt x="5639041" y="0"/>
                  </a:lnTo>
                  <a:lnTo>
                    <a:pt x="5907567" y="0"/>
                  </a:lnTo>
                  <a:lnTo>
                    <a:pt x="6176092" y="159610"/>
                  </a:lnTo>
                  <a:lnTo>
                    <a:pt x="6444618" y="159610"/>
                  </a:lnTo>
                </a:path>
              </a:pathLst>
            </a:custGeom>
            <a:ln w="27101" cap="flat">
              <a:solidFill>
                <a:srgbClr val="00BFC4">
                  <a:alpha val="100000"/>
                </a:srgbClr>
              </a:solidFill>
              <a:prstDash val="solid"/>
              <a:round/>
            </a:ln>
          </p:spPr>
          <p:txBody>
            <a:bodyPr/>
            <a:lstStyle/>
            <a:p/>
          </p:txBody>
        </p:sp>
        <p:sp>
          <p:nvSpPr>
            <p:cNvPr id="30" name="pl30"/>
            <p:cNvSpPr/>
            <p:nvPr/>
          </p:nvSpPr>
          <p:spPr>
            <a:xfrm>
              <a:off x="2790907" y="1318612"/>
              <a:ext cx="5101989" cy="598540"/>
            </a:xfrm>
            <a:custGeom>
              <a:avLst/>
              <a:pathLst>
                <a:path w="5101989" h="598540">
                  <a:moveTo>
                    <a:pt x="0" y="598540"/>
                  </a:moveTo>
                  <a:lnTo>
                    <a:pt x="268525" y="199513"/>
                  </a:lnTo>
                  <a:lnTo>
                    <a:pt x="537051" y="279319"/>
                  </a:lnTo>
                  <a:lnTo>
                    <a:pt x="805577" y="159610"/>
                  </a:lnTo>
                  <a:lnTo>
                    <a:pt x="1074103" y="39902"/>
                  </a:lnTo>
                  <a:lnTo>
                    <a:pt x="1342628" y="0"/>
                  </a:lnTo>
                  <a:lnTo>
                    <a:pt x="1611154" y="0"/>
                  </a:lnTo>
                  <a:lnTo>
                    <a:pt x="1879680" y="0"/>
                  </a:lnTo>
                  <a:lnTo>
                    <a:pt x="2148206" y="0"/>
                  </a:lnTo>
                  <a:lnTo>
                    <a:pt x="2416732" y="0"/>
                  </a:lnTo>
                  <a:lnTo>
                    <a:pt x="2685257" y="0"/>
                  </a:lnTo>
                  <a:lnTo>
                    <a:pt x="2953783" y="0"/>
                  </a:lnTo>
                  <a:lnTo>
                    <a:pt x="3222309" y="0"/>
                  </a:lnTo>
                  <a:lnTo>
                    <a:pt x="3490835" y="0"/>
                  </a:lnTo>
                  <a:lnTo>
                    <a:pt x="3759360" y="39902"/>
                  </a:lnTo>
                  <a:lnTo>
                    <a:pt x="4027886" y="0"/>
                  </a:lnTo>
                  <a:lnTo>
                    <a:pt x="4296412" y="0"/>
                  </a:lnTo>
                  <a:lnTo>
                    <a:pt x="4564938" y="0"/>
                  </a:lnTo>
                  <a:lnTo>
                    <a:pt x="4833464" y="159610"/>
                  </a:lnTo>
                  <a:lnTo>
                    <a:pt x="5101989" y="15961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4398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4398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47974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83887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87877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2752531" y="187877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0207" y="1034251"/>
              <a:ext cx="261215" cy="354253"/>
            </a:xfrm>
            <a:custGeom>
              <a:avLst/>
              <a:pathLst>
                <a:path w="261215" h="354253">
                  <a:moveTo>
                    <a:pt x="261215" y="0"/>
                  </a:moveTo>
                  <a:lnTo>
                    <a:pt x="0" y="354253"/>
                  </a:lnTo>
                </a:path>
              </a:pathLst>
            </a:custGeom>
          </p:spPr>
          <p:txBody>
            <a:bodyPr/>
            <a:lstStyle/>
            <a:p/>
          </p:txBody>
        </p:sp>
        <p:sp>
          <p:nvSpPr>
            <p:cNvPr id="41" name="pl41"/>
            <p:cNvSpPr/>
            <p:nvPr/>
          </p:nvSpPr>
          <p:spPr>
            <a:xfrm>
              <a:off x="7908826" y="1306060"/>
              <a:ext cx="252597" cy="86879"/>
            </a:xfrm>
            <a:custGeom>
              <a:avLst/>
              <a:pathLst>
                <a:path w="252597" h="86879">
                  <a:moveTo>
                    <a:pt x="252597" y="0"/>
                  </a:moveTo>
                  <a:lnTo>
                    <a:pt x="0" y="86879"/>
                  </a:lnTo>
                </a:path>
              </a:pathLst>
            </a:custGeom>
          </p:spPr>
          <p:txBody>
            <a:bodyPr/>
            <a:lstStyle/>
            <a:p/>
          </p:txBody>
        </p:sp>
        <p:sp>
          <p:nvSpPr>
            <p:cNvPr id="42" name="pl42"/>
            <p:cNvSpPr/>
            <p:nvPr/>
          </p:nvSpPr>
          <p:spPr>
            <a:xfrm>
              <a:off x="7900627" y="1488028"/>
              <a:ext cx="260796" cy="330796"/>
            </a:xfrm>
            <a:custGeom>
              <a:avLst/>
              <a:pathLst>
                <a:path w="260796" h="330796">
                  <a:moveTo>
                    <a:pt x="260796" y="330796"/>
                  </a:moveTo>
                  <a:lnTo>
                    <a:pt x="0" y="0"/>
                  </a:lnTo>
                </a:path>
              </a:pathLst>
            </a:custGeom>
          </p:spPr>
          <p:txBody>
            <a:bodyPr/>
            <a:lstStyle/>
            <a:p/>
          </p:txBody>
        </p:sp>
        <p:sp>
          <p:nvSpPr>
            <p:cNvPr id="43" name="pl43"/>
            <p:cNvSpPr/>
            <p:nvPr/>
          </p:nvSpPr>
          <p:spPr>
            <a:xfrm>
              <a:off x="7909587" y="1482866"/>
              <a:ext cx="251836" cy="70059"/>
            </a:xfrm>
            <a:custGeom>
              <a:avLst/>
              <a:pathLst>
                <a:path w="251836" h="70059">
                  <a:moveTo>
                    <a:pt x="251836" y="70059"/>
                  </a:moveTo>
                  <a:lnTo>
                    <a:pt x="0" y="0"/>
                  </a:lnTo>
                </a:path>
              </a:pathLst>
            </a:custGeom>
          </p:spPr>
          <p:txBody>
            <a:bodyPr/>
            <a:lstStyle/>
            <a:p/>
          </p:txBody>
        </p:sp>
        <p:sp>
          <p:nvSpPr>
            <p:cNvPr id="44" name="pg44"/>
            <p:cNvSpPr/>
            <p:nvPr/>
          </p:nvSpPr>
          <p:spPr>
            <a:xfrm>
              <a:off x="8092843" y="92512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96596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97%</a:t>
              </a:r>
            </a:p>
          </p:txBody>
        </p:sp>
        <p:sp>
          <p:nvSpPr>
            <p:cNvPr id="46" name="pg46"/>
            <p:cNvSpPr/>
            <p:nvPr/>
          </p:nvSpPr>
          <p:spPr>
            <a:xfrm>
              <a:off x="8092843" y="119945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24029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97%</a:t>
              </a:r>
            </a:p>
          </p:txBody>
        </p:sp>
        <p:sp>
          <p:nvSpPr>
            <p:cNvPr id="48" name="pg48"/>
            <p:cNvSpPr/>
            <p:nvPr/>
          </p:nvSpPr>
          <p:spPr>
            <a:xfrm>
              <a:off x="8092843" y="174669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78753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95%</a:t>
              </a:r>
            </a:p>
          </p:txBody>
        </p:sp>
        <p:sp>
          <p:nvSpPr>
            <p:cNvPr id="50" name="pg50"/>
            <p:cNvSpPr/>
            <p:nvPr/>
          </p:nvSpPr>
          <p:spPr>
            <a:xfrm>
              <a:off x="8092843" y="147220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51305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95%</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41708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China,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95%.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achieved the 95% target and MCV2 coverage achieved the 95% target.
Between 2023 and 2024, 1 vaccines increased coverage, 0 declined and 3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3184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2080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0976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7632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6528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733020"/>
              <a:ext cx="249522" cy="1140619"/>
            </a:xfrm>
            <a:prstGeom prst="rect">
              <a:avLst/>
            </a:prstGeom>
            <a:solidFill>
              <a:srgbClr val="1CABE2">
                <a:alpha val="100000"/>
              </a:srgbClr>
            </a:solidFill>
          </p:spPr>
          <p:txBody>
            <a:bodyPr/>
            <a:lstStyle/>
            <a:p/>
          </p:txBody>
        </p:sp>
        <p:sp>
          <p:nvSpPr>
            <p:cNvPr id="22" name="rc22"/>
            <p:cNvSpPr/>
            <p:nvPr/>
          </p:nvSpPr>
          <p:spPr>
            <a:xfrm>
              <a:off x="1573521" y="2974054"/>
              <a:ext cx="249522" cy="899585"/>
            </a:xfrm>
            <a:prstGeom prst="rect">
              <a:avLst/>
            </a:prstGeom>
            <a:solidFill>
              <a:srgbClr val="1CABE2">
                <a:alpha val="100000"/>
              </a:srgbClr>
            </a:solidFill>
          </p:spPr>
          <p:txBody>
            <a:bodyPr/>
            <a:lstStyle/>
            <a:p/>
          </p:txBody>
        </p:sp>
        <p:sp>
          <p:nvSpPr>
            <p:cNvPr id="23" name="rc23"/>
            <p:cNvSpPr/>
            <p:nvPr/>
          </p:nvSpPr>
          <p:spPr>
            <a:xfrm>
              <a:off x="1850769" y="2983803"/>
              <a:ext cx="249522" cy="889836"/>
            </a:xfrm>
            <a:prstGeom prst="rect">
              <a:avLst/>
            </a:prstGeom>
            <a:solidFill>
              <a:srgbClr val="1CABE2">
                <a:alpha val="100000"/>
              </a:srgbClr>
            </a:solidFill>
          </p:spPr>
          <p:txBody>
            <a:bodyPr/>
            <a:lstStyle/>
            <a:p/>
          </p:txBody>
        </p:sp>
        <p:sp>
          <p:nvSpPr>
            <p:cNvPr id="24" name="rc24"/>
            <p:cNvSpPr/>
            <p:nvPr/>
          </p:nvSpPr>
          <p:spPr>
            <a:xfrm>
              <a:off x="2128016" y="2991209"/>
              <a:ext cx="249522" cy="882431"/>
            </a:xfrm>
            <a:prstGeom prst="rect">
              <a:avLst/>
            </a:prstGeom>
            <a:solidFill>
              <a:srgbClr val="1CABE2">
                <a:alpha val="100000"/>
              </a:srgbClr>
            </a:solidFill>
          </p:spPr>
          <p:txBody>
            <a:bodyPr/>
            <a:lstStyle/>
            <a:p/>
          </p:txBody>
        </p:sp>
        <p:sp>
          <p:nvSpPr>
            <p:cNvPr id="25" name="rc25"/>
            <p:cNvSpPr/>
            <p:nvPr/>
          </p:nvSpPr>
          <p:spPr>
            <a:xfrm>
              <a:off x="2405264" y="2976686"/>
              <a:ext cx="249522" cy="896953"/>
            </a:xfrm>
            <a:prstGeom prst="rect">
              <a:avLst/>
            </a:prstGeom>
            <a:solidFill>
              <a:srgbClr val="1CABE2">
                <a:alpha val="100000"/>
              </a:srgbClr>
            </a:solidFill>
          </p:spPr>
          <p:txBody>
            <a:bodyPr/>
            <a:lstStyle/>
            <a:p/>
          </p:txBody>
        </p:sp>
        <p:sp>
          <p:nvSpPr>
            <p:cNvPr id="26" name="rc26"/>
            <p:cNvSpPr/>
            <p:nvPr/>
          </p:nvSpPr>
          <p:spPr>
            <a:xfrm>
              <a:off x="2682512" y="2967580"/>
              <a:ext cx="249522" cy="906060"/>
            </a:xfrm>
            <a:prstGeom prst="rect">
              <a:avLst/>
            </a:prstGeom>
            <a:solidFill>
              <a:srgbClr val="1CABE2">
                <a:alpha val="100000"/>
              </a:srgbClr>
            </a:solidFill>
          </p:spPr>
          <p:txBody>
            <a:bodyPr/>
            <a:lstStyle/>
            <a:p/>
          </p:txBody>
        </p:sp>
        <p:sp>
          <p:nvSpPr>
            <p:cNvPr id="27" name="rc27"/>
            <p:cNvSpPr/>
            <p:nvPr/>
          </p:nvSpPr>
          <p:spPr>
            <a:xfrm>
              <a:off x="2959759" y="3689267"/>
              <a:ext cx="249522" cy="184372"/>
            </a:xfrm>
            <a:prstGeom prst="rect">
              <a:avLst/>
            </a:prstGeom>
            <a:solidFill>
              <a:srgbClr val="1CABE2">
                <a:alpha val="100000"/>
              </a:srgbClr>
            </a:solidFill>
          </p:spPr>
          <p:txBody>
            <a:bodyPr/>
            <a:lstStyle/>
            <a:p/>
          </p:txBody>
        </p:sp>
        <p:sp>
          <p:nvSpPr>
            <p:cNvPr id="28" name="rc28"/>
            <p:cNvSpPr/>
            <p:nvPr/>
          </p:nvSpPr>
          <p:spPr>
            <a:xfrm>
              <a:off x="3237007" y="3685366"/>
              <a:ext cx="249522" cy="188273"/>
            </a:xfrm>
            <a:prstGeom prst="rect">
              <a:avLst/>
            </a:prstGeom>
            <a:solidFill>
              <a:srgbClr val="1CABE2">
                <a:alpha val="100000"/>
              </a:srgbClr>
            </a:solidFill>
          </p:spPr>
          <p:txBody>
            <a:bodyPr/>
            <a:lstStyle/>
            <a:p/>
          </p:txBody>
        </p:sp>
        <p:sp>
          <p:nvSpPr>
            <p:cNvPr id="29" name="rc29"/>
            <p:cNvSpPr/>
            <p:nvPr/>
          </p:nvSpPr>
          <p:spPr>
            <a:xfrm>
              <a:off x="3514255" y="3679573"/>
              <a:ext cx="249522" cy="194066"/>
            </a:xfrm>
            <a:prstGeom prst="rect">
              <a:avLst/>
            </a:prstGeom>
            <a:solidFill>
              <a:srgbClr val="1CABE2">
                <a:alpha val="100000"/>
              </a:srgbClr>
            </a:solidFill>
          </p:spPr>
          <p:txBody>
            <a:bodyPr/>
            <a:lstStyle/>
            <a:p/>
          </p:txBody>
        </p:sp>
        <p:sp>
          <p:nvSpPr>
            <p:cNvPr id="30" name="rc30"/>
            <p:cNvSpPr/>
            <p:nvPr/>
          </p:nvSpPr>
          <p:spPr>
            <a:xfrm>
              <a:off x="3791502" y="3675847"/>
              <a:ext cx="249522" cy="197792"/>
            </a:xfrm>
            <a:prstGeom prst="rect">
              <a:avLst/>
            </a:prstGeom>
            <a:solidFill>
              <a:srgbClr val="1CABE2">
                <a:alpha val="100000"/>
              </a:srgbClr>
            </a:solidFill>
          </p:spPr>
          <p:txBody>
            <a:bodyPr/>
            <a:lstStyle/>
            <a:p/>
          </p:txBody>
        </p:sp>
        <p:sp>
          <p:nvSpPr>
            <p:cNvPr id="31" name="rc31"/>
            <p:cNvSpPr/>
            <p:nvPr/>
          </p:nvSpPr>
          <p:spPr>
            <a:xfrm>
              <a:off x="4068750" y="3676963"/>
              <a:ext cx="249522" cy="196676"/>
            </a:xfrm>
            <a:prstGeom prst="rect">
              <a:avLst/>
            </a:prstGeom>
            <a:solidFill>
              <a:srgbClr val="1CABE2">
                <a:alpha val="100000"/>
              </a:srgbClr>
            </a:solidFill>
          </p:spPr>
          <p:txBody>
            <a:bodyPr/>
            <a:lstStyle/>
            <a:p/>
          </p:txBody>
        </p:sp>
        <p:sp>
          <p:nvSpPr>
            <p:cNvPr id="32" name="rc32"/>
            <p:cNvSpPr/>
            <p:nvPr/>
          </p:nvSpPr>
          <p:spPr>
            <a:xfrm>
              <a:off x="4345998" y="3677753"/>
              <a:ext cx="249522" cy="195886"/>
            </a:xfrm>
            <a:prstGeom prst="rect">
              <a:avLst/>
            </a:prstGeom>
            <a:solidFill>
              <a:srgbClr val="1CABE2">
                <a:alpha val="100000"/>
              </a:srgbClr>
            </a:solidFill>
          </p:spPr>
          <p:txBody>
            <a:bodyPr/>
            <a:lstStyle/>
            <a:p/>
          </p:txBody>
        </p:sp>
        <p:sp>
          <p:nvSpPr>
            <p:cNvPr id="33" name="rc33"/>
            <p:cNvSpPr/>
            <p:nvPr/>
          </p:nvSpPr>
          <p:spPr>
            <a:xfrm>
              <a:off x="4623245" y="3661957"/>
              <a:ext cx="249522" cy="211682"/>
            </a:xfrm>
            <a:prstGeom prst="rect">
              <a:avLst/>
            </a:prstGeom>
            <a:solidFill>
              <a:srgbClr val="1CABE2">
                <a:alpha val="100000"/>
              </a:srgbClr>
            </a:solidFill>
          </p:spPr>
          <p:txBody>
            <a:bodyPr/>
            <a:lstStyle/>
            <a:p/>
          </p:txBody>
        </p:sp>
        <p:sp>
          <p:nvSpPr>
            <p:cNvPr id="34" name="rc34"/>
            <p:cNvSpPr/>
            <p:nvPr/>
          </p:nvSpPr>
          <p:spPr>
            <a:xfrm>
              <a:off x="4900493" y="3672253"/>
              <a:ext cx="249522" cy="201387"/>
            </a:xfrm>
            <a:prstGeom prst="rect">
              <a:avLst/>
            </a:prstGeom>
            <a:solidFill>
              <a:srgbClr val="1CABE2">
                <a:alpha val="100000"/>
              </a:srgbClr>
            </a:solidFill>
          </p:spPr>
          <p:txBody>
            <a:bodyPr/>
            <a:lstStyle/>
            <a:p/>
          </p:txBody>
        </p:sp>
        <p:sp>
          <p:nvSpPr>
            <p:cNvPr id="35" name="rc35"/>
            <p:cNvSpPr/>
            <p:nvPr/>
          </p:nvSpPr>
          <p:spPr>
            <a:xfrm>
              <a:off x="5177741" y="3666917"/>
              <a:ext cx="249522" cy="206722"/>
            </a:xfrm>
            <a:prstGeom prst="rect">
              <a:avLst/>
            </a:prstGeom>
            <a:solidFill>
              <a:srgbClr val="1CABE2">
                <a:alpha val="100000"/>
              </a:srgbClr>
            </a:solidFill>
          </p:spPr>
          <p:txBody>
            <a:bodyPr/>
            <a:lstStyle/>
            <a:p/>
          </p:txBody>
        </p:sp>
        <p:sp>
          <p:nvSpPr>
            <p:cNvPr id="36" name="rc36"/>
            <p:cNvSpPr/>
            <p:nvPr/>
          </p:nvSpPr>
          <p:spPr>
            <a:xfrm>
              <a:off x="5454988" y="3680582"/>
              <a:ext cx="249522" cy="193058"/>
            </a:xfrm>
            <a:prstGeom prst="rect">
              <a:avLst/>
            </a:prstGeom>
            <a:solidFill>
              <a:srgbClr val="1CABE2">
                <a:alpha val="100000"/>
              </a:srgbClr>
            </a:solidFill>
          </p:spPr>
          <p:txBody>
            <a:bodyPr/>
            <a:lstStyle/>
            <a:p/>
          </p:txBody>
        </p:sp>
        <p:sp>
          <p:nvSpPr>
            <p:cNvPr id="37" name="rc37"/>
            <p:cNvSpPr/>
            <p:nvPr/>
          </p:nvSpPr>
          <p:spPr>
            <a:xfrm>
              <a:off x="5732236" y="3671533"/>
              <a:ext cx="249522" cy="202106"/>
            </a:xfrm>
            <a:prstGeom prst="rect">
              <a:avLst/>
            </a:prstGeom>
            <a:solidFill>
              <a:srgbClr val="1CABE2">
                <a:alpha val="100000"/>
              </a:srgbClr>
            </a:solidFill>
          </p:spPr>
          <p:txBody>
            <a:bodyPr/>
            <a:lstStyle/>
            <a:p/>
          </p:txBody>
        </p:sp>
        <p:sp>
          <p:nvSpPr>
            <p:cNvPr id="38" name="rc38"/>
            <p:cNvSpPr/>
            <p:nvPr/>
          </p:nvSpPr>
          <p:spPr>
            <a:xfrm>
              <a:off x="6009484" y="3672189"/>
              <a:ext cx="249522" cy="201450"/>
            </a:xfrm>
            <a:prstGeom prst="rect">
              <a:avLst/>
            </a:prstGeom>
            <a:solidFill>
              <a:srgbClr val="1CABE2">
                <a:alpha val="100000"/>
              </a:srgbClr>
            </a:solidFill>
          </p:spPr>
          <p:txBody>
            <a:bodyPr/>
            <a:lstStyle/>
            <a:p/>
          </p:txBody>
        </p:sp>
        <p:sp>
          <p:nvSpPr>
            <p:cNvPr id="39" name="rc39"/>
            <p:cNvSpPr/>
            <p:nvPr/>
          </p:nvSpPr>
          <p:spPr>
            <a:xfrm>
              <a:off x="6286731" y="3704143"/>
              <a:ext cx="249522" cy="169496"/>
            </a:xfrm>
            <a:prstGeom prst="rect">
              <a:avLst/>
            </a:prstGeom>
            <a:solidFill>
              <a:srgbClr val="1CABE2">
                <a:alpha val="100000"/>
              </a:srgbClr>
            </a:solidFill>
          </p:spPr>
          <p:txBody>
            <a:bodyPr/>
            <a:lstStyle/>
            <a:p/>
          </p:txBody>
        </p:sp>
        <p:sp>
          <p:nvSpPr>
            <p:cNvPr id="40" name="rc40"/>
            <p:cNvSpPr/>
            <p:nvPr/>
          </p:nvSpPr>
          <p:spPr>
            <a:xfrm>
              <a:off x="6563979" y="3712256"/>
              <a:ext cx="249522" cy="161383"/>
            </a:xfrm>
            <a:prstGeom prst="rect">
              <a:avLst/>
            </a:prstGeom>
            <a:solidFill>
              <a:srgbClr val="1CABE2">
                <a:alpha val="100000"/>
              </a:srgbClr>
            </a:solidFill>
          </p:spPr>
          <p:txBody>
            <a:bodyPr/>
            <a:lstStyle/>
            <a:p/>
          </p:txBody>
        </p:sp>
        <p:sp>
          <p:nvSpPr>
            <p:cNvPr id="41" name="rc41"/>
            <p:cNvSpPr/>
            <p:nvPr/>
          </p:nvSpPr>
          <p:spPr>
            <a:xfrm>
              <a:off x="6841227" y="3742819"/>
              <a:ext cx="249522" cy="130820"/>
            </a:xfrm>
            <a:prstGeom prst="rect">
              <a:avLst/>
            </a:prstGeom>
            <a:solidFill>
              <a:srgbClr val="1CABE2">
                <a:alpha val="100000"/>
              </a:srgbClr>
            </a:solidFill>
          </p:spPr>
          <p:txBody>
            <a:bodyPr/>
            <a:lstStyle/>
            <a:p/>
          </p:txBody>
        </p:sp>
        <p:sp>
          <p:nvSpPr>
            <p:cNvPr id="42" name="rc42"/>
            <p:cNvSpPr/>
            <p:nvPr/>
          </p:nvSpPr>
          <p:spPr>
            <a:xfrm>
              <a:off x="7118474" y="3758046"/>
              <a:ext cx="249522" cy="115593"/>
            </a:xfrm>
            <a:prstGeom prst="rect">
              <a:avLst/>
            </a:prstGeom>
            <a:solidFill>
              <a:srgbClr val="1CABE2">
                <a:alpha val="100000"/>
              </a:srgbClr>
            </a:solidFill>
          </p:spPr>
          <p:txBody>
            <a:bodyPr/>
            <a:lstStyle/>
            <a:p/>
          </p:txBody>
        </p:sp>
        <p:sp>
          <p:nvSpPr>
            <p:cNvPr id="43" name="rc43"/>
            <p:cNvSpPr/>
            <p:nvPr/>
          </p:nvSpPr>
          <p:spPr>
            <a:xfrm>
              <a:off x="7395722" y="3769131"/>
              <a:ext cx="249522" cy="104508"/>
            </a:xfrm>
            <a:prstGeom prst="rect">
              <a:avLst/>
            </a:prstGeom>
            <a:solidFill>
              <a:srgbClr val="1CABE2">
                <a:alpha val="100000"/>
              </a:srgbClr>
            </a:solidFill>
          </p:spPr>
          <p:txBody>
            <a:bodyPr/>
            <a:lstStyle/>
            <a:p/>
          </p:txBody>
        </p:sp>
        <p:sp>
          <p:nvSpPr>
            <p:cNvPr id="44" name="rc44"/>
            <p:cNvSpPr/>
            <p:nvPr/>
          </p:nvSpPr>
          <p:spPr>
            <a:xfrm>
              <a:off x="7672970" y="3578473"/>
              <a:ext cx="249522" cy="295166"/>
            </a:xfrm>
            <a:prstGeom prst="rect">
              <a:avLst/>
            </a:prstGeom>
            <a:solidFill>
              <a:srgbClr val="1CABE2">
                <a:alpha val="100000"/>
              </a:srgbClr>
            </a:solidFill>
          </p:spPr>
          <p:txBody>
            <a:bodyPr/>
            <a:lstStyle/>
            <a:p/>
          </p:txBody>
        </p:sp>
        <p:sp>
          <p:nvSpPr>
            <p:cNvPr id="45" name="rc45"/>
            <p:cNvSpPr/>
            <p:nvPr/>
          </p:nvSpPr>
          <p:spPr>
            <a:xfrm>
              <a:off x="7950217" y="3581382"/>
              <a:ext cx="249522" cy="292257"/>
            </a:xfrm>
            <a:prstGeom prst="rect">
              <a:avLst/>
            </a:prstGeom>
            <a:solidFill>
              <a:srgbClr val="1CABE2">
                <a:alpha val="100000"/>
              </a:srgbClr>
            </a:solidFill>
          </p:spPr>
          <p:txBody>
            <a:bodyPr/>
            <a:lstStyle/>
            <a:p/>
          </p:txBody>
        </p:sp>
        <p:sp>
          <p:nvSpPr>
            <p:cNvPr id="46" name="rc46"/>
            <p:cNvSpPr/>
            <p:nvPr/>
          </p:nvSpPr>
          <p:spPr>
            <a:xfrm>
              <a:off x="1296273" y="1022090"/>
              <a:ext cx="249522" cy="1710929"/>
            </a:xfrm>
            <a:prstGeom prst="rect">
              <a:avLst/>
            </a:prstGeom>
            <a:solidFill>
              <a:srgbClr val="B3B3B3">
                <a:alpha val="100000"/>
              </a:srgbClr>
            </a:solidFill>
          </p:spPr>
          <p:txBody>
            <a:bodyPr/>
            <a:lstStyle/>
            <a:p/>
          </p:txBody>
        </p:sp>
        <p:sp>
          <p:nvSpPr>
            <p:cNvPr id="47" name="rc47"/>
            <p:cNvSpPr/>
            <p:nvPr/>
          </p:nvSpPr>
          <p:spPr>
            <a:xfrm>
              <a:off x="1573521" y="1354799"/>
              <a:ext cx="249522" cy="1619255"/>
            </a:xfrm>
            <a:prstGeom prst="rect">
              <a:avLst/>
            </a:prstGeom>
            <a:solidFill>
              <a:srgbClr val="B3B3B3">
                <a:alpha val="100000"/>
              </a:srgbClr>
            </a:solidFill>
          </p:spPr>
          <p:txBody>
            <a:bodyPr/>
            <a:lstStyle/>
            <a:p/>
          </p:txBody>
        </p:sp>
        <p:sp>
          <p:nvSpPr>
            <p:cNvPr id="48" name="rc48"/>
            <p:cNvSpPr/>
            <p:nvPr/>
          </p:nvSpPr>
          <p:spPr>
            <a:xfrm>
              <a:off x="1850769" y="1382098"/>
              <a:ext cx="249522" cy="1601705"/>
            </a:xfrm>
            <a:prstGeom prst="rect">
              <a:avLst/>
            </a:prstGeom>
            <a:solidFill>
              <a:srgbClr val="B3B3B3">
                <a:alpha val="100000"/>
              </a:srgbClr>
            </a:solidFill>
          </p:spPr>
          <p:txBody>
            <a:bodyPr/>
            <a:lstStyle/>
            <a:p/>
          </p:txBody>
        </p:sp>
        <p:sp>
          <p:nvSpPr>
            <p:cNvPr id="49" name="rc49"/>
            <p:cNvSpPr/>
            <p:nvPr/>
          </p:nvSpPr>
          <p:spPr>
            <a:xfrm>
              <a:off x="2128016" y="1402832"/>
              <a:ext cx="249522" cy="1588376"/>
            </a:xfrm>
            <a:prstGeom prst="rect">
              <a:avLst/>
            </a:prstGeom>
            <a:solidFill>
              <a:srgbClr val="B3B3B3">
                <a:alpha val="100000"/>
              </a:srgbClr>
            </a:solidFill>
          </p:spPr>
          <p:txBody>
            <a:bodyPr/>
            <a:lstStyle/>
            <a:p/>
          </p:txBody>
        </p:sp>
        <p:sp>
          <p:nvSpPr>
            <p:cNvPr id="50" name="rc50"/>
            <p:cNvSpPr/>
            <p:nvPr/>
          </p:nvSpPr>
          <p:spPr>
            <a:xfrm>
              <a:off x="2405264" y="1541559"/>
              <a:ext cx="249522" cy="1435126"/>
            </a:xfrm>
            <a:prstGeom prst="rect">
              <a:avLst/>
            </a:prstGeom>
            <a:solidFill>
              <a:srgbClr val="B3B3B3">
                <a:alpha val="100000"/>
              </a:srgbClr>
            </a:solidFill>
          </p:spPr>
          <p:txBody>
            <a:bodyPr/>
            <a:lstStyle/>
            <a:p/>
          </p:txBody>
        </p:sp>
        <p:sp>
          <p:nvSpPr>
            <p:cNvPr id="51" name="rc51"/>
            <p:cNvSpPr/>
            <p:nvPr/>
          </p:nvSpPr>
          <p:spPr>
            <a:xfrm>
              <a:off x="2682512" y="1517883"/>
              <a:ext cx="249522" cy="1449696"/>
            </a:xfrm>
            <a:prstGeom prst="rect">
              <a:avLst/>
            </a:prstGeom>
            <a:solidFill>
              <a:srgbClr val="B3B3B3">
                <a:alpha val="100000"/>
              </a:srgbClr>
            </a:solidFill>
          </p:spPr>
          <p:txBody>
            <a:bodyPr/>
            <a:lstStyle/>
            <a:p/>
          </p:txBody>
        </p:sp>
        <p:sp>
          <p:nvSpPr>
            <p:cNvPr id="52" name="rc52"/>
            <p:cNvSpPr/>
            <p:nvPr/>
          </p:nvSpPr>
          <p:spPr>
            <a:xfrm>
              <a:off x="2959759" y="2583035"/>
              <a:ext cx="249522" cy="1106232"/>
            </a:xfrm>
            <a:prstGeom prst="rect">
              <a:avLst/>
            </a:prstGeom>
            <a:solidFill>
              <a:srgbClr val="B3B3B3">
                <a:alpha val="100000"/>
              </a:srgbClr>
            </a:solidFill>
          </p:spPr>
          <p:txBody>
            <a:bodyPr/>
            <a:lstStyle/>
            <a:p/>
          </p:txBody>
        </p:sp>
        <p:sp>
          <p:nvSpPr>
            <p:cNvPr id="53" name="rc53"/>
            <p:cNvSpPr/>
            <p:nvPr/>
          </p:nvSpPr>
          <p:spPr>
            <a:xfrm>
              <a:off x="3237007" y="2555726"/>
              <a:ext cx="249522" cy="1129640"/>
            </a:xfrm>
            <a:prstGeom prst="rect">
              <a:avLst/>
            </a:prstGeom>
            <a:solidFill>
              <a:srgbClr val="B3B3B3">
                <a:alpha val="100000"/>
              </a:srgbClr>
            </a:solidFill>
          </p:spPr>
          <p:txBody>
            <a:bodyPr/>
            <a:lstStyle/>
            <a:p/>
          </p:txBody>
        </p:sp>
        <p:sp>
          <p:nvSpPr>
            <p:cNvPr id="54" name="rc54"/>
            <p:cNvSpPr/>
            <p:nvPr/>
          </p:nvSpPr>
          <p:spPr>
            <a:xfrm>
              <a:off x="3514255" y="3291441"/>
              <a:ext cx="249522" cy="388132"/>
            </a:xfrm>
            <a:prstGeom prst="rect">
              <a:avLst/>
            </a:prstGeom>
            <a:solidFill>
              <a:srgbClr val="B3B3B3">
                <a:alpha val="100000"/>
              </a:srgbClr>
            </a:solidFill>
          </p:spPr>
          <p:txBody>
            <a:bodyPr/>
            <a:lstStyle/>
            <a:p/>
          </p:txBody>
        </p:sp>
        <p:sp>
          <p:nvSpPr>
            <p:cNvPr id="55" name="rc55"/>
            <p:cNvSpPr/>
            <p:nvPr/>
          </p:nvSpPr>
          <p:spPr>
            <a:xfrm>
              <a:off x="3791502" y="3675847"/>
              <a:ext cx="249522" cy="0"/>
            </a:xfrm>
            <a:prstGeom prst="rect">
              <a:avLst/>
            </a:prstGeom>
            <a:solidFill>
              <a:srgbClr val="B3B3B3">
                <a:alpha val="100000"/>
              </a:srgbClr>
            </a:solidFill>
          </p:spPr>
          <p:txBody>
            <a:bodyPr/>
            <a:lstStyle/>
            <a:p/>
          </p:txBody>
        </p:sp>
        <p:sp>
          <p:nvSpPr>
            <p:cNvPr id="56" name="rc56"/>
            <p:cNvSpPr/>
            <p:nvPr/>
          </p:nvSpPr>
          <p:spPr>
            <a:xfrm>
              <a:off x="4068750" y="3676963"/>
              <a:ext cx="249522" cy="0"/>
            </a:xfrm>
            <a:prstGeom prst="rect">
              <a:avLst/>
            </a:prstGeom>
            <a:solidFill>
              <a:srgbClr val="B3B3B3">
                <a:alpha val="100000"/>
              </a:srgbClr>
            </a:solidFill>
          </p:spPr>
          <p:txBody>
            <a:bodyPr/>
            <a:lstStyle/>
            <a:p/>
          </p:txBody>
        </p:sp>
        <p:sp>
          <p:nvSpPr>
            <p:cNvPr id="57" name="rc57"/>
            <p:cNvSpPr/>
            <p:nvPr/>
          </p:nvSpPr>
          <p:spPr>
            <a:xfrm>
              <a:off x="4345998" y="3677753"/>
              <a:ext cx="249522" cy="0"/>
            </a:xfrm>
            <a:prstGeom prst="rect">
              <a:avLst/>
            </a:prstGeom>
            <a:solidFill>
              <a:srgbClr val="B3B3B3">
                <a:alpha val="100000"/>
              </a:srgbClr>
            </a:solidFill>
          </p:spPr>
          <p:txBody>
            <a:bodyPr/>
            <a:lstStyle/>
            <a:p/>
          </p:txBody>
        </p:sp>
        <p:sp>
          <p:nvSpPr>
            <p:cNvPr id="58" name="rc58"/>
            <p:cNvSpPr/>
            <p:nvPr/>
          </p:nvSpPr>
          <p:spPr>
            <a:xfrm>
              <a:off x="4623245" y="3661957"/>
              <a:ext cx="249522" cy="0"/>
            </a:xfrm>
            <a:prstGeom prst="rect">
              <a:avLst/>
            </a:prstGeom>
            <a:solidFill>
              <a:srgbClr val="B3B3B3">
                <a:alpha val="100000"/>
              </a:srgbClr>
            </a:solidFill>
          </p:spPr>
          <p:txBody>
            <a:bodyPr/>
            <a:lstStyle/>
            <a:p/>
          </p:txBody>
        </p:sp>
        <p:sp>
          <p:nvSpPr>
            <p:cNvPr id="59" name="rc59"/>
            <p:cNvSpPr/>
            <p:nvPr/>
          </p:nvSpPr>
          <p:spPr>
            <a:xfrm>
              <a:off x="4900493" y="3672253"/>
              <a:ext cx="249522" cy="0"/>
            </a:xfrm>
            <a:prstGeom prst="rect">
              <a:avLst/>
            </a:prstGeom>
            <a:solidFill>
              <a:srgbClr val="B3B3B3">
                <a:alpha val="100000"/>
              </a:srgbClr>
            </a:solidFill>
          </p:spPr>
          <p:txBody>
            <a:bodyPr/>
            <a:lstStyle/>
            <a:p/>
          </p:txBody>
        </p:sp>
        <p:sp>
          <p:nvSpPr>
            <p:cNvPr id="60" name="rc60"/>
            <p:cNvSpPr/>
            <p:nvPr/>
          </p:nvSpPr>
          <p:spPr>
            <a:xfrm>
              <a:off x="5177741" y="3666917"/>
              <a:ext cx="249522" cy="0"/>
            </a:xfrm>
            <a:prstGeom prst="rect">
              <a:avLst/>
            </a:prstGeom>
            <a:solidFill>
              <a:srgbClr val="B3B3B3">
                <a:alpha val="100000"/>
              </a:srgbClr>
            </a:solidFill>
          </p:spPr>
          <p:txBody>
            <a:bodyPr/>
            <a:lstStyle/>
            <a:p/>
          </p:txBody>
        </p:sp>
        <p:sp>
          <p:nvSpPr>
            <p:cNvPr id="61" name="rc61"/>
            <p:cNvSpPr/>
            <p:nvPr/>
          </p:nvSpPr>
          <p:spPr>
            <a:xfrm>
              <a:off x="5454988" y="3680582"/>
              <a:ext cx="249522" cy="0"/>
            </a:xfrm>
            <a:prstGeom prst="rect">
              <a:avLst/>
            </a:prstGeom>
            <a:solidFill>
              <a:srgbClr val="B3B3B3">
                <a:alpha val="100000"/>
              </a:srgbClr>
            </a:solidFill>
          </p:spPr>
          <p:txBody>
            <a:bodyPr/>
            <a:lstStyle/>
            <a:p/>
          </p:txBody>
        </p:sp>
        <p:sp>
          <p:nvSpPr>
            <p:cNvPr id="62" name="rc62"/>
            <p:cNvSpPr/>
            <p:nvPr/>
          </p:nvSpPr>
          <p:spPr>
            <a:xfrm>
              <a:off x="5732236" y="3671533"/>
              <a:ext cx="249522" cy="0"/>
            </a:xfrm>
            <a:prstGeom prst="rect">
              <a:avLst/>
            </a:prstGeom>
            <a:solidFill>
              <a:srgbClr val="B3B3B3">
                <a:alpha val="100000"/>
              </a:srgbClr>
            </a:solidFill>
          </p:spPr>
          <p:txBody>
            <a:bodyPr/>
            <a:lstStyle/>
            <a:p/>
          </p:txBody>
        </p:sp>
        <p:sp>
          <p:nvSpPr>
            <p:cNvPr id="63" name="rc63"/>
            <p:cNvSpPr/>
            <p:nvPr/>
          </p:nvSpPr>
          <p:spPr>
            <a:xfrm>
              <a:off x="6009484" y="3672189"/>
              <a:ext cx="249522" cy="0"/>
            </a:xfrm>
            <a:prstGeom prst="rect">
              <a:avLst/>
            </a:prstGeom>
            <a:solidFill>
              <a:srgbClr val="B3B3B3">
                <a:alpha val="100000"/>
              </a:srgbClr>
            </a:solidFill>
          </p:spPr>
          <p:txBody>
            <a:bodyPr/>
            <a:lstStyle/>
            <a:p/>
          </p:txBody>
        </p:sp>
        <p:sp>
          <p:nvSpPr>
            <p:cNvPr id="64" name="rc64"/>
            <p:cNvSpPr/>
            <p:nvPr/>
          </p:nvSpPr>
          <p:spPr>
            <a:xfrm>
              <a:off x="6286731" y="3704143"/>
              <a:ext cx="249522" cy="0"/>
            </a:xfrm>
            <a:prstGeom prst="rect">
              <a:avLst/>
            </a:prstGeom>
            <a:solidFill>
              <a:srgbClr val="B3B3B3">
                <a:alpha val="100000"/>
              </a:srgbClr>
            </a:solidFill>
          </p:spPr>
          <p:txBody>
            <a:bodyPr/>
            <a:lstStyle/>
            <a:p/>
          </p:txBody>
        </p:sp>
        <p:sp>
          <p:nvSpPr>
            <p:cNvPr id="65" name="rc65"/>
            <p:cNvSpPr/>
            <p:nvPr/>
          </p:nvSpPr>
          <p:spPr>
            <a:xfrm>
              <a:off x="6563979" y="3712256"/>
              <a:ext cx="249522" cy="0"/>
            </a:xfrm>
            <a:prstGeom prst="rect">
              <a:avLst/>
            </a:prstGeom>
            <a:solidFill>
              <a:srgbClr val="B3B3B3">
                <a:alpha val="100000"/>
              </a:srgbClr>
            </a:solidFill>
          </p:spPr>
          <p:txBody>
            <a:bodyPr/>
            <a:lstStyle/>
            <a:p/>
          </p:txBody>
        </p:sp>
        <p:sp>
          <p:nvSpPr>
            <p:cNvPr id="66" name="rc66"/>
            <p:cNvSpPr/>
            <p:nvPr/>
          </p:nvSpPr>
          <p:spPr>
            <a:xfrm>
              <a:off x="6841227" y="3742819"/>
              <a:ext cx="249522" cy="0"/>
            </a:xfrm>
            <a:prstGeom prst="rect">
              <a:avLst/>
            </a:prstGeom>
            <a:solidFill>
              <a:srgbClr val="B3B3B3">
                <a:alpha val="100000"/>
              </a:srgbClr>
            </a:solidFill>
          </p:spPr>
          <p:txBody>
            <a:bodyPr/>
            <a:lstStyle/>
            <a:p/>
          </p:txBody>
        </p:sp>
        <p:sp>
          <p:nvSpPr>
            <p:cNvPr id="67" name="rc67"/>
            <p:cNvSpPr/>
            <p:nvPr/>
          </p:nvSpPr>
          <p:spPr>
            <a:xfrm>
              <a:off x="7118474" y="3758046"/>
              <a:ext cx="249522" cy="0"/>
            </a:xfrm>
            <a:prstGeom prst="rect">
              <a:avLst/>
            </a:prstGeom>
            <a:solidFill>
              <a:srgbClr val="B3B3B3">
                <a:alpha val="100000"/>
              </a:srgbClr>
            </a:solidFill>
          </p:spPr>
          <p:txBody>
            <a:bodyPr/>
            <a:lstStyle/>
            <a:p/>
          </p:txBody>
        </p:sp>
        <p:sp>
          <p:nvSpPr>
            <p:cNvPr id="68" name="rc68"/>
            <p:cNvSpPr/>
            <p:nvPr/>
          </p:nvSpPr>
          <p:spPr>
            <a:xfrm>
              <a:off x="7395722" y="3769131"/>
              <a:ext cx="249522" cy="0"/>
            </a:xfrm>
            <a:prstGeom prst="rect">
              <a:avLst/>
            </a:prstGeom>
            <a:solidFill>
              <a:srgbClr val="B3B3B3">
                <a:alpha val="100000"/>
              </a:srgbClr>
            </a:solidFill>
          </p:spPr>
          <p:txBody>
            <a:bodyPr/>
            <a:lstStyle/>
            <a:p/>
          </p:txBody>
        </p:sp>
        <p:sp>
          <p:nvSpPr>
            <p:cNvPr id="69" name="rc69"/>
            <p:cNvSpPr/>
            <p:nvPr/>
          </p:nvSpPr>
          <p:spPr>
            <a:xfrm>
              <a:off x="7672970" y="3480084"/>
              <a:ext cx="249522" cy="98388"/>
            </a:xfrm>
            <a:prstGeom prst="rect">
              <a:avLst/>
            </a:prstGeom>
            <a:solidFill>
              <a:srgbClr val="B3B3B3">
                <a:alpha val="100000"/>
              </a:srgbClr>
            </a:solidFill>
          </p:spPr>
          <p:txBody>
            <a:bodyPr/>
            <a:lstStyle/>
            <a:p/>
          </p:txBody>
        </p:sp>
        <p:sp>
          <p:nvSpPr>
            <p:cNvPr id="70" name="rc70"/>
            <p:cNvSpPr/>
            <p:nvPr/>
          </p:nvSpPr>
          <p:spPr>
            <a:xfrm>
              <a:off x="7950217" y="3581382"/>
              <a:ext cx="249522" cy="0"/>
            </a:xfrm>
            <a:prstGeom prst="rect">
              <a:avLst/>
            </a:prstGeom>
            <a:solidFill>
              <a:srgbClr val="B3B3B3">
                <a:alpha val="100000"/>
              </a:srgbClr>
            </a:solidFill>
          </p:spPr>
          <p:txBody>
            <a:bodyPr/>
            <a:lstStyle/>
            <a:p/>
          </p:txBody>
        </p:sp>
        <p:sp>
          <p:nvSpPr>
            <p:cNvPr id="71" name="pl71"/>
            <p:cNvSpPr/>
            <p:nvPr/>
          </p:nvSpPr>
          <p:spPr>
            <a:xfrm>
              <a:off x="1421035" y="1050606"/>
              <a:ext cx="6653943" cy="142577"/>
            </a:xfrm>
            <a:custGeom>
              <a:avLst/>
              <a:pathLst>
                <a:path w="6653943" h="142577">
                  <a:moveTo>
                    <a:pt x="0" y="142577"/>
                  </a:moveTo>
                  <a:lnTo>
                    <a:pt x="277247" y="114061"/>
                  </a:lnTo>
                  <a:lnTo>
                    <a:pt x="554495" y="114061"/>
                  </a:lnTo>
                  <a:lnTo>
                    <a:pt x="831742" y="114061"/>
                  </a:lnTo>
                  <a:lnTo>
                    <a:pt x="1108990" y="114061"/>
                  </a:lnTo>
                  <a:lnTo>
                    <a:pt x="1386238" y="114061"/>
                  </a:lnTo>
                  <a:lnTo>
                    <a:pt x="1663485" y="0"/>
                  </a:lnTo>
                  <a:lnTo>
                    <a:pt x="1940733" y="0"/>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57030"/>
                  </a:lnTo>
                  <a:lnTo>
                    <a:pt x="6653943" y="57030"/>
                  </a:lnTo>
                </a:path>
              </a:pathLst>
            </a:custGeom>
            <a:ln w="27101" cap="flat">
              <a:solidFill>
                <a:srgbClr val="0058AB">
                  <a:alpha val="50196"/>
                </a:srgbClr>
              </a:solidFill>
              <a:prstDash val="solid"/>
              <a:round/>
            </a:ln>
          </p:spPr>
          <p:txBody>
            <a:bodyPr/>
            <a:lstStyle/>
            <a:p/>
          </p:txBody>
        </p:sp>
        <p:sp>
          <p:nvSpPr>
            <p:cNvPr id="72" name="pl72"/>
            <p:cNvSpPr/>
            <p:nvPr/>
          </p:nvSpPr>
          <p:spPr>
            <a:xfrm>
              <a:off x="1421035" y="1050606"/>
              <a:ext cx="6653943" cy="399216"/>
            </a:xfrm>
            <a:custGeom>
              <a:avLst/>
              <a:pathLst>
                <a:path w="6653943" h="399216">
                  <a:moveTo>
                    <a:pt x="0" y="399216"/>
                  </a:moveTo>
                  <a:lnTo>
                    <a:pt x="277247" y="370701"/>
                  </a:lnTo>
                  <a:lnTo>
                    <a:pt x="554495" y="370701"/>
                  </a:lnTo>
                  <a:lnTo>
                    <a:pt x="831742" y="370701"/>
                  </a:lnTo>
                  <a:lnTo>
                    <a:pt x="1108990" y="342185"/>
                  </a:lnTo>
                  <a:lnTo>
                    <a:pt x="1386238" y="342185"/>
                  </a:lnTo>
                  <a:lnTo>
                    <a:pt x="1663485" y="171092"/>
                  </a:lnTo>
                  <a:lnTo>
                    <a:pt x="1940733" y="171092"/>
                  </a:lnTo>
                  <a:lnTo>
                    <a:pt x="2217981" y="5703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85546"/>
                  </a:lnTo>
                  <a:lnTo>
                    <a:pt x="6653943" y="57030"/>
                  </a:lnTo>
                </a:path>
              </a:pathLst>
            </a:custGeom>
            <a:ln w="27101" cap="flat">
              <a:solidFill>
                <a:srgbClr val="333333">
                  <a:alpha val="50196"/>
                </a:srgbClr>
              </a:solidFill>
              <a:prstDash val="solid"/>
              <a:round/>
            </a:ln>
          </p:spPr>
          <p:txBody>
            <a:bodyPr/>
            <a:lstStyle/>
            <a:p/>
          </p:txBody>
        </p:sp>
        <p:sp>
          <p:nvSpPr>
            <p:cNvPr id="73" name="tx73"/>
            <p:cNvSpPr/>
            <p:nvPr/>
          </p:nvSpPr>
          <p:spPr>
            <a:xfrm>
              <a:off x="662845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4" name="tx74"/>
            <p:cNvSpPr/>
            <p:nvPr/>
          </p:nvSpPr>
          <p:spPr>
            <a:xfrm>
              <a:off x="6905698"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7182946"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7460194"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7737441"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8014689"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6628451"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0" name="tx80"/>
            <p:cNvSpPr/>
            <p:nvPr/>
          </p:nvSpPr>
          <p:spPr>
            <a:xfrm>
              <a:off x="6905698"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1" name="tx81"/>
            <p:cNvSpPr/>
            <p:nvPr/>
          </p:nvSpPr>
          <p:spPr>
            <a:xfrm>
              <a:off x="7182946"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2" name="tx82"/>
            <p:cNvSpPr/>
            <p:nvPr/>
          </p:nvSpPr>
          <p:spPr>
            <a:xfrm>
              <a:off x="7460194"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3" name="tx83"/>
            <p:cNvSpPr/>
            <p:nvPr/>
          </p:nvSpPr>
          <p:spPr>
            <a:xfrm>
              <a:off x="7737441"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4" name="tx84"/>
            <p:cNvSpPr/>
            <p:nvPr/>
          </p:nvSpPr>
          <p:spPr>
            <a:xfrm>
              <a:off x="8014689"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5" name="tx85"/>
            <p:cNvSpPr/>
            <p:nvPr/>
          </p:nvSpPr>
          <p:spPr>
            <a:xfrm>
              <a:off x="1390890" y="326421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86" name="tx86"/>
            <p:cNvSpPr/>
            <p:nvPr/>
          </p:nvSpPr>
          <p:spPr>
            <a:xfrm>
              <a:off x="2731924" y="338016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a:t>
              </a:r>
            </a:p>
          </p:txBody>
        </p:sp>
        <p:sp>
          <p:nvSpPr>
            <p:cNvPr id="87" name="tx87"/>
            <p:cNvSpPr/>
            <p:nvPr/>
          </p:nvSpPr>
          <p:spPr>
            <a:xfrm>
              <a:off x="4118163" y="373486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88" name="tx88"/>
            <p:cNvSpPr/>
            <p:nvPr/>
          </p:nvSpPr>
          <p:spPr>
            <a:xfrm>
              <a:off x="5504401" y="37366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89" name="tx89"/>
            <p:cNvSpPr/>
            <p:nvPr/>
          </p:nvSpPr>
          <p:spPr>
            <a:xfrm>
              <a:off x="6613391" y="375250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90" name="tx90"/>
            <p:cNvSpPr/>
            <p:nvPr/>
          </p:nvSpPr>
          <p:spPr>
            <a:xfrm>
              <a:off x="6890639" y="376778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91" name="tx91"/>
            <p:cNvSpPr/>
            <p:nvPr/>
          </p:nvSpPr>
          <p:spPr>
            <a:xfrm>
              <a:off x="7167887" y="377540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92" name="tx92"/>
            <p:cNvSpPr/>
            <p:nvPr/>
          </p:nvSpPr>
          <p:spPr>
            <a:xfrm>
              <a:off x="7445134" y="378094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93" name="tx93"/>
            <p:cNvSpPr/>
            <p:nvPr/>
          </p:nvSpPr>
          <p:spPr>
            <a:xfrm>
              <a:off x="7722382" y="368556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94" name="tx94"/>
            <p:cNvSpPr/>
            <p:nvPr/>
          </p:nvSpPr>
          <p:spPr>
            <a:xfrm>
              <a:off x="7999630" y="368701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95" name="tx95"/>
            <p:cNvSpPr/>
            <p:nvPr/>
          </p:nvSpPr>
          <p:spPr>
            <a:xfrm>
              <a:off x="1345686" y="183711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6" name="tx96"/>
            <p:cNvSpPr/>
            <p:nvPr/>
          </p:nvSpPr>
          <p:spPr>
            <a:xfrm>
              <a:off x="2731924" y="220223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7" name="tx97"/>
            <p:cNvSpPr/>
            <p:nvPr/>
          </p:nvSpPr>
          <p:spPr>
            <a:xfrm>
              <a:off x="4163367" y="36365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98" name="tx98"/>
            <p:cNvSpPr/>
            <p:nvPr/>
          </p:nvSpPr>
          <p:spPr>
            <a:xfrm>
              <a:off x="5549605" y="364014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99" name="tx99"/>
            <p:cNvSpPr/>
            <p:nvPr/>
          </p:nvSpPr>
          <p:spPr>
            <a:xfrm>
              <a:off x="6658596" y="367181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100" name="tx100"/>
            <p:cNvSpPr/>
            <p:nvPr/>
          </p:nvSpPr>
          <p:spPr>
            <a:xfrm>
              <a:off x="6935843" y="37023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101" name="tx101"/>
            <p:cNvSpPr/>
            <p:nvPr/>
          </p:nvSpPr>
          <p:spPr>
            <a:xfrm>
              <a:off x="7213091" y="37176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102" name="tx102"/>
            <p:cNvSpPr/>
            <p:nvPr/>
          </p:nvSpPr>
          <p:spPr>
            <a:xfrm>
              <a:off x="7490339" y="37286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103" name="tx103"/>
            <p:cNvSpPr/>
            <p:nvPr/>
          </p:nvSpPr>
          <p:spPr>
            <a:xfrm>
              <a:off x="7722382" y="348883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04" name="tx104"/>
            <p:cNvSpPr/>
            <p:nvPr/>
          </p:nvSpPr>
          <p:spPr>
            <a:xfrm>
              <a:off x="8044834" y="35409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105" name="tx105"/>
            <p:cNvSpPr/>
            <p:nvPr/>
          </p:nvSpPr>
          <p:spPr>
            <a:xfrm>
              <a:off x="1345686" y="90405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106" name="tx106"/>
            <p:cNvSpPr/>
            <p:nvPr/>
          </p:nvSpPr>
          <p:spPr>
            <a:xfrm>
              <a:off x="2731924" y="140116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107" name="tx107"/>
            <p:cNvSpPr/>
            <p:nvPr/>
          </p:nvSpPr>
          <p:spPr>
            <a:xfrm>
              <a:off x="4118163" y="355892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0.2</a:t>
              </a:r>
            </a:p>
          </p:txBody>
        </p:sp>
        <p:sp>
          <p:nvSpPr>
            <p:cNvPr id="108" name="tx108"/>
            <p:cNvSpPr/>
            <p:nvPr/>
          </p:nvSpPr>
          <p:spPr>
            <a:xfrm>
              <a:off x="5504401" y="356254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0.2</a:t>
              </a:r>
            </a:p>
          </p:txBody>
        </p:sp>
        <p:sp>
          <p:nvSpPr>
            <p:cNvPr id="109" name="tx109"/>
            <p:cNvSpPr/>
            <p:nvPr/>
          </p:nvSpPr>
          <p:spPr>
            <a:xfrm>
              <a:off x="6613391" y="359421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0.1</a:t>
              </a:r>
            </a:p>
          </p:txBody>
        </p:sp>
        <p:sp>
          <p:nvSpPr>
            <p:cNvPr id="110" name="tx110"/>
            <p:cNvSpPr/>
            <p:nvPr/>
          </p:nvSpPr>
          <p:spPr>
            <a:xfrm>
              <a:off x="6890639" y="362478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0.1</a:t>
              </a:r>
            </a:p>
          </p:txBody>
        </p:sp>
        <p:sp>
          <p:nvSpPr>
            <p:cNvPr id="111" name="tx111"/>
            <p:cNvSpPr/>
            <p:nvPr/>
          </p:nvSpPr>
          <p:spPr>
            <a:xfrm>
              <a:off x="7167887" y="364000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0.1</a:t>
              </a:r>
            </a:p>
          </p:txBody>
        </p:sp>
        <p:sp>
          <p:nvSpPr>
            <p:cNvPr id="112" name="tx112"/>
            <p:cNvSpPr/>
            <p:nvPr/>
          </p:nvSpPr>
          <p:spPr>
            <a:xfrm>
              <a:off x="7445134" y="365109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0.1</a:t>
              </a:r>
            </a:p>
          </p:txBody>
        </p:sp>
        <p:sp>
          <p:nvSpPr>
            <p:cNvPr id="113" name="tx113"/>
            <p:cNvSpPr/>
            <p:nvPr/>
          </p:nvSpPr>
          <p:spPr>
            <a:xfrm>
              <a:off x="7722382" y="336204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0.4</a:t>
              </a:r>
            </a:p>
          </p:txBody>
        </p:sp>
        <p:sp>
          <p:nvSpPr>
            <p:cNvPr id="114" name="tx114"/>
            <p:cNvSpPr/>
            <p:nvPr/>
          </p:nvSpPr>
          <p:spPr>
            <a:xfrm>
              <a:off x="7999630" y="346329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0.3</a:t>
              </a:r>
            </a:p>
          </p:txBody>
        </p:sp>
        <p:sp>
          <p:nvSpPr>
            <p:cNvPr id="115" name="tx115"/>
            <p:cNvSpPr/>
            <p:nvPr/>
          </p:nvSpPr>
          <p:spPr>
            <a:xfrm>
              <a:off x="694404" y="382152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16" name="tx116"/>
            <p:cNvSpPr/>
            <p:nvPr/>
          </p:nvSpPr>
          <p:spPr>
            <a:xfrm>
              <a:off x="694404" y="2712846"/>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17" name="tx117"/>
            <p:cNvSpPr/>
            <p:nvPr/>
          </p:nvSpPr>
          <p:spPr>
            <a:xfrm>
              <a:off x="694404" y="1602462"/>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18" name="tx118"/>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9" name="tx129"/>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0" name="tx130"/>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1" name="tx131"/>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701271" y="2311024"/>
              <a:ext cx="229843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(millions)</a:t>
              </a:r>
            </a:p>
          </p:txBody>
        </p:sp>
        <p:sp>
          <p:nvSpPr>
            <p:cNvPr id="134" name="tx134"/>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5" name="pl135"/>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6" name="pl136"/>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7" name="tx137"/>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8" name="tx138"/>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9" name="rc139"/>
            <p:cNvSpPr/>
            <p:nvPr/>
          </p:nvSpPr>
          <p:spPr>
            <a:xfrm>
              <a:off x="4663170" y="4778716"/>
              <a:ext cx="201456" cy="201456"/>
            </a:xfrm>
            <a:prstGeom prst="rect">
              <a:avLst/>
            </a:prstGeom>
            <a:solidFill>
              <a:srgbClr val="B3B3B3">
                <a:alpha val="100000"/>
              </a:srgbClr>
            </a:solidFill>
          </p:spPr>
          <p:txBody>
            <a:bodyPr/>
            <a:lstStyle/>
            <a:p/>
          </p:txBody>
        </p:sp>
        <p:sp>
          <p:nvSpPr>
            <p:cNvPr id="140" name="rc140"/>
            <p:cNvSpPr/>
            <p:nvPr/>
          </p:nvSpPr>
          <p:spPr>
            <a:xfrm>
              <a:off x="5565324" y="4778716"/>
              <a:ext cx="201456" cy="201456"/>
            </a:xfrm>
            <a:prstGeom prst="rect">
              <a:avLst/>
            </a:prstGeom>
            <a:solidFill>
              <a:srgbClr val="1CABE2">
                <a:alpha val="100000"/>
              </a:srgbClr>
            </a:solidFill>
          </p:spPr>
          <p:txBody>
            <a:bodyPr/>
            <a:lstStyle/>
            <a:p/>
          </p:txBody>
        </p:sp>
        <p:sp>
          <p:nvSpPr>
            <p:cNvPr id="141" name="tx141"/>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2" name="tx142"/>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3" name="tx143"/>
            <p:cNvSpPr/>
            <p:nvPr/>
          </p:nvSpPr>
          <p:spPr>
            <a:xfrm>
              <a:off x="951100" y="467611"/>
              <a:ext cx="724068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China, 2000-2024</a:t>
              </a:r>
            </a:p>
          </p:txBody>
        </p:sp>
        <p:sp>
          <p:nvSpPr>
            <p:cNvPr id="144" name="pl144"/>
            <p:cNvSpPr/>
            <p:nvPr/>
          </p:nvSpPr>
          <p:spPr>
            <a:xfrm>
              <a:off x="227015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421790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616566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811341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9" name="pl149"/>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324402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519178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713953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rc155"/>
            <p:cNvSpPr/>
            <p:nvPr/>
          </p:nvSpPr>
          <p:spPr>
            <a:xfrm>
              <a:off x="1296273" y="5650800"/>
              <a:ext cx="2830867" cy="164676"/>
            </a:xfrm>
            <a:prstGeom prst="rect">
              <a:avLst/>
            </a:prstGeom>
            <a:solidFill>
              <a:srgbClr val="1CABE2">
                <a:alpha val="100000"/>
              </a:srgbClr>
            </a:solidFill>
          </p:spPr>
          <p:txBody>
            <a:bodyPr/>
            <a:lstStyle/>
            <a:p/>
          </p:txBody>
        </p:sp>
        <p:sp>
          <p:nvSpPr>
            <p:cNvPr id="156" name="rc156"/>
            <p:cNvSpPr/>
            <p:nvPr/>
          </p:nvSpPr>
          <p:spPr>
            <a:xfrm>
              <a:off x="1296273" y="5444954"/>
              <a:ext cx="5177600" cy="164676"/>
            </a:xfrm>
            <a:prstGeom prst="rect">
              <a:avLst/>
            </a:prstGeom>
            <a:solidFill>
              <a:srgbClr val="1CABE2">
                <a:alpha val="100000"/>
              </a:srgbClr>
            </a:solidFill>
          </p:spPr>
          <p:txBody>
            <a:bodyPr/>
            <a:lstStyle/>
            <a:p/>
          </p:txBody>
        </p:sp>
        <p:sp>
          <p:nvSpPr>
            <p:cNvPr id="157" name="rc157"/>
            <p:cNvSpPr/>
            <p:nvPr/>
          </p:nvSpPr>
          <p:spPr>
            <a:xfrm>
              <a:off x="1296273" y="5239108"/>
              <a:ext cx="5126568" cy="164676"/>
            </a:xfrm>
            <a:prstGeom prst="rect">
              <a:avLst/>
            </a:prstGeom>
            <a:solidFill>
              <a:srgbClr val="1CABE2">
                <a:alpha val="100000"/>
              </a:srgbClr>
            </a:solidFill>
          </p:spPr>
          <p:txBody>
            <a:bodyPr/>
            <a:lstStyle/>
            <a:p/>
          </p:txBody>
        </p:sp>
        <p:sp>
          <p:nvSpPr>
            <p:cNvPr id="158" name="rc158"/>
            <p:cNvSpPr/>
            <p:nvPr/>
          </p:nvSpPr>
          <p:spPr>
            <a:xfrm>
              <a:off x="4127140" y="5650800"/>
              <a:ext cx="0" cy="164676"/>
            </a:xfrm>
            <a:prstGeom prst="rect">
              <a:avLst/>
            </a:prstGeom>
            <a:solidFill>
              <a:srgbClr val="B3B3B3">
                <a:alpha val="100000"/>
              </a:srgbClr>
            </a:solidFill>
          </p:spPr>
          <p:txBody>
            <a:bodyPr/>
            <a:lstStyle/>
            <a:p/>
          </p:txBody>
        </p:sp>
        <p:sp>
          <p:nvSpPr>
            <p:cNvPr id="159" name="rc159"/>
            <p:cNvSpPr/>
            <p:nvPr/>
          </p:nvSpPr>
          <p:spPr>
            <a:xfrm>
              <a:off x="6473873" y="5444954"/>
              <a:ext cx="1725866" cy="164676"/>
            </a:xfrm>
            <a:prstGeom prst="rect">
              <a:avLst/>
            </a:prstGeom>
            <a:solidFill>
              <a:srgbClr val="B3B3B3">
                <a:alpha val="100000"/>
              </a:srgbClr>
            </a:solidFill>
          </p:spPr>
          <p:txBody>
            <a:bodyPr/>
            <a:lstStyle/>
            <a:p/>
          </p:txBody>
        </p:sp>
        <p:sp>
          <p:nvSpPr>
            <p:cNvPr id="160" name="rc160"/>
            <p:cNvSpPr/>
            <p:nvPr/>
          </p:nvSpPr>
          <p:spPr>
            <a:xfrm>
              <a:off x="6422842" y="5239108"/>
              <a:ext cx="0" cy="164676"/>
            </a:xfrm>
            <a:prstGeom prst="rect">
              <a:avLst/>
            </a:prstGeom>
            <a:solidFill>
              <a:srgbClr val="B3B3B3">
                <a:alpha val="100000"/>
              </a:srgbClr>
            </a:solidFill>
          </p:spPr>
          <p:txBody>
            <a:bodyPr/>
            <a:lstStyle/>
            <a:p/>
          </p:txBody>
        </p:sp>
        <p:sp>
          <p:nvSpPr>
            <p:cNvPr id="161" name="tx161"/>
            <p:cNvSpPr/>
            <p:nvPr/>
          </p:nvSpPr>
          <p:spPr>
            <a:xfrm>
              <a:off x="4271822" y="568994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145.3</a:t>
              </a:r>
            </a:p>
          </p:txBody>
        </p:sp>
        <p:sp>
          <p:nvSpPr>
            <p:cNvPr id="162" name="tx162"/>
            <p:cNvSpPr/>
            <p:nvPr/>
          </p:nvSpPr>
          <p:spPr>
            <a:xfrm>
              <a:off x="8344421" y="548410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354.4</a:t>
              </a:r>
            </a:p>
          </p:txBody>
        </p:sp>
        <p:sp>
          <p:nvSpPr>
            <p:cNvPr id="163" name="tx163"/>
            <p:cNvSpPr/>
            <p:nvPr/>
          </p:nvSpPr>
          <p:spPr>
            <a:xfrm>
              <a:off x="6567523" y="527825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263.2</a:t>
              </a:r>
            </a:p>
          </p:txBody>
        </p:sp>
        <p:sp>
          <p:nvSpPr>
            <p:cNvPr id="164" name="tx164"/>
            <p:cNvSpPr/>
            <p:nvPr/>
          </p:nvSpPr>
          <p:spPr>
            <a:xfrm>
              <a:off x="2567026" y="568994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145.3</a:t>
              </a:r>
            </a:p>
          </p:txBody>
        </p:sp>
        <p:sp>
          <p:nvSpPr>
            <p:cNvPr id="165" name="tx165"/>
            <p:cNvSpPr/>
            <p:nvPr/>
          </p:nvSpPr>
          <p:spPr>
            <a:xfrm>
              <a:off x="3740392" y="548415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265.8</a:t>
              </a:r>
            </a:p>
          </p:txBody>
        </p:sp>
        <p:sp>
          <p:nvSpPr>
            <p:cNvPr id="166" name="tx166"/>
            <p:cNvSpPr/>
            <p:nvPr/>
          </p:nvSpPr>
          <p:spPr>
            <a:xfrm>
              <a:off x="3714877" y="5278254"/>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263.2</a:t>
              </a:r>
            </a:p>
          </p:txBody>
        </p:sp>
        <p:sp>
          <p:nvSpPr>
            <p:cNvPr id="167" name="tx167"/>
            <p:cNvSpPr/>
            <p:nvPr/>
          </p:nvSpPr>
          <p:spPr>
            <a:xfrm>
              <a:off x="4013005" y="569000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8" name="tx168"/>
            <p:cNvSpPr/>
            <p:nvPr/>
          </p:nvSpPr>
          <p:spPr>
            <a:xfrm>
              <a:off x="7224280"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88.6</a:t>
              </a:r>
            </a:p>
          </p:txBody>
        </p:sp>
        <p:sp>
          <p:nvSpPr>
            <p:cNvPr id="169" name="tx169"/>
            <p:cNvSpPr/>
            <p:nvPr/>
          </p:nvSpPr>
          <p:spPr>
            <a:xfrm>
              <a:off x="6308706" y="5278310"/>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0" name="tx170"/>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1" name="tx171"/>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2" name="tx172"/>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3" name="tx173"/>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4" name="tx174"/>
            <p:cNvSpPr/>
            <p:nvPr/>
          </p:nvSpPr>
          <p:spPr>
            <a:xfrm>
              <a:off x="3080897"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75" name="tx175"/>
            <p:cNvSpPr/>
            <p:nvPr/>
          </p:nvSpPr>
          <p:spPr>
            <a:xfrm>
              <a:off x="5028652"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76" name="tx176"/>
            <p:cNvSpPr/>
            <p:nvPr/>
          </p:nvSpPr>
          <p:spPr>
            <a:xfrm>
              <a:off x="6976407" y="5917094"/>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77" name="tx177"/>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8" name="tx178"/>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9" name="tx179"/>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0" name="tx180"/>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China.
In 2024, DTP1 coverage in China remained constant 97%. The number of children missing out on any DTP vaccination (zero-dose children) improved from 266,000 in 2023 to 263,000 in 2024.
DTP3 coverage remained relatively constant within 1% at 97% in 2024, leaving 263,000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142851"/>
            </a:xfrm>
            <a:custGeom>
              <a:avLst/>
              <a:pathLst>
                <a:path w="3418439" h="142851">
                  <a:moveTo>
                    <a:pt x="0" y="142851"/>
                  </a:moveTo>
                  <a:lnTo>
                    <a:pt x="142434" y="114281"/>
                  </a:lnTo>
                  <a:lnTo>
                    <a:pt x="284869" y="114281"/>
                  </a:lnTo>
                  <a:lnTo>
                    <a:pt x="427304" y="114281"/>
                  </a:lnTo>
                  <a:lnTo>
                    <a:pt x="569739" y="114281"/>
                  </a:lnTo>
                  <a:lnTo>
                    <a:pt x="712174" y="114281"/>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57140"/>
                  </a:lnTo>
                  <a:lnTo>
                    <a:pt x="3418439" y="5714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94246"/>
              <a:ext cx="3418439" cy="285702"/>
            </a:xfrm>
            <a:custGeom>
              <a:avLst/>
              <a:pathLst>
                <a:path w="3418439" h="285702">
                  <a:moveTo>
                    <a:pt x="0" y="142851"/>
                  </a:moveTo>
                  <a:lnTo>
                    <a:pt x="142434" y="171421"/>
                  </a:lnTo>
                  <a:lnTo>
                    <a:pt x="284869" y="199991"/>
                  </a:lnTo>
                  <a:lnTo>
                    <a:pt x="427304" y="171421"/>
                  </a:lnTo>
                  <a:lnTo>
                    <a:pt x="569739" y="142851"/>
                  </a:lnTo>
                  <a:lnTo>
                    <a:pt x="712174" y="142851"/>
                  </a:lnTo>
                  <a:lnTo>
                    <a:pt x="854609" y="57140"/>
                  </a:lnTo>
                  <a:lnTo>
                    <a:pt x="997044" y="57140"/>
                  </a:lnTo>
                  <a:lnTo>
                    <a:pt x="1139479" y="28570"/>
                  </a:lnTo>
                  <a:lnTo>
                    <a:pt x="1281914" y="28570"/>
                  </a:lnTo>
                  <a:lnTo>
                    <a:pt x="1424349" y="28570"/>
                  </a:lnTo>
                  <a:lnTo>
                    <a:pt x="1566784" y="28570"/>
                  </a:lnTo>
                  <a:lnTo>
                    <a:pt x="1709219" y="0"/>
                  </a:lnTo>
                  <a:lnTo>
                    <a:pt x="1851654" y="28570"/>
                  </a:lnTo>
                  <a:lnTo>
                    <a:pt x="1994089" y="28570"/>
                  </a:lnTo>
                  <a:lnTo>
                    <a:pt x="2136524" y="28570"/>
                  </a:lnTo>
                  <a:lnTo>
                    <a:pt x="2278959" y="28570"/>
                  </a:lnTo>
                  <a:lnTo>
                    <a:pt x="2421394" y="28570"/>
                  </a:lnTo>
                  <a:lnTo>
                    <a:pt x="2563829" y="57140"/>
                  </a:lnTo>
                  <a:lnTo>
                    <a:pt x="2706264" y="57140"/>
                  </a:lnTo>
                  <a:lnTo>
                    <a:pt x="2848699" y="114281"/>
                  </a:lnTo>
                  <a:lnTo>
                    <a:pt x="2991134" y="285702"/>
                  </a:lnTo>
                  <a:lnTo>
                    <a:pt x="3133569" y="85710"/>
                  </a:lnTo>
                  <a:lnTo>
                    <a:pt x="3276004" y="171421"/>
                  </a:lnTo>
                  <a:lnTo>
                    <a:pt x="3418439" y="171421"/>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142851"/>
            </a:xfrm>
            <a:custGeom>
              <a:avLst/>
              <a:pathLst>
                <a:path w="3418439" h="142851">
                  <a:moveTo>
                    <a:pt x="0" y="142851"/>
                  </a:moveTo>
                  <a:lnTo>
                    <a:pt x="142434" y="114281"/>
                  </a:lnTo>
                  <a:lnTo>
                    <a:pt x="284869" y="114281"/>
                  </a:lnTo>
                  <a:lnTo>
                    <a:pt x="427304" y="114281"/>
                  </a:lnTo>
                  <a:lnTo>
                    <a:pt x="569739" y="114281"/>
                  </a:lnTo>
                  <a:lnTo>
                    <a:pt x="712174" y="114281"/>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57140"/>
                  </a:lnTo>
                  <a:lnTo>
                    <a:pt x="3418439" y="5714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142851"/>
            </a:xfrm>
            <a:custGeom>
              <a:avLst/>
              <a:pathLst>
                <a:path w="3418439" h="142851">
                  <a:moveTo>
                    <a:pt x="0" y="142851"/>
                  </a:moveTo>
                  <a:lnTo>
                    <a:pt x="142434" y="114281"/>
                  </a:lnTo>
                  <a:lnTo>
                    <a:pt x="284869" y="114281"/>
                  </a:lnTo>
                  <a:lnTo>
                    <a:pt x="427304" y="114281"/>
                  </a:lnTo>
                  <a:lnTo>
                    <a:pt x="569739" y="114281"/>
                  </a:lnTo>
                  <a:lnTo>
                    <a:pt x="712174" y="114281"/>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57140"/>
                  </a:lnTo>
                  <a:lnTo>
                    <a:pt x="3418439" y="5714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2252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7540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7540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9904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6150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42505" y="483000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China</a:t>
              </a:r>
            </a:p>
          </p:txBody>
        </p:sp>
        <p:sp>
          <p:nvSpPr>
            <p:cNvPr id="60" name="tx60"/>
            <p:cNvSpPr/>
            <p:nvPr/>
          </p:nvSpPr>
          <p:spPr>
            <a:xfrm>
              <a:off x="276614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28600"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53639" y="471005"/>
              <a:ext cx="235520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China, 2000-2024</a:t>
              </a:r>
            </a:p>
          </p:txBody>
        </p:sp>
        <p:sp>
          <p:nvSpPr>
            <p:cNvPr id="63" name="pl63"/>
            <p:cNvSpPr/>
            <p:nvPr/>
          </p:nvSpPr>
          <p:spPr>
            <a:xfrm>
              <a:off x="5244538" y="37905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304059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29062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54065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790687"/>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8" name="pl68"/>
            <p:cNvSpPr/>
            <p:nvPr/>
          </p:nvSpPr>
          <p:spPr>
            <a:xfrm>
              <a:off x="5244538" y="3415579"/>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266561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191564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244538" y="116567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2" name="pl72"/>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15460" y="2665610"/>
              <a:ext cx="3418439" cy="749969"/>
            </a:xfrm>
            <a:custGeom>
              <a:avLst/>
              <a:pathLst>
                <a:path w="3418439" h="749969">
                  <a:moveTo>
                    <a:pt x="0" y="749969"/>
                  </a:moveTo>
                  <a:lnTo>
                    <a:pt x="142434" y="599975"/>
                  </a:lnTo>
                  <a:lnTo>
                    <a:pt x="284869" y="599975"/>
                  </a:lnTo>
                  <a:lnTo>
                    <a:pt x="427304" y="599975"/>
                  </a:lnTo>
                  <a:lnTo>
                    <a:pt x="569739" y="599975"/>
                  </a:lnTo>
                  <a:lnTo>
                    <a:pt x="712174" y="599975"/>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299987"/>
                  </a:lnTo>
                  <a:lnTo>
                    <a:pt x="3418439" y="299987"/>
                  </a:lnTo>
                </a:path>
              </a:pathLst>
            </a:custGeom>
            <a:ln w="27101" cap="flat">
              <a:solidFill>
                <a:srgbClr val="0058AB">
                  <a:alpha val="100000"/>
                </a:srgbClr>
              </a:solidFill>
              <a:prstDash val="solid"/>
              <a:round/>
            </a:ln>
          </p:spPr>
          <p:txBody>
            <a:bodyPr/>
            <a:lstStyle/>
            <a:p/>
          </p:txBody>
        </p:sp>
        <p:sp>
          <p:nvSpPr>
            <p:cNvPr id="80" name="pl80"/>
            <p:cNvSpPr/>
            <p:nvPr/>
          </p:nvSpPr>
          <p:spPr>
            <a:xfrm>
              <a:off x="5415460" y="2665610"/>
              <a:ext cx="3418439" cy="1199950"/>
            </a:xfrm>
            <a:custGeom>
              <a:avLst/>
              <a:pathLst>
                <a:path w="3418439" h="1199950">
                  <a:moveTo>
                    <a:pt x="0" y="1199950"/>
                  </a:moveTo>
                  <a:lnTo>
                    <a:pt x="142434" y="1049956"/>
                  </a:lnTo>
                  <a:lnTo>
                    <a:pt x="284869" y="1049956"/>
                  </a:lnTo>
                  <a:lnTo>
                    <a:pt x="427304" y="899962"/>
                  </a:lnTo>
                  <a:lnTo>
                    <a:pt x="569739" y="749969"/>
                  </a:lnTo>
                  <a:lnTo>
                    <a:pt x="712174" y="599975"/>
                  </a:lnTo>
                  <a:lnTo>
                    <a:pt x="854609" y="449981"/>
                  </a:lnTo>
                  <a:lnTo>
                    <a:pt x="997044" y="449981"/>
                  </a:lnTo>
                  <a:lnTo>
                    <a:pt x="1139479" y="299987"/>
                  </a:lnTo>
                  <a:lnTo>
                    <a:pt x="1281914" y="149993"/>
                  </a:lnTo>
                  <a:lnTo>
                    <a:pt x="1424349" y="149993"/>
                  </a:lnTo>
                  <a:lnTo>
                    <a:pt x="1566784" y="149993"/>
                  </a:lnTo>
                  <a:lnTo>
                    <a:pt x="1709219" y="149993"/>
                  </a:lnTo>
                  <a:lnTo>
                    <a:pt x="1851654" y="149993"/>
                  </a:lnTo>
                  <a:lnTo>
                    <a:pt x="1994089" y="149993"/>
                  </a:lnTo>
                  <a:lnTo>
                    <a:pt x="2136524" y="149993"/>
                  </a:lnTo>
                  <a:lnTo>
                    <a:pt x="2278959" y="0"/>
                  </a:lnTo>
                  <a:lnTo>
                    <a:pt x="2421394" y="0"/>
                  </a:lnTo>
                  <a:lnTo>
                    <a:pt x="2563829" y="0"/>
                  </a:lnTo>
                  <a:lnTo>
                    <a:pt x="2706264" y="0"/>
                  </a:lnTo>
                  <a:lnTo>
                    <a:pt x="2848699" y="299987"/>
                  </a:lnTo>
                  <a:lnTo>
                    <a:pt x="2991134" y="449981"/>
                  </a:lnTo>
                  <a:lnTo>
                    <a:pt x="3133569" y="149993"/>
                  </a:lnTo>
                  <a:lnTo>
                    <a:pt x="3276004" y="149993"/>
                  </a:lnTo>
                  <a:lnTo>
                    <a:pt x="3418439" y="149993"/>
                  </a:lnTo>
                </a:path>
              </a:pathLst>
            </a:custGeom>
            <a:ln w="27101" cap="flat">
              <a:solidFill>
                <a:srgbClr val="80BD41">
                  <a:alpha val="100000"/>
                </a:srgbClr>
              </a:solidFill>
              <a:prstDash val="solid"/>
              <a:round/>
            </a:ln>
          </p:spPr>
          <p:txBody>
            <a:bodyPr/>
            <a:lstStyle/>
            <a:p/>
          </p:txBody>
        </p:sp>
        <p:sp>
          <p:nvSpPr>
            <p:cNvPr id="81" name="pl81"/>
            <p:cNvSpPr/>
            <p:nvPr/>
          </p:nvSpPr>
          <p:spPr>
            <a:xfrm>
              <a:off x="5415460" y="2365622"/>
              <a:ext cx="3418439" cy="1499938"/>
            </a:xfrm>
            <a:custGeom>
              <a:avLst/>
              <a:pathLst>
                <a:path w="3418439" h="1499938">
                  <a:moveTo>
                    <a:pt x="0" y="749969"/>
                  </a:moveTo>
                  <a:lnTo>
                    <a:pt x="142434" y="899962"/>
                  </a:lnTo>
                  <a:lnTo>
                    <a:pt x="284869" y="1049956"/>
                  </a:lnTo>
                  <a:lnTo>
                    <a:pt x="427304" y="899962"/>
                  </a:lnTo>
                  <a:lnTo>
                    <a:pt x="569739" y="749969"/>
                  </a:lnTo>
                  <a:lnTo>
                    <a:pt x="712174" y="749969"/>
                  </a:lnTo>
                  <a:lnTo>
                    <a:pt x="854609" y="299987"/>
                  </a:lnTo>
                  <a:lnTo>
                    <a:pt x="997044" y="299987"/>
                  </a:lnTo>
                  <a:lnTo>
                    <a:pt x="1139479" y="149993"/>
                  </a:lnTo>
                  <a:lnTo>
                    <a:pt x="1281914" y="149993"/>
                  </a:lnTo>
                  <a:lnTo>
                    <a:pt x="1424349" y="149993"/>
                  </a:lnTo>
                  <a:lnTo>
                    <a:pt x="1566784" y="149993"/>
                  </a:lnTo>
                  <a:lnTo>
                    <a:pt x="1709219" y="0"/>
                  </a:lnTo>
                  <a:lnTo>
                    <a:pt x="1851654" y="149993"/>
                  </a:lnTo>
                  <a:lnTo>
                    <a:pt x="1994089" y="149993"/>
                  </a:lnTo>
                  <a:lnTo>
                    <a:pt x="2136524" y="149993"/>
                  </a:lnTo>
                  <a:lnTo>
                    <a:pt x="2278959" y="149993"/>
                  </a:lnTo>
                  <a:lnTo>
                    <a:pt x="2421394" y="149993"/>
                  </a:lnTo>
                  <a:lnTo>
                    <a:pt x="2563829" y="299987"/>
                  </a:lnTo>
                  <a:lnTo>
                    <a:pt x="2706264" y="299987"/>
                  </a:lnTo>
                  <a:lnTo>
                    <a:pt x="2848699" y="599975"/>
                  </a:lnTo>
                  <a:lnTo>
                    <a:pt x="2991134" y="1499938"/>
                  </a:lnTo>
                  <a:lnTo>
                    <a:pt x="3133569" y="449981"/>
                  </a:lnTo>
                  <a:lnTo>
                    <a:pt x="3276004" y="899962"/>
                  </a:lnTo>
                  <a:lnTo>
                    <a:pt x="3418439" y="899962"/>
                  </a:lnTo>
                </a:path>
              </a:pathLst>
            </a:custGeom>
            <a:ln w="27101" cap="flat">
              <a:solidFill>
                <a:srgbClr val="961A49">
                  <a:alpha val="100000"/>
                </a:srgbClr>
              </a:solidFill>
              <a:prstDash val="solid"/>
              <a:round/>
            </a:ln>
          </p:spPr>
          <p:txBody>
            <a:bodyPr/>
            <a:lstStyle/>
            <a:p/>
          </p:txBody>
        </p:sp>
        <p:sp>
          <p:nvSpPr>
            <p:cNvPr id="82" name="pl82"/>
            <p:cNvSpPr/>
            <p:nvPr/>
          </p:nvSpPr>
          <p:spPr>
            <a:xfrm>
              <a:off x="5415460" y="2665610"/>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3" name="pl83"/>
            <p:cNvSpPr/>
            <p:nvPr/>
          </p:nvSpPr>
          <p:spPr>
            <a:xfrm>
              <a:off x="5415460" y="2665610"/>
              <a:ext cx="3418439" cy="749969"/>
            </a:xfrm>
            <a:custGeom>
              <a:avLst/>
              <a:pathLst>
                <a:path w="3418439" h="749969">
                  <a:moveTo>
                    <a:pt x="0" y="749969"/>
                  </a:moveTo>
                  <a:lnTo>
                    <a:pt x="142434" y="599975"/>
                  </a:lnTo>
                  <a:lnTo>
                    <a:pt x="284869" y="599975"/>
                  </a:lnTo>
                  <a:lnTo>
                    <a:pt x="427304" y="599975"/>
                  </a:lnTo>
                  <a:lnTo>
                    <a:pt x="569739" y="599975"/>
                  </a:lnTo>
                  <a:lnTo>
                    <a:pt x="712174" y="599975"/>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299987"/>
                  </a:lnTo>
                  <a:lnTo>
                    <a:pt x="3418439" y="299987"/>
                  </a:lnTo>
                </a:path>
              </a:pathLst>
            </a:custGeom>
            <a:ln w="43362" cap="flat">
              <a:solidFill>
                <a:srgbClr val="000000">
                  <a:alpha val="100000"/>
                </a:srgbClr>
              </a:solidFill>
              <a:prstDash val="solid"/>
              <a:round/>
            </a:ln>
          </p:spPr>
          <p:txBody>
            <a:bodyPr/>
            <a:lstStyle/>
            <a:p/>
          </p:txBody>
        </p:sp>
        <p:sp>
          <p:nvSpPr>
            <p:cNvPr id="84" name="pl84"/>
            <p:cNvSpPr/>
            <p:nvPr/>
          </p:nvSpPr>
          <p:spPr>
            <a:xfrm>
              <a:off x="5415460" y="2275626"/>
              <a:ext cx="0" cy="1139953"/>
            </a:xfrm>
            <a:custGeom>
              <a:avLst/>
              <a:pathLst>
                <a:path w="0" h="1139953">
                  <a:moveTo>
                    <a:pt x="0" y="113995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27635" y="2275626"/>
              <a:ext cx="0" cy="989959"/>
            </a:xfrm>
            <a:custGeom>
              <a:avLst/>
              <a:pathLst>
                <a:path w="0" h="989959">
                  <a:moveTo>
                    <a:pt x="0" y="98995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39810" y="2275626"/>
              <a:ext cx="0" cy="389983"/>
            </a:xfrm>
            <a:custGeom>
              <a:avLst/>
              <a:pathLst>
                <a:path w="0" h="389983">
                  <a:moveTo>
                    <a:pt x="0" y="38998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51985" y="2275626"/>
              <a:ext cx="0" cy="389983"/>
            </a:xfrm>
            <a:custGeom>
              <a:avLst/>
              <a:pathLst>
                <a:path w="0" h="389983">
                  <a:moveTo>
                    <a:pt x="0" y="38998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1725" y="2275626"/>
              <a:ext cx="0" cy="389983"/>
            </a:xfrm>
            <a:custGeom>
              <a:avLst/>
              <a:pathLst>
                <a:path w="0" h="389983">
                  <a:moveTo>
                    <a:pt x="0" y="38998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1464" y="2275626"/>
              <a:ext cx="0" cy="689971"/>
            </a:xfrm>
            <a:custGeom>
              <a:avLst/>
              <a:pathLst>
                <a:path w="0" h="689971">
                  <a:moveTo>
                    <a:pt x="0" y="68997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3899" y="2275626"/>
              <a:ext cx="0" cy="689971"/>
            </a:xfrm>
            <a:custGeom>
              <a:avLst/>
              <a:pathLst>
                <a:path w="0" h="689971">
                  <a:moveTo>
                    <a:pt x="0" y="68997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15460" y="2665610"/>
              <a:ext cx="3418439" cy="749969"/>
            </a:xfrm>
            <a:custGeom>
              <a:avLst/>
              <a:pathLst>
                <a:path w="3418439" h="749969">
                  <a:moveTo>
                    <a:pt x="0" y="749969"/>
                  </a:moveTo>
                  <a:lnTo>
                    <a:pt x="142434" y="599975"/>
                  </a:lnTo>
                  <a:lnTo>
                    <a:pt x="284869" y="599975"/>
                  </a:lnTo>
                  <a:lnTo>
                    <a:pt x="427304" y="599975"/>
                  </a:lnTo>
                  <a:lnTo>
                    <a:pt x="569739" y="599975"/>
                  </a:lnTo>
                  <a:lnTo>
                    <a:pt x="712174" y="599975"/>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299987"/>
                  </a:lnTo>
                  <a:lnTo>
                    <a:pt x="3418439" y="299987"/>
                  </a:lnTo>
                </a:path>
              </a:pathLst>
            </a:custGeom>
            <a:ln w="27101" cap="flat">
              <a:solidFill>
                <a:srgbClr val="0058AB">
                  <a:alpha val="100000"/>
                </a:srgbClr>
              </a:solidFill>
              <a:prstDash val="solid"/>
              <a:round/>
            </a:ln>
          </p:spPr>
          <p:txBody>
            <a:bodyPr/>
            <a:lstStyle/>
            <a:p/>
          </p:txBody>
        </p:sp>
        <p:sp>
          <p:nvSpPr>
            <p:cNvPr id="92" name="tx92"/>
            <p:cNvSpPr/>
            <p:nvPr/>
          </p:nvSpPr>
          <p:spPr>
            <a:xfrm>
              <a:off x="5367266" y="2176564"/>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3" name="tx93"/>
            <p:cNvSpPr/>
            <p:nvPr/>
          </p:nvSpPr>
          <p:spPr>
            <a:xfrm>
              <a:off x="6079440" y="217682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4" name="tx94"/>
            <p:cNvSpPr/>
            <p:nvPr/>
          </p:nvSpPr>
          <p:spPr>
            <a:xfrm>
              <a:off x="6809665" y="217518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521840" y="217518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091580" y="217518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43270" y="217651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8785705" y="217651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901372" y="277648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1372" y="3226786"/>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1" name="tx101"/>
            <p:cNvSpPr/>
            <p:nvPr/>
          </p:nvSpPr>
          <p:spPr>
            <a:xfrm>
              <a:off x="5057693" y="3365238"/>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2" name="tx102"/>
            <p:cNvSpPr/>
            <p:nvPr/>
          </p:nvSpPr>
          <p:spPr>
            <a:xfrm>
              <a:off x="5104214" y="26134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104214" y="186530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026519" y="11135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606884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06884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79248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55493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335943" y="483000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China</a:t>
              </a:r>
            </a:p>
          </p:txBody>
        </p:sp>
        <p:sp>
          <p:nvSpPr>
            <p:cNvPr id="118" name="tx118"/>
            <p:cNvSpPr/>
            <p:nvPr/>
          </p:nvSpPr>
          <p:spPr>
            <a:xfrm>
              <a:off x="705958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822039"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0" name="tx120"/>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69432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44861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20290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07146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82575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25146"/>
              <a:ext cx="4003085" cy="149993"/>
            </a:xfrm>
            <a:prstGeom prst="rect">
              <a:avLst/>
            </a:prstGeom>
            <a:solidFill>
              <a:srgbClr val="1CABE2">
                <a:alpha val="80000"/>
              </a:srgbClr>
            </a:solidFill>
          </p:spPr>
          <p:txBody>
            <a:bodyPr/>
            <a:lstStyle/>
            <a:p/>
          </p:txBody>
        </p:sp>
        <p:sp>
          <p:nvSpPr>
            <p:cNvPr id="131" name="rc131"/>
            <p:cNvSpPr/>
            <p:nvPr/>
          </p:nvSpPr>
          <p:spPr>
            <a:xfrm>
              <a:off x="1317178" y="5637654"/>
              <a:ext cx="7321564" cy="149993"/>
            </a:xfrm>
            <a:prstGeom prst="rect">
              <a:avLst/>
            </a:prstGeom>
            <a:solidFill>
              <a:srgbClr val="1CABE2">
                <a:alpha val="80000"/>
              </a:srgbClr>
            </a:solidFill>
          </p:spPr>
          <p:txBody>
            <a:bodyPr/>
            <a:lstStyle/>
            <a:p/>
          </p:txBody>
        </p:sp>
        <p:sp>
          <p:nvSpPr>
            <p:cNvPr id="132" name="rc132"/>
            <p:cNvSpPr/>
            <p:nvPr/>
          </p:nvSpPr>
          <p:spPr>
            <a:xfrm>
              <a:off x="1317178" y="5450161"/>
              <a:ext cx="7249402" cy="149993"/>
            </a:xfrm>
            <a:prstGeom prst="rect">
              <a:avLst/>
            </a:prstGeom>
            <a:solidFill>
              <a:srgbClr val="1CABE2">
                <a:alpha val="80000"/>
              </a:srgbClr>
            </a:solidFill>
          </p:spPr>
          <p:txBody>
            <a:bodyPr/>
            <a:lstStyle/>
            <a:p/>
          </p:txBody>
        </p:sp>
        <p:sp>
          <p:nvSpPr>
            <p:cNvPr id="133" name="tx133"/>
            <p:cNvSpPr/>
            <p:nvPr/>
          </p:nvSpPr>
          <p:spPr>
            <a:xfrm>
              <a:off x="4810850"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145,000</a:t>
              </a:r>
            </a:p>
          </p:txBody>
        </p:sp>
        <p:sp>
          <p:nvSpPr>
            <p:cNvPr id="134" name="tx134"/>
            <p:cNvSpPr/>
            <p:nvPr/>
          </p:nvSpPr>
          <p:spPr>
            <a:xfrm>
              <a:off x="8129330"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266,000</a:t>
              </a:r>
            </a:p>
          </p:txBody>
        </p:sp>
        <p:sp>
          <p:nvSpPr>
            <p:cNvPr id="135" name="tx135"/>
            <p:cNvSpPr/>
            <p:nvPr/>
          </p:nvSpPr>
          <p:spPr>
            <a:xfrm>
              <a:off x="8057167"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263,000</a:t>
              </a:r>
            </a:p>
          </p:txBody>
        </p:sp>
        <p:sp>
          <p:nvSpPr>
            <p:cNvPr id="136" name="tx136"/>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566489"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1" name="tx141"/>
            <p:cNvSpPr/>
            <p:nvPr/>
          </p:nvSpPr>
          <p:spPr>
            <a:xfrm>
              <a:off x="6320779"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2" name="tx142"/>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3" name="tx14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4" name="tx144"/>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China (97%) was 8 percentage points higher than the global average (89%) and 6 percentage points higher than the average across all EAPR countries (91%).
National DTP1 coverage was 2 percentage points lower than in 2019 (99%).
This equates to 263,000 zero-dose children in 2024 compared to 145,000 zero-dose children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690550"/>
              <a:ext cx="273659" cy="162593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457558"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153492"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595530"/>
              <a:ext cx="273659" cy="27209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396436"/>
              <a:ext cx="273659" cy="29200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363253"/>
              <a:ext cx="273659" cy="29532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330071"/>
              <a:ext cx="273659" cy="29864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296888"/>
              <a:ext cx="273659" cy="30195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164159"/>
              <a:ext cx="273659" cy="3152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80228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194152"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98218"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097794"/>
              <a:ext cx="273659" cy="321869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018548"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714482"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322614"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93074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23481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690550"/>
              <a:ext cx="273659" cy="1625938"/>
            </a:xfrm>
            <a:prstGeom prst="rect">
              <a:avLst/>
            </a:prstGeom>
            <a:solidFill>
              <a:srgbClr val="0083CF">
                <a:alpha val="100000"/>
              </a:srgbClr>
            </a:solidFill>
          </p:spPr>
          <p:txBody>
            <a:bodyPr/>
            <a:lstStyle/>
            <a:p/>
          </p:txBody>
        </p:sp>
        <p:sp>
          <p:nvSpPr>
            <p:cNvPr id="41" name="rc41"/>
            <p:cNvSpPr/>
            <p:nvPr/>
          </p:nvSpPr>
          <p:spPr>
            <a:xfrm>
              <a:off x="1457558" y="1794625"/>
              <a:ext cx="273659" cy="2521863"/>
            </a:xfrm>
            <a:prstGeom prst="rect">
              <a:avLst/>
            </a:prstGeom>
            <a:solidFill>
              <a:srgbClr val="0083CF">
                <a:alpha val="100000"/>
              </a:srgbClr>
            </a:solidFill>
          </p:spPr>
          <p:txBody>
            <a:bodyPr/>
            <a:lstStyle/>
            <a:p/>
          </p:txBody>
        </p:sp>
        <p:sp>
          <p:nvSpPr>
            <p:cNvPr id="42" name="rc42"/>
            <p:cNvSpPr/>
            <p:nvPr/>
          </p:nvSpPr>
          <p:spPr>
            <a:xfrm>
              <a:off x="1153492" y="1794625"/>
              <a:ext cx="273659" cy="2521863"/>
            </a:xfrm>
            <a:prstGeom prst="rect">
              <a:avLst/>
            </a:prstGeom>
            <a:solidFill>
              <a:srgbClr val="0083CF">
                <a:alpha val="100000"/>
              </a:srgbClr>
            </a:solidFill>
          </p:spPr>
          <p:txBody>
            <a:bodyPr/>
            <a:lstStyle/>
            <a:p/>
          </p:txBody>
        </p:sp>
        <p:sp>
          <p:nvSpPr>
            <p:cNvPr id="43" name="rc43"/>
            <p:cNvSpPr/>
            <p:nvPr/>
          </p:nvSpPr>
          <p:spPr>
            <a:xfrm>
              <a:off x="1761624" y="1595530"/>
              <a:ext cx="273659" cy="2720958"/>
            </a:xfrm>
            <a:prstGeom prst="rect">
              <a:avLst/>
            </a:prstGeom>
            <a:solidFill>
              <a:srgbClr val="0083CF">
                <a:alpha val="100000"/>
              </a:srgbClr>
            </a:solidFill>
          </p:spPr>
          <p:txBody>
            <a:bodyPr/>
            <a:lstStyle/>
            <a:p/>
          </p:txBody>
        </p:sp>
        <p:sp>
          <p:nvSpPr>
            <p:cNvPr id="44" name="rc44"/>
            <p:cNvSpPr/>
            <p:nvPr/>
          </p:nvSpPr>
          <p:spPr>
            <a:xfrm>
              <a:off x="2065690" y="1562348"/>
              <a:ext cx="273659" cy="2754140"/>
            </a:xfrm>
            <a:prstGeom prst="rect">
              <a:avLst/>
            </a:prstGeom>
            <a:solidFill>
              <a:srgbClr val="0083CF">
                <a:alpha val="100000"/>
              </a:srgbClr>
            </a:solidFill>
          </p:spPr>
          <p:txBody>
            <a:bodyPr/>
            <a:lstStyle/>
            <a:p/>
          </p:txBody>
        </p:sp>
        <p:sp>
          <p:nvSpPr>
            <p:cNvPr id="45" name="rc45"/>
            <p:cNvSpPr/>
            <p:nvPr/>
          </p:nvSpPr>
          <p:spPr>
            <a:xfrm>
              <a:off x="2977888" y="1330071"/>
              <a:ext cx="273659" cy="2986417"/>
            </a:xfrm>
            <a:prstGeom prst="rect">
              <a:avLst/>
            </a:prstGeom>
            <a:solidFill>
              <a:srgbClr val="0083CF">
                <a:alpha val="100000"/>
              </a:srgbClr>
            </a:solidFill>
          </p:spPr>
          <p:txBody>
            <a:bodyPr/>
            <a:lstStyle/>
            <a:p/>
          </p:txBody>
        </p:sp>
        <p:sp>
          <p:nvSpPr>
            <p:cNvPr id="46" name="rc46"/>
            <p:cNvSpPr/>
            <p:nvPr/>
          </p:nvSpPr>
          <p:spPr>
            <a:xfrm>
              <a:off x="3586020" y="1230524"/>
              <a:ext cx="273659" cy="3085964"/>
            </a:xfrm>
            <a:prstGeom prst="rect">
              <a:avLst/>
            </a:prstGeom>
            <a:solidFill>
              <a:srgbClr val="0083CF">
                <a:alpha val="100000"/>
              </a:srgbClr>
            </a:solidFill>
          </p:spPr>
          <p:txBody>
            <a:bodyPr/>
            <a:lstStyle/>
            <a:p/>
          </p:txBody>
        </p:sp>
        <p:sp>
          <p:nvSpPr>
            <p:cNvPr id="47" name="rc47"/>
            <p:cNvSpPr/>
            <p:nvPr/>
          </p:nvSpPr>
          <p:spPr>
            <a:xfrm>
              <a:off x="4802284" y="1130976"/>
              <a:ext cx="273659" cy="3185512"/>
            </a:xfrm>
            <a:prstGeom prst="rect">
              <a:avLst/>
            </a:prstGeom>
            <a:solidFill>
              <a:srgbClr val="0083CF">
                <a:alpha val="100000"/>
              </a:srgbClr>
            </a:solidFill>
          </p:spPr>
          <p:txBody>
            <a:bodyPr/>
            <a:lstStyle/>
            <a:p/>
          </p:txBody>
        </p:sp>
        <p:sp>
          <p:nvSpPr>
            <p:cNvPr id="48" name="rc48"/>
            <p:cNvSpPr/>
            <p:nvPr/>
          </p:nvSpPr>
          <p:spPr>
            <a:xfrm>
              <a:off x="5106350" y="1097794"/>
              <a:ext cx="273659" cy="3218694"/>
            </a:xfrm>
            <a:prstGeom prst="rect">
              <a:avLst/>
            </a:prstGeom>
            <a:solidFill>
              <a:srgbClr val="F26A21">
                <a:alpha val="100000"/>
              </a:srgbClr>
            </a:solidFill>
          </p:spPr>
          <p:txBody>
            <a:bodyPr/>
            <a:lstStyle/>
            <a:p/>
          </p:txBody>
        </p:sp>
        <p:sp>
          <p:nvSpPr>
            <p:cNvPr id="49" name="rc49"/>
            <p:cNvSpPr/>
            <p:nvPr/>
          </p:nvSpPr>
          <p:spPr>
            <a:xfrm>
              <a:off x="8755141" y="1031429"/>
              <a:ext cx="273659" cy="3285059"/>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108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7024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690550"/>
              <a:ext cx="188079" cy="188079"/>
            </a:xfrm>
            <a:custGeom>
              <a:avLst/>
              <a:pathLst>
                <a:path w="188079" h="188079">
                  <a:moveTo>
                    <a:pt x="177245" y="0"/>
                  </a:moveTo>
                  <a:lnTo>
                    <a:pt x="188079" y="0"/>
                  </a:lnTo>
                  <a:lnTo>
                    <a:pt x="0" y="188079"/>
                  </a:lnTo>
                  <a:lnTo>
                    <a:pt x="0" y="177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9426" y="2690550"/>
              <a:ext cx="79739" cy="79739"/>
            </a:xfrm>
            <a:custGeom>
              <a:avLst/>
              <a:pathLst>
                <a:path w="79739" h="79739">
                  <a:moveTo>
                    <a:pt x="68905" y="0"/>
                  </a:moveTo>
                  <a:lnTo>
                    <a:pt x="79739" y="0"/>
                  </a:lnTo>
                  <a:lnTo>
                    <a:pt x="0" y="79739"/>
                  </a:lnTo>
                  <a:lnTo>
                    <a:pt x="0" y="689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18776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57558" y="1794625"/>
              <a:ext cx="259193" cy="259193"/>
            </a:xfrm>
            <a:custGeom>
              <a:avLst/>
              <a:pathLst>
                <a:path w="259193" h="259193">
                  <a:moveTo>
                    <a:pt x="248359" y="0"/>
                  </a:moveTo>
                  <a:lnTo>
                    <a:pt x="259193" y="0"/>
                  </a:lnTo>
                  <a:lnTo>
                    <a:pt x="0" y="259193"/>
                  </a:lnTo>
                  <a:lnTo>
                    <a:pt x="0" y="248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57558" y="1794625"/>
              <a:ext cx="150854" cy="150854"/>
            </a:xfrm>
            <a:custGeom>
              <a:avLst/>
              <a:pathLst>
                <a:path w="150854" h="150854">
                  <a:moveTo>
                    <a:pt x="140020" y="0"/>
                  </a:moveTo>
                  <a:lnTo>
                    <a:pt x="150854" y="0"/>
                  </a:lnTo>
                  <a:lnTo>
                    <a:pt x="0" y="150854"/>
                  </a:lnTo>
                  <a:lnTo>
                    <a:pt x="0" y="1400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57558" y="1794625"/>
              <a:ext cx="42514" cy="42514"/>
            </a:xfrm>
            <a:custGeom>
              <a:avLst/>
              <a:pathLst>
                <a:path w="42514" h="42514">
                  <a:moveTo>
                    <a:pt x="31680" y="0"/>
                  </a:moveTo>
                  <a:lnTo>
                    <a:pt x="42514" y="0"/>
                  </a:lnTo>
                  <a:lnTo>
                    <a:pt x="0" y="42514"/>
                  </a:lnTo>
                  <a:lnTo>
                    <a:pt x="0" y="316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153492" y="20733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153492" y="19650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153492" y="18567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153492" y="1794625"/>
              <a:ext cx="238241" cy="238241"/>
            </a:xfrm>
            <a:custGeom>
              <a:avLst/>
              <a:pathLst>
                <a:path w="238241" h="238241">
                  <a:moveTo>
                    <a:pt x="227407" y="0"/>
                  </a:moveTo>
                  <a:lnTo>
                    <a:pt x="238241" y="0"/>
                  </a:lnTo>
                  <a:lnTo>
                    <a:pt x="0" y="238241"/>
                  </a:lnTo>
                  <a:lnTo>
                    <a:pt x="0" y="2274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153492" y="1794625"/>
              <a:ext cx="129901" cy="129901"/>
            </a:xfrm>
            <a:custGeom>
              <a:avLst/>
              <a:pathLst>
                <a:path w="129901" h="129901">
                  <a:moveTo>
                    <a:pt x="119067" y="0"/>
                  </a:moveTo>
                  <a:lnTo>
                    <a:pt x="129901" y="0"/>
                  </a:lnTo>
                  <a:lnTo>
                    <a:pt x="0" y="129901"/>
                  </a:lnTo>
                  <a:lnTo>
                    <a:pt x="0" y="1190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153492" y="1794625"/>
              <a:ext cx="21562" cy="21562"/>
            </a:xfrm>
            <a:custGeom>
              <a:avLst/>
              <a:pathLst>
                <a:path w="21562" h="21562">
                  <a:moveTo>
                    <a:pt x="10728" y="0"/>
                  </a:moveTo>
                  <a:lnTo>
                    <a:pt x="21562" y="0"/>
                  </a:lnTo>
                  <a:lnTo>
                    <a:pt x="0" y="21562"/>
                  </a:lnTo>
                  <a:lnTo>
                    <a:pt x="0" y="10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761624" y="1898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761624" y="1790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761624" y="1681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761624" y="1595530"/>
              <a:ext cx="262561" cy="262561"/>
            </a:xfrm>
            <a:custGeom>
              <a:avLst/>
              <a:pathLst>
                <a:path w="262561" h="262561">
                  <a:moveTo>
                    <a:pt x="251727" y="0"/>
                  </a:moveTo>
                  <a:lnTo>
                    <a:pt x="262561" y="0"/>
                  </a:lnTo>
                  <a:lnTo>
                    <a:pt x="0" y="262561"/>
                  </a:lnTo>
                  <a:lnTo>
                    <a:pt x="0" y="251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761624" y="1595530"/>
              <a:ext cx="154222" cy="154222"/>
            </a:xfrm>
            <a:custGeom>
              <a:avLst/>
              <a:pathLst>
                <a:path w="154222" h="154222">
                  <a:moveTo>
                    <a:pt x="143388" y="0"/>
                  </a:moveTo>
                  <a:lnTo>
                    <a:pt x="154222" y="0"/>
                  </a:lnTo>
                  <a:lnTo>
                    <a:pt x="0" y="154222"/>
                  </a:lnTo>
                  <a:lnTo>
                    <a:pt x="0" y="1433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761624" y="1595530"/>
              <a:ext cx="45882" cy="45882"/>
            </a:xfrm>
            <a:custGeom>
              <a:avLst/>
              <a:pathLst>
                <a:path w="45882" h="45882">
                  <a:moveTo>
                    <a:pt x="35048" y="0"/>
                  </a:moveTo>
                  <a:lnTo>
                    <a:pt x="45882" y="0"/>
                  </a:lnTo>
                  <a:lnTo>
                    <a:pt x="0" y="45882"/>
                  </a:lnTo>
                  <a:lnTo>
                    <a:pt x="0" y="350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25899" y="4303038"/>
              <a:ext cx="13450" cy="13450"/>
            </a:xfrm>
            <a:custGeom>
              <a:avLst/>
              <a:pathLst>
                <a:path w="13450" h="13450">
                  <a:moveTo>
                    <a:pt x="13450" y="0"/>
                  </a:moveTo>
                  <a:lnTo>
                    <a:pt x="13450" y="10833"/>
                  </a:lnTo>
                  <a:lnTo>
                    <a:pt x="10833" y="13450"/>
                  </a:lnTo>
                  <a:lnTo>
                    <a:pt x="0" y="13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217560" y="4194699"/>
              <a:ext cx="121789" cy="121789"/>
            </a:xfrm>
            <a:custGeom>
              <a:avLst/>
              <a:pathLst>
                <a:path w="121789" h="121789">
                  <a:moveTo>
                    <a:pt x="121789" y="0"/>
                  </a:moveTo>
                  <a:lnTo>
                    <a:pt x="121789" y="10833"/>
                  </a:lnTo>
                  <a:lnTo>
                    <a:pt x="10833" y="121789"/>
                  </a:lnTo>
                  <a:lnTo>
                    <a:pt x="0" y="1217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109220" y="4086359"/>
              <a:ext cx="230129" cy="230129"/>
            </a:xfrm>
            <a:custGeom>
              <a:avLst/>
              <a:pathLst>
                <a:path w="230129" h="230129">
                  <a:moveTo>
                    <a:pt x="230129" y="0"/>
                  </a:moveTo>
                  <a:lnTo>
                    <a:pt x="230129" y="10833"/>
                  </a:lnTo>
                  <a:lnTo>
                    <a:pt x="10833" y="230129"/>
                  </a:lnTo>
                  <a:lnTo>
                    <a:pt x="0" y="2301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065690" y="39780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065690" y="38696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065690" y="37613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065690" y="36530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065690" y="35446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065690" y="34363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065690" y="33279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065690" y="32196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065690" y="31113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065690" y="30029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065690" y="28946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065690" y="27862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065690" y="26779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065690" y="25696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065690" y="24612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065690" y="23529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065690" y="22445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065690" y="21362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065690" y="20279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065690" y="19195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065690" y="18112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065690" y="17028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065690" y="15945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065690" y="1562348"/>
              <a:ext cx="208357" cy="208357"/>
            </a:xfrm>
            <a:custGeom>
              <a:avLst/>
              <a:pathLst>
                <a:path w="208357" h="208357">
                  <a:moveTo>
                    <a:pt x="197523" y="0"/>
                  </a:moveTo>
                  <a:lnTo>
                    <a:pt x="208357" y="0"/>
                  </a:lnTo>
                  <a:lnTo>
                    <a:pt x="0" y="208357"/>
                  </a:lnTo>
                  <a:lnTo>
                    <a:pt x="0" y="1975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065690" y="1562348"/>
              <a:ext cx="100017" cy="100017"/>
            </a:xfrm>
            <a:custGeom>
              <a:avLst/>
              <a:pathLst>
                <a:path w="100017" h="100017">
                  <a:moveTo>
                    <a:pt x="89183" y="0"/>
                  </a:moveTo>
                  <a:lnTo>
                    <a:pt x="100017" y="0"/>
                  </a:lnTo>
                  <a:lnTo>
                    <a:pt x="0" y="100017"/>
                  </a:lnTo>
                  <a:lnTo>
                    <a:pt x="0" y="89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977888" y="16574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977888" y="15490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977888" y="14407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977888" y="13323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977888" y="1330071"/>
              <a:ext cx="178472" cy="178472"/>
            </a:xfrm>
            <a:custGeom>
              <a:avLst/>
              <a:pathLst>
                <a:path w="178472" h="178472">
                  <a:moveTo>
                    <a:pt x="167639" y="0"/>
                  </a:moveTo>
                  <a:lnTo>
                    <a:pt x="178472" y="0"/>
                  </a:lnTo>
                  <a:lnTo>
                    <a:pt x="0" y="178472"/>
                  </a:lnTo>
                  <a:lnTo>
                    <a:pt x="0" y="1676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977888" y="1330071"/>
              <a:ext cx="70133" cy="70133"/>
            </a:xfrm>
            <a:custGeom>
              <a:avLst/>
              <a:pathLst>
                <a:path w="70133" h="70133">
                  <a:moveTo>
                    <a:pt x="59299" y="0"/>
                  </a:moveTo>
                  <a:lnTo>
                    <a:pt x="70133" y="0"/>
                  </a:lnTo>
                  <a:lnTo>
                    <a:pt x="0" y="70133"/>
                  </a:lnTo>
                  <a:lnTo>
                    <a:pt x="0" y="59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586020" y="14826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586020" y="13742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586020" y="1265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586020" y="1230524"/>
              <a:ext cx="211585" cy="211585"/>
            </a:xfrm>
            <a:custGeom>
              <a:avLst/>
              <a:pathLst>
                <a:path w="211585" h="211585">
                  <a:moveTo>
                    <a:pt x="200751" y="0"/>
                  </a:moveTo>
                  <a:lnTo>
                    <a:pt x="211585" y="0"/>
                  </a:lnTo>
                  <a:lnTo>
                    <a:pt x="0" y="211585"/>
                  </a:lnTo>
                  <a:lnTo>
                    <a:pt x="0" y="2007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586020" y="1230524"/>
              <a:ext cx="103246" cy="103246"/>
            </a:xfrm>
            <a:custGeom>
              <a:avLst/>
              <a:pathLst>
                <a:path w="103246" h="103246">
                  <a:moveTo>
                    <a:pt x="92412" y="0"/>
                  </a:moveTo>
                  <a:lnTo>
                    <a:pt x="103246" y="0"/>
                  </a:lnTo>
                  <a:lnTo>
                    <a:pt x="0" y="103246"/>
                  </a:lnTo>
                  <a:lnTo>
                    <a:pt x="0" y="924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02284" y="12414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02284" y="1133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02284" y="1130976"/>
              <a:ext cx="178263" cy="178263"/>
            </a:xfrm>
            <a:custGeom>
              <a:avLst/>
              <a:pathLst>
                <a:path w="178263" h="178263">
                  <a:moveTo>
                    <a:pt x="167430" y="0"/>
                  </a:moveTo>
                  <a:lnTo>
                    <a:pt x="178263" y="0"/>
                  </a:lnTo>
                  <a:lnTo>
                    <a:pt x="0" y="178263"/>
                  </a:lnTo>
                  <a:lnTo>
                    <a:pt x="0" y="1674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02284" y="1130976"/>
              <a:ext cx="69924" cy="69924"/>
            </a:xfrm>
            <a:custGeom>
              <a:avLst/>
              <a:pathLst>
                <a:path w="69924" h="69924">
                  <a:moveTo>
                    <a:pt x="59090" y="0"/>
                  </a:moveTo>
                  <a:lnTo>
                    <a:pt x="69924" y="0"/>
                  </a:lnTo>
                  <a:lnTo>
                    <a:pt x="0" y="69924"/>
                  </a:lnTo>
                  <a:lnTo>
                    <a:pt x="0" y="5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106350" y="11540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106350" y="1097794"/>
              <a:ext cx="232398" cy="232398"/>
            </a:xfrm>
            <a:custGeom>
              <a:avLst/>
              <a:pathLst>
                <a:path w="232398" h="232398">
                  <a:moveTo>
                    <a:pt x="221564" y="0"/>
                  </a:moveTo>
                  <a:lnTo>
                    <a:pt x="232398" y="0"/>
                  </a:lnTo>
                  <a:lnTo>
                    <a:pt x="0" y="232398"/>
                  </a:lnTo>
                  <a:lnTo>
                    <a:pt x="0" y="2215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106350" y="1097794"/>
              <a:ext cx="124059" cy="124059"/>
            </a:xfrm>
            <a:custGeom>
              <a:avLst/>
              <a:pathLst>
                <a:path w="124059" h="124059">
                  <a:moveTo>
                    <a:pt x="113225" y="0"/>
                  </a:moveTo>
                  <a:lnTo>
                    <a:pt x="124059" y="0"/>
                  </a:lnTo>
                  <a:lnTo>
                    <a:pt x="0" y="124059"/>
                  </a:lnTo>
                  <a:lnTo>
                    <a:pt x="0" y="1132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106350" y="1097794"/>
              <a:ext cx="15719" cy="15719"/>
            </a:xfrm>
            <a:custGeom>
              <a:avLst/>
              <a:pathLst>
                <a:path w="15719" h="15719">
                  <a:moveTo>
                    <a:pt x="4885" y="0"/>
                  </a:moveTo>
                  <a:lnTo>
                    <a:pt x="15719" y="0"/>
                  </a:lnTo>
                  <a:lnTo>
                    <a:pt x="0" y="15719"/>
                  </a:lnTo>
                  <a:lnTo>
                    <a:pt x="0" y="4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8934608" y="4222296"/>
              <a:ext cx="94192" cy="94192"/>
            </a:xfrm>
            <a:custGeom>
              <a:avLst/>
              <a:pathLst>
                <a:path w="94192" h="94192">
                  <a:moveTo>
                    <a:pt x="94192" y="0"/>
                  </a:moveTo>
                  <a:lnTo>
                    <a:pt x="94192" y="10833"/>
                  </a:lnTo>
                  <a:lnTo>
                    <a:pt x="10833" y="94192"/>
                  </a:lnTo>
                  <a:lnTo>
                    <a:pt x="0" y="941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8826268" y="4113956"/>
              <a:ext cx="202532" cy="202532"/>
            </a:xfrm>
            <a:custGeom>
              <a:avLst/>
              <a:pathLst>
                <a:path w="202532" h="202532">
                  <a:moveTo>
                    <a:pt x="202532" y="0"/>
                  </a:moveTo>
                  <a:lnTo>
                    <a:pt x="202532" y="10833"/>
                  </a:lnTo>
                  <a:lnTo>
                    <a:pt x="10833" y="202532"/>
                  </a:lnTo>
                  <a:lnTo>
                    <a:pt x="0" y="202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8755141" y="4005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8755141" y="3897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8755141" y="3788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8755141" y="36805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8755141" y="35722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755141" y="34639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755141" y="33555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755141" y="32472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755141" y="31389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755141" y="30305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755141" y="29222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755141" y="28138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755141" y="27055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755141" y="25972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755141" y="24888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755141" y="23805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755141" y="22721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755141" y="21638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755141" y="20555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755141" y="19471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755141" y="18388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755141" y="17304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755141" y="16221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755141" y="15138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755141" y="14054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755141" y="12971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755141" y="11887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755141" y="10804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755141" y="1031429"/>
              <a:ext cx="225175" cy="225175"/>
            </a:xfrm>
            <a:custGeom>
              <a:avLst/>
              <a:pathLst>
                <a:path w="225175" h="225175">
                  <a:moveTo>
                    <a:pt x="214341" y="0"/>
                  </a:moveTo>
                  <a:lnTo>
                    <a:pt x="225175" y="0"/>
                  </a:lnTo>
                  <a:lnTo>
                    <a:pt x="0" y="225175"/>
                  </a:lnTo>
                  <a:lnTo>
                    <a:pt x="0" y="2143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755141" y="1031429"/>
              <a:ext cx="116835" cy="116835"/>
            </a:xfrm>
            <a:custGeom>
              <a:avLst/>
              <a:pathLst>
                <a:path w="116835" h="116835">
                  <a:moveTo>
                    <a:pt x="106001" y="0"/>
                  </a:moveTo>
                  <a:lnTo>
                    <a:pt x="116835" y="0"/>
                  </a:lnTo>
                  <a:lnTo>
                    <a:pt x="0" y="116835"/>
                  </a:lnTo>
                  <a:lnTo>
                    <a:pt x="0" y="1060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755141" y="1031429"/>
              <a:ext cx="8496" cy="8496"/>
            </a:xfrm>
            <a:custGeom>
              <a:avLst/>
              <a:pathLst>
                <a:path w="8496" h="8496">
                  <a:moveTo>
                    <a:pt x="0" y="8496"/>
                  </a:moveTo>
                  <a:lnTo>
                    <a:pt x="0" y="0"/>
                  </a:lnTo>
                  <a:lnTo>
                    <a:pt x="849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rc334"/>
            <p:cNvSpPr/>
            <p:nvPr/>
          </p:nvSpPr>
          <p:spPr>
            <a:xfrm>
              <a:off x="849426" y="2690550"/>
              <a:ext cx="273659" cy="1625938"/>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1457558" y="1794625"/>
              <a:ext cx="273659" cy="2521863"/>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1153492" y="1794625"/>
              <a:ext cx="273659" cy="2521863"/>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1761624" y="1595530"/>
              <a:ext cx="273659" cy="2720958"/>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2065690" y="1562348"/>
              <a:ext cx="273659" cy="2754140"/>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2977888" y="1330071"/>
              <a:ext cx="273659" cy="2986417"/>
            </a:xfrm>
            <a:prstGeom prst="rect">
              <a:avLst/>
            </a:prstGeom>
            <a:ln w="1355" cap="flat">
              <a:solidFill>
                <a:srgbClr val="000000">
                  <a:alpha val="100000"/>
                </a:srgbClr>
              </a:solidFill>
              <a:prstDash val="solid"/>
              <a:miter/>
            </a:ln>
          </p:spPr>
          <p:txBody>
            <a:bodyPr/>
            <a:lstStyle/>
            <a:p/>
          </p:txBody>
        </p:sp>
        <p:sp>
          <p:nvSpPr>
            <p:cNvPr id="340" name="rc340"/>
            <p:cNvSpPr/>
            <p:nvPr/>
          </p:nvSpPr>
          <p:spPr>
            <a:xfrm>
              <a:off x="3586020" y="1230524"/>
              <a:ext cx="273659" cy="3085964"/>
            </a:xfrm>
            <a:prstGeom prst="rect">
              <a:avLst/>
            </a:prstGeom>
            <a:ln w="1355" cap="flat">
              <a:solidFill>
                <a:srgbClr val="000000">
                  <a:alpha val="100000"/>
                </a:srgbClr>
              </a:solidFill>
              <a:prstDash val="solid"/>
              <a:miter/>
            </a:ln>
          </p:spPr>
          <p:txBody>
            <a:bodyPr/>
            <a:lstStyle/>
            <a:p/>
          </p:txBody>
        </p:sp>
        <p:sp>
          <p:nvSpPr>
            <p:cNvPr id="341" name="rc341"/>
            <p:cNvSpPr/>
            <p:nvPr/>
          </p:nvSpPr>
          <p:spPr>
            <a:xfrm>
              <a:off x="4802284" y="1130976"/>
              <a:ext cx="273659" cy="3185512"/>
            </a:xfrm>
            <a:prstGeom prst="rect">
              <a:avLst/>
            </a:prstGeom>
            <a:ln w="1355" cap="flat">
              <a:solidFill>
                <a:srgbClr val="000000">
                  <a:alpha val="100000"/>
                </a:srgbClr>
              </a:solidFill>
              <a:prstDash val="solid"/>
              <a:miter/>
            </a:ln>
          </p:spPr>
          <p:txBody>
            <a:bodyPr/>
            <a:lstStyle/>
            <a:p/>
          </p:txBody>
        </p:sp>
        <p:sp>
          <p:nvSpPr>
            <p:cNvPr id="342" name="rc342"/>
            <p:cNvSpPr/>
            <p:nvPr/>
          </p:nvSpPr>
          <p:spPr>
            <a:xfrm>
              <a:off x="5106350" y="1097794"/>
              <a:ext cx="273659" cy="3218694"/>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8755141" y="1031429"/>
              <a:ext cx="273659" cy="3285059"/>
            </a:xfrm>
            <a:prstGeom prst="rect">
              <a:avLst/>
            </a:prstGeom>
            <a:ln w="1355" cap="flat">
              <a:solidFill>
                <a:srgbClr val="000000">
                  <a:alpha val="100000"/>
                </a:srgbClr>
              </a:solidFill>
              <a:prstDash val="solid"/>
              <a:miter/>
            </a:ln>
          </p:spPr>
          <p:txBody>
            <a:bodyPr/>
            <a:lstStyle/>
            <a:p/>
          </p:txBody>
        </p:sp>
        <p:sp>
          <p:nvSpPr>
            <p:cNvPr id="344" name="tx344"/>
            <p:cNvSpPr/>
            <p:nvPr/>
          </p:nvSpPr>
          <p:spPr>
            <a:xfrm>
              <a:off x="905870" y="25390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49</a:t>
              </a:r>
            </a:p>
          </p:txBody>
        </p:sp>
        <p:sp>
          <p:nvSpPr>
            <p:cNvPr id="345" name="tx345"/>
            <p:cNvSpPr/>
            <p:nvPr/>
          </p:nvSpPr>
          <p:spPr>
            <a:xfrm>
              <a:off x="1514002"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6" name="tx346"/>
            <p:cNvSpPr/>
            <p:nvPr/>
          </p:nvSpPr>
          <p:spPr>
            <a:xfrm>
              <a:off x="120993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7" name="tx347"/>
            <p:cNvSpPr/>
            <p:nvPr/>
          </p:nvSpPr>
          <p:spPr>
            <a:xfrm>
              <a:off x="1818068" y="13783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8" name="tx348"/>
            <p:cNvSpPr/>
            <p:nvPr/>
          </p:nvSpPr>
          <p:spPr>
            <a:xfrm>
              <a:off x="2122134"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9" name="tx349"/>
            <p:cNvSpPr/>
            <p:nvPr/>
          </p:nvSpPr>
          <p:spPr>
            <a:xfrm>
              <a:off x="2426200"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50" name="tx350"/>
            <p:cNvSpPr/>
            <p:nvPr/>
          </p:nvSpPr>
          <p:spPr>
            <a:xfrm>
              <a:off x="2730266" y="11321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51" name="tx351"/>
            <p:cNvSpPr/>
            <p:nvPr/>
          </p:nvSpPr>
          <p:spPr>
            <a:xfrm>
              <a:off x="3034331" y="10969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52" name="tx352"/>
            <p:cNvSpPr/>
            <p:nvPr/>
          </p:nvSpPr>
          <p:spPr>
            <a:xfrm>
              <a:off x="333839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53" name="tx353"/>
            <p:cNvSpPr/>
            <p:nvPr/>
          </p:nvSpPr>
          <p:spPr>
            <a:xfrm>
              <a:off x="364246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54" name="tx354"/>
            <p:cNvSpPr/>
            <p:nvPr/>
          </p:nvSpPr>
          <p:spPr>
            <a:xfrm>
              <a:off x="394652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5" name="tx355"/>
            <p:cNvSpPr/>
            <p:nvPr/>
          </p:nvSpPr>
          <p:spPr>
            <a:xfrm>
              <a:off x="485872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6" name="tx356"/>
            <p:cNvSpPr/>
            <p:nvPr/>
          </p:nvSpPr>
          <p:spPr>
            <a:xfrm>
              <a:off x="425059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7" name="tx357"/>
            <p:cNvSpPr/>
            <p:nvPr/>
          </p:nvSpPr>
          <p:spPr>
            <a:xfrm>
              <a:off x="455466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8" name="tx358"/>
            <p:cNvSpPr/>
            <p:nvPr/>
          </p:nvSpPr>
          <p:spPr>
            <a:xfrm>
              <a:off x="516279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9" name="tx359"/>
            <p:cNvSpPr/>
            <p:nvPr/>
          </p:nvSpPr>
          <p:spPr>
            <a:xfrm>
              <a:off x="546685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0" name="tx360"/>
            <p:cNvSpPr/>
            <p:nvPr/>
          </p:nvSpPr>
          <p:spPr>
            <a:xfrm>
              <a:off x="6074991"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1" name="tx361"/>
            <p:cNvSpPr/>
            <p:nvPr/>
          </p:nvSpPr>
          <p:spPr>
            <a:xfrm>
              <a:off x="577092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2" name="tx36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3" name="tx363"/>
            <p:cNvSpPr/>
            <p:nvPr/>
          </p:nvSpPr>
          <p:spPr>
            <a:xfrm>
              <a:off x="668312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4" name="tx364"/>
            <p:cNvSpPr/>
            <p:nvPr/>
          </p:nvSpPr>
          <p:spPr>
            <a:xfrm>
              <a:off x="637905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5" name="tx365"/>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6" name="tx36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7" name="tx367"/>
            <p:cNvSpPr/>
            <p:nvPr/>
          </p:nvSpPr>
          <p:spPr>
            <a:xfrm>
              <a:off x="698718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8" name="tx368"/>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9" name="tx369"/>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0" name="tx370"/>
            <p:cNvSpPr/>
            <p:nvPr/>
          </p:nvSpPr>
          <p:spPr>
            <a:xfrm>
              <a:off x="729125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1" name="pg371"/>
            <p:cNvSpPr/>
            <p:nvPr/>
          </p:nvSpPr>
          <p:spPr>
            <a:xfrm>
              <a:off x="923590" y="33990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956111" y="34312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3" name="pg373"/>
            <p:cNvSpPr/>
            <p:nvPr/>
          </p:nvSpPr>
          <p:spPr>
            <a:xfrm>
              <a:off x="1531722"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1564243" y="29835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5" name="pg375"/>
            <p:cNvSpPr/>
            <p:nvPr/>
          </p:nvSpPr>
          <p:spPr>
            <a:xfrm>
              <a:off x="1227656"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1260177" y="29819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7" name="pg377"/>
            <p:cNvSpPr/>
            <p:nvPr/>
          </p:nvSpPr>
          <p:spPr>
            <a:xfrm>
              <a:off x="1835788" y="285150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1868309" y="288371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9" name="pg379"/>
            <p:cNvSpPr/>
            <p:nvPr/>
          </p:nvSpPr>
          <p:spPr>
            <a:xfrm>
              <a:off x="2139854"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2172375" y="28671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1" name="pg381"/>
            <p:cNvSpPr/>
            <p:nvPr/>
          </p:nvSpPr>
          <p:spPr>
            <a:xfrm>
              <a:off x="3052051" y="27187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3084573" y="275230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366018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369270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5" name="pg385"/>
            <p:cNvSpPr/>
            <p:nvPr/>
          </p:nvSpPr>
          <p:spPr>
            <a:xfrm>
              <a:off x="4876447" y="26192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4908969" y="26501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7" name="pg387"/>
            <p:cNvSpPr/>
            <p:nvPr/>
          </p:nvSpPr>
          <p:spPr>
            <a:xfrm>
              <a:off x="518051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5213035"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9" name="pg389"/>
            <p:cNvSpPr/>
            <p:nvPr/>
          </p:nvSpPr>
          <p:spPr>
            <a:xfrm>
              <a:off x="8799160" y="256945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8831681" y="26003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1" name="tx39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2" name="tx39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3" name="tx39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4" name="tx39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5" name="tx39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6" name="tx39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97" name="tx397"/>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98" name="tx398"/>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9" name="tx399"/>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400" name="tx400"/>
            <p:cNvSpPr/>
            <p:nvPr/>
          </p:nvSpPr>
          <p:spPr>
            <a:xfrm rot="-5400000">
              <a:off x="1898768"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401" name="tx401"/>
            <p:cNvSpPr/>
            <p:nvPr/>
          </p:nvSpPr>
          <p:spPr>
            <a:xfrm rot="-5400000">
              <a:off x="2245535"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402" name="tx402"/>
            <p:cNvSpPr/>
            <p:nvPr/>
          </p:nvSpPr>
          <p:spPr>
            <a:xfrm rot="-5400000">
              <a:off x="2437220"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403" name="tx403"/>
            <p:cNvSpPr/>
            <p:nvPr/>
          </p:nvSpPr>
          <p:spPr>
            <a:xfrm rot="-5400000">
              <a:off x="2794629"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404" name="tx404"/>
            <p:cNvSpPr/>
            <p:nvPr/>
          </p:nvSpPr>
          <p:spPr>
            <a:xfrm rot="-5400000">
              <a:off x="2900673"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405" name="tx405"/>
            <p:cNvSpPr/>
            <p:nvPr/>
          </p:nvSpPr>
          <p:spPr>
            <a:xfrm rot="-5400000">
              <a:off x="3432536"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6" name="tx406"/>
            <p:cNvSpPr/>
            <p:nvPr/>
          </p:nvSpPr>
          <p:spPr>
            <a:xfrm rot="-5400000">
              <a:off x="392299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7" name="tx407"/>
            <p:cNvSpPr/>
            <p:nvPr/>
          </p:nvSpPr>
          <p:spPr>
            <a:xfrm rot="-5400000">
              <a:off x="411665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408" name="tx408"/>
            <p:cNvSpPr/>
            <p:nvPr/>
          </p:nvSpPr>
          <p:spPr>
            <a:xfrm rot="-5400000">
              <a:off x="4296507"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409" name="tx409"/>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10" name="tx410"/>
            <p:cNvSpPr/>
            <p:nvPr/>
          </p:nvSpPr>
          <p:spPr>
            <a:xfrm rot="-5400000">
              <a:off x="5058971"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11" name="tx411"/>
            <p:cNvSpPr/>
            <p:nvPr/>
          </p:nvSpPr>
          <p:spPr>
            <a:xfrm rot="-5400000">
              <a:off x="5249087"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12" name="tx412"/>
            <p:cNvSpPr/>
            <p:nvPr/>
          </p:nvSpPr>
          <p:spPr>
            <a:xfrm rot="-5400000">
              <a:off x="5445820"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3" name="tx413"/>
            <p:cNvSpPr/>
            <p:nvPr/>
          </p:nvSpPr>
          <p:spPr>
            <a:xfrm rot="-5400000">
              <a:off x="564988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414" name="tx414"/>
            <p:cNvSpPr/>
            <p:nvPr/>
          </p:nvSpPr>
          <p:spPr>
            <a:xfrm rot="-5400000">
              <a:off x="5864661"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15" name="tx415"/>
            <p:cNvSpPr/>
            <p:nvPr/>
          </p:nvSpPr>
          <p:spPr>
            <a:xfrm rot="-5400000">
              <a:off x="6569444"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6" name="tx41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17" name="tx417"/>
            <p:cNvSpPr/>
            <p:nvPr/>
          </p:nvSpPr>
          <p:spPr>
            <a:xfrm rot="-5400000">
              <a:off x="7227166"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8" name="tx418"/>
            <p:cNvSpPr/>
            <p:nvPr/>
          </p:nvSpPr>
          <p:spPr>
            <a:xfrm rot="-5400000">
              <a:off x="7496239"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19" name="tx419"/>
            <p:cNvSpPr/>
            <p:nvPr/>
          </p:nvSpPr>
          <p:spPr>
            <a:xfrm rot="-5400000">
              <a:off x="7756751"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420" name="tx420"/>
            <p:cNvSpPr/>
            <p:nvPr/>
          </p:nvSpPr>
          <p:spPr>
            <a:xfrm rot="-5400000">
              <a:off x="8071083"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21" name="tx421"/>
            <p:cNvSpPr/>
            <p:nvPr/>
          </p:nvSpPr>
          <p:spPr>
            <a:xfrm rot="-5400000">
              <a:off x="8377434"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22" name="tx422"/>
            <p:cNvSpPr/>
            <p:nvPr/>
          </p:nvSpPr>
          <p:spPr>
            <a:xfrm rot="-5400000">
              <a:off x="860390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23" name="tx42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4" name="rc424"/>
            <p:cNvSpPr/>
            <p:nvPr/>
          </p:nvSpPr>
          <p:spPr>
            <a:xfrm>
              <a:off x="4247114" y="6114116"/>
              <a:ext cx="219455" cy="219455"/>
            </a:xfrm>
            <a:prstGeom prst="rect">
              <a:avLst/>
            </a:prstGeom>
            <a:solidFill>
              <a:srgbClr val="FFFFFF">
                <a:alpha val="100000"/>
              </a:srgbClr>
            </a:solidFill>
          </p:spPr>
          <p:txBody>
            <a:bodyPr/>
            <a:lstStyle/>
            <a:p/>
          </p:txBody>
        </p:sp>
        <p:sp>
          <p:nvSpPr>
            <p:cNvPr id="425" name="pg425"/>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pg429"/>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0" name="rc430"/>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1" name="tx431"/>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2" name="tx432"/>
            <p:cNvSpPr/>
            <p:nvPr/>
          </p:nvSpPr>
          <p:spPr>
            <a:xfrm>
              <a:off x="803816" y="398022"/>
              <a:ext cx="55630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EAPR, 2024</a:t>
              </a:r>
            </a:p>
          </p:txBody>
        </p:sp>
        <p:sp>
          <p:nvSpPr>
            <p:cNvPr id="433" name="tx43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4" name="tx434"/>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2024, China ranked number 15 out of 27 countries for lowest DTP1 coverage (based on tied ranks).
China was in the top 10 countries with the most zero-dose children (rank=3).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26027" y="660217"/>
              <a:ext cx="0" cy="5507419"/>
            </a:xfrm>
            <a:custGeom>
              <a:avLst/>
              <a:pathLst>
                <a:path w="0" h="5507419">
                  <a:moveTo>
                    <a:pt x="0" y="55074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9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74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375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010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46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2281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4916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7551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018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2821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456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091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727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62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997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632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1267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9027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65378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173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345525" y="2755587"/>
              <a:ext cx="4761003" cy="1316680"/>
            </a:xfrm>
            <a:custGeom>
              <a:avLst/>
              <a:pathLst>
                <a:path w="4761003" h="1316680">
                  <a:moveTo>
                    <a:pt x="0" y="1316680"/>
                  </a:moveTo>
                  <a:lnTo>
                    <a:pt x="48090" y="1316603"/>
                  </a:lnTo>
                  <a:lnTo>
                    <a:pt x="96181" y="1316512"/>
                  </a:lnTo>
                  <a:lnTo>
                    <a:pt x="144272" y="1316405"/>
                  </a:lnTo>
                  <a:lnTo>
                    <a:pt x="192363" y="1316279"/>
                  </a:lnTo>
                  <a:lnTo>
                    <a:pt x="240454" y="1316131"/>
                  </a:lnTo>
                  <a:lnTo>
                    <a:pt x="288545" y="1315958"/>
                  </a:lnTo>
                  <a:lnTo>
                    <a:pt x="336636" y="1315754"/>
                  </a:lnTo>
                  <a:lnTo>
                    <a:pt x="384727" y="1315514"/>
                  </a:lnTo>
                  <a:lnTo>
                    <a:pt x="432818" y="1315232"/>
                  </a:lnTo>
                  <a:lnTo>
                    <a:pt x="480909" y="1314901"/>
                  </a:lnTo>
                  <a:lnTo>
                    <a:pt x="529000" y="1314512"/>
                  </a:lnTo>
                  <a:lnTo>
                    <a:pt x="577091" y="1314055"/>
                  </a:lnTo>
                  <a:lnTo>
                    <a:pt x="625182" y="1313519"/>
                  </a:lnTo>
                  <a:lnTo>
                    <a:pt x="673273" y="1312889"/>
                  </a:lnTo>
                  <a:lnTo>
                    <a:pt x="721364" y="1312149"/>
                  </a:lnTo>
                  <a:lnTo>
                    <a:pt x="769455" y="1311281"/>
                  </a:lnTo>
                  <a:lnTo>
                    <a:pt x="817546" y="1310262"/>
                  </a:lnTo>
                  <a:lnTo>
                    <a:pt x="865637" y="1309066"/>
                  </a:lnTo>
                  <a:lnTo>
                    <a:pt x="913727" y="1307662"/>
                  </a:lnTo>
                  <a:lnTo>
                    <a:pt x="961818" y="1306017"/>
                  </a:lnTo>
                  <a:lnTo>
                    <a:pt x="1009909" y="1304088"/>
                  </a:lnTo>
                  <a:lnTo>
                    <a:pt x="1058000" y="1301829"/>
                  </a:lnTo>
                  <a:lnTo>
                    <a:pt x="1106091" y="1299183"/>
                  </a:lnTo>
                  <a:lnTo>
                    <a:pt x="1154182" y="1296086"/>
                  </a:lnTo>
                  <a:lnTo>
                    <a:pt x="1202273" y="1292465"/>
                  </a:lnTo>
                  <a:lnTo>
                    <a:pt x="1250364" y="1288235"/>
                  </a:lnTo>
                  <a:lnTo>
                    <a:pt x="1298455" y="1283298"/>
                  </a:lnTo>
                  <a:lnTo>
                    <a:pt x="1346546" y="1277543"/>
                  </a:lnTo>
                  <a:lnTo>
                    <a:pt x="1394637" y="1270845"/>
                  </a:lnTo>
                  <a:lnTo>
                    <a:pt x="1442728" y="1263060"/>
                  </a:lnTo>
                  <a:lnTo>
                    <a:pt x="1490819" y="1254032"/>
                  </a:lnTo>
                  <a:lnTo>
                    <a:pt x="1538910" y="1243583"/>
                  </a:lnTo>
                  <a:lnTo>
                    <a:pt x="1587001" y="1231521"/>
                  </a:lnTo>
                  <a:lnTo>
                    <a:pt x="1635092" y="1217640"/>
                  </a:lnTo>
                  <a:lnTo>
                    <a:pt x="1683183" y="1201718"/>
                  </a:lnTo>
                  <a:lnTo>
                    <a:pt x="1731274" y="1183528"/>
                  </a:lnTo>
                  <a:lnTo>
                    <a:pt x="1779364" y="1162838"/>
                  </a:lnTo>
                  <a:lnTo>
                    <a:pt x="1827455" y="1139425"/>
                  </a:lnTo>
                  <a:lnTo>
                    <a:pt x="1875546" y="1113082"/>
                  </a:lnTo>
                  <a:lnTo>
                    <a:pt x="1923637" y="1083634"/>
                  </a:lnTo>
                  <a:lnTo>
                    <a:pt x="1971728" y="1050952"/>
                  </a:lnTo>
                  <a:lnTo>
                    <a:pt x="2019819" y="1014970"/>
                  </a:lnTo>
                  <a:lnTo>
                    <a:pt x="2067910" y="975704"/>
                  </a:lnTo>
                  <a:lnTo>
                    <a:pt x="2116001" y="933264"/>
                  </a:lnTo>
                  <a:lnTo>
                    <a:pt x="2164092" y="887868"/>
                  </a:lnTo>
                  <a:lnTo>
                    <a:pt x="2212183" y="839848"/>
                  </a:lnTo>
                  <a:lnTo>
                    <a:pt x="2260274" y="789646"/>
                  </a:lnTo>
                  <a:lnTo>
                    <a:pt x="2308365" y="737804"/>
                  </a:lnTo>
                  <a:lnTo>
                    <a:pt x="2356456" y="684943"/>
                  </a:lnTo>
                  <a:lnTo>
                    <a:pt x="2404547" y="631737"/>
                  </a:lnTo>
                  <a:lnTo>
                    <a:pt x="2452638" y="578876"/>
                  </a:lnTo>
                  <a:lnTo>
                    <a:pt x="2500729" y="527034"/>
                  </a:lnTo>
                  <a:lnTo>
                    <a:pt x="2548820" y="476832"/>
                  </a:lnTo>
                  <a:lnTo>
                    <a:pt x="2596911" y="428812"/>
                  </a:lnTo>
                  <a:lnTo>
                    <a:pt x="2645001" y="383416"/>
                  </a:lnTo>
                  <a:lnTo>
                    <a:pt x="2693092" y="340976"/>
                  </a:lnTo>
                  <a:lnTo>
                    <a:pt x="2741183" y="301709"/>
                  </a:lnTo>
                  <a:lnTo>
                    <a:pt x="2789274" y="265728"/>
                  </a:lnTo>
                  <a:lnTo>
                    <a:pt x="2837365" y="233046"/>
                  </a:lnTo>
                  <a:lnTo>
                    <a:pt x="2885456" y="203598"/>
                  </a:lnTo>
                  <a:lnTo>
                    <a:pt x="2933547" y="177255"/>
                  </a:lnTo>
                  <a:lnTo>
                    <a:pt x="2981638" y="153842"/>
                  </a:lnTo>
                  <a:lnTo>
                    <a:pt x="3029729" y="133152"/>
                  </a:lnTo>
                  <a:lnTo>
                    <a:pt x="3077820" y="114962"/>
                  </a:lnTo>
                  <a:lnTo>
                    <a:pt x="3125911" y="99040"/>
                  </a:lnTo>
                  <a:lnTo>
                    <a:pt x="3174002" y="85159"/>
                  </a:lnTo>
                  <a:lnTo>
                    <a:pt x="3222093" y="73097"/>
                  </a:lnTo>
                  <a:lnTo>
                    <a:pt x="3270184" y="62648"/>
                  </a:lnTo>
                  <a:lnTo>
                    <a:pt x="3318275" y="53619"/>
                  </a:lnTo>
                  <a:lnTo>
                    <a:pt x="3366366" y="45835"/>
                  </a:lnTo>
                  <a:lnTo>
                    <a:pt x="3414457" y="39136"/>
                  </a:lnTo>
                  <a:lnTo>
                    <a:pt x="3462548" y="33382"/>
                  </a:lnTo>
                  <a:lnTo>
                    <a:pt x="3510638" y="28445"/>
                  </a:lnTo>
                  <a:lnTo>
                    <a:pt x="3558729" y="24214"/>
                  </a:lnTo>
                  <a:lnTo>
                    <a:pt x="3606820" y="20594"/>
                  </a:lnTo>
                  <a:lnTo>
                    <a:pt x="3654911" y="17497"/>
                  </a:lnTo>
                  <a:lnTo>
                    <a:pt x="3703002" y="14851"/>
                  </a:lnTo>
                  <a:lnTo>
                    <a:pt x="3751093" y="12591"/>
                  </a:lnTo>
                  <a:lnTo>
                    <a:pt x="3799184" y="10663"/>
                  </a:lnTo>
                  <a:lnTo>
                    <a:pt x="3847275" y="9017"/>
                  </a:lnTo>
                  <a:lnTo>
                    <a:pt x="3895366" y="7614"/>
                  </a:lnTo>
                  <a:lnTo>
                    <a:pt x="3943457" y="6418"/>
                  </a:lnTo>
                  <a:lnTo>
                    <a:pt x="3991548" y="5399"/>
                  </a:lnTo>
                  <a:lnTo>
                    <a:pt x="4039639" y="4531"/>
                  </a:lnTo>
                  <a:lnTo>
                    <a:pt x="4087730" y="3791"/>
                  </a:lnTo>
                  <a:lnTo>
                    <a:pt x="4135821" y="3161"/>
                  </a:lnTo>
                  <a:lnTo>
                    <a:pt x="4183912" y="2624"/>
                  </a:lnTo>
                  <a:lnTo>
                    <a:pt x="4232003" y="2168"/>
                  </a:lnTo>
                  <a:lnTo>
                    <a:pt x="4280094" y="1779"/>
                  </a:lnTo>
                  <a:lnTo>
                    <a:pt x="4328185" y="1448"/>
                  </a:lnTo>
                  <a:lnTo>
                    <a:pt x="4376275" y="1166"/>
                  </a:lnTo>
                  <a:lnTo>
                    <a:pt x="4424366" y="926"/>
                  </a:lnTo>
                  <a:lnTo>
                    <a:pt x="4472457" y="722"/>
                  </a:lnTo>
                  <a:lnTo>
                    <a:pt x="4520548" y="549"/>
                  </a:lnTo>
                  <a:lnTo>
                    <a:pt x="4568639" y="401"/>
                  </a:lnTo>
                  <a:lnTo>
                    <a:pt x="4616730" y="275"/>
                  </a:lnTo>
                  <a:lnTo>
                    <a:pt x="4664821" y="168"/>
                  </a:lnTo>
                  <a:lnTo>
                    <a:pt x="4712912" y="77"/>
                  </a:lnTo>
                  <a:lnTo>
                    <a:pt x="4761003" y="0"/>
                  </a:lnTo>
                </a:path>
              </a:pathLst>
            </a:custGeom>
            <a:ln w="40651" cap="flat">
              <a:solidFill>
                <a:srgbClr val="D3D3D3">
                  <a:alpha val="100000"/>
                </a:srgbClr>
              </a:solidFill>
              <a:prstDash val="solid"/>
              <a:round/>
            </a:ln>
          </p:spPr>
          <p:txBody>
            <a:bodyPr/>
            <a:lstStyle/>
            <a:p/>
          </p:txBody>
        </p:sp>
        <p:sp>
          <p:nvSpPr>
            <p:cNvPr id="26" name="pl26"/>
            <p:cNvSpPr/>
            <p:nvPr/>
          </p:nvSpPr>
          <p:spPr>
            <a:xfrm>
              <a:off x="2345525" y="3018658"/>
              <a:ext cx="4761003" cy="0"/>
            </a:xfrm>
            <a:custGeom>
              <a:avLst/>
              <a:pathLst>
                <a:path w="4761003" h="0">
                  <a:moveTo>
                    <a:pt x="0" y="0"/>
                  </a:moveTo>
                  <a:lnTo>
                    <a:pt x="48090" y="0"/>
                  </a:lnTo>
                  <a:lnTo>
                    <a:pt x="96181" y="0"/>
                  </a:lnTo>
                  <a:lnTo>
                    <a:pt x="144272" y="0"/>
                  </a:lnTo>
                  <a:lnTo>
                    <a:pt x="192363" y="0"/>
                  </a:lnTo>
                  <a:lnTo>
                    <a:pt x="240454" y="0"/>
                  </a:lnTo>
                  <a:lnTo>
                    <a:pt x="288545" y="0"/>
                  </a:lnTo>
                  <a:lnTo>
                    <a:pt x="336636" y="0"/>
                  </a:lnTo>
                  <a:lnTo>
                    <a:pt x="384727" y="0"/>
                  </a:lnTo>
                  <a:lnTo>
                    <a:pt x="432818" y="0"/>
                  </a:lnTo>
                  <a:lnTo>
                    <a:pt x="480909" y="0"/>
                  </a:lnTo>
                  <a:lnTo>
                    <a:pt x="529000" y="0"/>
                  </a:lnTo>
                  <a:lnTo>
                    <a:pt x="577091" y="0"/>
                  </a:lnTo>
                  <a:lnTo>
                    <a:pt x="625182" y="0"/>
                  </a:lnTo>
                  <a:lnTo>
                    <a:pt x="673273" y="0"/>
                  </a:lnTo>
                  <a:lnTo>
                    <a:pt x="721364" y="0"/>
                  </a:lnTo>
                  <a:lnTo>
                    <a:pt x="769455" y="0"/>
                  </a:lnTo>
                  <a:lnTo>
                    <a:pt x="817546" y="0"/>
                  </a:lnTo>
                  <a:lnTo>
                    <a:pt x="865637" y="0"/>
                  </a:lnTo>
                  <a:lnTo>
                    <a:pt x="913727" y="0"/>
                  </a:lnTo>
                  <a:lnTo>
                    <a:pt x="961818" y="0"/>
                  </a:lnTo>
                  <a:lnTo>
                    <a:pt x="1009909" y="0"/>
                  </a:lnTo>
                  <a:lnTo>
                    <a:pt x="1058000" y="0"/>
                  </a:lnTo>
                  <a:lnTo>
                    <a:pt x="1106091" y="0"/>
                  </a:lnTo>
                  <a:lnTo>
                    <a:pt x="1154182" y="0"/>
                  </a:lnTo>
                  <a:lnTo>
                    <a:pt x="1202273" y="0"/>
                  </a:lnTo>
                  <a:lnTo>
                    <a:pt x="1250364" y="0"/>
                  </a:lnTo>
                  <a:lnTo>
                    <a:pt x="1298455" y="0"/>
                  </a:lnTo>
                  <a:lnTo>
                    <a:pt x="1346546" y="0"/>
                  </a:lnTo>
                  <a:lnTo>
                    <a:pt x="1394637" y="0"/>
                  </a:lnTo>
                  <a:lnTo>
                    <a:pt x="1442728" y="0"/>
                  </a:lnTo>
                  <a:lnTo>
                    <a:pt x="1490819" y="0"/>
                  </a:lnTo>
                  <a:lnTo>
                    <a:pt x="1538910" y="0"/>
                  </a:lnTo>
                  <a:lnTo>
                    <a:pt x="1587001" y="0"/>
                  </a:lnTo>
                  <a:lnTo>
                    <a:pt x="1635092" y="0"/>
                  </a:lnTo>
                  <a:lnTo>
                    <a:pt x="1683183" y="0"/>
                  </a:lnTo>
                  <a:lnTo>
                    <a:pt x="1731274" y="0"/>
                  </a:lnTo>
                  <a:lnTo>
                    <a:pt x="1779364" y="0"/>
                  </a:lnTo>
                  <a:lnTo>
                    <a:pt x="1827455" y="0"/>
                  </a:lnTo>
                  <a:lnTo>
                    <a:pt x="1875546" y="0"/>
                  </a:lnTo>
                  <a:lnTo>
                    <a:pt x="1923637" y="0"/>
                  </a:lnTo>
                  <a:lnTo>
                    <a:pt x="1971728" y="0"/>
                  </a:lnTo>
                  <a:lnTo>
                    <a:pt x="2019819" y="0"/>
                  </a:lnTo>
                  <a:lnTo>
                    <a:pt x="2067910" y="0"/>
                  </a:lnTo>
                  <a:lnTo>
                    <a:pt x="2116001" y="0"/>
                  </a:lnTo>
                  <a:lnTo>
                    <a:pt x="2164092" y="0"/>
                  </a:lnTo>
                  <a:lnTo>
                    <a:pt x="2212183" y="0"/>
                  </a:lnTo>
                  <a:lnTo>
                    <a:pt x="2260274" y="0"/>
                  </a:lnTo>
                  <a:lnTo>
                    <a:pt x="2308365" y="0"/>
                  </a:lnTo>
                  <a:lnTo>
                    <a:pt x="2356456" y="0"/>
                  </a:lnTo>
                  <a:lnTo>
                    <a:pt x="2404547" y="0"/>
                  </a:lnTo>
                  <a:lnTo>
                    <a:pt x="2452638" y="0"/>
                  </a:lnTo>
                  <a:lnTo>
                    <a:pt x="2500729" y="0"/>
                  </a:lnTo>
                  <a:lnTo>
                    <a:pt x="2548820" y="0"/>
                  </a:lnTo>
                  <a:lnTo>
                    <a:pt x="2596911" y="0"/>
                  </a:lnTo>
                  <a:lnTo>
                    <a:pt x="2645001" y="0"/>
                  </a:lnTo>
                  <a:lnTo>
                    <a:pt x="2693092" y="0"/>
                  </a:lnTo>
                  <a:lnTo>
                    <a:pt x="2741183" y="0"/>
                  </a:lnTo>
                  <a:lnTo>
                    <a:pt x="2789274" y="0"/>
                  </a:lnTo>
                  <a:lnTo>
                    <a:pt x="2837365" y="0"/>
                  </a:lnTo>
                  <a:lnTo>
                    <a:pt x="2885456" y="0"/>
                  </a:lnTo>
                  <a:lnTo>
                    <a:pt x="2933547" y="0"/>
                  </a:lnTo>
                  <a:lnTo>
                    <a:pt x="2981638" y="0"/>
                  </a:lnTo>
                  <a:lnTo>
                    <a:pt x="3029729" y="0"/>
                  </a:lnTo>
                  <a:lnTo>
                    <a:pt x="3077820" y="0"/>
                  </a:lnTo>
                  <a:lnTo>
                    <a:pt x="3125911" y="0"/>
                  </a:lnTo>
                  <a:lnTo>
                    <a:pt x="3174002" y="0"/>
                  </a:lnTo>
                  <a:lnTo>
                    <a:pt x="3222093" y="0"/>
                  </a:lnTo>
                  <a:lnTo>
                    <a:pt x="3270184" y="0"/>
                  </a:lnTo>
                  <a:lnTo>
                    <a:pt x="3318275" y="0"/>
                  </a:lnTo>
                  <a:lnTo>
                    <a:pt x="3366366" y="0"/>
                  </a:lnTo>
                  <a:lnTo>
                    <a:pt x="3414457" y="0"/>
                  </a:lnTo>
                  <a:lnTo>
                    <a:pt x="3462548" y="0"/>
                  </a:lnTo>
                  <a:lnTo>
                    <a:pt x="3510638" y="0"/>
                  </a:lnTo>
                  <a:lnTo>
                    <a:pt x="3558729" y="0"/>
                  </a:lnTo>
                  <a:lnTo>
                    <a:pt x="3606820" y="0"/>
                  </a:lnTo>
                  <a:lnTo>
                    <a:pt x="3654911" y="0"/>
                  </a:lnTo>
                  <a:lnTo>
                    <a:pt x="3703002" y="0"/>
                  </a:lnTo>
                  <a:lnTo>
                    <a:pt x="3751093" y="0"/>
                  </a:lnTo>
                  <a:lnTo>
                    <a:pt x="3799184" y="0"/>
                  </a:lnTo>
                  <a:lnTo>
                    <a:pt x="3847275" y="0"/>
                  </a:lnTo>
                  <a:lnTo>
                    <a:pt x="3895366" y="0"/>
                  </a:lnTo>
                  <a:lnTo>
                    <a:pt x="3943457" y="0"/>
                  </a:lnTo>
                  <a:lnTo>
                    <a:pt x="3991548" y="0"/>
                  </a:lnTo>
                  <a:lnTo>
                    <a:pt x="4039639" y="0"/>
                  </a:lnTo>
                  <a:lnTo>
                    <a:pt x="4087730" y="0"/>
                  </a:lnTo>
                  <a:lnTo>
                    <a:pt x="4135821" y="0"/>
                  </a:lnTo>
                  <a:lnTo>
                    <a:pt x="4183912" y="0"/>
                  </a:lnTo>
                  <a:lnTo>
                    <a:pt x="4232003" y="0"/>
                  </a:lnTo>
                  <a:lnTo>
                    <a:pt x="4280094" y="0"/>
                  </a:lnTo>
                  <a:lnTo>
                    <a:pt x="4328185" y="0"/>
                  </a:lnTo>
                  <a:lnTo>
                    <a:pt x="4376275" y="0"/>
                  </a:lnTo>
                  <a:lnTo>
                    <a:pt x="4424366" y="0"/>
                  </a:lnTo>
                  <a:lnTo>
                    <a:pt x="4472457" y="0"/>
                  </a:lnTo>
                  <a:lnTo>
                    <a:pt x="4520548" y="0"/>
                  </a:lnTo>
                  <a:lnTo>
                    <a:pt x="4568639" y="0"/>
                  </a:lnTo>
                  <a:lnTo>
                    <a:pt x="4616730" y="0"/>
                  </a:lnTo>
                  <a:lnTo>
                    <a:pt x="4664821" y="0"/>
                  </a:lnTo>
                  <a:lnTo>
                    <a:pt x="4712912" y="0"/>
                  </a:lnTo>
                  <a:lnTo>
                    <a:pt x="4761003" y="0"/>
                  </a:lnTo>
                </a:path>
              </a:pathLst>
            </a:custGeom>
            <a:ln w="40651" cap="flat">
              <a:solidFill>
                <a:srgbClr val="D3D3D3">
                  <a:alpha val="100000"/>
                </a:srgbClr>
              </a:solidFill>
              <a:prstDash val="solid"/>
              <a:round/>
            </a:ln>
          </p:spPr>
          <p:txBody>
            <a:bodyPr/>
            <a:lstStyle/>
            <a:p/>
          </p:txBody>
        </p:sp>
        <p:sp>
          <p:nvSpPr>
            <p:cNvPr id="27" name="pl27"/>
            <p:cNvSpPr/>
            <p:nvPr/>
          </p:nvSpPr>
          <p:spPr>
            <a:xfrm>
              <a:off x="2345525" y="2492516"/>
              <a:ext cx="4761003" cy="2633361"/>
            </a:xfrm>
            <a:custGeom>
              <a:avLst/>
              <a:pathLst>
                <a:path w="4761003" h="2633361">
                  <a:moveTo>
                    <a:pt x="0" y="0"/>
                  </a:moveTo>
                  <a:lnTo>
                    <a:pt x="48090" y="154"/>
                  </a:lnTo>
                  <a:lnTo>
                    <a:pt x="96181" y="337"/>
                  </a:lnTo>
                  <a:lnTo>
                    <a:pt x="144272" y="551"/>
                  </a:lnTo>
                  <a:lnTo>
                    <a:pt x="192363" y="802"/>
                  </a:lnTo>
                  <a:lnTo>
                    <a:pt x="240454" y="1098"/>
                  </a:lnTo>
                  <a:lnTo>
                    <a:pt x="288545" y="1445"/>
                  </a:lnTo>
                  <a:lnTo>
                    <a:pt x="336636" y="1853"/>
                  </a:lnTo>
                  <a:lnTo>
                    <a:pt x="384727" y="2333"/>
                  </a:lnTo>
                  <a:lnTo>
                    <a:pt x="432818" y="2896"/>
                  </a:lnTo>
                  <a:lnTo>
                    <a:pt x="480909" y="3558"/>
                  </a:lnTo>
                  <a:lnTo>
                    <a:pt x="529000" y="4336"/>
                  </a:lnTo>
                  <a:lnTo>
                    <a:pt x="577091" y="5249"/>
                  </a:lnTo>
                  <a:lnTo>
                    <a:pt x="625182" y="6322"/>
                  </a:lnTo>
                  <a:lnTo>
                    <a:pt x="673273" y="7582"/>
                  </a:lnTo>
                  <a:lnTo>
                    <a:pt x="721364" y="9062"/>
                  </a:lnTo>
                  <a:lnTo>
                    <a:pt x="769455" y="10798"/>
                  </a:lnTo>
                  <a:lnTo>
                    <a:pt x="817546" y="12837"/>
                  </a:lnTo>
                  <a:lnTo>
                    <a:pt x="865637" y="15229"/>
                  </a:lnTo>
                  <a:lnTo>
                    <a:pt x="913727" y="18035"/>
                  </a:lnTo>
                  <a:lnTo>
                    <a:pt x="961818" y="21326"/>
                  </a:lnTo>
                  <a:lnTo>
                    <a:pt x="1009909" y="25183"/>
                  </a:lnTo>
                  <a:lnTo>
                    <a:pt x="1058000" y="29703"/>
                  </a:lnTo>
                  <a:lnTo>
                    <a:pt x="1106091" y="34995"/>
                  </a:lnTo>
                  <a:lnTo>
                    <a:pt x="1154182" y="41188"/>
                  </a:lnTo>
                  <a:lnTo>
                    <a:pt x="1202273" y="48429"/>
                  </a:lnTo>
                  <a:lnTo>
                    <a:pt x="1250364" y="56890"/>
                  </a:lnTo>
                  <a:lnTo>
                    <a:pt x="1298455" y="66764"/>
                  </a:lnTo>
                  <a:lnTo>
                    <a:pt x="1346546" y="78273"/>
                  </a:lnTo>
                  <a:lnTo>
                    <a:pt x="1394637" y="91671"/>
                  </a:lnTo>
                  <a:lnTo>
                    <a:pt x="1442728" y="107239"/>
                  </a:lnTo>
                  <a:lnTo>
                    <a:pt x="1490819" y="125297"/>
                  </a:lnTo>
                  <a:lnTo>
                    <a:pt x="1538910" y="146195"/>
                  </a:lnTo>
                  <a:lnTo>
                    <a:pt x="1587001" y="170318"/>
                  </a:lnTo>
                  <a:lnTo>
                    <a:pt x="1635092" y="198081"/>
                  </a:lnTo>
                  <a:lnTo>
                    <a:pt x="1683183" y="229924"/>
                  </a:lnTo>
                  <a:lnTo>
                    <a:pt x="1731274" y="266305"/>
                  </a:lnTo>
                  <a:lnTo>
                    <a:pt x="1779364" y="307684"/>
                  </a:lnTo>
                  <a:lnTo>
                    <a:pt x="1827455" y="354510"/>
                  </a:lnTo>
                  <a:lnTo>
                    <a:pt x="1875546" y="407196"/>
                  </a:lnTo>
                  <a:lnTo>
                    <a:pt x="1923637" y="466092"/>
                  </a:lnTo>
                  <a:lnTo>
                    <a:pt x="1971728" y="531456"/>
                  </a:lnTo>
                  <a:lnTo>
                    <a:pt x="2019819" y="603419"/>
                  </a:lnTo>
                  <a:lnTo>
                    <a:pt x="2067910" y="681952"/>
                  </a:lnTo>
                  <a:lnTo>
                    <a:pt x="2116001" y="766832"/>
                  </a:lnTo>
                  <a:lnTo>
                    <a:pt x="2164092" y="857624"/>
                  </a:lnTo>
                  <a:lnTo>
                    <a:pt x="2212183" y="953664"/>
                  </a:lnTo>
                  <a:lnTo>
                    <a:pt x="2260274" y="1054069"/>
                  </a:lnTo>
                  <a:lnTo>
                    <a:pt x="2308365" y="1157753"/>
                  </a:lnTo>
                  <a:lnTo>
                    <a:pt x="2356456" y="1263474"/>
                  </a:lnTo>
                  <a:lnTo>
                    <a:pt x="2404547" y="1369886"/>
                  </a:lnTo>
                  <a:lnTo>
                    <a:pt x="2452638" y="1475608"/>
                  </a:lnTo>
                  <a:lnTo>
                    <a:pt x="2500729" y="1579292"/>
                  </a:lnTo>
                  <a:lnTo>
                    <a:pt x="2548820" y="1679697"/>
                  </a:lnTo>
                  <a:lnTo>
                    <a:pt x="2596911" y="1775737"/>
                  </a:lnTo>
                  <a:lnTo>
                    <a:pt x="2645001" y="1866529"/>
                  </a:lnTo>
                  <a:lnTo>
                    <a:pt x="2693092" y="1951409"/>
                  </a:lnTo>
                  <a:lnTo>
                    <a:pt x="2741183" y="2029941"/>
                  </a:lnTo>
                  <a:lnTo>
                    <a:pt x="2789274" y="2101905"/>
                  </a:lnTo>
                  <a:lnTo>
                    <a:pt x="2837365" y="2167269"/>
                  </a:lnTo>
                  <a:lnTo>
                    <a:pt x="2885456" y="2226165"/>
                  </a:lnTo>
                  <a:lnTo>
                    <a:pt x="2933547" y="2278850"/>
                  </a:lnTo>
                  <a:lnTo>
                    <a:pt x="2981638" y="2325676"/>
                  </a:lnTo>
                  <a:lnTo>
                    <a:pt x="3029729" y="2367056"/>
                  </a:lnTo>
                  <a:lnTo>
                    <a:pt x="3077820" y="2403436"/>
                  </a:lnTo>
                  <a:lnTo>
                    <a:pt x="3125911" y="2435280"/>
                  </a:lnTo>
                  <a:lnTo>
                    <a:pt x="3174002" y="2463043"/>
                  </a:lnTo>
                  <a:lnTo>
                    <a:pt x="3222093" y="2487166"/>
                  </a:lnTo>
                  <a:lnTo>
                    <a:pt x="3270184" y="2508064"/>
                  </a:lnTo>
                  <a:lnTo>
                    <a:pt x="3318275" y="2526121"/>
                  </a:lnTo>
                  <a:lnTo>
                    <a:pt x="3366366" y="2541690"/>
                  </a:lnTo>
                  <a:lnTo>
                    <a:pt x="3414457" y="2555087"/>
                  </a:lnTo>
                  <a:lnTo>
                    <a:pt x="3462548" y="2566597"/>
                  </a:lnTo>
                  <a:lnTo>
                    <a:pt x="3510638" y="2576471"/>
                  </a:lnTo>
                  <a:lnTo>
                    <a:pt x="3558729" y="2584931"/>
                  </a:lnTo>
                  <a:lnTo>
                    <a:pt x="3606820" y="2592173"/>
                  </a:lnTo>
                  <a:lnTo>
                    <a:pt x="3654911" y="2598366"/>
                  </a:lnTo>
                  <a:lnTo>
                    <a:pt x="3703002" y="2603658"/>
                  </a:lnTo>
                  <a:lnTo>
                    <a:pt x="3751093" y="2608177"/>
                  </a:lnTo>
                  <a:lnTo>
                    <a:pt x="3799184" y="2612035"/>
                  </a:lnTo>
                  <a:lnTo>
                    <a:pt x="3847275" y="2615325"/>
                  </a:lnTo>
                  <a:lnTo>
                    <a:pt x="3895366" y="2618132"/>
                  </a:lnTo>
                  <a:lnTo>
                    <a:pt x="3943457" y="2620524"/>
                  </a:lnTo>
                  <a:lnTo>
                    <a:pt x="3991548" y="2622562"/>
                  </a:lnTo>
                  <a:lnTo>
                    <a:pt x="4039639" y="2624299"/>
                  </a:lnTo>
                  <a:lnTo>
                    <a:pt x="4087730" y="2625779"/>
                  </a:lnTo>
                  <a:lnTo>
                    <a:pt x="4135821" y="2627039"/>
                  </a:lnTo>
                  <a:lnTo>
                    <a:pt x="4183912" y="2628111"/>
                  </a:lnTo>
                  <a:lnTo>
                    <a:pt x="4232003" y="2629025"/>
                  </a:lnTo>
                  <a:lnTo>
                    <a:pt x="4280094" y="2629803"/>
                  </a:lnTo>
                  <a:lnTo>
                    <a:pt x="4328185" y="2630465"/>
                  </a:lnTo>
                  <a:lnTo>
                    <a:pt x="4376275" y="2631028"/>
                  </a:lnTo>
                  <a:lnTo>
                    <a:pt x="4424366" y="2631508"/>
                  </a:lnTo>
                  <a:lnTo>
                    <a:pt x="4472457" y="2631916"/>
                  </a:lnTo>
                  <a:lnTo>
                    <a:pt x="4520548" y="2632263"/>
                  </a:lnTo>
                  <a:lnTo>
                    <a:pt x="4568639" y="2632559"/>
                  </a:lnTo>
                  <a:lnTo>
                    <a:pt x="4616730" y="2632810"/>
                  </a:lnTo>
                  <a:lnTo>
                    <a:pt x="4664821" y="2633024"/>
                  </a:lnTo>
                  <a:lnTo>
                    <a:pt x="4712912" y="2633206"/>
                  </a:lnTo>
                  <a:lnTo>
                    <a:pt x="4761003" y="2633361"/>
                  </a:lnTo>
                </a:path>
              </a:pathLst>
            </a:custGeom>
            <a:ln w="40651" cap="flat">
              <a:solidFill>
                <a:srgbClr val="D3D3D3">
                  <a:alpha val="100000"/>
                </a:srgbClr>
              </a:solidFill>
              <a:prstDash val="solid"/>
              <a:round/>
            </a:ln>
          </p:spPr>
          <p:txBody>
            <a:bodyPr/>
            <a:lstStyle/>
            <a:p/>
          </p:txBody>
        </p:sp>
        <p:sp>
          <p:nvSpPr>
            <p:cNvPr id="28" name="pl28"/>
            <p:cNvSpPr/>
            <p:nvPr/>
          </p:nvSpPr>
          <p:spPr>
            <a:xfrm>
              <a:off x="2345525" y="5127026"/>
              <a:ext cx="4761003" cy="790008"/>
            </a:xfrm>
            <a:custGeom>
              <a:avLst/>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p:txBody>
        </p:sp>
        <p:sp>
          <p:nvSpPr>
            <p:cNvPr id="29" name="pl29"/>
            <p:cNvSpPr/>
            <p:nvPr/>
          </p:nvSpPr>
          <p:spPr>
            <a:xfrm>
              <a:off x="2345525" y="1701270"/>
              <a:ext cx="4761003" cy="526672"/>
            </a:xfrm>
            <a:custGeom>
              <a:avLst/>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p:txBody>
        </p:sp>
        <p:sp>
          <p:nvSpPr>
            <p:cNvPr id="30" name="pl30"/>
            <p:cNvSpPr/>
            <p:nvPr/>
          </p:nvSpPr>
          <p:spPr>
            <a:xfrm>
              <a:off x="2345525" y="1701182"/>
              <a:ext cx="4761003" cy="263336"/>
            </a:xfrm>
            <a:custGeom>
              <a:avLst/>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p:txBody>
        </p:sp>
        <p:sp>
          <p:nvSpPr>
            <p:cNvPr id="31" name="pl31"/>
            <p:cNvSpPr/>
            <p:nvPr/>
          </p:nvSpPr>
          <p:spPr>
            <a:xfrm>
              <a:off x="2345525" y="910643"/>
              <a:ext cx="4761003" cy="263336"/>
            </a:xfrm>
            <a:custGeom>
              <a:avLst/>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p:txBody>
        </p:sp>
        <p:sp>
          <p:nvSpPr>
            <p:cNvPr id="32" name="pl32"/>
            <p:cNvSpPr/>
            <p:nvPr/>
          </p:nvSpPr>
          <p:spPr>
            <a:xfrm>
              <a:off x="2345525" y="1437846"/>
              <a:ext cx="4761003" cy="790008"/>
            </a:xfrm>
            <a:custGeom>
              <a:avLst/>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p:txBody>
        </p:sp>
        <p:sp>
          <p:nvSpPr>
            <p:cNvPr id="33" name="pl33"/>
            <p:cNvSpPr/>
            <p:nvPr/>
          </p:nvSpPr>
          <p:spPr>
            <a:xfrm>
              <a:off x="2345525" y="4336399"/>
              <a:ext cx="4761003" cy="526672"/>
            </a:xfrm>
            <a:custGeom>
              <a:avLst/>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p:txBody>
        </p:sp>
        <p:sp>
          <p:nvSpPr>
            <p:cNvPr id="34" name="pl34"/>
            <p:cNvSpPr/>
            <p:nvPr/>
          </p:nvSpPr>
          <p:spPr>
            <a:xfrm>
              <a:off x="2345525" y="3546037"/>
              <a:ext cx="4761003" cy="1053344"/>
            </a:xfrm>
            <a:custGeom>
              <a:avLst/>
              <a:pathLst>
                <a:path w="4761003" h="1053344">
                  <a:moveTo>
                    <a:pt x="0" y="1053344"/>
                  </a:moveTo>
                  <a:lnTo>
                    <a:pt x="48090" y="1053282"/>
                  </a:lnTo>
                  <a:lnTo>
                    <a:pt x="96181" y="1053209"/>
                  </a:lnTo>
                  <a:lnTo>
                    <a:pt x="144272" y="1053124"/>
                  </a:lnTo>
                  <a:lnTo>
                    <a:pt x="192363" y="1053023"/>
                  </a:lnTo>
                  <a:lnTo>
                    <a:pt x="240454" y="1052905"/>
                  </a:lnTo>
                  <a:lnTo>
                    <a:pt x="288545" y="1052766"/>
                  </a:lnTo>
                  <a:lnTo>
                    <a:pt x="336636" y="1052603"/>
                  </a:lnTo>
                  <a:lnTo>
                    <a:pt x="384727" y="1052411"/>
                  </a:lnTo>
                  <a:lnTo>
                    <a:pt x="432818" y="1052186"/>
                  </a:lnTo>
                  <a:lnTo>
                    <a:pt x="480909" y="1051921"/>
                  </a:lnTo>
                  <a:lnTo>
                    <a:pt x="529000" y="1051610"/>
                  </a:lnTo>
                  <a:lnTo>
                    <a:pt x="577091" y="1051244"/>
                  </a:lnTo>
                  <a:lnTo>
                    <a:pt x="625182" y="1050815"/>
                  </a:lnTo>
                  <a:lnTo>
                    <a:pt x="673273" y="1050311"/>
                  </a:lnTo>
                  <a:lnTo>
                    <a:pt x="721364" y="1049719"/>
                  </a:lnTo>
                  <a:lnTo>
                    <a:pt x="769455" y="1049025"/>
                  </a:lnTo>
                  <a:lnTo>
                    <a:pt x="817546" y="1048209"/>
                  </a:lnTo>
                  <a:lnTo>
                    <a:pt x="865637" y="1047252"/>
                  </a:lnTo>
                  <a:lnTo>
                    <a:pt x="913727" y="1046130"/>
                  </a:lnTo>
                  <a:lnTo>
                    <a:pt x="961818" y="1044814"/>
                  </a:lnTo>
                  <a:lnTo>
                    <a:pt x="1009909" y="1043271"/>
                  </a:lnTo>
                  <a:lnTo>
                    <a:pt x="1058000" y="1041463"/>
                  </a:lnTo>
                  <a:lnTo>
                    <a:pt x="1106091" y="1039346"/>
                  </a:lnTo>
                  <a:lnTo>
                    <a:pt x="1154182" y="1036869"/>
                  </a:lnTo>
                  <a:lnTo>
                    <a:pt x="1202273" y="1033972"/>
                  </a:lnTo>
                  <a:lnTo>
                    <a:pt x="1250364" y="1030588"/>
                  </a:lnTo>
                  <a:lnTo>
                    <a:pt x="1298455" y="1026638"/>
                  </a:lnTo>
                  <a:lnTo>
                    <a:pt x="1346546" y="1022035"/>
                  </a:lnTo>
                  <a:lnTo>
                    <a:pt x="1394637" y="1016676"/>
                  </a:lnTo>
                  <a:lnTo>
                    <a:pt x="1442728" y="1010448"/>
                  </a:lnTo>
                  <a:lnTo>
                    <a:pt x="1490819" y="1003225"/>
                  </a:lnTo>
                  <a:lnTo>
                    <a:pt x="1538910" y="994866"/>
                  </a:lnTo>
                  <a:lnTo>
                    <a:pt x="1587001" y="985217"/>
                  </a:lnTo>
                  <a:lnTo>
                    <a:pt x="1635092" y="974112"/>
                  </a:lnTo>
                  <a:lnTo>
                    <a:pt x="1683183" y="961374"/>
                  </a:lnTo>
                  <a:lnTo>
                    <a:pt x="1731274" y="946822"/>
                  </a:lnTo>
                  <a:lnTo>
                    <a:pt x="1779364" y="930270"/>
                  </a:lnTo>
                  <a:lnTo>
                    <a:pt x="1827455" y="911540"/>
                  </a:lnTo>
                  <a:lnTo>
                    <a:pt x="1875546" y="890466"/>
                  </a:lnTo>
                  <a:lnTo>
                    <a:pt x="1923637" y="866907"/>
                  </a:lnTo>
                  <a:lnTo>
                    <a:pt x="1971728" y="840762"/>
                  </a:lnTo>
                  <a:lnTo>
                    <a:pt x="2019819" y="811976"/>
                  </a:lnTo>
                  <a:lnTo>
                    <a:pt x="2067910" y="780563"/>
                  </a:lnTo>
                  <a:lnTo>
                    <a:pt x="2116001" y="746611"/>
                  </a:lnTo>
                  <a:lnTo>
                    <a:pt x="2164092" y="710294"/>
                  </a:lnTo>
                  <a:lnTo>
                    <a:pt x="2212183" y="671878"/>
                  </a:lnTo>
                  <a:lnTo>
                    <a:pt x="2260274" y="631717"/>
                  </a:lnTo>
                  <a:lnTo>
                    <a:pt x="2308365" y="590243"/>
                  </a:lnTo>
                  <a:lnTo>
                    <a:pt x="2356456" y="547954"/>
                  </a:lnTo>
                  <a:lnTo>
                    <a:pt x="2404547" y="505389"/>
                  </a:lnTo>
                  <a:lnTo>
                    <a:pt x="2452638" y="463101"/>
                  </a:lnTo>
                  <a:lnTo>
                    <a:pt x="2500729" y="421627"/>
                  </a:lnTo>
                  <a:lnTo>
                    <a:pt x="2548820" y="381465"/>
                  </a:lnTo>
                  <a:lnTo>
                    <a:pt x="2596911" y="343049"/>
                  </a:lnTo>
                  <a:lnTo>
                    <a:pt x="2645001" y="306733"/>
                  </a:lnTo>
                  <a:lnTo>
                    <a:pt x="2693092" y="272780"/>
                  </a:lnTo>
                  <a:lnTo>
                    <a:pt x="2741183" y="241367"/>
                  </a:lnTo>
                  <a:lnTo>
                    <a:pt x="2789274" y="212582"/>
                  </a:lnTo>
                  <a:lnTo>
                    <a:pt x="2837365" y="186436"/>
                  </a:lnTo>
                  <a:lnTo>
                    <a:pt x="2885456" y="162878"/>
                  </a:lnTo>
                  <a:lnTo>
                    <a:pt x="2933547" y="141804"/>
                  </a:lnTo>
                  <a:lnTo>
                    <a:pt x="2981638" y="123073"/>
                  </a:lnTo>
                  <a:lnTo>
                    <a:pt x="3029729" y="106522"/>
                  </a:lnTo>
                  <a:lnTo>
                    <a:pt x="3077820" y="91969"/>
                  </a:lnTo>
                  <a:lnTo>
                    <a:pt x="3125911" y="79232"/>
                  </a:lnTo>
                  <a:lnTo>
                    <a:pt x="3174002" y="68127"/>
                  </a:lnTo>
                  <a:lnTo>
                    <a:pt x="3222093" y="58478"/>
                  </a:lnTo>
                  <a:lnTo>
                    <a:pt x="3270184" y="50119"/>
                  </a:lnTo>
                  <a:lnTo>
                    <a:pt x="3318275" y="42895"/>
                  </a:lnTo>
                  <a:lnTo>
                    <a:pt x="3366366" y="36668"/>
                  </a:lnTo>
                  <a:lnTo>
                    <a:pt x="3414457" y="31309"/>
                  </a:lnTo>
                  <a:lnTo>
                    <a:pt x="3462548" y="26705"/>
                  </a:lnTo>
                  <a:lnTo>
                    <a:pt x="3510638" y="22756"/>
                  </a:lnTo>
                  <a:lnTo>
                    <a:pt x="3558729" y="19371"/>
                  </a:lnTo>
                  <a:lnTo>
                    <a:pt x="3606820" y="16475"/>
                  </a:lnTo>
                  <a:lnTo>
                    <a:pt x="3654911" y="13998"/>
                  </a:lnTo>
                  <a:lnTo>
                    <a:pt x="3703002" y="11881"/>
                  </a:lnTo>
                  <a:lnTo>
                    <a:pt x="3751093" y="10073"/>
                  </a:lnTo>
                  <a:lnTo>
                    <a:pt x="3799184" y="8530"/>
                  </a:lnTo>
                  <a:lnTo>
                    <a:pt x="3847275" y="7214"/>
                  </a:lnTo>
                  <a:lnTo>
                    <a:pt x="3895366" y="6091"/>
                  </a:lnTo>
                  <a:lnTo>
                    <a:pt x="3943457" y="5135"/>
                  </a:lnTo>
                  <a:lnTo>
                    <a:pt x="3991548" y="4319"/>
                  </a:lnTo>
                  <a:lnTo>
                    <a:pt x="4039639" y="3624"/>
                  </a:lnTo>
                  <a:lnTo>
                    <a:pt x="4087730" y="3033"/>
                  </a:lnTo>
                  <a:lnTo>
                    <a:pt x="4135821" y="2529"/>
                  </a:lnTo>
                  <a:lnTo>
                    <a:pt x="4183912" y="2099"/>
                  </a:lnTo>
                  <a:lnTo>
                    <a:pt x="4232003" y="1734"/>
                  </a:lnTo>
                  <a:lnTo>
                    <a:pt x="4280094" y="1423"/>
                  </a:lnTo>
                  <a:lnTo>
                    <a:pt x="4328185" y="1158"/>
                  </a:lnTo>
                  <a:lnTo>
                    <a:pt x="4376275" y="933"/>
                  </a:lnTo>
                  <a:lnTo>
                    <a:pt x="4424366" y="741"/>
                  </a:lnTo>
                  <a:lnTo>
                    <a:pt x="4472457" y="578"/>
                  </a:lnTo>
                  <a:lnTo>
                    <a:pt x="4520548" y="439"/>
                  </a:lnTo>
                  <a:lnTo>
                    <a:pt x="4568639" y="321"/>
                  </a:lnTo>
                  <a:lnTo>
                    <a:pt x="4616730" y="220"/>
                  </a:lnTo>
                  <a:lnTo>
                    <a:pt x="4664821" y="134"/>
                  </a:lnTo>
                  <a:lnTo>
                    <a:pt x="4712912" y="61"/>
                  </a:lnTo>
                  <a:lnTo>
                    <a:pt x="4761003" y="0"/>
                  </a:lnTo>
                </a:path>
              </a:pathLst>
            </a:custGeom>
            <a:ln w="40651" cap="flat">
              <a:solidFill>
                <a:srgbClr val="D3D3D3">
                  <a:alpha val="100000"/>
                </a:srgbClr>
              </a:solidFill>
              <a:prstDash val="solid"/>
              <a:round/>
            </a:ln>
          </p:spPr>
          <p:txBody>
            <a:bodyPr/>
            <a:lstStyle/>
            <a:p/>
          </p:txBody>
        </p:sp>
        <p:sp>
          <p:nvSpPr>
            <p:cNvPr id="35" name="pl35"/>
            <p:cNvSpPr/>
            <p:nvPr/>
          </p:nvSpPr>
          <p:spPr>
            <a:xfrm>
              <a:off x="2345525" y="3282878"/>
              <a:ext cx="4761003" cy="2106689"/>
            </a:xfrm>
            <a:custGeom>
              <a:avLst/>
              <a:pathLst>
                <a:path w="4761003" h="2106689">
                  <a:moveTo>
                    <a:pt x="0" y="0"/>
                  </a:moveTo>
                  <a:lnTo>
                    <a:pt x="48090" y="123"/>
                  </a:lnTo>
                  <a:lnTo>
                    <a:pt x="96181" y="269"/>
                  </a:lnTo>
                  <a:lnTo>
                    <a:pt x="144272" y="440"/>
                  </a:lnTo>
                  <a:lnTo>
                    <a:pt x="192363" y="642"/>
                  </a:lnTo>
                  <a:lnTo>
                    <a:pt x="240454" y="878"/>
                  </a:lnTo>
                  <a:lnTo>
                    <a:pt x="288545" y="1156"/>
                  </a:lnTo>
                  <a:lnTo>
                    <a:pt x="336636" y="1482"/>
                  </a:lnTo>
                  <a:lnTo>
                    <a:pt x="384727" y="1866"/>
                  </a:lnTo>
                  <a:lnTo>
                    <a:pt x="432818" y="2317"/>
                  </a:lnTo>
                  <a:lnTo>
                    <a:pt x="480909" y="2846"/>
                  </a:lnTo>
                  <a:lnTo>
                    <a:pt x="529000" y="3468"/>
                  </a:lnTo>
                  <a:lnTo>
                    <a:pt x="577091" y="4199"/>
                  </a:lnTo>
                  <a:lnTo>
                    <a:pt x="625182" y="5058"/>
                  </a:lnTo>
                  <a:lnTo>
                    <a:pt x="673273" y="6066"/>
                  </a:lnTo>
                  <a:lnTo>
                    <a:pt x="721364" y="7249"/>
                  </a:lnTo>
                  <a:lnTo>
                    <a:pt x="769455" y="8639"/>
                  </a:lnTo>
                  <a:lnTo>
                    <a:pt x="817546" y="10270"/>
                  </a:lnTo>
                  <a:lnTo>
                    <a:pt x="865637" y="12183"/>
                  </a:lnTo>
                  <a:lnTo>
                    <a:pt x="913727" y="14428"/>
                  </a:lnTo>
                  <a:lnTo>
                    <a:pt x="961818" y="17061"/>
                  </a:lnTo>
                  <a:lnTo>
                    <a:pt x="1009909" y="20146"/>
                  </a:lnTo>
                  <a:lnTo>
                    <a:pt x="1058000" y="23762"/>
                  </a:lnTo>
                  <a:lnTo>
                    <a:pt x="1106091" y="27996"/>
                  </a:lnTo>
                  <a:lnTo>
                    <a:pt x="1154182" y="32950"/>
                  </a:lnTo>
                  <a:lnTo>
                    <a:pt x="1202273" y="38743"/>
                  </a:lnTo>
                  <a:lnTo>
                    <a:pt x="1250364" y="45512"/>
                  </a:lnTo>
                  <a:lnTo>
                    <a:pt x="1298455" y="53411"/>
                  </a:lnTo>
                  <a:lnTo>
                    <a:pt x="1346546" y="62619"/>
                  </a:lnTo>
                  <a:lnTo>
                    <a:pt x="1394637" y="73336"/>
                  </a:lnTo>
                  <a:lnTo>
                    <a:pt x="1442728" y="85791"/>
                  </a:lnTo>
                  <a:lnTo>
                    <a:pt x="1490819" y="100238"/>
                  </a:lnTo>
                  <a:lnTo>
                    <a:pt x="1538910" y="116956"/>
                  </a:lnTo>
                  <a:lnTo>
                    <a:pt x="1587001" y="136254"/>
                  </a:lnTo>
                  <a:lnTo>
                    <a:pt x="1635092" y="158465"/>
                  </a:lnTo>
                  <a:lnTo>
                    <a:pt x="1683183" y="183939"/>
                  </a:lnTo>
                  <a:lnTo>
                    <a:pt x="1731274" y="213044"/>
                  </a:lnTo>
                  <a:lnTo>
                    <a:pt x="1779364" y="246147"/>
                  </a:lnTo>
                  <a:lnTo>
                    <a:pt x="1827455" y="283608"/>
                  </a:lnTo>
                  <a:lnTo>
                    <a:pt x="1875546" y="325756"/>
                  </a:lnTo>
                  <a:lnTo>
                    <a:pt x="1923637" y="372873"/>
                  </a:lnTo>
                  <a:lnTo>
                    <a:pt x="1971728" y="425165"/>
                  </a:lnTo>
                  <a:lnTo>
                    <a:pt x="2019819" y="482735"/>
                  </a:lnTo>
                  <a:lnTo>
                    <a:pt x="2067910" y="545561"/>
                  </a:lnTo>
                  <a:lnTo>
                    <a:pt x="2116001" y="613466"/>
                  </a:lnTo>
                  <a:lnTo>
                    <a:pt x="2164092" y="686099"/>
                  </a:lnTo>
                  <a:lnTo>
                    <a:pt x="2212183" y="762931"/>
                  </a:lnTo>
                  <a:lnTo>
                    <a:pt x="2260274" y="843255"/>
                  </a:lnTo>
                  <a:lnTo>
                    <a:pt x="2308365" y="926202"/>
                  </a:lnTo>
                  <a:lnTo>
                    <a:pt x="2356456" y="1010779"/>
                  </a:lnTo>
                  <a:lnTo>
                    <a:pt x="2404547" y="1095909"/>
                  </a:lnTo>
                  <a:lnTo>
                    <a:pt x="2452638" y="1180486"/>
                  </a:lnTo>
                  <a:lnTo>
                    <a:pt x="2500729" y="1263434"/>
                  </a:lnTo>
                  <a:lnTo>
                    <a:pt x="2548820" y="1343757"/>
                  </a:lnTo>
                  <a:lnTo>
                    <a:pt x="2596911" y="1420589"/>
                  </a:lnTo>
                  <a:lnTo>
                    <a:pt x="2645001" y="1493223"/>
                  </a:lnTo>
                  <a:lnTo>
                    <a:pt x="2693092" y="1561127"/>
                  </a:lnTo>
                  <a:lnTo>
                    <a:pt x="2741183" y="1623953"/>
                  </a:lnTo>
                  <a:lnTo>
                    <a:pt x="2789274" y="1681524"/>
                  </a:lnTo>
                  <a:lnTo>
                    <a:pt x="2837365" y="1733815"/>
                  </a:lnTo>
                  <a:lnTo>
                    <a:pt x="2885456" y="1780932"/>
                  </a:lnTo>
                  <a:lnTo>
                    <a:pt x="2933547" y="1823080"/>
                  </a:lnTo>
                  <a:lnTo>
                    <a:pt x="2981638" y="1860541"/>
                  </a:lnTo>
                  <a:lnTo>
                    <a:pt x="3029729" y="1893644"/>
                  </a:lnTo>
                  <a:lnTo>
                    <a:pt x="3077820" y="1922749"/>
                  </a:lnTo>
                  <a:lnTo>
                    <a:pt x="3125911" y="1948224"/>
                  </a:lnTo>
                  <a:lnTo>
                    <a:pt x="3174002" y="1970434"/>
                  </a:lnTo>
                  <a:lnTo>
                    <a:pt x="3222093" y="1989732"/>
                  </a:lnTo>
                  <a:lnTo>
                    <a:pt x="3270184" y="2006451"/>
                  </a:lnTo>
                  <a:lnTo>
                    <a:pt x="3318275" y="2020897"/>
                  </a:lnTo>
                  <a:lnTo>
                    <a:pt x="3366366" y="2033352"/>
                  </a:lnTo>
                  <a:lnTo>
                    <a:pt x="3414457" y="2044070"/>
                  </a:lnTo>
                  <a:lnTo>
                    <a:pt x="3462548" y="2053277"/>
                  </a:lnTo>
                  <a:lnTo>
                    <a:pt x="3510638" y="2061177"/>
                  </a:lnTo>
                  <a:lnTo>
                    <a:pt x="3558729" y="2067945"/>
                  </a:lnTo>
                  <a:lnTo>
                    <a:pt x="3606820" y="2073738"/>
                  </a:lnTo>
                  <a:lnTo>
                    <a:pt x="3654911" y="2078693"/>
                  </a:lnTo>
                  <a:lnTo>
                    <a:pt x="3703002" y="2082926"/>
                  </a:lnTo>
                  <a:lnTo>
                    <a:pt x="3751093" y="2086542"/>
                  </a:lnTo>
                  <a:lnTo>
                    <a:pt x="3799184" y="2089628"/>
                  </a:lnTo>
                  <a:lnTo>
                    <a:pt x="3847275" y="2092260"/>
                  </a:lnTo>
                  <a:lnTo>
                    <a:pt x="3895366" y="2094505"/>
                  </a:lnTo>
                  <a:lnTo>
                    <a:pt x="3943457" y="2096419"/>
                  </a:lnTo>
                  <a:lnTo>
                    <a:pt x="3991548" y="2098050"/>
                  </a:lnTo>
                  <a:lnTo>
                    <a:pt x="4039639" y="2099439"/>
                  </a:lnTo>
                  <a:lnTo>
                    <a:pt x="4087730" y="2100623"/>
                  </a:lnTo>
                  <a:lnTo>
                    <a:pt x="4135821" y="2101631"/>
                  </a:lnTo>
                  <a:lnTo>
                    <a:pt x="4183912" y="2102489"/>
                  </a:lnTo>
                  <a:lnTo>
                    <a:pt x="4232003" y="2103220"/>
                  </a:lnTo>
                  <a:lnTo>
                    <a:pt x="4280094" y="2103842"/>
                  </a:lnTo>
                  <a:lnTo>
                    <a:pt x="4328185" y="2104372"/>
                  </a:lnTo>
                  <a:lnTo>
                    <a:pt x="4376275" y="2104822"/>
                  </a:lnTo>
                  <a:lnTo>
                    <a:pt x="4424366" y="2105206"/>
                  </a:lnTo>
                  <a:lnTo>
                    <a:pt x="4472457" y="2105532"/>
                  </a:lnTo>
                  <a:lnTo>
                    <a:pt x="4520548" y="2105810"/>
                  </a:lnTo>
                  <a:lnTo>
                    <a:pt x="4568639" y="2106047"/>
                  </a:lnTo>
                  <a:lnTo>
                    <a:pt x="4616730" y="2106248"/>
                  </a:lnTo>
                  <a:lnTo>
                    <a:pt x="4664821" y="2106419"/>
                  </a:lnTo>
                  <a:lnTo>
                    <a:pt x="4712912" y="2106565"/>
                  </a:lnTo>
                  <a:lnTo>
                    <a:pt x="4761003" y="2106689"/>
                  </a:lnTo>
                </a:path>
              </a:pathLst>
            </a:custGeom>
            <a:ln w="40651" cap="flat">
              <a:solidFill>
                <a:srgbClr val="D3D3D3">
                  <a:alpha val="100000"/>
                </a:srgbClr>
              </a:solidFill>
              <a:prstDash val="solid"/>
              <a:round/>
            </a:ln>
          </p:spPr>
          <p:txBody>
            <a:bodyPr/>
            <a:lstStyle/>
            <a:p/>
          </p:txBody>
        </p:sp>
        <p:sp>
          <p:nvSpPr>
            <p:cNvPr id="36" name="pl36"/>
            <p:cNvSpPr/>
            <p:nvPr/>
          </p:nvSpPr>
          <p:spPr>
            <a:xfrm>
              <a:off x="2345525" y="910643"/>
              <a:ext cx="4761003" cy="263336"/>
            </a:xfrm>
            <a:custGeom>
              <a:avLst/>
              <a:pathLst>
                <a:path w="4761003" h="263336">
                  <a:moveTo>
                    <a:pt x="0" y="263336"/>
                  </a:moveTo>
                  <a:lnTo>
                    <a:pt x="48090" y="263320"/>
                  </a:lnTo>
                  <a:lnTo>
                    <a:pt x="96181" y="263302"/>
                  </a:lnTo>
                  <a:lnTo>
                    <a:pt x="144272" y="263281"/>
                  </a:lnTo>
                  <a:lnTo>
                    <a:pt x="192363" y="263255"/>
                  </a:lnTo>
                  <a:lnTo>
                    <a:pt x="240454" y="263226"/>
                  </a:lnTo>
                  <a:lnTo>
                    <a:pt x="288545" y="263191"/>
                  </a:lnTo>
                  <a:lnTo>
                    <a:pt x="336636" y="263150"/>
                  </a:lnTo>
                  <a:lnTo>
                    <a:pt x="384727" y="263102"/>
                  </a:lnTo>
                  <a:lnTo>
                    <a:pt x="432818" y="263046"/>
                  </a:lnTo>
                  <a:lnTo>
                    <a:pt x="480909" y="262980"/>
                  </a:lnTo>
                  <a:lnTo>
                    <a:pt x="529000" y="262902"/>
                  </a:lnTo>
                  <a:lnTo>
                    <a:pt x="577091" y="262811"/>
                  </a:lnTo>
                  <a:lnTo>
                    <a:pt x="625182" y="262703"/>
                  </a:lnTo>
                  <a:lnTo>
                    <a:pt x="673273" y="262577"/>
                  </a:lnTo>
                  <a:lnTo>
                    <a:pt x="721364" y="262429"/>
                  </a:lnTo>
                  <a:lnTo>
                    <a:pt x="769455" y="262256"/>
                  </a:lnTo>
                  <a:lnTo>
                    <a:pt x="817546" y="262052"/>
                  </a:lnTo>
                  <a:lnTo>
                    <a:pt x="865637" y="261813"/>
                  </a:lnTo>
                  <a:lnTo>
                    <a:pt x="913727" y="261532"/>
                  </a:lnTo>
                  <a:lnTo>
                    <a:pt x="961818" y="261203"/>
                  </a:lnTo>
                  <a:lnTo>
                    <a:pt x="1009909" y="260817"/>
                  </a:lnTo>
                  <a:lnTo>
                    <a:pt x="1058000" y="260365"/>
                  </a:lnTo>
                  <a:lnTo>
                    <a:pt x="1106091" y="259836"/>
                  </a:lnTo>
                  <a:lnTo>
                    <a:pt x="1154182" y="259217"/>
                  </a:lnTo>
                  <a:lnTo>
                    <a:pt x="1202273" y="258493"/>
                  </a:lnTo>
                  <a:lnTo>
                    <a:pt x="1250364" y="257647"/>
                  </a:lnTo>
                  <a:lnTo>
                    <a:pt x="1298455" y="256659"/>
                  </a:lnTo>
                  <a:lnTo>
                    <a:pt x="1346546" y="255508"/>
                  </a:lnTo>
                  <a:lnTo>
                    <a:pt x="1394637" y="254169"/>
                  </a:lnTo>
                  <a:lnTo>
                    <a:pt x="1442728" y="252612"/>
                  </a:lnTo>
                  <a:lnTo>
                    <a:pt x="1490819" y="250806"/>
                  </a:lnTo>
                  <a:lnTo>
                    <a:pt x="1538910" y="248716"/>
                  </a:lnTo>
                  <a:lnTo>
                    <a:pt x="1587001" y="246304"/>
                  </a:lnTo>
                  <a:lnTo>
                    <a:pt x="1635092" y="243528"/>
                  </a:lnTo>
                  <a:lnTo>
                    <a:pt x="1683183" y="240343"/>
                  </a:lnTo>
                  <a:lnTo>
                    <a:pt x="1731274" y="236705"/>
                  </a:lnTo>
                  <a:lnTo>
                    <a:pt x="1779364" y="232567"/>
                  </a:lnTo>
                  <a:lnTo>
                    <a:pt x="1827455" y="227885"/>
                  </a:lnTo>
                  <a:lnTo>
                    <a:pt x="1875546" y="222616"/>
                  </a:lnTo>
                  <a:lnTo>
                    <a:pt x="1923637" y="216726"/>
                  </a:lnTo>
                  <a:lnTo>
                    <a:pt x="1971728" y="210190"/>
                  </a:lnTo>
                  <a:lnTo>
                    <a:pt x="2019819" y="202994"/>
                  </a:lnTo>
                  <a:lnTo>
                    <a:pt x="2067910" y="195140"/>
                  </a:lnTo>
                  <a:lnTo>
                    <a:pt x="2116001" y="186652"/>
                  </a:lnTo>
                  <a:lnTo>
                    <a:pt x="2164092" y="177573"/>
                  </a:lnTo>
                  <a:lnTo>
                    <a:pt x="2212183" y="167969"/>
                  </a:lnTo>
                  <a:lnTo>
                    <a:pt x="2260274" y="157929"/>
                  </a:lnTo>
                  <a:lnTo>
                    <a:pt x="2308365" y="147560"/>
                  </a:lnTo>
                  <a:lnTo>
                    <a:pt x="2356456" y="136988"/>
                  </a:lnTo>
                  <a:lnTo>
                    <a:pt x="2404547" y="126347"/>
                  </a:lnTo>
                  <a:lnTo>
                    <a:pt x="2452638" y="115775"/>
                  </a:lnTo>
                  <a:lnTo>
                    <a:pt x="2500729" y="105406"/>
                  </a:lnTo>
                  <a:lnTo>
                    <a:pt x="2548820" y="95366"/>
                  </a:lnTo>
                  <a:lnTo>
                    <a:pt x="2596911" y="85762"/>
                  </a:lnTo>
                  <a:lnTo>
                    <a:pt x="2645001" y="76683"/>
                  </a:lnTo>
                  <a:lnTo>
                    <a:pt x="2693092" y="68195"/>
                  </a:lnTo>
                  <a:lnTo>
                    <a:pt x="2741183" y="60341"/>
                  </a:lnTo>
                  <a:lnTo>
                    <a:pt x="2789274" y="53145"/>
                  </a:lnTo>
                  <a:lnTo>
                    <a:pt x="2837365" y="46609"/>
                  </a:lnTo>
                  <a:lnTo>
                    <a:pt x="2885456" y="40719"/>
                  </a:lnTo>
                  <a:lnTo>
                    <a:pt x="2933547" y="35451"/>
                  </a:lnTo>
                  <a:lnTo>
                    <a:pt x="2981638" y="30768"/>
                  </a:lnTo>
                  <a:lnTo>
                    <a:pt x="3029729" y="26630"/>
                  </a:lnTo>
                  <a:lnTo>
                    <a:pt x="3077820" y="22992"/>
                  </a:lnTo>
                  <a:lnTo>
                    <a:pt x="3125911" y="19808"/>
                  </a:lnTo>
                  <a:lnTo>
                    <a:pt x="3174002" y="17031"/>
                  </a:lnTo>
                  <a:lnTo>
                    <a:pt x="3222093" y="14619"/>
                  </a:lnTo>
                  <a:lnTo>
                    <a:pt x="3270184" y="12529"/>
                  </a:lnTo>
                  <a:lnTo>
                    <a:pt x="3318275" y="10723"/>
                  </a:lnTo>
                  <a:lnTo>
                    <a:pt x="3366366" y="9167"/>
                  </a:lnTo>
                  <a:lnTo>
                    <a:pt x="3414457" y="7827"/>
                  </a:lnTo>
                  <a:lnTo>
                    <a:pt x="3462548" y="6676"/>
                  </a:lnTo>
                  <a:lnTo>
                    <a:pt x="3510638" y="5689"/>
                  </a:lnTo>
                  <a:lnTo>
                    <a:pt x="3558729" y="4842"/>
                  </a:lnTo>
                  <a:lnTo>
                    <a:pt x="3606820" y="4118"/>
                  </a:lnTo>
                  <a:lnTo>
                    <a:pt x="3654911" y="3499"/>
                  </a:lnTo>
                  <a:lnTo>
                    <a:pt x="3703002" y="2970"/>
                  </a:lnTo>
                  <a:lnTo>
                    <a:pt x="3751093" y="2518"/>
                  </a:lnTo>
                  <a:lnTo>
                    <a:pt x="3799184" y="2132"/>
                  </a:lnTo>
                  <a:lnTo>
                    <a:pt x="3847275" y="1803"/>
                  </a:lnTo>
                  <a:lnTo>
                    <a:pt x="3895366" y="1522"/>
                  </a:lnTo>
                  <a:lnTo>
                    <a:pt x="3943457" y="1283"/>
                  </a:lnTo>
                  <a:lnTo>
                    <a:pt x="3991548" y="1079"/>
                  </a:lnTo>
                  <a:lnTo>
                    <a:pt x="4039639" y="906"/>
                  </a:lnTo>
                  <a:lnTo>
                    <a:pt x="4087730" y="758"/>
                  </a:lnTo>
                  <a:lnTo>
                    <a:pt x="4135821" y="632"/>
                  </a:lnTo>
                  <a:lnTo>
                    <a:pt x="4183912" y="524"/>
                  </a:lnTo>
                  <a:lnTo>
                    <a:pt x="4232003" y="433"/>
                  </a:lnTo>
                  <a:lnTo>
                    <a:pt x="4280094" y="355"/>
                  </a:lnTo>
                  <a:lnTo>
                    <a:pt x="4328185" y="289"/>
                  </a:lnTo>
                  <a:lnTo>
                    <a:pt x="4376275" y="233"/>
                  </a:lnTo>
                  <a:lnTo>
                    <a:pt x="4424366" y="185"/>
                  </a:lnTo>
                  <a:lnTo>
                    <a:pt x="4472457" y="144"/>
                  </a:lnTo>
                  <a:lnTo>
                    <a:pt x="4520548" y="109"/>
                  </a:lnTo>
                  <a:lnTo>
                    <a:pt x="4568639" y="80"/>
                  </a:lnTo>
                  <a:lnTo>
                    <a:pt x="4616730" y="55"/>
                  </a:lnTo>
                  <a:lnTo>
                    <a:pt x="4664821" y="33"/>
                  </a:lnTo>
                  <a:lnTo>
                    <a:pt x="4712912" y="15"/>
                  </a:lnTo>
                  <a:lnTo>
                    <a:pt x="4761003" y="0"/>
                  </a:lnTo>
                </a:path>
              </a:pathLst>
            </a:custGeom>
            <a:ln w="40651" cap="flat">
              <a:solidFill>
                <a:srgbClr val="D3D3D3">
                  <a:alpha val="100000"/>
                </a:srgbClr>
              </a:solidFill>
              <a:prstDash val="solid"/>
              <a:round/>
            </a:ln>
          </p:spPr>
          <p:txBody>
            <a:bodyPr/>
            <a:lstStyle/>
            <a:p/>
          </p:txBody>
        </p:sp>
        <p:sp>
          <p:nvSpPr>
            <p:cNvPr id="37" name="pl37"/>
            <p:cNvSpPr/>
            <p:nvPr/>
          </p:nvSpPr>
          <p:spPr>
            <a:xfrm>
              <a:off x="2345525" y="2755322"/>
              <a:ext cx="4761003" cy="526672"/>
            </a:xfrm>
            <a:custGeom>
              <a:avLst/>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p:txBody>
        </p:sp>
        <p:sp>
          <p:nvSpPr>
            <p:cNvPr id="38" name="pl38"/>
            <p:cNvSpPr/>
            <p:nvPr/>
          </p:nvSpPr>
          <p:spPr>
            <a:xfrm>
              <a:off x="2345525" y="1965225"/>
              <a:ext cx="4761003" cy="1843353"/>
            </a:xfrm>
            <a:custGeom>
              <a:avLst/>
              <a:pathLst>
                <a:path w="4761003" h="1843353">
                  <a:moveTo>
                    <a:pt x="0" y="0"/>
                  </a:moveTo>
                  <a:lnTo>
                    <a:pt x="48090" y="108"/>
                  </a:lnTo>
                  <a:lnTo>
                    <a:pt x="96181" y="235"/>
                  </a:lnTo>
                  <a:lnTo>
                    <a:pt x="144272" y="385"/>
                  </a:lnTo>
                  <a:lnTo>
                    <a:pt x="192363" y="561"/>
                  </a:lnTo>
                  <a:lnTo>
                    <a:pt x="240454" y="768"/>
                  </a:lnTo>
                  <a:lnTo>
                    <a:pt x="288545" y="1011"/>
                  </a:lnTo>
                  <a:lnTo>
                    <a:pt x="336636" y="1297"/>
                  </a:lnTo>
                  <a:lnTo>
                    <a:pt x="384727" y="1633"/>
                  </a:lnTo>
                  <a:lnTo>
                    <a:pt x="432818" y="2027"/>
                  </a:lnTo>
                  <a:lnTo>
                    <a:pt x="480909" y="2490"/>
                  </a:lnTo>
                  <a:lnTo>
                    <a:pt x="529000" y="3035"/>
                  </a:lnTo>
                  <a:lnTo>
                    <a:pt x="577091" y="3674"/>
                  </a:lnTo>
                  <a:lnTo>
                    <a:pt x="625182" y="4425"/>
                  </a:lnTo>
                  <a:lnTo>
                    <a:pt x="673273" y="5307"/>
                  </a:lnTo>
                  <a:lnTo>
                    <a:pt x="721364" y="6343"/>
                  </a:lnTo>
                  <a:lnTo>
                    <a:pt x="769455" y="7559"/>
                  </a:lnTo>
                  <a:lnTo>
                    <a:pt x="817546" y="8986"/>
                  </a:lnTo>
                  <a:lnTo>
                    <a:pt x="865637" y="10660"/>
                  </a:lnTo>
                  <a:lnTo>
                    <a:pt x="913727" y="12625"/>
                  </a:lnTo>
                  <a:lnTo>
                    <a:pt x="961818" y="14928"/>
                  </a:lnTo>
                  <a:lnTo>
                    <a:pt x="1009909" y="17628"/>
                  </a:lnTo>
                  <a:lnTo>
                    <a:pt x="1058000" y="20792"/>
                  </a:lnTo>
                  <a:lnTo>
                    <a:pt x="1106091" y="24496"/>
                  </a:lnTo>
                  <a:lnTo>
                    <a:pt x="1154182" y="28831"/>
                  </a:lnTo>
                  <a:lnTo>
                    <a:pt x="1202273" y="33900"/>
                  </a:lnTo>
                  <a:lnTo>
                    <a:pt x="1250364" y="39823"/>
                  </a:lnTo>
                  <a:lnTo>
                    <a:pt x="1298455" y="46734"/>
                  </a:lnTo>
                  <a:lnTo>
                    <a:pt x="1346546" y="54791"/>
                  </a:lnTo>
                  <a:lnTo>
                    <a:pt x="1394637" y="64169"/>
                  </a:lnTo>
                  <a:lnTo>
                    <a:pt x="1442728" y="75067"/>
                  </a:lnTo>
                  <a:lnTo>
                    <a:pt x="1490819" y="87708"/>
                  </a:lnTo>
                  <a:lnTo>
                    <a:pt x="1538910" y="102336"/>
                  </a:lnTo>
                  <a:lnTo>
                    <a:pt x="1587001" y="119222"/>
                  </a:lnTo>
                  <a:lnTo>
                    <a:pt x="1635092" y="138656"/>
                  </a:lnTo>
                  <a:lnTo>
                    <a:pt x="1683183" y="160947"/>
                  </a:lnTo>
                  <a:lnTo>
                    <a:pt x="1731274" y="186413"/>
                  </a:lnTo>
                  <a:lnTo>
                    <a:pt x="1779364" y="215379"/>
                  </a:lnTo>
                  <a:lnTo>
                    <a:pt x="1827455" y="248157"/>
                  </a:lnTo>
                  <a:lnTo>
                    <a:pt x="1875546" y="285037"/>
                  </a:lnTo>
                  <a:lnTo>
                    <a:pt x="1923637" y="326264"/>
                  </a:lnTo>
                  <a:lnTo>
                    <a:pt x="1971728" y="372019"/>
                  </a:lnTo>
                  <a:lnTo>
                    <a:pt x="2019819" y="422393"/>
                  </a:lnTo>
                  <a:lnTo>
                    <a:pt x="2067910" y="477366"/>
                  </a:lnTo>
                  <a:lnTo>
                    <a:pt x="2116001" y="536782"/>
                  </a:lnTo>
                  <a:lnTo>
                    <a:pt x="2164092" y="600336"/>
                  </a:lnTo>
                  <a:lnTo>
                    <a:pt x="2212183" y="667565"/>
                  </a:lnTo>
                  <a:lnTo>
                    <a:pt x="2260274" y="737848"/>
                  </a:lnTo>
                  <a:lnTo>
                    <a:pt x="2308365" y="810427"/>
                  </a:lnTo>
                  <a:lnTo>
                    <a:pt x="2356456" y="884432"/>
                  </a:lnTo>
                  <a:lnTo>
                    <a:pt x="2404547" y="958920"/>
                  </a:lnTo>
                  <a:lnTo>
                    <a:pt x="2452638" y="1032925"/>
                  </a:lnTo>
                  <a:lnTo>
                    <a:pt x="2500729" y="1105504"/>
                  </a:lnTo>
                  <a:lnTo>
                    <a:pt x="2548820" y="1175788"/>
                  </a:lnTo>
                  <a:lnTo>
                    <a:pt x="2596911" y="1243016"/>
                  </a:lnTo>
                  <a:lnTo>
                    <a:pt x="2645001" y="1306570"/>
                  </a:lnTo>
                  <a:lnTo>
                    <a:pt x="2693092" y="1365986"/>
                  </a:lnTo>
                  <a:lnTo>
                    <a:pt x="2741183" y="1420959"/>
                  </a:lnTo>
                  <a:lnTo>
                    <a:pt x="2789274" y="1471333"/>
                  </a:lnTo>
                  <a:lnTo>
                    <a:pt x="2837365" y="1517088"/>
                  </a:lnTo>
                  <a:lnTo>
                    <a:pt x="2885456" y="1558315"/>
                  </a:lnTo>
                  <a:lnTo>
                    <a:pt x="2933547" y="1595195"/>
                  </a:lnTo>
                  <a:lnTo>
                    <a:pt x="2981638" y="1627973"/>
                  </a:lnTo>
                  <a:lnTo>
                    <a:pt x="3029729" y="1656939"/>
                  </a:lnTo>
                  <a:lnTo>
                    <a:pt x="3077820" y="1682405"/>
                  </a:lnTo>
                  <a:lnTo>
                    <a:pt x="3125911" y="1704696"/>
                  </a:lnTo>
                  <a:lnTo>
                    <a:pt x="3174002" y="1724130"/>
                  </a:lnTo>
                  <a:lnTo>
                    <a:pt x="3222093" y="1741016"/>
                  </a:lnTo>
                  <a:lnTo>
                    <a:pt x="3270184" y="1755644"/>
                  </a:lnTo>
                  <a:lnTo>
                    <a:pt x="3318275" y="1768285"/>
                  </a:lnTo>
                  <a:lnTo>
                    <a:pt x="3366366" y="1779183"/>
                  </a:lnTo>
                  <a:lnTo>
                    <a:pt x="3414457" y="1788561"/>
                  </a:lnTo>
                  <a:lnTo>
                    <a:pt x="3462548" y="1796618"/>
                  </a:lnTo>
                  <a:lnTo>
                    <a:pt x="3510638" y="1803529"/>
                  </a:lnTo>
                  <a:lnTo>
                    <a:pt x="3558729" y="1809452"/>
                  </a:lnTo>
                  <a:lnTo>
                    <a:pt x="3606820" y="1814521"/>
                  </a:lnTo>
                  <a:lnTo>
                    <a:pt x="3654911" y="1818856"/>
                  </a:lnTo>
                  <a:lnTo>
                    <a:pt x="3703002" y="1822561"/>
                  </a:lnTo>
                  <a:lnTo>
                    <a:pt x="3751093" y="1825724"/>
                  </a:lnTo>
                  <a:lnTo>
                    <a:pt x="3799184" y="1828424"/>
                  </a:lnTo>
                  <a:lnTo>
                    <a:pt x="3847275" y="1830728"/>
                  </a:lnTo>
                  <a:lnTo>
                    <a:pt x="3895366" y="1832692"/>
                  </a:lnTo>
                  <a:lnTo>
                    <a:pt x="3943457" y="1834366"/>
                  </a:lnTo>
                  <a:lnTo>
                    <a:pt x="3991548" y="1835793"/>
                  </a:lnTo>
                  <a:lnTo>
                    <a:pt x="4039639" y="1837009"/>
                  </a:lnTo>
                  <a:lnTo>
                    <a:pt x="4087730" y="1838045"/>
                  </a:lnTo>
                  <a:lnTo>
                    <a:pt x="4135821" y="1838927"/>
                  </a:lnTo>
                  <a:lnTo>
                    <a:pt x="4183912" y="1839678"/>
                  </a:lnTo>
                  <a:lnTo>
                    <a:pt x="4232003" y="1840317"/>
                  </a:lnTo>
                  <a:lnTo>
                    <a:pt x="4280094" y="1840862"/>
                  </a:lnTo>
                  <a:lnTo>
                    <a:pt x="4328185" y="1841325"/>
                  </a:lnTo>
                  <a:lnTo>
                    <a:pt x="4376275" y="1841719"/>
                  </a:lnTo>
                  <a:lnTo>
                    <a:pt x="4424366" y="1842055"/>
                  </a:lnTo>
                  <a:lnTo>
                    <a:pt x="4472457" y="1842341"/>
                  </a:lnTo>
                  <a:lnTo>
                    <a:pt x="4520548" y="1842584"/>
                  </a:lnTo>
                  <a:lnTo>
                    <a:pt x="4568639" y="1842791"/>
                  </a:lnTo>
                  <a:lnTo>
                    <a:pt x="4616730" y="1842967"/>
                  </a:lnTo>
                  <a:lnTo>
                    <a:pt x="4664821" y="1843117"/>
                  </a:lnTo>
                  <a:lnTo>
                    <a:pt x="4712912" y="1843244"/>
                  </a:lnTo>
                  <a:lnTo>
                    <a:pt x="4761003" y="1843353"/>
                  </a:lnTo>
                </a:path>
              </a:pathLst>
            </a:custGeom>
            <a:ln w="40651" cap="flat">
              <a:solidFill>
                <a:srgbClr val="D3D3D3">
                  <a:alpha val="100000"/>
                </a:srgbClr>
              </a:solidFill>
              <a:prstDash val="solid"/>
              <a:round/>
            </a:ln>
          </p:spPr>
          <p:txBody>
            <a:bodyPr/>
            <a:lstStyle/>
            <a:p/>
          </p:txBody>
        </p:sp>
        <p:sp>
          <p:nvSpPr>
            <p:cNvPr id="39" name="pl39"/>
            <p:cNvSpPr/>
            <p:nvPr/>
          </p:nvSpPr>
          <p:spPr>
            <a:xfrm>
              <a:off x="2345525" y="3545860"/>
              <a:ext cx="4761003" cy="526672"/>
            </a:xfrm>
            <a:custGeom>
              <a:avLst/>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p:txBody>
        </p:sp>
        <p:sp>
          <p:nvSpPr>
            <p:cNvPr id="40" name="pt40"/>
            <p:cNvSpPr/>
            <p:nvPr/>
          </p:nvSpPr>
          <p:spPr>
            <a:xfrm>
              <a:off x="2259722"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1" name="pt41"/>
            <p:cNvSpPr/>
            <p:nvPr/>
          </p:nvSpPr>
          <p:spPr>
            <a:xfrm>
              <a:off x="2259722"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2" name="pt42"/>
            <p:cNvSpPr/>
            <p:nvPr/>
          </p:nvSpPr>
          <p:spPr>
            <a:xfrm>
              <a:off x="2259722"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3" name="pt43"/>
            <p:cNvSpPr/>
            <p:nvPr/>
          </p:nvSpPr>
          <p:spPr>
            <a:xfrm>
              <a:off x="2259722"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4" name="pt44"/>
            <p:cNvSpPr/>
            <p:nvPr/>
          </p:nvSpPr>
          <p:spPr>
            <a:xfrm>
              <a:off x="2259722"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2259722"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2259722"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259722"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259722"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259722"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2259722"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259722"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259722"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259722"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2259722"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259722"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2259722"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2259722"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259722"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259722"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7020725"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7020725"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7020725"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7020725"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7020725"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7020725"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7020725"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7020725"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7020725"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7020725"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7020725"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7020725"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7020725"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7020725"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7020725"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7020725" y="4777445"/>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6" name="pt76"/>
            <p:cNvSpPr/>
            <p:nvPr/>
          </p:nvSpPr>
          <p:spPr>
            <a:xfrm>
              <a:off x="7020725"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7020725"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7020725"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7020725"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tx80"/>
            <p:cNvSpPr/>
            <p:nvPr/>
          </p:nvSpPr>
          <p:spPr>
            <a:xfrm>
              <a:off x="1873397" y="857129"/>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81" name="tx81"/>
            <p:cNvSpPr/>
            <p:nvPr/>
          </p:nvSpPr>
          <p:spPr>
            <a:xfrm>
              <a:off x="1728927" y="1091917"/>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82" name="tx82"/>
            <p:cNvSpPr/>
            <p:nvPr/>
          </p:nvSpPr>
          <p:spPr>
            <a:xfrm>
              <a:off x="1559968" y="1384154"/>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83" name="tx83"/>
            <p:cNvSpPr/>
            <p:nvPr/>
          </p:nvSpPr>
          <p:spPr>
            <a:xfrm>
              <a:off x="1664491" y="1620637"/>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84" name="tx84"/>
            <p:cNvSpPr/>
            <p:nvPr/>
          </p:nvSpPr>
          <p:spPr>
            <a:xfrm>
              <a:off x="1487768" y="1884149"/>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85" name="tx85"/>
            <p:cNvSpPr/>
            <p:nvPr/>
          </p:nvSpPr>
          <p:spPr>
            <a:xfrm>
              <a:off x="1873679" y="2172858"/>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86" name="tx86"/>
            <p:cNvSpPr/>
            <p:nvPr/>
          </p:nvSpPr>
          <p:spPr>
            <a:xfrm>
              <a:off x="1825405" y="2438206"/>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87" name="tx87"/>
            <p:cNvSpPr/>
            <p:nvPr/>
          </p:nvSpPr>
          <p:spPr>
            <a:xfrm>
              <a:off x="1632450" y="2701719"/>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88" name="tx88"/>
            <p:cNvSpPr/>
            <p:nvPr/>
          </p:nvSpPr>
          <p:spPr>
            <a:xfrm>
              <a:off x="1736761" y="2936507"/>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9" name="tx89"/>
            <p:cNvSpPr/>
            <p:nvPr/>
          </p:nvSpPr>
          <p:spPr>
            <a:xfrm>
              <a:off x="1584458" y="3200020"/>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90" name="tx90"/>
            <p:cNvSpPr/>
            <p:nvPr/>
          </p:nvSpPr>
          <p:spPr>
            <a:xfrm>
              <a:off x="1592221" y="3492258"/>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91" name="tx91"/>
            <p:cNvSpPr/>
            <p:nvPr/>
          </p:nvSpPr>
          <p:spPr>
            <a:xfrm>
              <a:off x="1359320" y="3728740"/>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2" name="tx92"/>
            <p:cNvSpPr/>
            <p:nvPr/>
          </p:nvSpPr>
          <p:spPr>
            <a:xfrm>
              <a:off x="1423403" y="398879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93" name="tx93"/>
            <p:cNvSpPr/>
            <p:nvPr/>
          </p:nvSpPr>
          <p:spPr>
            <a:xfrm>
              <a:off x="1664632" y="4280961"/>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94" name="tx94"/>
            <p:cNvSpPr/>
            <p:nvPr/>
          </p:nvSpPr>
          <p:spPr>
            <a:xfrm>
              <a:off x="1728998" y="4546309"/>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95" name="tx95"/>
            <p:cNvSpPr/>
            <p:nvPr/>
          </p:nvSpPr>
          <p:spPr>
            <a:xfrm>
              <a:off x="1391432" y="4781098"/>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6" name="tx96"/>
            <p:cNvSpPr/>
            <p:nvPr/>
          </p:nvSpPr>
          <p:spPr>
            <a:xfrm>
              <a:off x="1511976" y="5071500"/>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97" name="tx97"/>
            <p:cNvSpPr/>
            <p:nvPr/>
          </p:nvSpPr>
          <p:spPr>
            <a:xfrm>
              <a:off x="1785247" y="5338542"/>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98" name="tx98"/>
            <p:cNvSpPr/>
            <p:nvPr/>
          </p:nvSpPr>
          <p:spPr>
            <a:xfrm>
              <a:off x="1841284" y="5598526"/>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9" name="tx99"/>
            <p:cNvSpPr/>
            <p:nvPr/>
          </p:nvSpPr>
          <p:spPr>
            <a:xfrm>
              <a:off x="1592433" y="5863874"/>
              <a:ext cx="59439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a:t>
              </a:r>
            </a:p>
          </p:txBody>
        </p:sp>
        <p:sp>
          <p:nvSpPr>
            <p:cNvPr id="100" name="tx100"/>
            <p:cNvSpPr/>
            <p:nvPr/>
          </p:nvSpPr>
          <p:spPr>
            <a:xfrm>
              <a:off x="7265229" y="828404"/>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101" name="tx101"/>
            <p:cNvSpPr/>
            <p:nvPr/>
          </p:nvSpPr>
          <p:spPr>
            <a:xfrm>
              <a:off x="7265229" y="1120641"/>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102" name="tx102"/>
            <p:cNvSpPr/>
            <p:nvPr/>
          </p:nvSpPr>
          <p:spPr>
            <a:xfrm>
              <a:off x="7265229" y="1382319"/>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103" name="tx103"/>
            <p:cNvSpPr/>
            <p:nvPr/>
          </p:nvSpPr>
          <p:spPr>
            <a:xfrm>
              <a:off x="7265229" y="1645832"/>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104" name="tx104"/>
            <p:cNvSpPr/>
            <p:nvPr/>
          </p:nvSpPr>
          <p:spPr>
            <a:xfrm>
              <a:off x="7265229" y="1884149"/>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105" name="tx105"/>
            <p:cNvSpPr/>
            <p:nvPr/>
          </p:nvSpPr>
          <p:spPr>
            <a:xfrm>
              <a:off x="7265229" y="2174693"/>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106" name="tx106"/>
            <p:cNvSpPr/>
            <p:nvPr/>
          </p:nvSpPr>
          <p:spPr>
            <a:xfrm>
              <a:off x="7265229" y="2438206"/>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107" name="tx107"/>
            <p:cNvSpPr/>
            <p:nvPr/>
          </p:nvSpPr>
          <p:spPr>
            <a:xfrm>
              <a:off x="7265229" y="2671230"/>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08" name="tx108"/>
            <p:cNvSpPr/>
            <p:nvPr/>
          </p:nvSpPr>
          <p:spPr>
            <a:xfrm>
              <a:off x="7265229" y="2936507"/>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9" name="tx109"/>
            <p:cNvSpPr/>
            <p:nvPr/>
          </p:nvSpPr>
          <p:spPr>
            <a:xfrm>
              <a:off x="7265229" y="322874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10" name="tx110"/>
            <p:cNvSpPr/>
            <p:nvPr/>
          </p:nvSpPr>
          <p:spPr>
            <a:xfrm>
              <a:off x="7265229" y="3492258"/>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111" name="tx111"/>
            <p:cNvSpPr/>
            <p:nvPr/>
          </p:nvSpPr>
          <p:spPr>
            <a:xfrm>
              <a:off x="7265229" y="3728740"/>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112" name="tx112"/>
            <p:cNvSpPr/>
            <p:nvPr/>
          </p:nvSpPr>
          <p:spPr>
            <a:xfrm>
              <a:off x="7265229" y="4019283"/>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113" name="tx113"/>
            <p:cNvSpPr/>
            <p:nvPr/>
          </p:nvSpPr>
          <p:spPr>
            <a:xfrm>
              <a:off x="7265229" y="425407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265229" y="4544474"/>
              <a:ext cx="78734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a:t>
              </a:r>
            </a:p>
          </p:txBody>
        </p:sp>
        <p:sp>
          <p:nvSpPr>
            <p:cNvPr id="115" name="tx115"/>
            <p:cNvSpPr/>
            <p:nvPr/>
          </p:nvSpPr>
          <p:spPr>
            <a:xfrm>
              <a:off x="7265229" y="4807987"/>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6" name="tx116"/>
            <p:cNvSpPr/>
            <p:nvPr/>
          </p:nvSpPr>
          <p:spPr>
            <a:xfrm>
              <a:off x="7265229" y="5073335"/>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117" name="tx117"/>
            <p:cNvSpPr/>
            <p:nvPr/>
          </p:nvSpPr>
          <p:spPr>
            <a:xfrm>
              <a:off x="7265229" y="5308123"/>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8" name="tx118"/>
            <p:cNvSpPr/>
            <p:nvPr/>
          </p:nvSpPr>
          <p:spPr>
            <a:xfrm>
              <a:off x="7265229" y="5598526"/>
              <a:ext cx="80689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Cote d'Ivoire</a:t>
              </a:r>
            </a:p>
          </p:txBody>
        </p:sp>
        <p:sp>
          <p:nvSpPr>
            <p:cNvPr id="119" name="tx119"/>
            <p:cNvSpPr/>
            <p:nvPr/>
          </p:nvSpPr>
          <p:spPr>
            <a:xfrm>
              <a:off x="7265229" y="5862039"/>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120" name="tx120"/>
            <p:cNvSpPr/>
            <p:nvPr/>
          </p:nvSpPr>
          <p:spPr>
            <a:xfrm>
              <a:off x="570259" y="87022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1" name="tx121"/>
            <p:cNvSpPr/>
            <p:nvPr/>
          </p:nvSpPr>
          <p:spPr>
            <a:xfrm>
              <a:off x="570259" y="1133740"/>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2" name="tx122"/>
            <p:cNvSpPr/>
            <p:nvPr/>
          </p:nvSpPr>
          <p:spPr>
            <a:xfrm>
              <a:off x="570259" y="139583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3" name="tx123"/>
            <p:cNvSpPr/>
            <p:nvPr/>
          </p:nvSpPr>
          <p:spPr>
            <a:xfrm>
              <a:off x="570259" y="166109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4" name="tx124"/>
            <p:cNvSpPr/>
            <p:nvPr/>
          </p:nvSpPr>
          <p:spPr>
            <a:xfrm>
              <a:off x="570259" y="192433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5" name="tx125"/>
            <p:cNvSpPr/>
            <p:nvPr/>
          </p:nvSpPr>
          <p:spPr>
            <a:xfrm>
              <a:off x="570259" y="218642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6" name="tx126"/>
            <p:cNvSpPr/>
            <p:nvPr/>
          </p:nvSpPr>
          <p:spPr>
            <a:xfrm>
              <a:off x="570259" y="2452669"/>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7" name="tx127"/>
            <p:cNvSpPr/>
            <p:nvPr/>
          </p:nvSpPr>
          <p:spPr>
            <a:xfrm>
              <a:off x="570259" y="27134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8" name="tx128"/>
            <p:cNvSpPr/>
            <p:nvPr/>
          </p:nvSpPr>
          <p:spPr>
            <a:xfrm>
              <a:off x="570259" y="297696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9" name="tx129"/>
            <p:cNvSpPr/>
            <p:nvPr/>
          </p:nvSpPr>
          <p:spPr>
            <a:xfrm>
              <a:off x="508103" y="32404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30" name="tx130"/>
            <p:cNvSpPr/>
            <p:nvPr/>
          </p:nvSpPr>
          <p:spPr>
            <a:xfrm>
              <a:off x="508103" y="35053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1" name="tx131"/>
            <p:cNvSpPr/>
            <p:nvPr/>
          </p:nvSpPr>
          <p:spPr>
            <a:xfrm>
              <a:off x="508103" y="37688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2" name="tx132"/>
            <p:cNvSpPr/>
            <p:nvPr/>
          </p:nvSpPr>
          <p:spPr>
            <a:xfrm>
              <a:off x="508103" y="40309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3" name="tx133"/>
            <p:cNvSpPr/>
            <p:nvPr/>
          </p:nvSpPr>
          <p:spPr>
            <a:xfrm>
              <a:off x="508103" y="42958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4" name="tx134"/>
            <p:cNvSpPr/>
            <p:nvPr/>
          </p:nvSpPr>
          <p:spPr>
            <a:xfrm>
              <a:off x="508103" y="455804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5" name="tx135"/>
            <p:cNvSpPr/>
            <p:nvPr/>
          </p:nvSpPr>
          <p:spPr>
            <a:xfrm>
              <a:off x="508103" y="482155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6" name="tx136"/>
            <p:cNvSpPr/>
            <p:nvPr/>
          </p:nvSpPr>
          <p:spPr>
            <a:xfrm>
              <a:off x="508103" y="50864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7" name="tx137"/>
            <p:cNvSpPr/>
            <p:nvPr/>
          </p:nvSpPr>
          <p:spPr>
            <a:xfrm>
              <a:off x="508103" y="534858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8" name="tx138"/>
            <p:cNvSpPr/>
            <p:nvPr/>
          </p:nvSpPr>
          <p:spPr>
            <a:xfrm>
              <a:off x="508103" y="561209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9" name="tx139"/>
            <p:cNvSpPr/>
            <p:nvPr/>
          </p:nvSpPr>
          <p:spPr>
            <a:xfrm>
              <a:off x="508103" y="587560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40" name="tx140"/>
            <p:cNvSpPr/>
            <p:nvPr/>
          </p:nvSpPr>
          <p:spPr>
            <a:xfrm>
              <a:off x="2190136" y="622815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1" name="tx141"/>
            <p:cNvSpPr/>
            <p:nvPr/>
          </p:nvSpPr>
          <p:spPr>
            <a:xfrm>
              <a:off x="6951140" y="622815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695044" y="401542"/>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2021-2024</a:t>
              </a:r>
            </a:p>
          </p:txBody>
        </p:sp>
        <p:sp>
          <p:nvSpPr>
            <p:cNvPr id="143" name="tx143"/>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20 countries were prioritised in the context of the Immunization Agenda 2030 (IA2030), based on their number of zero-dose children in 2021. This chart compares the ranking of the top 20 countries in 2021 and 2024. Rank 1 indicates the country with the highest absolute number of zero-dose children.
China was not in the top 20 zero-dose countries in 2021 but was in the top 20 in 2024.</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737948" y="3918744"/>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D3D3D3">
                  <a:alpha val="100000"/>
                </a:srgbClr>
              </a:solidFill>
              <a:prstDash val="solid"/>
              <a:round/>
            </a:ln>
          </p:spPr>
          <p:txBody>
            <a:bodyPr/>
            <a:lstStyle/>
            <a:p/>
          </p:txBody>
        </p:sp>
        <p:sp>
          <p:nvSpPr>
            <p:cNvPr id="32" name="pl32"/>
            <p:cNvSpPr/>
            <p:nvPr/>
          </p:nvSpPr>
          <p:spPr>
            <a:xfrm>
              <a:off x="2737948" y="2035212"/>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281762"/>
              <a:ext cx="4155057" cy="565040"/>
            </a:xfrm>
            <a:custGeom>
              <a:avLst/>
              <a:pathLst>
                <a:path w="4155057" h="565040">
                  <a:moveTo>
                    <a:pt x="0" y="565040"/>
                  </a:moveTo>
                  <a:lnTo>
                    <a:pt x="13990" y="565040"/>
                  </a:lnTo>
                  <a:lnTo>
                    <a:pt x="27980" y="565040"/>
                  </a:lnTo>
                  <a:lnTo>
                    <a:pt x="41970" y="565040"/>
                  </a:lnTo>
                  <a:lnTo>
                    <a:pt x="55960" y="565040"/>
                  </a:lnTo>
                  <a:lnTo>
                    <a:pt x="69950" y="565040"/>
                  </a:lnTo>
                  <a:lnTo>
                    <a:pt x="83940" y="565040"/>
                  </a:lnTo>
                  <a:lnTo>
                    <a:pt x="97930" y="565040"/>
                  </a:lnTo>
                  <a:lnTo>
                    <a:pt x="111920" y="565040"/>
                  </a:lnTo>
                  <a:lnTo>
                    <a:pt x="125910" y="565040"/>
                  </a:lnTo>
                  <a:lnTo>
                    <a:pt x="139900" y="565040"/>
                  </a:lnTo>
                  <a:lnTo>
                    <a:pt x="153891" y="565040"/>
                  </a:lnTo>
                  <a:lnTo>
                    <a:pt x="167881" y="565040"/>
                  </a:lnTo>
                  <a:lnTo>
                    <a:pt x="181871" y="565040"/>
                  </a:lnTo>
                  <a:lnTo>
                    <a:pt x="195861" y="565040"/>
                  </a:lnTo>
                  <a:lnTo>
                    <a:pt x="209851" y="565040"/>
                  </a:lnTo>
                  <a:lnTo>
                    <a:pt x="223841" y="565040"/>
                  </a:lnTo>
                  <a:lnTo>
                    <a:pt x="237831" y="565040"/>
                  </a:lnTo>
                  <a:lnTo>
                    <a:pt x="251821" y="565040"/>
                  </a:lnTo>
                  <a:lnTo>
                    <a:pt x="265811" y="565040"/>
                  </a:lnTo>
                  <a:lnTo>
                    <a:pt x="279801" y="565040"/>
                  </a:lnTo>
                  <a:lnTo>
                    <a:pt x="293791" y="565040"/>
                  </a:lnTo>
                  <a:lnTo>
                    <a:pt x="307782" y="565040"/>
                  </a:lnTo>
                  <a:lnTo>
                    <a:pt x="321772" y="565040"/>
                  </a:lnTo>
                  <a:lnTo>
                    <a:pt x="335762" y="565040"/>
                  </a:lnTo>
                  <a:lnTo>
                    <a:pt x="349752" y="565040"/>
                  </a:lnTo>
                  <a:lnTo>
                    <a:pt x="363742" y="565040"/>
                  </a:lnTo>
                  <a:lnTo>
                    <a:pt x="377732" y="565040"/>
                  </a:lnTo>
                  <a:lnTo>
                    <a:pt x="391722" y="565040"/>
                  </a:lnTo>
                  <a:lnTo>
                    <a:pt x="405712" y="565040"/>
                  </a:lnTo>
                  <a:lnTo>
                    <a:pt x="419702" y="565040"/>
                  </a:lnTo>
                  <a:lnTo>
                    <a:pt x="433692" y="565040"/>
                  </a:lnTo>
                  <a:lnTo>
                    <a:pt x="447682" y="565040"/>
                  </a:lnTo>
                  <a:lnTo>
                    <a:pt x="461673" y="565040"/>
                  </a:lnTo>
                  <a:lnTo>
                    <a:pt x="475663" y="565040"/>
                  </a:lnTo>
                  <a:lnTo>
                    <a:pt x="489653" y="565040"/>
                  </a:lnTo>
                  <a:lnTo>
                    <a:pt x="503643" y="565040"/>
                  </a:lnTo>
                  <a:lnTo>
                    <a:pt x="517633" y="565040"/>
                  </a:lnTo>
                  <a:lnTo>
                    <a:pt x="531623" y="565040"/>
                  </a:lnTo>
                  <a:lnTo>
                    <a:pt x="545613" y="565040"/>
                  </a:lnTo>
                  <a:lnTo>
                    <a:pt x="559603" y="565040"/>
                  </a:lnTo>
                  <a:lnTo>
                    <a:pt x="573593" y="565040"/>
                  </a:lnTo>
                  <a:lnTo>
                    <a:pt x="587583" y="565040"/>
                  </a:lnTo>
                  <a:lnTo>
                    <a:pt x="601574" y="565040"/>
                  </a:lnTo>
                  <a:lnTo>
                    <a:pt x="615564" y="565040"/>
                  </a:lnTo>
                  <a:lnTo>
                    <a:pt x="629554" y="565040"/>
                  </a:lnTo>
                  <a:lnTo>
                    <a:pt x="643544" y="565040"/>
                  </a:lnTo>
                  <a:lnTo>
                    <a:pt x="657534" y="565040"/>
                  </a:lnTo>
                  <a:lnTo>
                    <a:pt x="671524" y="565040"/>
                  </a:lnTo>
                  <a:lnTo>
                    <a:pt x="685514" y="565040"/>
                  </a:lnTo>
                  <a:lnTo>
                    <a:pt x="699504" y="565040"/>
                  </a:lnTo>
                  <a:lnTo>
                    <a:pt x="713494" y="565040"/>
                  </a:lnTo>
                  <a:lnTo>
                    <a:pt x="727484" y="565040"/>
                  </a:lnTo>
                  <a:lnTo>
                    <a:pt x="741474" y="565040"/>
                  </a:lnTo>
                  <a:lnTo>
                    <a:pt x="755465" y="565040"/>
                  </a:lnTo>
                  <a:lnTo>
                    <a:pt x="769455" y="565040"/>
                  </a:lnTo>
                  <a:lnTo>
                    <a:pt x="783445" y="565040"/>
                  </a:lnTo>
                  <a:lnTo>
                    <a:pt x="797435" y="565040"/>
                  </a:lnTo>
                  <a:lnTo>
                    <a:pt x="811425" y="565040"/>
                  </a:lnTo>
                  <a:lnTo>
                    <a:pt x="825415" y="565040"/>
                  </a:lnTo>
                  <a:lnTo>
                    <a:pt x="839405" y="565040"/>
                  </a:lnTo>
                  <a:lnTo>
                    <a:pt x="853395" y="565040"/>
                  </a:lnTo>
                  <a:lnTo>
                    <a:pt x="867385" y="565040"/>
                  </a:lnTo>
                  <a:lnTo>
                    <a:pt x="881375" y="565040"/>
                  </a:lnTo>
                  <a:lnTo>
                    <a:pt x="895365" y="565040"/>
                  </a:lnTo>
                  <a:lnTo>
                    <a:pt x="909356" y="565040"/>
                  </a:lnTo>
                  <a:lnTo>
                    <a:pt x="923346" y="565040"/>
                  </a:lnTo>
                  <a:lnTo>
                    <a:pt x="937336" y="565040"/>
                  </a:lnTo>
                  <a:lnTo>
                    <a:pt x="951326" y="565040"/>
                  </a:lnTo>
                  <a:lnTo>
                    <a:pt x="965316" y="565040"/>
                  </a:lnTo>
                  <a:lnTo>
                    <a:pt x="979306" y="565040"/>
                  </a:lnTo>
                  <a:lnTo>
                    <a:pt x="993296" y="565040"/>
                  </a:lnTo>
                  <a:lnTo>
                    <a:pt x="1007286" y="565040"/>
                  </a:lnTo>
                  <a:lnTo>
                    <a:pt x="1021276" y="565040"/>
                  </a:lnTo>
                  <a:lnTo>
                    <a:pt x="1035266" y="565040"/>
                  </a:lnTo>
                  <a:lnTo>
                    <a:pt x="1049256" y="565040"/>
                  </a:lnTo>
                  <a:lnTo>
                    <a:pt x="1063247" y="565040"/>
                  </a:lnTo>
                  <a:lnTo>
                    <a:pt x="1077237" y="565040"/>
                  </a:lnTo>
                  <a:lnTo>
                    <a:pt x="1091227" y="565040"/>
                  </a:lnTo>
                  <a:lnTo>
                    <a:pt x="1105217" y="565040"/>
                  </a:lnTo>
                  <a:lnTo>
                    <a:pt x="1119207" y="565040"/>
                  </a:lnTo>
                  <a:lnTo>
                    <a:pt x="1133197" y="565040"/>
                  </a:lnTo>
                  <a:lnTo>
                    <a:pt x="1147187" y="565040"/>
                  </a:lnTo>
                  <a:lnTo>
                    <a:pt x="1161177" y="565040"/>
                  </a:lnTo>
                  <a:lnTo>
                    <a:pt x="1175167" y="565040"/>
                  </a:lnTo>
                  <a:lnTo>
                    <a:pt x="1189157" y="565040"/>
                  </a:lnTo>
                  <a:lnTo>
                    <a:pt x="1203148" y="565040"/>
                  </a:lnTo>
                  <a:lnTo>
                    <a:pt x="1217138" y="565040"/>
                  </a:lnTo>
                  <a:lnTo>
                    <a:pt x="1231128" y="565040"/>
                  </a:lnTo>
                  <a:lnTo>
                    <a:pt x="1245118" y="565040"/>
                  </a:lnTo>
                  <a:lnTo>
                    <a:pt x="1259108" y="565040"/>
                  </a:lnTo>
                  <a:lnTo>
                    <a:pt x="1273098" y="565040"/>
                  </a:lnTo>
                  <a:lnTo>
                    <a:pt x="1287088" y="565040"/>
                  </a:lnTo>
                  <a:lnTo>
                    <a:pt x="1301078" y="565040"/>
                  </a:lnTo>
                  <a:lnTo>
                    <a:pt x="1315068" y="565040"/>
                  </a:lnTo>
                  <a:lnTo>
                    <a:pt x="1329058" y="565040"/>
                  </a:lnTo>
                  <a:lnTo>
                    <a:pt x="1343048" y="565040"/>
                  </a:lnTo>
                  <a:lnTo>
                    <a:pt x="1357039" y="565040"/>
                  </a:lnTo>
                  <a:lnTo>
                    <a:pt x="1371029" y="565040"/>
                  </a:lnTo>
                  <a:lnTo>
                    <a:pt x="1385019" y="565040"/>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F26A21">
                  <a:alpha val="100000"/>
                </a:srgbClr>
              </a:solidFill>
              <a:prstDash val="solid"/>
              <a:round/>
            </a:ln>
          </p:spPr>
          <p:txBody>
            <a:bodyPr/>
            <a:lstStyle/>
            <a:p/>
          </p:txBody>
        </p:sp>
        <p:sp>
          <p:nvSpPr>
            <p:cNvPr id="34" name="pl34"/>
            <p:cNvSpPr/>
            <p:nvPr/>
          </p:nvSpPr>
          <p:spPr>
            <a:xfrm>
              <a:off x="2737948" y="504869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278853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3541987"/>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D3D3D3">
                  <a:alpha val="100000"/>
                </a:srgbClr>
              </a:solidFill>
              <a:prstDash val="solid"/>
              <a:round/>
            </a:ln>
          </p:spPr>
          <p:txBody>
            <a:bodyPr/>
            <a:lstStyle/>
            <a:p/>
          </p:txBody>
        </p:sp>
        <p:sp>
          <p:nvSpPr>
            <p:cNvPr id="37" name="pl37"/>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3918807"/>
              <a:ext cx="4155057" cy="564724"/>
            </a:xfrm>
            <a:custGeom>
              <a:avLst/>
              <a:pathLst>
                <a:path w="4155057" h="564724">
                  <a:moveTo>
                    <a:pt x="0" y="188157"/>
                  </a:moveTo>
                  <a:lnTo>
                    <a:pt x="13990" y="188157"/>
                  </a:lnTo>
                  <a:lnTo>
                    <a:pt x="27980" y="188157"/>
                  </a:lnTo>
                  <a:lnTo>
                    <a:pt x="41970" y="188157"/>
                  </a:lnTo>
                  <a:lnTo>
                    <a:pt x="55960" y="188157"/>
                  </a:lnTo>
                  <a:lnTo>
                    <a:pt x="69950" y="188157"/>
                  </a:lnTo>
                  <a:lnTo>
                    <a:pt x="83940" y="188157"/>
                  </a:lnTo>
                  <a:lnTo>
                    <a:pt x="97930" y="188157"/>
                  </a:lnTo>
                  <a:lnTo>
                    <a:pt x="111920" y="188157"/>
                  </a:lnTo>
                  <a:lnTo>
                    <a:pt x="125910" y="188157"/>
                  </a:lnTo>
                  <a:lnTo>
                    <a:pt x="139900" y="188157"/>
                  </a:lnTo>
                  <a:lnTo>
                    <a:pt x="153891" y="188157"/>
                  </a:lnTo>
                  <a:lnTo>
                    <a:pt x="167881" y="188157"/>
                  </a:lnTo>
                  <a:lnTo>
                    <a:pt x="181871" y="188157"/>
                  </a:lnTo>
                  <a:lnTo>
                    <a:pt x="195861" y="188157"/>
                  </a:lnTo>
                  <a:lnTo>
                    <a:pt x="209851" y="188157"/>
                  </a:lnTo>
                  <a:lnTo>
                    <a:pt x="223841" y="188157"/>
                  </a:lnTo>
                  <a:lnTo>
                    <a:pt x="237831" y="188157"/>
                  </a:lnTo>
                  <a:lnTo>
                    <a:pt x="251821" y="188157"/>
                  </a:lnTo>
                  <a:lnTo>
                    <a:pt x="265811" y="188157"/>
                  </a:lnTo>
                  <a:lnTo>
                    <a:pt x="279801" y="188157"/>
                  </a:lnTo>
                  <a:lnTo>
                    <a:pt x="293791" y="188157"/>
                  </a:lnTo>
                  <a:lnTo>
                    <a:pt x="307782" y="188157"/>
                  </a:lnTo>
                  <a:lnTo>
                    <a:pt x="321772" y="188157"/>
                  </a:lnTo>
                  <a:lnTo>
                    <a:pt x="335762" y="188157"/>
                  </a:lnTo>
                  <a:lnTo>
                    <a:pt x="349752" y="188157"/>
                  </a:lnTo>
                  <a:lnTo>
                    <a:pt x="363742" y="188157"/>
                  </a:lnTo>
                  <a:lnTo>
                    <a:pt x="377732" y="188157"/>
                  </a:lnTo>
                  <a:lnTo>
                    <a:pt x="391722" y="188157"/>
                  </a:lnTo>
                  <a:lnTo>
                    <a:pt x="405712" y="188157"/>
                  </a:lnTo>
                  <a:lnTo>
                    <a:pt x="419702" y="188157"/>
                  </a:lnTo>
                  <a:lnTo>
                    <a:pt x="433692" y="188157"/>
                  </a:lnTo>
                  <a:lnTo>
                    <a:pt x="447682" y="188157"/>
                  </a:lnTo>
                  <a:lnTo>
                    <a:pt x="461673" y="188157"/>
                  </a:lnTo>
                  <a:lnTo>
                    <a:pt x="475663" y="188157"/>
                  </a:lnTo>
                  <a:lnTo>
                    <a:pt x="489653" y="188157"/>
                  </a:lnTo>
                  <a:lnTo>
                    <a:pt x="503643" y="188157"/>
                  </a:lnTo>
                  <a:lnTo>
                    <a:pt x="517633" y="188157"/>
                  </a:lnTo>
                  <a:lnTo>
                    <a:pt x="531623" y="188157"/>
                  </a:lnTo>
                  <a:lnTo>
                    <a:pt x="545613" y="188157"/>
                  </a:lnTo>
                  <a:lnTo>
                    <a:pt x="559603" y="188157"/>
                  </a:lnTo>
                  <a:lnTo>
                    <a:pt x="573593" y="188157"/>
                  </a:lnTo>
                  <a:lnTo>
                    <a:pt x="587583" y="188157"/>
                  </a:lnTo>
                  <a:lnTo>
                    <a:pt x="601574" y="188157"/>
                  </a:lnTo>
                  <a:lnTo>
                    <a:pt x="615564" y="188157"/>
                  </a:lnTo>
                  <a:lnTo>
                    <a:pt x="629554" y="188157"/>
                  </a:lnTo>
                  <a:lnTo>
                    <a:pt x="643544" y="188157"/>
                  </a:lnTo>
                  <a:lnTo>
                    <a:pt x="657534" y="188157"/>
                  </a:lnTo>
                  <a:lnTo>
                    <a:pt x="671524" y="188157"/>
                  </a:lnTo>
                  <a:lnTo>
                    <a:pt x="685514" y="188157"/>
                  </a:lnTo>
                  <a:lnTo>
                    <a:pt x="699504" y="188157"/>
                  </a:lnTo>
                  <a:lnTo>
                    <a:pt x="713494" y="188157"/>
                  </a:lnTo>
                  <a:lnTo>
                    <a:pt x="727484" y="188157"/>
                  </a:lnTo>
                  <a:lnTo>
                    <a:pt x="741474" y="188157"/>
                  </a:lnTo>
                  <a:lnTo>
                    <a:pt x="755465" y="188157"/>
                  </a:lnTo>
                  <a:lnTo>
                    <a:pt x="769455" y="188157"/>
                  </a:lnTo>
                  <a:lnTo>
                    <a:pt x="783445" y="188157"/>
                  </a:lnTo>
                  <a:lnTo>
                    <a:pt x="797435" y="188157"/>
                  </a:lnTo>
                  <a:lnTo>
                    <a:pt x="811425" y="188157"/>
                  </a:lnTo>
                  <a:lnTo>
                    <a:pt x="825415" y="188157"/>
                  </a:lnTo>
                  <a:lnTo>
                    <a:pt x="839405" y="188157"/>
                  </a:lnTo>
                  <a:lnTo>
                    <a:pt x="853395" y="188157"/>
                  </a:lnTo>
                  <a:lnTo>
                    <a:pt x="867385" y="188157"/>
                  </a:lnTo>
                  <a:lnTo>
                    <a:pt x="881375" y="188157"/>
                  </a:lnTo>
                  <a:lnTo>
                    <a:pt x="895365" y="188157"/>
                  </a:lnTo>
                  <a:lnTo>
                    <a:pt x="909356" y="188157"/>
                  </a:lnTo>
                  <a:lnTo>
                    <a:pt x="923346" y="188157"/>
                  </a:lnTo>
                  <a:lnTo>
                    <a:pt x="937336" y="188157"/>
                  </a:lnTo>
                  <a:lnTo>
                    <a:pt x="951326" y="188157"/>
                  </a:lnTo>
                  <a:lnTo>
                    <a:pt x="965316" y="188157"/>
                  </a:lnTo>
                  <a:lnTo>
                    <a:pt x="979306" y="188157"/>
                  </a:lnTo>
                  <a:lnTo>
                    <a:pt x="993296" y="188157"/>
                  </a:lnTo>
                  <a:lnTo>
                    <a:pt x="1007286" y="188157"/>
                  </a:lnTo>
                  <a:lnTo>
                    <a:pt x="1021276" y="188157"/>
                  </a:lnTo>
                  <a:lnTo>
                    <a:pt x="1035266" y="188157"/>
                  </a:lnTo>
                  <a:lnTo>
                    <a:pt x="1049256" y="188157"/>
                  </a:lnTo>
                  <a:lnTo>
                    <a:pt x="1063247" y="188157"/>
                  </a:lnTo>
                  <a:lnTo>
                    <a:pt x="1077237" y="188157"/>
                  </a:lnTo>
                  <a:lnTo>
                    <a:pt x="1091227" y="188157"/>
                  </a:lnTo>
                  <a:lnTo>
                    <a:pt x="1105217" y="188157"/>
                  </a:lnTo>
                  <a:lnTo>
                    <a:pt x="1119207" y="188157"/>
                  </a:lnTo>
                  <a:lnTo>
                    <a:pt x="1133197" y="188157"/>
                  </a:lnTo>
                  <a:lnTo>
                    <a:pt x="1147187" y="188157"/>
                  </a:lnTo>
                  <a:lnTo>
                    <a:pt x="1161177" y="188157"/>
                  </a:lnTo>
                  <a:lnTo>
                    <a:pt x="1175167" y="188157"/>
                  </a:lnTo>
                  <a:lnTo>
                    <a:pt x="1189157" y="188157"/>
                  </a:lnTo>
                  <a:lnTo>
                    <a:pt x="1203148" y="188157"/>
                  </a:lnTo>
                  <a:lnTo>
                    <a:pt x="1217138" y="188157"/>
                  </a:lnTo>
                  <a:lnTo>
                    <a:pt x="1231128" y="188157"/>
                  </a:lnTo>
                  <a:lnTo>
                    <a:pt x="1245118" y="188157"/>
                  </a:lnTo>
                  <a:lnTo>
                    <a:pt x="1259108" y="188157"/>
                  </a:lnTo>
                  <a:lnTo>
                    <a:pt x="1273098" y="188157"/>
                  </a:lnTo>
                  <a:lnTo>
                    <a:pt x="1287088" y="188157"/>
                  </a:lnTo>
                  <a:lnTo>
                    <a:pt x="1301078" y="188157"/>
                  </a:lnTo>
                  <a:lnTo>
                    <a:pt x="1315068" y="188157"/>
                  </a:lnTo>
                  <a:lnTo>
                    <a:pt x="1329058" y="188157"/>
                  </a:lnTo>
                  <a:lnTo>
                    <a:pt x="1343048" y="188157"/>
                  </a:lnTo>
                  <a:lnTo>
                    <a:pt x="1357039" y="188157"/>
                  </a:lnTo>
                  <a:lnTo>
                    <a:pt x="1371029" y="188157"/>
                  </a:lnTo>
                  <a:lnTo>
                    <a:pt x="1385019" y="188157"/>
                  </a:lnTo>
                  <a:lnTo>
                    <a:pt x="1385019" y="188283"/>
                  </a:lnTo>
                  <a:lnTo>
                    <a:pt x="1399009" y="188305"/>
                  </a:lnTo>
                  <a:lnTo>
                    <a:pt x="1412999" y="188331"/>
                  </a:lnTo>
                  <a:lnTo>
                    <a:pt x="1426989" y="188362"/>
                  </a:lnTo>
                  <a:lnTo>
                    <a:pt x="1440979" y="188398"/>
                  </a:lnTo>
                  <a:lnTo>
                    <a:pt x="1454969" y="188440"/>
                  </a:lnTo>
                  <a:lnTo>
                    <a:pt x="1468959" y="188490"/>
                  </a:lnTo>
                  <a:lnTo>
                    <a:pt x="1482949" y="188548"/>
                  </a:lnTo>
                  <a:lnTo>
                    <a:pt x="1496939" y="188617"/>
                  </a:lnTo>
                  <a:lnTo>
                    <a:pt x="1510930" y="188697"/>
                  </a:lnTo>
                  <a:lnTo>
                    <a:pt x="1524920" y="188792"/>
                  </a:lnTo>
                  <a:lnTo>
                    <a:pt x="1538910" y="188903"/>
                  </a:lnTo>
                  <a:lnTo>
                    <a:pt x="1552900" y="189034"/>
                  </a:lnTo>
                  <a:lnTo>
                    <a:pt x="1566890" y="189187"/>
                  </a:lnTo>
                  <a:lnTo>
                    <a:pt x="1580880" y="189367"/>
                  </a:lnTo>
                  <a:lnTo>
                    <a:pt x="1594870" y="189579"/>
                  </a:lnTo>
                  <a:lnTo>
                    <a:pt x="1608860" y="189827"/>
                  </a:lnTo>
                  <a:lnTo>
                    <a:pt x="1622850" y="190118"/>
                  </a:lnTo>
                  <a:lnTo>
                    <a:pt x="1636840" y="190460"/>
                  </a:lnTo>
                  <a:lnTo>
                    <a:pt x="1650830" y="190861"/>
                  </a:lnTo>
                  <a:lnTo>
                    <a:pt x="1664821" y="191332"/>
                  </a:lnTo>
                  <a:lnTo>
                    <a:pt x="1678811" y="191883"/>
                  </a:lnTo>
                  <a:lnTo>
                    <a:pt x="1692801" y="192529"/>
                  </a:lnTo>
                  <a:lnTo>
                    <a:pt x="1706791" y="193286"/>
                  </a:lnTo>
                  <a:lnTo>
                    <a:pt x="1720781" y="194171"/>
                  </a:lnTo>
                  <a:lnTo>
                    <a:pt x="1734771" y="195206"/>
                  </a:lnTo>
                  <a:lnTo>
                    <a:pt x="1748761" y="196416"/>
                  </a:lnTo>
                  <a:lnTo>
                    <a:pt x="1762751" y="197827"/>
                  </a:lnTo>
                  <a:lnTo>
                    <a:pt x="1776741" y="199472"/>
                  </a:lnTo>
                  <a:lnTo>
                    <a:pt x="1790731" y="201388"/>
                  </a:lnTo>
                  <a:lnTo>
                    <a:pt x="1804722" y="203613"/>
                  </a:lnTo>
                  <a:lnTo>
                    <a:pt x="1818712" y="206195"/>
                  </a:lnTo>
                  <a:lnTo>
                    <a:pt x="1832702" y="209182"/>
                  </a:lnTo>
                  <a:lnTo>
                    <a:pt x="1846692" y="212630"/>
                  </a:lnTo>
                  <a:lnTo>
                    <a:pt x="1860682" y="216599"/>
                  </a:lnTo>
                  <a:lnTo>
                    <a:pt x="1874672" y="221151"/>
                  </a:lnTo>
                  <a:lnTo>
                    <a:pt x="1888662" y="226352"/>
                  </a:lnTo>
                  <a:lnTo>
                    <a:pt x="1902652" y="232267"/>
                  </a:lnTo>
                  <a:lnTo>
                    <a:pt x="1916642" y="238961"/>
                  </a:lnTo>
                  <a:lnTo>
                    <a:pt x="1930632" y="246492"/>
                  </a:lnTo>
                  <a:lnTo>
                    <a:pt x="1944622" y="254911"/>
                  </a:lnTo>
                  <a:lnTo>
                    <a:pt x="1958613" y="264255"/>
                  </a:lnTo>
                  <a:lnTo>
                    <a:pt x="1972603" y="274542"/>
                  </a:lnTo>
                  <a:lnTo>
                    <a:pt x="1986593" y="285769"/>
                  </a:lnTo>
                  <a:lnTo>
                    <a:pt x="2000583" y="297902"/>
                  </a:lnTo>
                  <a:lnTo>
                    <a:pt x="2014573" y="310881"/>
                  </a:lnTo>
                  <a:lnTo>
                    <a:pt x="2028563" y="324610"/>
                  </a:lnTo>
                  <a:lnTo>
                    <a:pt x="2042553" y="338963"/>
                  </a:lnTo>
                  <a:lnTo>
                    <a:pt x="2056543" y="353785"/>
                  </a:lnTo>
                  <a:lnTo>
                    <a:pt x="2070533" y="368898"/>
                  </a:lnTo>
                  <a:lnTo>
                    <a:pt x="2084523" y="384109"/>
                  </a:lnTo>
                  <a:lnTo>
                    <a:pt x="2098513" y="399222"/>
                  </a:lnTo>
                  <a:lnTo>
                    <a:pt x="2112504" y="414044"/>
                  </a:lnTo>
                  <a:lnTo>
                    <a:pt x="2126494" y="428397"/>
                  </a:lnTo>
                  <a:lnTo>
                    <a:pt x="2140484" y="442126"/>
                  </a:lnTo>
                  <a:lnTo>
                    <a:pt x="2154474" y="455105"/>
                  </a:lnTo>
                  <a:lnTo>
                    <a:pt x="2168464" y="467239"/>
                  </a:lnTo>
                  <a:lnTo>
                    <a:pt x="2182454" y="478465"/>
                  </a:lnTo>
                  <a:lnTo>
                    <a:pt x="2196444" y="488752"/>
                  </a:lnTo>
                  <a:lnTo>
                    <a:pt x="2210434" y="498096"/>
                  </a:lnTo>
                  <a:lnTo>
                    <a:pt x="2224424" y="506515"/>
                  </a:lnTo>
                  <a:lnTo>
                    <a:pt x="2238414" y="514047"/>
                  </a:lnTo>
                  <a:lnTo>
                    <a:pt x="2252404" y="520740"/>
                  </a:lnTo>
                  <a:lnTo>
                    <a:pt x="2266395" y="526656"/>
                  </a:lnTo>
                  <a:lnTo>
                    <a:pt x="2280385" y="531856"/>
                  </a:lnTo>
                  <a:lnTo>
                    <a:pt x="2294375" y="536408"/>
                  </a:lnTo>
                  <a:lnTo>
                    <a:pt x="2308365" y="540377"/>
                  </a:lnTo>
                  <a:lnTo>
                    <a:pt x="2322355" y="543825"/>
                  </a:lnTo>
                  <a:lnTo>
                    <a:pt x="2336345" y="546813"/>
                  </a:lnTo>
                  <a:lnTo>
                    <a:pt x="2350335" y="549394"/>
                  </a:lnTo>
                  <a:lnTo>
                    <a:pt x="2364325" y="551620"/>
                  </a:lnTo>
                  <a:lnTo>
                    <a:pt x="2378315" y="553535"/>
                  </a:lnTo>
                  <a:lnTo>
                    <a:pt x="2392305" y="555180"/>
                  </a:lnTo>
                  <a:lnTo>
                    <a:pt x="2406296" y="556592"/>
                  </a:lnTo>
                  <a:lnTo>
                    <a:pt x="2420286" y="557801"/>
                  </a:lnTo>
                  <a:lnTo>
                    <a:pt x="2434276" y="558836"/>
                  </a:lnTo>
                  <a:lnTo>
                    <a:pt x="2448266" y="559722"/>
                  </a:lnTo>
                  <a:lnTo>
                    <a:pt x="2462256" y="560478"/>
                  </a:lnTo>
                  <a:lnTo>
                    <a:pt x="2476246" y="561124"/>
                  </a:lnTo>
                  <a:lnTo>
                    <a:pt x="2490236" y="561676"/>
                  </a:lnTo>
                  <a:lnTo>
                    <a:pt x="2504226" y="562146"/>
                  </a:lnTo>
                  <a:lnTo>
                    <a:pt x="2518216" y="562547"/>
                  </a:lnTo>
                  <a:lnTo>
                    <a:pt x="2532206" y="562889"/>
                  </a:lnTo>
                  <a:lnTo>
                    <a:pt x="2546196" y="563180"/>
                  </a:lnTo>
                  <a:lnTo>
                    <a:pt x="2560187" y="563429"/>
                  </a:lnTo>
                  <a:lnTo>
                    <a:pt x="2574177" y="563640"/>
                  </a:lnTo>
                  <a:lnTo>
                    <a:pt x="2588167" y="563820"/>
                  </a:lnTo>
                  <a:lnTo>
                    <a:pt x="2602157" y="563974"/>
                  </a:lnTo>
                  <a:lnTo>
                    <a:pt x="2616147" y="564104"/>
                  </a:lnTo>
                  <a:lnTo>
                    <a:pt x="2630137" y="564215"/>
                  </a:lnTo>
                  <a:lnTo>
                    <a:pt x="2644127" y="564310"/>
                  </a:lnTo>
                  <a:lnTo>
                    <a:pt x="2658117" y="564391"/>
                  </a:lnTo>
                  <a:lnTo>
                    <a:pt x="2672107" y="564459"/>
                  </a:lnTo>
                  <a:lnTo>
                    <a:pt x="2686097" y="564518"/>
                  </a:lnTo>
                  <a:lnTo>
                    <a:pt x="2700087" y="564567"/>
                  </a:lnTo>
                  <a:lnTo>
                    <a:pt x="2714078" y="564609"/>
                  </a:lnTo>
                  <a:lnTo>
                    <a:pt x="2728068" y="564645"/>
                  </a:lnTo>
                  <a:lnTo>
                    <a:pt x="2742058" y="564676"/>
                  </a:lnTo>
                  <a:lnTo>
                    <a:pt x="2756048" y="564702"/>
                  </a:lnTo>
                  <a:lnTo>
                    <a:pt x="2770038" y="564724"/>
                  </a:lnTo>
                  <a:lnTo>
                    <a:pt x="2770038" y="564661"/>
                  </a:lnTo>
                  <a:lnTo>
                    <a:pt x="2784028" y="564628"/>
                  </a:lnTo>
                  <a:lnTo>
                    <a:pt x="2798018" y="564589"/>
                  </a:lnTo>
                  <a:lnTo>
                    <a:pt x="2812008" y="564543"/>
                  </a:lnTo>
                  <a:lnTo>
                    <a:pt x="2825998" y="564489"/>
                  </a:lnTo>
                  <a:lnTo>
                    <a:pt x="2839988" y="564426"/>
                  </a:lnTo>
                  <a:lnTo>
                    <a:pt x="2853978" y="564351"/>
                  </a:lnTo>
                  <a:lnTo>
                    <a:pt x="2867969" y="564264"/>
                  </a:lnTo>
                  <a:lnTo>
                    <a:pt x="2881959" y="564161"/>
                  </a:lnTo>
                  <a:lnTo>
                    <a:pt x="2895949" y="564040"/>
                  </a:lnTo>
                  <a:lnTo>
                    <a:pt x="2909939" y="563898"/>
                  </a:lnTo>
                  <a:lnTo>
                    <a:pt x="2923929" y="563731"/>
                  </a:lnTo>
                  <a:lnTo>
                    <a:pt x="2937919" y="563535"/>
                  </a:lnTo>
                  <a:lnTo>
                    <a:pt x="2951909" y="563305"/>
                  </a:lnTo>
                  <a:lnTo>
                    <a:pt x="2965899" y="563035"/>
                  </a:lnTo>
                  <a:lnTo>
                    <a:pt x="2979889" y="562718"/>
                  </a:lnTo>
                  <a:lnTo>
                    <a:pt x="2993879" y="562345"/>
                  </a:lnTo>
                  <a:lnTo>
                    <a:pt x="3007870" y="561908"/>
                  </a:lnTo>
                  <a:lnTo>
                    <a:pt x="3021860" y="561395"/>
                  </a:lnTo>
                  <a:lnTo>
                    <a:pt x="3035850" y="560794"/>
                  </a:lnTo>
                  <a:lnTo>
                    <a:pt x="3049840" y="560088"/>
                  </a:lnTo>
                  <a:lnTo>
                    <a:pt x="3063830" y="559261"/>
                  </a:lnTo>
                  <a:lnTo>
                    <a:pt x="3077820" y="558292"/>
                  </a:lnTo>
                  <a:lnTo>
                    <a:pt x="3091810" y="557157"/>
                  </a:lnTo>
                  <a:lnTo>
                    <a:pt x="3105800" y="555829"/>
                  </a:lnTo>
                  <a:lnTo>
                    <a:pt x="3119790" y="554276"/>
                  </a:lnTo>
                  <a:lnTo>
                    <a:pt x="3133780" y="552462"/>
                  </a:lnTo>
                  <a:lnTo>
                    <a:pt x="3147770" y="550345"/>
                  </a:lnTo>
                  <a:lnTo>
                    <a:pt x="3161761" y="547877"/>
                  </a:lnTo>
                  <a:lnTo>
                    <a:pt x="3175751" y="545004"/>
                  </a:lnTo>
                  <a:lnTo>
                    <a:pt x="3189741" y="541666"/>
                  </a:lnTo>
                  <a:lnTo>
                    <a:pt x="3203731" y="537794"/>
                  </a:lnTo>
                  <a:lnTo>
                    <a:pt x="3217721" y="533313"/>
                  </a:lnTo>
                  <a:lnTo>
                    <a:pt x="3231711" y="528140"/>
                  </a:lnTo>
                  <a:lnTo>
                    <a:pt x="3245701" y="522187"/>
                  </a:lnTo>
                  <a:lnTo>
                    <a:pt x="3259691" y="515359"/>
                  </a:lnTo>
                  <a:lnTo>
                    <a:pt x="3273681" y="507558"/>
                  </a:lnTo>
                  <a:lnTo>
                    <a:pt x="3287671" y="498685"/>
                  </a:lnTo>
                  <a:lnTo>
                    <a:pt x="3301661" y="488645"/>
                  </a:lnTo>
                  <a:lnTo>
                    <a:pt x="3315652" y="477347"/>
                  </a:lnTo>
                  <a:lnTo>
                    <a:pt x="3329642" y="464719"/>
                  </a:lnTo>
                  <a:lnTo>
                    <a:pt x="3343632" y="450703"/>
                  </a:lnTo>
                  <a:lnTo>
                    <a:pt x="3357622" y="435272"/>
                  </a:lnTo>
                  <a:lnTo>
                    <a:pt x="3371612" y="418433"/>
                  </a:lnTo>
                  <a:lnTo>
                    <a:pt x="3385602" y="400232"/>
                  </a:lnTo>
                  <a:lnTo>
                    <a:pt x="3399592" y="380764"/>
                  </a:lnTo>
                  <a:lnTo>
                    <a:pt x="3413582" y="360170"/>
                  </a:lnTo>
                  <a:lnTo>
                    <a:pt x="3427572" y="338641"/>
                  </a:lnTo>
                  <a:lnTo>
                    <a:pt x="3441562" y="316408"/>
                  </a:lnTo>
                  <a:lnTo>
                    <a:pt x="3455552" y="293739"/>
                  </a:lnTo>
                  <a:lnTo>
                    <a:pt x="3469543" y="270921"/>
                  </a:lnTo>
                  <a:lnTo>
                    <a:pt x="3483533" y="248252"/>
                  </a:lnTo>
                  <a:lnTo>
                    <a:pt x="3497523" y="226019"/>
                  </a:lnTo>
                  <a:lnTo>
                    <a:pt x="3511513" y="204490"/>
                  </a:lnTo>
                  <a:lnTo>
                    <a:pt x="3525503" y="183897"/>
                  </a:lnTo>
                  <a:lnTo>
                    <a:pt x="3539493" y="164428"/>
                  </a:lnTo>
                  <a:lnTo>
                    <a:pt x="3553483" y="146228"/>
                  </a:lnTo>
                  <a:lnTo>
                    <a:pt x="3567473" y="129388"/>
                  </a:lnTo>
                  <a:lnTo>
                    <a:pt x="3581463" y="113958"/>
                  </a:lnTo>
                  <a:lnTo>
                    <a:pt x="3595453" y="99942"/>
                  </a:lnTo>
                  <a:lnTo>
                    <a:pt x="3609444" y="87313"/>
                  </a:lnTo>
                  <a:lnTo>
                    <a:pt x="3623434" y="76016"/>
                  </a:lnTo>
                  <a:lnTo>
                    <a:pt x="3637424" y="65975"/>
                  </a:lnTo>
                  <a:lnTo>
                    <a:pt x="3651414" y="57102"/>
                  </a:lnTo>
                  <a:lnTo>
                    <a:pt x="3665404" y="49301"/>
                  </a:lnTo>
                  <a:lnTo>
                    <a:pt x="3679394" y="42473"/>
                  </a:lnTo>
                  <a:lnTo>
                    <a:pt x="3693384" y="36520"/>
                  </a:lnTo>
                  <a:lnTo>
                    <a:pt x="3707374" y="31348"/>
                  </a:lnTo>
                  <a:lnTo>
                    <a:pt x="3721364" y="26867"/>
                  </a:lnTo>
                  <a:lnTo>
                    <a:pt x="3735354" y="22995"/>
                  </a:lnTo>
                  <a:lnTo>
                    <a:pt x="3749344" y="19656"/>
                  </a:lnTo>
                  <a:lnTo>
                    <a:pt x="3763335" y="16783"/>
                  </a:lnTo>
                  <a:lnTo>
                    <a:pt x="3777325" y="14315"/>
                  </a:lnTo>
                  <a:lnTo>
                    <a:pt x="3791315" y="12198"/>
                  </a:lnTo>
                  <a:lnTo>
                    <a:pt x="3805305" y="10384"/>
                  </a:lnTo>
                  <a:lnTo>
                    <a:pt x="3819295" y="8831"/>
                  </a:lnTo>
                  <a:lnTo>
                    <a:pt x="3833285" y="7503"/>
                  </a:lnTo>
                  <a:lnTo>
                    <a:pt x="3847275" y="6369"/>
                  </a:lnTo>
                  <a:lnTo>
                    <a:pt x="3861265" y="5400"/>
                  </a:lnTo>
                  <a:lnTo>
                    <a:pt x="3875255" y="4572"/>
                  </a:lnTo>
                  <a:lnTo>
                    <a:pt x="3889245" y="3867"/>
                  </a:lnTo>
                  <a:lnTo>
                    <a:pt x="3903235" y="3265"/>
                  </a:lnTo>
                  <a:lnTo>
                    <a:pt x="3917226" y="2752"/>
                  </a:lnTo>
                  <a:lnTo>
                    <a:pt x="3931216" y="2315"/>
                  </a:lnTo>
                  <a:lnTo>
                    <a:pt x="3945206" y="1943"/>
                  </a:lnTo>
                  <a:lnTo>
                    <a:pt x="3959196" y="1625"/>
                  </a:lnTo>
                  <a:lnTo>
                    <a:pt x="3973186" y="1355"/>
                  </a:lnTo>
                  <a:lnTo>
                    <a:pt x="3987176" y="1125"/>
                  </a:lnTo>
                  <a:lnTo>
                    <a:pt x="4001166" y="929"/>
                  </a:lnTo>
                  <a:lnTo>
                    <a:pt x="4015156" y="763"/>
                  </a:lnTo>
                  <a:lnTo>
                    <a:pt x="4029146" y="621"/>
                  </a:lnTo>
                  <a:lnTo>
                    <a:pt x="4043136" y="500"/>
                  </a:lnTo>
                  <a:lnTo>
                    <a:pt x="4057126" y="397"/>
                  </a:lnTo>
                  <a:lnTo>
                    <a:pt x="4071117" y="309"/>
                  </a:lnTo>
                  <a:lnTo>
                    <a:pt x="4085107" y="235"/>
                  </a:lnTo>
                  <a:lnTo>
                    <a:pt x="4099097" y="172"/>
                  </a:lnTo>
                  <a:lnTo>
                    <a:pt x="4113087" y="118"/>
                  </a:lnTo>
                  <a:lnTo>
                    <a:pt x="4127077" y="72"/>
                  </a:lnTo>
                  <a:lnTo>
                    <a:pt x="4141067" y="33"/>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1846866"/>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2223622"/>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567"/>
                  </a:lnTo>
                  <a:lnTo>
                    <a:pt x="1399009" y="376567"/>
                  </a:lnTo>
                  <a:lnTo>
                    <a:pt x="1412999" y="376567"/>
                  </a:lnTo>
                  <a:lnTo>
                    <a:pt x="1426989" y="376567"/>
                  </a:lnTo>
                  <a:lnTo>
                    <a:pt x="1440979" y="376567"/>
                  </a:lnTo>
                  <a:lnTo>
                    <a:pt x="1454969" y="376567"/>
                  </a:lnTo>
                  <a:lnTo>
                    <a:pt x="1468959" y="376567"/>
                  </a:lnTo>
                  <a:lnTo>
                    <a:pt x="1482949" y="376567"/>
                  </a:lnTo>
                  <a:lnTo>
                    <a:pt x="1496939" y="376567"/>
                  </a:lnTo>
                  <a:lnTo>
                    <a:pt x="1510930" y="376567"/>
                  </a:lnTo>
                  <a:lnTo>
                    <a:pt x="1524920" y="376567"/>
                  </a:lnTo>
                  <a:lnTo>
                    <a:pt x="1538910" y="376567"/>
                  </a:lnTo>
                  <a:lnTo>
                    <a:pt x="1552900" y="376567"/>
                  </a:lnTo>
                  <a:lnTo>
                    <a:pt x="1566890" y="376567"/>
                  </a:lnTo>
                  <a:lnTo>
                    <a:pt x="1580880" y="376567"/>
                  </a:lnTo>
                  <a:lnTo>
                    <a:pt x="1594870" y="376567"/>
                  </a:lnTo>
                  <a:lnTo>
                    <a:pt x="1608860" y="376567"/>
                  </a:lnTo>
                  <a:lnTo>
                    <a:pt x="1622850" y="376567"/>
                  </a:lnTo>
                  <a:lnTo>
                    <a:pt x="1636840" y="376567"/>
                  </a:lnTo>
                  <a:lnTo>
                    <a:pt x="1650830" y="376567"/>
                  </a:lnTo>
                  <a:lnTo>
                    <a:pt x="1664821" y="376567"/>
                  </a:lnTo>
                  <a:lnTo>
                    <a:pt x="1678811" y="376567"/>
                  </a:lnTo>
                  <a:lnTo>
                    <a:pt x="1692801" y="376567"/>
                  </a:lnTo>
                  <a:lnTo>
                    <a:pt x="1706791" y="376567"/>
                  </a:lnTo>
                  <a:lnTo>
                    <a:pt x="1720781" y="376567"/>
                  </a:lnTo>
                  <a:lnTo>
                    <a:pt x="1734771" y="376567"/>
                  </a:lnTo>
                  <a:lnTo>
                    <a:pt x="1748761" y="376567"/>
                  </a:lnTo>
                  <a:lnTo>
                    <a:pt x="1762751" y="376567"/>
                  </a:lnTo>
                  <a:lnTo>
                    <a:pt x="1776741" y="376567"/>
                  </a:lnTo>
                  <a:lnTo>
                    <a:pt x="1790731" y="376567"/>
                  </a:lnTo>
                  <a:lnTo>
                    <a:pt x="1804722" y="376567"/>
                  </a:lnTo>
                  <a:lnTo>
                    <a:pt x="1818712" y="376567"/>
                  </a:lnTo>
                  <a:lnTo>
                    <a:pt x="1832702" y="376567"/>
                  </a:lnTo>
                  <a:lnTo>
                    <a:pt x="1846692" y="376567"/>
                  </a:lnTo>
                  <a:lnTo>
                    <a:pt x="1860682" y="376567"/>
                  </a:lnTo>
                  <a:lnTo>
                    <a:pt x="1874672" y="376567"/>
                  </a:lnTo>
                  <a:lnTo>
                    <a:pt x="1888662" y="376567"/>
                  </a:lnTo>
                  <a:lnTo>
                    <a:pt x="1902652" y="376567"/>
                  </a:lnTo>
                  <a:lnTo>
                    <a:pt x="1916642" y="376567"/>
                  </a:lnTo>
                  <a:lnTo>
                    <a:pt x="1930632" y="376567"/>
                  </a:lnTo>
                  <a:lnTo>
                    <a:pt x="1944622" y="376567"/>
                  </a:lnTo>
                  <a:lnTo>
                    <a:pt x="1958613" y="376567"/>
                  </a:lnTo>
                  <a:lnTo>
                    <a:pt x="1972603" y="376567"/>
                  </a:lnTo>
                  <a:lnTo>
                    <a:pt x="1986593" y="376567"/>
                  </a:lnTo>
                  <a:lnTo>
                    <a:pt x="2000583" y="376567"/>
                  </a:lnTo>
                  <a:lnTo>
                    <a:pt x="2014573" y="376567"/>
                  </a:lnTo>
                  <a:lnTo>
                    <a:pt x="2028563" y="376567"/>
                  </a:lnTo>
                  <a:lnTo>
                    <a:pt x="2042553" y="376567"/>
                  </a:lnTo>
                  <a:lnTo>
                    <a:pt x="2056543" y="376567"/>
                  </a:lnTo>
                  <a:lnTo>
                    <a:pt x="2070533" y="376567"/>
                  </a:lnTo>
                  <a:lnTo>
                    <a:pt x="2084523" y="376567"/>
                  </a:lnTo>
                  <a:lnTo>
                    <a:pt x="2098513" y="376567"/>
                  </a:lnTo>
                  <a:lnTo>
                    <a:pt x="2112504" y="376567"/>
                  </a:lnTo>
                  <a:lnTo>
                    <a:pt x="2126494" y="376567"/>
                  </a:lnTo>
                  <a:lnTo>
                    <a:pt x="2140484" y="376567"/>
                  </a:lnTo>
                  <a:lnTo>
                    <a:pt x="2154474" y="376567"/>
                  </a:lnTo>
                  <a:lnTo>
                    <a:pt x="2168464" y="376567"/>
                  </a:lnTo>
                  <a:lnTo>
                    <a:pt x="2182454" y="376567"/>
                  </a:lnTo>
                  <a:lnTo>
                    <a:pt x="2196444" y="376567"/>
                  </a:lnTo>
                  <a:lnTo>
                    <a:pt x="2210434" y="376567"/>
                  </a:lnTo>
                  <a:lnTo>
                    <a:pt x="2224424" y="376567"/>
                  </a:lnTo>
                  <a:lnTo>
                    <a:pt x="2238414" y="376567"/>
                  </a:lnTo>
                  <a:lnTo>
                    <a:pt x="2252404" y="376567"/>
                  </a:lnTo>
                  <a:lnTo>
                    <a:pt x="2266395" y="376567"/>
                  </a:lnTo>
                  <a:lnTo>
                    <a:pt x="2280385" y="376567"/>
                  </a:lnTo>
                  <a:lnTo>
                    <a:pt x="2294375" y="376567"/>
                  </a:lnTo>
                  <a:lnTo>
                    <a:pt x="2308365" y="376567"/>
                  </a:lnTo>
                  <a:lnTo>
                    <a:pt x="2322355" y="376567"/>
                  </a:lnTo>
                  <a:lnTo>
                    <a:pt x="2336345" y="376567"/>
                  </a:lnTo>
                  <a:lnTo>
                    <a:pt x="2350335" y="376567"/>
                  </a:lnTo>
                  <a:lnTo>
                    <a:pt x="2364325" y="376567"/>
                  </a:lnTo>
                  <a:lnTo>
                    <a:pt x="2378315" y="376567"/>
                  </a:lnTo>
                  <a:lnTo>
                    <a:pt x="2392305" y="376567"/>
                  </a:lnTo>
                  <a:lnTo>
                    <a:pt x="2406296" y="376567"/>
                  </a:lnTo>
                  <a:lnTo>
                    <a:pt x="2420286" y="376567"/>
                  </a:lnTo>
                  <a:lnTo>
                    <a:pt x="2434276" y="376567"/>
                  </a:lnTo>
                  <a:lnTo>
                    <a:pt x="2448266" y="376567"/>
                  </a:lnTo>
                  <a:lnTo>
                    <a:pt x="2462256" y="376567"/>
                  </a:lnTo>
                  <a:lnTo>
                    <a:pt x="2476246" y="376567"/>
                  </a:lnTo>
                  <a:lnTo>
                    <a:pt x="2490236" y="376567"/>
                  </a:lnTo>
                  <a:lnTo>
                    <a:pt x="2504226" y="376567"/>
                  </a:lnTo>
                  <a:lnTo>
                    <a:pt x="2518216" y="376567"/>
                  </a:lnTo>
                  <a:lnTo>
                    <a:pt x="2532206" y="376567"/>
                  </a:lnTo>
                  <a:lnTo>
                    <a:pt x="2546196" y="376567"/>
                  </a:lnTo>
                  <a:lnTo>
                    <a:pt x="2560187" y="376567"/>
                  </a:lnTo>
                  <a:lnTo>
                    <a:pt x="2574177" y="376567"/>
                  </a:lnTo>
                  <a:lnTo>
                    <a:pt x="2588167" y="376567"/>
                  </a:lnTo>
                  <a:lnTo>
                    <a:pt x="2602157" y="376567"/>
                  </a:lnTo>
                  <a:lnTo>
                    <a:pt x="2616147" y="376567"/>
                  </a:lnTo>
                  <a:lnTo>
                    <a:pt x="2630137" y="376567"/>
                  </a:lnTo>
                  <a:lnTo>
                    <a:pt x="2644127" y="376567"/>
                  </a:lnTo>
                  <a:lnTo>
                    <a:pt x="2658117" y="376567"/>
                  </a:lnTo>
                  <a:lnTo>
                    <a:pt x="2672107" y="376567"/>
                  </a:lnTo>
                  <a:lnTo>
                    <a:pt x="2686097" y="376567"/>
                  </a:lnTo>
                  <a:lnTo>
                    <a:pt x="2700087" y="376567"/>
                  </a:lnTo>
                  <a:lnTo>
                    <a:pt x="2714078" y="376567"/>
                  </a:lnTo>
                  <a:lnTo>
                    <a:pt x="2728068" y="376567"/>
                  </a:lnTo>
                  <a:lnTo>
                    <a:pt x="2742058" y="376567"/>
                  </a:lnTo>
                  <a:lnTo>
                    <a:pt x="2756048" y="376567"/>
                  </a:lnTo>
                  <a:lnTo>
                    <a:pt x="2770038" y="376567"/>
                  </a:lnTo>
                  <a:lnTo>
                    <a:pt x="2770038" y="376440"/>
                  </a:lnTo>
                  <a:lnTo>
                    <a:pt x="2784028" y="376418"/>
                  </a:lnTo>
                  <a:lnTo>
                    <a:pt x="2798018" y="376392"/>
                  </a:lnTo>
                  <a:lnTo>
                    <a:pt x="2812008" y="376362"/>
                  </a:lnTo>
                  <a:lnTo>
                    <a:pt x="2825998" y="376326"/>
                  </a:lnTo>
                  <a:lnTo>
                    <a:pt x="2839988" y="376284"/>
                  </a:lnTo>
                  <a:lnTo>
                    <a:pt x="2853978" y="376234"/>
                  </a:lnTo>
                  <a:lnTo>
                    <a:pt x="2867969" y="376176"/>
                  </a:lnTo>
                  <a:lnTo>
                    <a:pt x="2881959" y="376107"/>
                  </a:lnTo>
                  <a:lnTo>
                    <a:pt x="2895949" y="376026"/>
                  </a:lnTo>
                  <a:lnTo>
                    <a:pt x="2909939" y="375932"/>
                  </a:lnTo>
                  <a:lnTo>
                    <a:pt x="2923929" y="375821"/>
                  </a:lnTo>
                  <a:lnTo>
                    <a:pt x="2937919" y="375690"/>
                  </a:lnTo>
                  <a:lnTo>
                    <a:pt x="2951909" y="375537"/>
                  </a:lnTo>
                  <a:lnTo>
                    <a:pt x="2965899" y="375357"/>
                  </a:lnTo>
                  <a:lnTo>
                    <a:pt x="2979889" y="375145"/>
                  </a:lnTo>
                  <a:lnTo>
                    <a:pt x="2993879" y="374897"/>
                  </a:lnTo>
                  <a:lnTo>
                    <a:pt x="3007870" y="374605"/>
                  </a:lnTo>
                  <a:lnTo>
                    <a:pt x="3021860" y="374263"/>
                  </a:lnTo>
                  <a:lnTo>
                    <a:pt x="3035850" y="373862"/>
                  </a:lnTo>
                  <a:lnTo>
                    <a:pt x="3049840" y="373392"/>
                  </a:lnTo>
                  <a:lnTo>
                    <a:pt x="3063830" y="372840"/>
                  </a:lnTo>
                  <a:lnTo>
                    <a:pt x="3077820" y="372194"/>
                  </a:lnTo>
                  <a:lnTo>
                    <a:pt x="3091810" y="371438"/>
                  </a:lnTo>
                  <a:lnTo>
                    <a:pt x="3105800" y="370553"/>
                  </a:lnTo>
                  <a:lnTo>
                    <a:pt x="3119790" y="369517"/>
                  </a:lnTo>
                  <a:lnTo>
                    <a:pt x="3133780" y="368308"/>
                  </a:lnTo>
                  <a:lnTo>
                    <a:pt x="3147770" y="366896"/>
                  </a:lnTo>
                  <a:lnTo>
                    <a:pt x="3161761" y="365251"/>
                  </a:lnTo>
                  <a:lnTo>
                    <a:pt x="3175751" y="363336"/>
                  </a:lnTo>
                  <a:lnTo>
                    <a:pt x="3189741" y="361110"/>
                  </a:lnTo>
                  <a:lnTo>
                    <a:pt x="3203731" y="358529"/>
                  </a:lnTo>
                  <a:lnTo>
                    <a:pt x="3217721" y="355542"/>
                  </a:lnTo>
                  <a:lnTo>
                    <a:pt x="3231711" y="352093"/>
                  </a:lnTo>
                  <a:lnTo>
                    <a:pt x="3245701" y="348125"/>
                  </a:lnTo>
                  <a:lnTo>
                    <a:pt x="3259691" y="343573"/>
                  </a:lnTo>
                  <a:lnTo>
                    <a:pt x="3273681" y="338372"/>
                  </a:lnTo>
                  <a:lnTo>
                    <a:pt x="3287671" y="332457"/>
                  </a:lnTo>
                  <a:lnTo>
                    <a:pt x="3301661" y="325763"/>
                  </a:lnTo>
                  <a:lnTo>
                    <a:pt x="3315652" y="318231"/>
                  </a:lnTo>
                  <a:lnTo>
                    <a:pt x="3329642" y="309812"/>
                  </a:lnTo>
                  <a:lnTo>
                    <a:pt x="3343632" y="300468"/>
                  </a:lnTo>
                  <a:lnTo>
                    <a:pt x="3357622" y="290181"/>
                  </a:lnTo>
                  <a:lnTo>
                    <a:pt x="3371612" y="278955"/>
                  </a:lnTo>
                  <a:lnTo>
                    <a:pt x="3385602" y="266821"/>
                  </a:lnTo>
                  <a:lnTo>
                    <a:pt x="3399592" y="253842"/>
                  </a:lnTo>
                  <a:lnTo>
                    <a:pt x="3413582" y="240113"/>
                  </a:lnTo>
                  <a:lnTo>
                    <a:pt x="3427572" y="225761"/>
                  </a:lnTo>
                  <a:lnTo>
                    <a:pt x="3441562" y="210939"/>
                  </a:lnTo>
                  <a:lnTo>
                    <a:pt x="3455552" y="195826"/>
                  </a:lnTo>
                  <a:lnTo>
                    <a:pt x="3469543" y="180614"/>
                  </a:lnTo>
                  <a:lnTo>
                    <a:pt x="3483533" y="165501"/>
                  </a:lnTo>
                  <a:lnTo>
                    <a:pt x="3497523" y="150679"/>
                  </a:lnTo>
                  <a:lnTo>
                    <a:pt x="3511513" y="136327"/>
                  </a:lnTo>
                  <a:lnTo>
                    <a:pt x="3525503" y="122598"/>
                  </a:lnTo>
                  <a:lnTo>
                    <a:pt x="3539493" y="109619"/>
                  </a:lnTo>
                  <a:lnTo>
                    <a:pt x="3553483" y="97485"/>
                  </a:lnTo>
                  <a:lnTo>
                    <a:pt x="3567473" y="86259"/>
                  </a:lnTo>
                  <a:lnTo>
                    <a:pt x="3581463" y="75972"/>
                  </a:lnTo>
                  <a:lnTo>
                    <a:pt x="3595453" y="66628"/>
                  </a:lnTo>
                  <a:lnTo>
                    <a:pt x="3609444" y="58208"/>
                  </a:lnTo>
                  <a:lnTo>
                    <a:pt x="3623434" y="50677"/>
                  </a:lnTo>
                  <a:lnTo>
                    <a:pt x="3637424" y="43983"/>
                  </a:lnTo>
                  <a:lnTo>
                    <a:pt x="3651414" y="38068"/>
                  </a:lnTo>
                  <a:lnTo>
                    <a:pt x="3665404" y="32867"/>
                  </a:lnTo>
                  <a:lnTo>
                    <a:pt x="3679394" y="28315"/>
                  </a:lnTo>
                  <a:lnTo>
                    <a:pt x="3693384" y="24347"/>
                  </a:lnTo>
                  <a:lnTo>
                    <a:pt x="3707374" y="20898"/>
                  </a:lnTo>
                  <a:lnTo>
                    <a:pt x="3721364" y="17911"/>
                  </a:lnTo>
                  <a:lnTo>
                    <a:pt x="3735354" y="15330"/>
                  </a:lnTo>
                  <a:lnTo>
                    <a:pt x="3749344" y="13104"/>
                  </a:lnTo>
                  <a:lnTo>
                    <a:pt x="3763335" y="11189"/>
                  </a:lnTo>
                  <a:lnTo>
                    <a:pt x="3777325" y="9543"/>
                  </a:lnTo>
                  <a:lnTo>
                    <a:pt x="3791315" y="8132"/>
                  </a:lnTo>
                  <a:lnTo>
                    <a:pt x="3805305" y="6923"/>
                  </a:lnTo>
                  <a:lnTo>
                    <a:pt x="3819295" y="5887"/>
                  </a:lnTo>
                  <a:lnTo>
                    <a:pt x="3833285" y="5002"/>
                  </a:lnTo>
                  <a:lnTo>
                    <a:pt x="3847275" y="4246"/>
                  </a:lnTo>
                  <a:lnTo>
                    <a:pt x="3861265" y="3600"/>
                  </a:lnTo>
                  <a:lnTo>
                    <a:pt x="3875255" y="3048"/>
                  </a:lnTo>
                  <a:lnTo>
                    <a:pt x="3889245" y="2578"/>
                  </a:lnTo>
                  <a:lnTo>
                    <a:pt x="3903235" y="2177"/>
                  </a:lnTo>
                  <a:lnTo>
                    <a:pt x="3917226" y="1835"/>
                  </a:lnTo>
                  <a:lnTo>
                    <a:pt x="3931216" y="1543"/>
                  </a:lnTo>
                  <a:lnTo>
                    <a:pt x="3945206" y="1295"/>
                  </a:lnTo>
                  <a:lnTo>
                    <a:pt x="3959196" y="1083"/>
                  </a:lnTo>
                  <a:lnTo>
                    <a:pt x="3973186" y="903"/>
                  </a:lnTo>
                  <a:lnTo>
                    <a:pt x="3987176" y="750"/>
                  </a:lnTo>
                  <a:lnTo>
                    <a:pt x="4001166" y="619"/>
                  </a:lnTo>
                  <a:lnTo>
                    <a:pt x="4015156" y="508"/>
                  </a:lnTo>
                  <a:lnTo>
                    <a:pt x="4029146" y="414"/>
                  </a:lnTo>
                  <a:lnTo>
                    <a:pt x="4043136" y="333"/>
                  </a:lnTo>
                  <a:lnTo>
                    <a:pt x="4057126" y="264"/>
                  </a:lnTo>
                  <a:lnTo>
                    <a:pt x="4071117" y="206"/>
                  </a:lnTo>
                  <a:lnTo>
                    <a:pt x="4085107" y="156"/>
                  </a:lnTo>
                  <a:lnTo>
                    <a:pt x="4099097" y="114"/>
                  </a:lnTo>
                  <a:lnTo>
                    <a:pt x="4113087" y="78"/>
                  </a:lnTo>
                  <a:lnTo>
                    <a:pt x="4127077" y="48"/>
                  </a:lnTo>
                  <a:lnTo>
                    <a:pt x="4141067" y="22"/>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4672005"/>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D3D3D3">
                  <a:alpha val="100000"/>
                </a:srgbClr>
              </a:solidFill>
              <a:prstDash val="solid"/>
              <a:round/>
            </a:ln>
          </p:spPr>
          <p:txBody>
            <a:bodyPr/>
            <a:lstStyle/>
            <a:p/>
          </p:txBody>
        </p:sp>
        <p:sp>
          <p:nvSpPr>
            <p:cNvPr id="42" name="pl42"/>
            <p:cNvSpPr/>
            <p:nvPr/>
          </p:nvSpPr>
          <p:spPr>
            <a:xfrm>
              <a:off x="2737948" y="3918617"/>
              <a:ext cx="4155057" cy="376630"/>
            </a:xfrm>
            <a:custGeom>
              <a:avLst/>
              <a:pathLst>
                <a:path w="4155057" h="37663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26"/>
                  </a:lnTo>
                  <a:lnTo>
                    <a:pt x="1399009" y="148"/>
                  </a:lnTo>
                  <a:lnTo>
                    <a:pt x="1412999" y="174"/>
                  </a:lnTo>
                  <a:lnTo>
                    <a:pt x="1426989" y="205"/>
                  </a:lnTo>
                  <a:lnTo>
                    <a:pt x="1440979" y="241"/>
                  </a:lnTo>
                  <a:lnTo>
                    <a:pt x="1454969" y="283"/>
                  </a:lnTo>
                  <a:lnTo>
                    <a:pt x="1468959" y="332"/>
                  </a:lnTo>
                  <a:lnTo>
                    <a:pt x="1482949" y="391"/>
                  </a:lnTo>
                  <a:lnTo>
                    <a:pt x="1496939" y="459"/>
                  </a:lnTo>
                  <a:lnTo>
                    <a:pt x="1510930" y="540"/>
                  </a:lnTo>
                  <a:lnTo>
                    <a:pt x="1524920" y="635"/>
                  </a:lnTo>
                  <a:lnTo>
                    <a:pt x="1538910" y="746"/>
                  </a:lnTo>
                  <a:lnTo>
                    <a:pt x="1552900" y="876"/>
                  </a:lnTo>
                  <a:lnTo>
                    <a:pt x="1566890" y="1030"/>
                  </a:lnTo>
                  <a:lnTo>
                    <a:pt x="1580880" y="1210"/>
                  </a:lnTo>
                  <a:lnTo>
                    <a:pt x="1594870" y="1421"/>
                  </a:lnTo>
                  <a:lnTo>
                    <a:pt x="1608860" y="1670"/>
                  </a:lnTo>
                  <a:lnTo>
                    <a:pt x="1622850" y="1961"/>
                  </a:lnTo>
                  <a:lnTo>
                    <a:pt x="1636840" y="2303"/>
                  </a:lnTo>
                  <a:lnTo>
                    <a:pt x="1650830" y="2704"/>
                  </a:lnTo>
                  <a:lnTo>
                    <a:pt x="1664821" y="3174"/>
                  </a:lnTo>
                  <a:lnTo>
                    <a:pt x="1678811" y="3726"/>
                  </a:lnTo>
                  <a:lnTo>
                    <a:pt x="1692801" y="4372"/>
                  </a:lnTo>
                  <a:lnTo>
                    <a:pt x="1706791" y="5128"/>
                  </a:lnTo>
                  <a:lnTo>
                    <a:pt x="1720781" y="6014"/>
                  </a:lnTo>
                  <a:lnTo>
                    <a:pt x="1734771" y="7049"/>
                  </a:lnTo>
                  <a:lnTo>
                    <a:pt x="1748761" y="8258"/>
                  </a:lnTo>
                  <a:lnTo>
                    <a:pt x="1762751" y="9670"/>
                  </a:lnTo>
                  <a:lnTo>
                    <a:pt x="1776741" y="11315"/>
                  </a:lnTo>
                  <a:lnTo>
                    <a:pt x="1790731" y="13230"/>
                  </a:lnTo>
                  <a:lnTo>
                    <a:pt x="1804722" y="15456"/>
                  </a:lnTo>
                  <a:lnTo>
                    <a:pt x="1818712" y="18037"/>
                  </a:lnTo>
                  <a:lnTo>
                    <a:pt x="1832702" y="21025"/>
                  </a:lnTo>
                  <a:lnTo>
                    <a:pt x="1846692" y="24473"/>
                  </a:lnTo>
                  <a:lnTo>
                    <a:pt x="1860682" y="28442"/>
                  </a:lnTo>
                  <a:lnTo>
                    <a:pt x="1874672" y="32994"/>
                  </a:lnTo>
                  <a:lnTo>
                    <a:pt x="1888662" y="38194"/>
                  </a:lnTo>
                  <a:lnTo>
                    <a:pt x="1902652" y="44110"/>
                  </a:lnTo>
                  <a:lnTo>
                    <a:pt x="1916642" y="50803"/>
                  </a:lnTo>
                  <a:lnTo>
                    <a:pt x="1930632" y="58335"/>
                  </a:lnTo>
                  <a:lnTo>
                    <a:pt x="1944622" y="66754"/>
                  </a:lnTo>
                  <a:lnTo>
                    <a:pt x="1958613" y="76098"/>
                  </a:lnTo>
                  <a:lnTo>
                    <a:pt x="1972603" y="86385"/>
                  </a:lnTo>
                  <a:lnTo>
                    <a:pt x="1986593" y="97611"/>
                  </a:lnTo>
                  <a:lnTo>
                    <a:pt x="2000583" y="109745"/>
                  </a:lnTo>
                  <a:lnTo>
                    <a:pt x="2014573" y="122724"/>
                  </a:lnTo>
                  <a:lnTo>
                    <a:pt x="2028563" y="136453"/>
                  </a:lnTo>
                  <a:lnTo>
                    <a:pt x="2042553" y="150806"/>
                  </a:lnTo>
                  <a:lnTo>
                    <a:pt x="2056543" y="165628"/>
                  </a:lnTo>
                  <a:lnTo>
                    <a:pt x="2070533" y="180740"/>
                  </a:lnTo>
                  <a:lnTo>
                    <a:pt x="2084523" y="195952"/>
                  </a:lnTo>
                  <a:lnTo>
                    <a:pt x="2098513" y="211065"/>
                  </a:lnTo>
                  <a:lnTo>
                    <a:pt x="2112504" y="225887"/>
                  </a:lnTo>
                  <a:lnTo>
                    <a:pt x="2126494" y="240240"/>
                  </a:lnTo>
                  <a:lnTo>
                    <a:pt x="2140484" y="253969"/>
                  </a:lnTo>
                  <a:lnTo>
                    <a:pt x="2154474" y="266948"/>
                  </a:lnTo>
                  <a:lnTo>
                    <a:pt x="2168464" y="279081"/>
                  </a:lnTo>
                  <a:lnTo>
                    <a:pt x="2182454" y="290308"/>
                  </a:lnTo>
                  <a:lnTo>
                    <a:pt x="2196444" y="300595"/>
                  </a:lnTo>
                  <a:lnTo>
                    <a:pt x="2210434" y="309939"/>
                  </a:lnTo>
                  <a:lnTo>
                    <a:pt x="2224424" y="318358"/>
                  </a:lnTo>
                  <a:lnTo>
                    <a:pt x="2238414" y="325889"/>
                  </a:lnTo>
                  <a:lnTo>
                    <a:pt x="2252404" y="332583"/>
                  </a:lnTo>
                  <a:lnTo>
                    <a:pt x="2266395" y="338498"/>
                  </a:lnTo>
                  <a:lnTo>
                    <a:pt x="2280385" y="343699"/>
                  </a:lnTo>
                  <a:lnTo>
                    <a:pt x="2294375" y="348251"/>
                  </a:lnTo>
                  <a:lnTo>
                    <a:pt x="2308365" y="352220"/>
                  </a:lnTo>
                  <a:lnTo>
                    <a:pt x="2322355" y="355668"/>
                  </a:lnTo>
                  <a:lnTo>
                    <a:pt x="2336345" y="358655"/>
                  </a:lnTo>
                  <a:lnTo>
                    <a:pt x="2350335" y="361237"/>
                  </a:lnTo>
                  <a:lnTo>
                    <a:pt x="2364325" y="363462"/>
                  </a:lnTo>
                  <a:lnTo>
                    <a:pt x="2378315" y="365378"/>
                  </a:lnTo>
                  <a:lnTo>
                    <a:pt x="2392305" y="367023"/>
                  </a:lnTo>
                  <a:lnTo>
                    <a:pt x="2406296" y="368434"/>
                  </a:lnTo>
                  <a:lnTo>
                    <a:pt x="2420286" y="369644"/>
                  </a:lnTo>
                  <a:lnTo>
                    <a:pt x="2434276" y="370679"/>
                  </a:lnTo>
                  <a:lnTo>
                    <a:pt x="2448266" y="371564"/>
                  </a:lnTo>
                  <a:lnTo>
                    <a:pt x="2462256" y="372321"/>
                  </a:lnTo>
                  <a:lnTo>
                    <a:pt x="2476246" y="372967"/>
                  </a:lnTo>
                  <a:lnTo>
                    <a:pt x="2490236" y="373518"/>
                  </a:lnTo>
                  <a:lnTo>
                    <a:pt x="2504226" y="373989"/>
                  </a:lnTo>
                  <a:lnTo>
                    <a:pt x="2518216" y="374390"/>
                  </a:lnTo>
                  <a:lnTo>
                    <a:pt x="2532206" y="374732"/>
                  </a:lnTo>
                  <a:lnTo>
                    <a:pt x="2546196" y="375023"/>
                  </a:lnTo>
                  <a:lnTo>
                    <a:pt x="2560187" y="375271"/>
                  </a:lnTo>
                  <a:lnTo>
                    <a:pt x="2574177" y="375483"/>
                  </a:lnTo>
                  <a:lnTo>
                    <a:pt x="2588167" y="375663"/>
                  </a:lnTo>
                  <a:lnTo>
                    <a:pt x="2602157" y="375816"/>
                  </a:lnTo>
                  <a:lnTo>
                    <a:pt x="2616147" y="375947"/>
                  </a:lnTo>
                  <a:lnTo>
                    <a:pt x="2630137" y="376058"/>
                  </a:lnTo>
                  <a:lnTo>
                    <a:pt x="2644127" y="376153"/>
                  </a:lnTo>
                  <a:lnTo>
                    <a:pt x="2658117" y="376233"/>
                  </a:lnTo>
                  <a:lnTo>
                    <a:pt x="2672107" y="376302"/>
                  </a:lnTo>
                  <a:lnTo>
                    <a:pt x="2686097" y="376360"/>
                  </a:lnTo>
                  <a:lnTo>
                    <a:pt x="2700087" y="376410"/>
                  </a:lnTo>
                  <a:lnTo>
                    <a:pt x="2714078" y="376452"/>
                  </a:lnTo>
                  <a:lnTo>
                    <a:pt x="2728068" y="376488"/>
                  </a:lnTo>
                  <a:lnTo>
                    <a:pt x="2742058" y="376519"/>
                  </a:lnTo>
                  <a:lnTo>
                    <a:pt x="2756048" y="376545"/>
                  </a:lnTo>
                  <a:lnTo>
                    <a:pt x="2770038" y="376567"/>
                  </a:lnTo>
                  <a:lnTo>
                    <a:pt x="2770038" y="376630"/>
                  </a:lnTo>
                  <a:lnTo>
                    <a:pt x="2784028" y="376619"/>
                  </a:lnTo>
                  <a:lnTo>
                    <a:pt x="2798018" y="376606"/>
                  </a:lnTo>
                  <a:lnTo>
                    <a:pt x="2812008" y="376591"/>
                  </a:lnTo>
                  <a:lnTo>
                    <a:pt x="2825998" y="376573"/>
                  </a:lnTo>
                  <a:lnTo>
                    <a:pt x="2839988" y="376551"/>
                  </a:lnTo>
                  <a:lnTo>
                    <a:pt x="2853978" y="376527"/>
                  </a:lnTo>
                  <a:lnTo>
                    <a:pt x="2867969" y="376497"/>
                  </a:lnTo>
                  <a:lnTo>
                    <a:pt x="2881959" y="376463"/>
                  </a:lnTo>
                  <a:lnTo>
                    <a:pt x="2895949" y="376423"/>
                  </a:lnTo>
                  <a:lnTo>
                    <a:pt x="2909939" y="376376"/>
                  </a:lnTo>
                  <a:lnTo>
                    <a:pt x="2923929" y="376320"/>
                  </a:lnTo>
                  <a:lnTo>
                    <a:pt x="2937919" y="376255"/>
                  </a:lnTo>
                  <a:lnTo>
                    <a:pt x="2951909" y="376178"/>
                  </a:lnTo>
                  <a:lnTo>
                    <a:pt x="2965899" y="376088"/>
                  </a:lnTo>
                  <a:lnTo>
                    <a:pt x="2979889" y="375982"/>
                  </a:lnTo>
                  <a:lnTo>
                    <a:pt x="2993879" y="375858"/>
                  </a:lnTo>
                  <a:lnTo>
                    <a:pt x="3007870" y="375712"/>
                  </a:lnTo>
                  <a:lnTo>
                    <a:pt x="3021860" y="375541"/>
                  </a:lnTo>
                  <a:lnTo>
                    <a:pt x="3035850" y="375341"/>
                  </a:lnTo>
                  <a:lnTo>
                    <a:pt x="3049840" y="375106"/>
                  </a:lnTo>
                  <a:lnTo>
                    <a:pt x="3063830" y="374830"/>
                  </a:lnTo>
                  <a:lnTo>
                    <a:pt x="3077820" y="374507"/>
                  </a:lnTo>
                  <a:lnTo>
                    <a:pt x="3091810" y="374129"/>
                  </a:lnTo>
                  <a:lnTo>
                    <a:pt x="3105800" y="373686"/>
                  </a:lnTo>
                  <a:lnTo>
                    <a:pt x="3119790" y="373168"/>
                  </a:lnTo>
                  <a:lnTo>
                    <a:pt x="3133780" y="372564"/>
                  </a:lnTo>
                  <a:lnTo>
                    <a:pt x="3147770" y="371858"/>
                  </a:lnTo>
                  <a:lnTo>
                    <a:pt x="3161761" y="371035"/>
                  </a:lnTo>
                  <a:lnTo>
                    <a:pt x="3175751" y="370078"/>
                  </a:lnTo>
                  <a:lnTo>
                    <a:pt x="3189741" y="368965"/>
                  </a:lnTo>
                  <a:lnTo>
                    <a:pt x="3203731" y="367674"/>
                  </a:lnTo>
                  <a:lnTo>
                    <a:pt x="3217721" y="366181"/>
                  </a:lnTo>
                  <a:lnTo>
                    <a:pt x="3231711" y="364456"/>
                  </a:lnTo>
                  <a:lnTo>
                    <a:pt x="3245701" y="362472"/>
                  </a:lnTo>
                  <a:lnTo>
                    <a:pt x="3259691" y="360196"/>
                  </a:lnTo>
                  <a:lnTo>
                    <a:pt x="3273681" y="357596"/>
                  </a:lnTo>
                  <a:lnTo>
                    <a:pt x="3287671" y="354638"/>
                  </a:lnTo>
                  <a:lnTo>
                    <a:pt x="3301661" y="351291"/>
                  </a:lnTo>
                  <a:lnTo>
                    <a:pt x="3315652" y="347525"/>
                  </a:lnTo>
                  <a:lnTo>
                    <a:pt x="3329642" y="343316"/>
                  </a:lnTo>
                  <a:lnTo>
                    <a:pt x="3343632" y="338644"/>
                  </a:lnTo>
                  <a:lnTo>
                    <a:pt x="3357622" y="333500"/>
                  </a:lnTo>
                  <a:lnTo>
                    <a:pt x="3371612" y="327887"/>
                  </a:lnTo>
                  <a:lnTo>
                    <a:pt x="3385602" y="321820"/>
                  </a:lnTo>
                  <a:lnTo>
                    <a:pt x="3399592" y="315331"/>
                  </a:lnTo>
                  <a:lnTo>
                    <a:pt x="3413582" y="308466"/>
                  </a:lnTo>
                  <a:lnTo>
                    <a:pt x="3427572" y="301290"/>
                  </a:lnTo>
                  <a:lnTo>
                    <a:pt x="3441562" y="293879"/>
                  </a:lnTo>
                  <a:lnTo>
                    <a:pt x="3455552" y="286323"/>
                  </a:lnTo>
                  <a:lnTo>
                    <a:pt x="3469543" y="278717"/>
                  </a:lnTo>
                  <a:lnTo>
                    <a:pt x="3483533" y="271160"/>
                  </a:lnTo>
                  <a:lnTo>
                    <a:pt x="3497523" y="263749"/>
                  </a:lnTo>
                  <a:lnTo>
                    <a:pt x="3511513" y="256573"/>
                  </a:lnTo>
                  <a:lnTo>
                    <a:pt x="3525503" y="249708"/>
                  </a:lnTo>
                  <a:lnTo>
                    <a:pt x="3539493" y="243219"/>
                  </a:lnTo>
                  <a:lnTo>
                    <a:pt x="3553483" y="237152"/>
                  </a:lnTo>
                  <a:lnTo>
                    <a:pt x="3567473" y="231539"/>
                  </a:lnTo>
                  <a:lnTo>
                    <a:pt x="3581463" y="226396"/>
                  </a:lnTo>
                  <a:lnTo>
                    <a:pt x="3595453" y="221724"/>
                  </a:lnTo>
                  <a:lnTo>
                    <a:pt x="3609444" y="217514"/>
                  </a:lnTo>
                  <a:lnTo>
                    <a:pt x="3623434" y="213748"/>
                  </a:lnTo>
                  <a:lnTo>
                    <a:pt x="3637424" y="210401"/>
                  </a:lnTo>
                  <a:lnTo>
                    <a:pt x="3651414" y="207444"/>
                  </a:lnTo>
                  <a:lnTo>
                    <a:pt x="3665404" y="204843"/>
                  </a:lnTo>
                  <a:lnTo>
                    <a:pt x="3679394" y="202567"/>
                  </a:lnTo>
                  <a:lnTo>
                    <a:pt x="3693384" y="200583"/>
                  </a:lnTo>
                  <a:lnTo>
                    <a:pt x="3707374" y="198859"/>
                  </a:lnTo>
                  <a:lnTo>
                    <a:pt x="3721364" y="197365"/>
                  </a:lnTo>
                  <a:lnTo>
                    <a:pt x="3735354" y="196074"/>
                  </a:lnTo>
                  <a:lnTo>
                    <a:pt x="3749344" y="194962"/>
                  </a:lnTo>
                  <a:lnTo>
                    <a:pt x="3763335" y="194004"/>
                  </a:lnTo>
                  <a:lnTo>
                    <a:pt x="3777325" y="193181"/>
                  </a:lnTo>
                  <a:lnTo>
                    <a:pt x="3791315" y="192476"/>
                  </a:lnTo>
                  <a:lnTo>
                    <a:pt x="3805305" y="191871"/>
                  </a:lnTo>
                  <a:lnTo>
                    <a:pt x="3819295" y="191353"/>
                  </a:lnTo>
                  <a:lnTo>
                    <a:pt x="3833285" y="190911"/>
                  </a:lnTo>
                  <a:lnTo>
                    <a:pt x="3847275" y="190533"/>
                  </a:lnTo>
                  <a:lnTo>
                    <a:pt x="3861265" y="190209"/>
                  </a:lnTo>
                  <a:lnTo>
                    <a:pt x="3875255" y="189934"/>
                  </a:lnTo>
                  <a:lnTo>
                    <a:pt x="3889245" y="189699"/>
                  </a:lnTo>
                  <a:lnTo>
                    <a:pt x="3903235" y="189498"/>
                  </a:lnTo>
                  <a:lnTo>
                    <a:pt x="3917226" y="189327"/>
                  </a:lnTo>
                  <a:lnTo>
                    <a:pt x="3931216" y="189181"/>
                  </a:lnTo>
                  <a:lnTo>
                    <a:pt x="3945206" y="189057"/>
                  </a:lnTo>
                  <a:lnTo>
                    <a:pt x="3959196" y="188951"/>
                  </a:lnTo>
                  <a:lnTo>
                    <a:pt x="3973186" y="188861"/>
                  </a:lnTo>
                  <a:lnTo>
                    <a:pt x="3987176" y="188785"/>
                  </a:lnTo>
                  <a:lnTo>
                    <a:pt x="4001166" y="188719"/>
                  </a:lnTo>
                  <a:lnTo>
                    <a:pt x="4015156" y="188664"/>
                  </a:lnTo>
                  <a:lnTo>
                    <a:pt x="4029146" y="188617"/>
                  </a:lnTo>
                  <a:lnTo>
                    <a:pt x="4043136" y="188576"/>
                  </a:lnTo>
                  <a:lnTo>
                    <a:pt x="4057126" y="188542"/>
                  </a:lnTo>
                  <a:lnTo>
                    <a:pt x="4071117" y="188513"/>
                  </a:lnTo>
                  <a:lnTo>
                    <a:pt x="4085107" y="188488"/>
                  </a:lnTo>
                  <a:lnTo>
                    <a:pt x="4099097" y="188467"/>
                  </a:lnTo>
                  <a:lnTo>
                    <a:pt x="4113087" y="188449"/>
                  </a:lnTo>
                  <a:lnTo>
                    <a:pt x="4127077" y="188434"/>
                  </a:lnTo>
                  <a:lnTo>
                    <a:pt x="4141067" y="188421"/>
                  </a:lnTo>
                  <a:lnTo>
                    <a:pt x="4155057" y="188409"/>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65293"/>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D3D3D3">
                  <a:alpha val="100000"/>
                </a:srgbClr>
              </a:solidFill>
              <a:prstDash val="solid"/>
              <a:round/>
            </a:ln>
          </p:spPr>
          <p:txBody>
            <a:bodyPr/>
            <a:lstStyle/>
            <a:p/>
          </p:txBody>
        </p:sp>
        <p:sp>
          <p:nvSpPr>
            <p:cNvPr id="44" name="pl44"/>
            <p:cNvSpPr/>
            <p:nvPr/>
          </p:nvSpPr>
          <p:spPr>
            <a:xfrm>
              <a:off x="2737948" y="1281762"/>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D3D3D3">
                  <a:alpha val="100000"/>
                </a:srgbClr>
              </a:solidFill>
              <a:prstDash val="solid"/>
              <a:round/>
            </a:ln>
          </p:spPr>
          <p:txBody>
            <a:bodyPr/>
            <a:lstStyle/>
            <a:p/>
          </p:txBody>
        </p:sp>
        <p:sp>
          <p:nvSpPr>
            <p:cNvPr id="45" name="pl45"/>
            <p:cNvSpPr/>
            <p:nvPr/>
          </p:nvSpPr>
          <p:spPr>
            <a:xfrm>
              <a:off x="2737948" y="52370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542539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1093415"/>
              <a:ext cx="4155057" cy="564850"/>
            </a:xfrm>
            <a:custGeom>
              <a:avLst/>
              <a:pathLst>
                <a:path w="4155057" h="56485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89"/>
                  </a:lnTo>
                  <a:lnTo>
                    <a:pt x="1399009" y="222"/>
                  </a:lnTo>
                  <a:lnTo>
                    <a:pt x="1412999" y="261"/>
                  </a:lnTo>
                  <a:lnTo>
                    <a:pt x="1426989" y="307"/>
                  </a:lnTo>
                  <a:lnTo>
                    <a:pt x="1440979" y="361"/>
                  </a:lnTo>
                  <a:lnTo>
                    <a:pt x="1454969" y="424"/>
                  </a:lnTo>
                  <a:lnTo>
                    <a:pt x="1468959" y="499"/>
                  </a:lnTo>
                  <a:lnTo>
                    <a:pt x="1482949" y="586"/>
                  </a:lnTo>
                  <a:lnTo>
                    <a:pt x="1496939" y="689"/>
                  </a:lnTo>
                  <a:lnTo>
                    <a:pt x="1510930" y="810"/>
                  </a:lnTo>
                  <a:lnTo>
                    <a:pt x="1524920" y="952"/>
                  </a:lnTo>
                  <a:lnTo>
                    <a:pt x="1538910" y="1119"/>
                  </a:lnTo>
                  <a:lnTo>
                    <a:pt x="1552900" y="1315"/>
                  </a:lnTo>
                  <a:lnTo>
                    <a:pt x="1566890" y="1545"/>
                  </a:lnTo>
                  <a:lnTo>
                    <a:pt x="1580880" y="1815"/>
                  </a:lnTo>
                  <a:lnTo>
                    <a:pt x="1594870" y="2132"/>
                  </a:lnTo>
                  <a:lnTo>
                    <a:pt x="1608860" y="2505"/>
                  </a:lnTo>
                  <a:lnTo>
                    <a:pt x="1622850" y="2942"/>
                  </a:lnTo>
                  <a:lnTo>
                    <a:pt x="1636840" y="3455"/>
                  </a:lnTo>
                  <a:lnTo>
                    <a:pt x="1650830" y="4056"/>
                  </a:lnTo>
                  <a:lnTo>
                    <a:pt x="1664821" y="4762"/>
                  </a:lnTo>
                  <a:lnTo>
                    <a:pt x="1678811" y="5589"/>
                  </a:lnTo>
                  <a:lnTo>
                    <a:pt x="1692801" y="6558"/>
                  </a:lnTo>
                  <a:lnTo>
                    <a:pt x="1706791" y="7693"/>
                  </a:lnTo>
                  <a:lnTo>
                    <a:pt x="1720781" y="9021"/>
                  </a:lnTo>
                  <a:lnTo>
                    <a:pt x="1734771" y="10574"/>
                  </a:lnTo>
                  <a:lnTo>
                    <a:pt x="1748761" y="12388"/>
                  </a:lnTo>
                  <a:lnTo>
                    <a:pt x="1762751" y="14505"/>
                  </a:lnTo>
                  <a:lnTo>
                    <a:pt x="1776741" y="16973"/>
                  </a:lnTo>
                  <a:lnTo>
                    <a:pt x="1790731" y="19846"/>
                  </a:lnTo>
                  <a:lnTo>
                    <a:pt x="1804722" y="23184"/>
                  </a:lnTo>
                  <a:lnTo>
                    <a:pt x="1818712" y="27056"/>
                  </a:lnTo>
                  <a:lnTo>
                    <a:pt x="1832702" y="31537"/>
                  </a:lnTo>
                  <a:lnTo>
                    <a:pt x="1846692" y="36710"/>
                  </a:lnTo>
                  <a:lnTo>
                    <a:pt x="1860682" y="42663"/>
                  </a:lnTo>
                  <a:lnTo>
                    <a:pt x="1874672" y="49491"/>
                  </a:lnTo>
                  <a:lnTo>
                    <a:pt x="1888662" y="57292"/>
                  </a:lnTo>
                  <a:lnTo>
                    <a:pt x="1902652" y="66165"/>
                  </a:lnTo>
                  <a:lnTo>
                    <a:pt x="1916642" y="76205"/>
                  </a:lnTo>
                  <a:lnTo>
                    <a:pt x="1930632" y="87502"/>
                  </a:lnTo>
                  <a:lnTo>
                    <a:pt x="1944622" y="100131"/>
                  </a:lnTo>
                  <a:lnTo>
                    <a:pt x="1958613" y="114147"/>
                  </a:lnTo>
                  <a:lnTo>
                    <a:pt x="1972603" y="129578"/>
                  </a:lnTo>
                  <a:lnTo>
                    <a:pt x="1986593" y="146417"/>
                  </a:lnTo>
                  <a:lnTo>
                    <a:pt x="2000583" y="164618"/>
                  </a:lnTo>
                  <a:lnTo>
                    <a:pt x="2014573" y="184086"/>
                  </a:lnTo>
                  <a:lnTo>
                    <a:pt x="2028563" y="204680"/>
                  </a:lnTo>
                  <a:lnTo>
                    <a:pt x="2042553" y="226209"/>
                  </a:lnTo>
                  <a:lnTo>
                    <a:pt x="2056543" y="248442"/>
                  </a:lnTo>
                  <a:lnTo>
                    <a:pt x="2070533" y="271111"/>
                  </a:lnTo>
                  <a:lnTo>
                    <a:pt x="2084523" y="293928"/>
                  </a:lnTo>
                  <a:lnTo>
                    <a:pt x="2098513" y="316598"/>
                  </a:lnTo>
                  <a:lnTo>
                    <a:pt x="2112504" y="338831"/>
                  </a:lnTo>
                  <a:lnTo>
                    <a:pt x="2126494" y="360360"/>
                  </a:lnTo>
                  <a:lnTo>
                    <a:pt x="2140484" y="380953"/>
                  </a:lnTo>
                  <a:lnTo>
                    <a:pt x="2154474" y="400422"/>
                  </a:lnTo>
                  <a:lnTo>
                    <a:pt x="2168464" y="418622"/>
                  </a:lnTo>
                  <a:lnTo>
                    <a:pt x="2182454" y="435462"/>
                  </a:lnTo>
                  <a:lnTo>
                    <a:pt x="2196444" y="450892"/>
                  </a:lnTo>
                  <a:lnTo>
                    <a:pt x="2210434" y="464908"/>
                  </a:lnTo>
                  <a:lnTo>
                    <a:pt x="2224424" y="477537"/>
                  </a:lnTo>
                  <a:lnTo>
                    <a:pt x="2238414" y="488834"/>
                  </a:lnTo>
                  <a:lnTo>
                    <a:pt x="2252404" y="498875"/>
                  </a:lnTo>
                  <a:lnTo>
                    <a:pt x="2266395" y="507748"/>
                  </a:lnTo>
                  <a:lnTo>
                    <a:pt x="2280385" y="515549"/>
                  </a:lnTo>
                  <a:lnTo>
                    <a:pt x="2294375" y="522377"/>
                  </a:lnTo>
                  <a:lnTo>
                    <a:pt x="2308365" y="528330"/>
                  </a:lnTo>
                  <a:lnTo>
                    <a:pt x="2322355" y="533502"/>
                  </a:lnTo>
                  <a:lnTo>
                    <a:pt x="2336345" y="537983"/>
                  </a:lnTo>
                  <a:lnTo>
                    <a:pt x="2350335" y="541855"/>
                  </a:lnTo>
                  <a:lnTo>
                    <a:pt x="2364325" y="545194"/>
                  </a:lnTo>
                  <a:lnTo>
                    <a:pt x="2378315" y="548067"/>
                  </a:lnTo>
                  <a:lnTo>
                    <a:pt x="2392305" y="550534"/>
                  </a:lnTo>
                  <a:lnTo>
                    <a:pt x="2406296" y="552652"/>
                  </a:lnTo>
                  <a:lnTo>
                    <a:pt x="2420286" y="554466"/>
                  </a:lnTo>
                  <a:lnTo>
                    <a:pt x="2434276" y="556019"/>
                  </a:lnTo>
                  <a:lnTo>
                    <a:pt x="2448266" y="557347"/>
                  </a:lnTo>
                  <a:lnTo>
                    <a:pt x="2462256" y="558481"/>
                  </a:lnTo>
                  <a:lnTo>
                    <a:pt x="2476246" y="559450"/>
                  </a:lnTo>
                  <a:lnTo>
                    <a:pt x="2490236" y="560278"/>
                  </a:lnTo>
                  <a:lnTo>
                    <a:pt x="2504226" y="560983"/>
                  </a:lnTo>
                  <a:lnTo>
                    <a:pt x="2518216" y="561585"/>
                  </a:lnTo>
                  <a:lnTo>
                    <a:pt x="2532206" y="562098"/>
                  </a:lnTo>
                  <a:lnTo>
                    <a:pt x="2546196" y="562535"/>
                  </a:lnTo>
                  <a:lnTo>
                    <a:pt x="2560187" y="562907"/>
                  </a:lnTo>
                  <a:lnTo>
                    <a:pt x="2574177" y="563225"/>
                  </a:lnTo>
                  <a:lnTo>
                    <a:pt x="2588167" y="563495"/>
                  </a:lnTo>
                  <a:lnTo>
                    <a:pt x="2602157" y="563725"/>
                  </a:lnTo>
                  <a:lnTo>
                    <a:pt x="2616147" y="563921"/>
                  </a:lnTo>
                  <a:lnTo>
                    <a:pt x="2630137" y="564087"/>
                  </a:lnTo>
                  <a:lnTo>
                    <a:pt x="2644127" y="564229"/>
                  </a:lnTo>
                  <a:lnTo>
                    <a:pt x="2658117" y="564350"/>
                  </a:lnTo>
                  <a:lnTo>
                    <a:pt x="2672107" y="564453"/>
                  </a:lnTo>
                  <a:lnTo>
                    <a:pt x="2686097" y="564541"/>
                  </a:lnTo>
                  <a:lnTo>
                    <a:pt x="2700087" y="564615"/>
                  </a:lnTo>
                  <a:lnTo>
                    <a:pt x="2714078" y="564678"/>
                  </a:lnTo>
                  <a:lnTo>
                    <a:pt x="2728068" y="564732"/>
                  </a:lnTo>
                  <a:lnTo>
                    <a:pt x="2742058" y="564778"/>
                  </a:lnTo>
                  <a:lnTo>
                    <a:pt x="2756048" y="564817"/>
                  </a:lnTo>
                  <a:lnTo>
                    <a:pt x="2770038" y="564850"/>
                  </a:lnTo>
                  <a:lnTo>
                    <a:pt x="2770038" y="564850"/>
                  </a:lnTo>
                  <a:lnTo>
                    <a:pt x="2784028" y="564817"/>
                  </a:lnTo>
                  <a:lnTo>
                    <a:pt x="2798018" y="564778"/>
                  </a:lnTo>
                  <a:lnTo>
                    <a:pt x="2812008" y="564732"/>
                  </a:lnTo>
                  <a:lnTo>
                    <a:pt x="2825998" y="564678"/>
                  </a:lnTo>
                  <a:lnTo>
                    <a:pt x="2839988" y="564615"/>
                  </a:lnTo>
                  <a:lnTo>
                    <a:pt x="2853978" y="564541"/>
                  </a:lnTo>
                  <a:lnTo>
                    <a:pt x="2867969" y="564453"/>
                  </a:lnTo>
                  <a:lnTo>
                    <a:pt x="2881959" y="564350"/>
                  </a:lnTo>
                  <a:lnTo>
                    <a:pt x="2895949" y="564229"/>
                  </a:lnTo>
                  <a:lnTo>
                    <a:pt x="2909939" y="564087"/>
                  </a:lnTo>
                  <a:lnTo>
                    <a:pt x="2923929" y="563921"/>
                  </a:lnTo>
                  <a:lnTo>
                    <a:pt x="2937919" y="563725"/>
                  </a:lnTo>
                  <a:lnTo>
                    <a:pt x="2951909" y="563495"/>
                  </a:lnTo>
                  <a:lnTo>
                    <a:pt x="2965899" y="563225"/>
                  </a:lnTo>
                  <a:lnTo>
                    <a:pt x="2979889" y="562907"/>
                  </a:lnTo>
                  <a:lnTo>
                    <a:pt x="2993879" y="562535"/>
                  </a:lnTo>
                  <a:lnTo>
                    <a:pt x="3007870" y="562098"/>
                  </a:lnTo>
                  <a:lnTo>
                    <a:pt x="3021860" y="561585"/>
                  </a:lnTo>
                  <a:lnTo>
                    <a:pt x="3035850" y="560983"/>
                  </a:lnTo>
                  <a:lnTo>
                    <a:pt x="3049840" y="560278"/>
                  </a:lnTo>
                  <a:lnTo>
                    <a:pt x="3063830" y="559450"/>
                  </a:lnTo>
                  <a:lnTo>
                    <a:pt x="3077820" y="558481"/>
                  </a:lnTo>
                  <a:lnTo>
                    <a:pt x="3091810" y="557347"/>
                  </a:lnTo>
                  <a:lnTo>
                    <a:pt x="3105800" y="556019"/>
                  </a:lnTo>
                  <a:lnTo>
                    <a:pt x="3119790" y="554466"/>
                  </a:lnTo>
                  <a:lnTo>
                    <a:pt x="3133780" y="552652"/>
                  </a:lnTo>
                  <a:lnTo>
                    <a:pt x="3147770" y="550534"/>
                  </a:lnTo>
                  <a:lnTo>
                    <a:pt x="3161761" y="548067"/>
                  </a:lnTo>
                  <a:lnTo>
                    <a:pt x="3175751" y="545194"/>
                  </a:lnTo>
                  <a:lnTo>
                    <a:pt x="3189741" y="541855"/>
                  </a:lnTo>
                  <a:lnTo>
                    <a:pt x="3203731" y="537983"/>
                  </a:lnTo>
                  <a:lnTo>
                    <a:pt x="3217721" y="533502"/>
                  </a:lnTo>
                  <a:lnTo>
                    <a:pt x="3231711" y="528330"/>
                  </a:lnTo>
                  <a:lnTo>
                    <a:pt x="3245701" y="522377"/>
                  </a:lnTo>
                  <a:lnTo>
                    <a:pt x="3259691" y="515549"/>
                  </a:lnTo>
                  <a:lnTo>
                    <a:pt x="3273681" y="507748"/>
                  </a:lnTo>
                  <a:lnTo>
                    <a:pt x="3287671" y="498875"/>
                  </a:lnTo>
                  <a:lnTo>
                    <a:pt x="3301661" y="488834"/>
                  </a:lnTo>
                  <a:lnTo>
                    <a:pt x="3315652" y="477537"/>
                  </a:lnTo>
                  <a:lnTo>
                    <a:pt x="3329642" y="464908"/>
                  </a:lnTo>
                  <a:lnTo>
                    <a:pt x="3343632" y="450892"/>
                  </a:lnTo>
                  <a:lnTo>
                    <a:pt x="3357622" y="435462"/>
                  </a:lnTo>
                  <a:lnTo>
                    <a:pt x="3371612" y="418622"/>
                  </a:lnTo>
                  <a:lnTo>
                    <a:pt x="3385602" y="400422"/>
                  </a:lnTo>
                  <a:lnTo>
                    <a:pt x="3399592" y="380953"/>
                  </a:lnTo>
                  <a:lnTo>
                    <a:pt x="3413582" y="360360"/>
                  </a:lnTo>
                  <a:lnTo>
                    <a:pt x="3427572" y="338831"/>
                  </a:lnTo>
                  <a:lnTo>
                    <a:pt x="3441562" y="316598"/>
                  </a:lnTo>
                  <a:lnTo>
                    <a:pt x="3455552" y="293928"/>
                  </a:lnTo>
                  <a:lnTo>
                    <a:pt x="3469543" y="271111"/>
                  </a:lnTo>
                  <a:lnTo>
                    <a:pt x="3483533" y="248442"/>
                  </a:lnTo>
                  <a:lnTo>
                    <a:pt x="3497523" y="226209"/>
                  </a:lnTo>
                  <a:lnTo>
                    <a:pt x="3511513" y="204680"/>
                  </a:lnTo>
                  <a:lnTo>
                    <a:pt x="3525503" y="184086"/>
                  </a:lnTo>
                  <a:lnTo>
                    <a:pt x="3539493" y="164618"/>
                  </a:lnTo>
                  <a:lnTo>
                    <a:pt x="3553483" y="146417"/>
                  </a:lnTo>
                  <a:lnTo>
                    <a:pt x="3567473" y="129578"/>
                  </a:lnTo>
                  <a:lnTo>
                    <a:pt x="3581463" y="114147"/>
                  </a:lnTo>
                  <a:lnTo>
                    <a:pt x="3595453" y="100131"/>
                  </a:lnTo>
                  <a:lnTo>
                    <a:pt x="3609444" y="87502"/>
                  </a:lnTo>
                  <a:lnTo>
                    <a:pt x="3623434" y="76205"/>
                  </a:lnTo>
                  <a:lnTo>
                    <a:pt x="3637424" y="66165"/>
                  </a:lnTo>
                  <a:lnTo>
                    <a:pt x="3651414" y="57292"/>
                  </a:lnTo>
                  <a:lnTo>
                    <a:pt x="3665404" y="49491"/>
                  </a:lnTo>
                  <a:lnTo>
                    <a:pt x="3679394" y="42663"/>
                  </a:lnTo>
                  <a:lnTo>
                    <a:pt x="3693384" y="36710"/>
                  </a:lnTo>
                  <a:lnTo>
                    <a:pt x="3707374" y="31537"/>
                  </a:lnTo>
                  <a:lnTo>
                    <a:pt x="3721364" y="27056"/>
                  </a:lnTo>
                  <a:lnTo>
                    <a:pt x="3735354" y="23184"/>
                  </a:lnTo>
                  <a:lnTo>
                    <a:pt x="3749344" y="19846"/>
                  </a:lnTo>
                  <a:lnTo>
                    <a:pt x="3763335" y="16973"/>
                  </a:lnTo>
                  <a:lnTo>
                    <a:pt x="3777325" y="14505"/>
                  </a:lnTo>
                  <a:lnTo>
                    <a:pt x="3791315" y="12388"/>
                  </a:lnTo>
                  <a:lnTo>
                    <a:pt x="3805305" y="10574"/>
                  </a:lnTo>
                  <a:lnTo>
                    <a:pt x="3819295" y="9021"/>
                  </a:lnTo>
                  <a:lnTo>
                    <a:pt x="3833285" y="7693"/>
                  </a:lnTo>
                  <a:lnTo>
                    <a:pt x="3847275" y="6558"/>
                  </a:lnTo>
                  <a:lnTo>
                    <a:pt x="3861265" y="5589"/>
                  </a:lnTo>
                  <a:lnTo>
                    <a:pt x="3875255" y="4762"/>
                  </a:lnTo>
                  <a:lnTo>
                    <a:pt x="3889245" y="4056"/>
                  </a:lnTo>
                  <a:lnTo>
                    <a:pt x="3903235" y="3455"/>
                  </a:lnTo>
                  <a:lnTo>
                    <a:pt x="3917226" y="2942"/>
                  </a:lnTo>
                  <a:lnTo>
                    <a:pt x="3931216" y="2505"/>
                  </a:lnTo>
                  <a:lnTo>
                    <a:pt x="3945206" y="2132"/>
                  </a:lnTo>
                  <a:lnTo>
                    <a:pt x="3959196" y="1815"/>
                  </a:lnTo>
                  <a:lnTo>
                    <a:pt x="3973186" y="1545"/>
                  </a:lnTo>
                  <a:lnTo>
                    <a:pt x="3987176" y="1315"/>
                  </a:lnTo>
                  <a:lnTo>
                    <a:pt x="4001166" y="1119"/>
                  </a:lnTo>
                  <a:lnTo>
                    <a:pt x="4015156" y="952"/>
                  </a:lnTo>
                  <a:lnTo>
                    <a:pt x="4029146" y="810"/>
                  </a:lnTo>
                  <a:lnTo>
                    <a:pt x="4043136" y="689"/>
                  </a:lnTo>
                  <a:lnTo>
                    <a:pt x="4057126" y="586"/>
                  </a:lnTo>
                  <a:lnTo>
                    <a:pt x="4071117" y="499"/>
                  </a:lnTo>
                  <a:lnTo>
                    <a:pt x="4085107" y="424"/>
                  </a:lnTo>
                  <a:lnTo>
                    <a:pt x="4099097" y="361"/>
                  </a:lnTo>
                  <a:lnTo>
                    <a:pt x="4113087" y="307"/>
                  </a:lnTo>
                  <a:lnTo>
                    <a:pt x="4127077" y="261"/>
                  </a:lnTo>
                  <a:lnTo>
                    <a:pt x="4141067" y="222"/>
                  </a:lnTo>
                  <a:lnTo>
                    <a:pt x="4155057" y="189"/>
                  </a:lnTo>
                </a:path>
              </a:pathLst>
            </a:custGeom>
            <a:ln w="40651" cap="flat">
              <a:solidFill>
                <a:srgbClr val="D3D3D3">
                  <a:alpha val="100000"/>
                </a:srgbClr>
              </a:solidFill>
              <a:prstDash val="solid"/>
              <a:round/>
            </a:ln>
          </p:spPr>
          <p:txBody>
            <a:bodyPr/>
            <a:lstStyle/>
            <a:p/>
          </p:txBody>
        </p:sp>
        <p:sp>
          <p:nvSpPr>
            <p:cNvPr id="49" name="pl49"/>
            <p:cNvSpPr/>
            <p:nvPr/>
          </p:nvSpPr>
          <p:spPr>
            <a:xfrm>
              <a:off x="2737948" y="1470172"/>
              <a:ext cx="4155057" cy="376567"/>
            </a:xfrm>
            <a:custGeom>
              <a:avLst/>
              <a:pathLst>
                <a:path w="4155057" h="376567">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63"/>
                  </a:lnTo>
                  <a:lnTo>
                    <a:pt x="1399009" y="85"/>
                  </a:lnTo>
                  <a:lnTo>
                    <a:pt x="1412999" y="111"/>
                  </a:lnTo>
                  <a:lnTo>
                    <a:pt x="1426989" y="141"/>
                  </a:lnTo>
                  <a:lnTo>
                    <a:pt x="1440979" y="177"/>
                  </a:lnTo>
                  <a:lnTo>
                    <a:pt x="1454969" y="220"/>
                  </a:lnTo>
                  <a:lnTo>
                    <a:pt x="1468959" y="269"/>
                  </a:lnTo>
                  <a:lnTo>
                    <a:pt x="1482949" y="328"/>
                  </a:lnTo>
                  <a:lnTo>
                    <a:pt x="1496939" y="396"/>
                  </a:lnTo>
                  <a:lnTo>
                    <a:pt x="1510930" y="477"/>
                  </a:lnTo>
                  <a:lnTo>
                    <a:pt x="1524920" y="571"/>
                  </a:lnTo>
                  <a:lnTo>
                    <a:pt x="1538910" y="683"/>
                  </a:lnTo>
                  <a:lnTo>
                    <a:pt x="1552900" y="813"/>
                  </a:lnTo>
                  <a:lnTo>
                    <a:pt x="1566890" y="966"/>
                  </a:lnTo>
                  <a:lnTo>
                    <a:pt x="1580880" y="1147"/>
                  </a:lnTo>
                  <a:lnTo>
                    <a:pt x="1594870" y="1358"/>
                  </a:lnTo>
                  <a:lnTo>
                    <a:pt x="1608860" y="1606"/>
                  </a:lnTo>
                  <a:lnTo>
                    <a:pt x="1622850" y="1898"/>
                  </a:lnTo>
                  <a:lnTo>
                    <a:pt x="1636840" y="2240"/>
                  </a:lnTo>
                  <a:lnTo>
                    <a:pt x="1650830" y="2641"/>
                  </a:lnTo>
                  <a:lnTo>
                    <a:pt x="1664821" y="3111"/>
                  </a:lnTo>
                  <a:lnTo>
                    <a:pt x="1678811" y="3663"/>
                  </a:lnTo>
                  <a:lnTo>
                    <a:pt x="1692801" y="4309"/>
                  </a:lnTo>
                  <a:lnTo>
                    <a:pt x="1706791" y="5065"/>
                  </a:lnTo>
                  <a:lnTo>
                    <a:pt x="1720781" y="5951"/>
                  </a:lnTo>
                  <a:lnTo>
                    <a:pt x="1734771" y="6986"/>
                  </a:lnTo>
                  <a:lnTo>
                    <a:pt x="1748761" y="8195"/>
                  </a:lnTo>
                  <a:lnTo>
                    <a:pt x="1762751" y="9607"/>
                  </a:lnTo>
                  <a:lnTo>
                    <a:pt x="1776741" y="11252"/>
                  </a:lnTo>
                  <a:lnTo>
                    <a:pt x="1790731" y="13167"/>
                  </a:lnTo>
                  <a:lnTo>
                    <a:pt x="1804722" y="15393"/>
                  </a:lnTo>
                  <a:lnTo>
                    <a:pt x="1818712" y="17974"/>
                  </a:lnTo>
                  <a:lnTo>
                    <a:pt x="1832702" y="20961"/>
                  </a:lnTo>
                  <a:lnTo>
                    <a:pt x="1846692" y="24410"/>
                  </a:lnTo>
                  <a:lnTo>
                    <a:pt x="1860682" y="28379"/>
                  </a:lnTo>
                  <a:lnTo>
                    <a:pt x="1874672" y="32931"/>
                  </a:lnTo>
                  <a:lnTo>
                    <a:pt x="1888662" y="38131"/>
                  </a:lnTo>
                  <a:lnTo>
                    <a:pt x="1902652" y="44046"/>
                  </a:lnTo>
                  <a:lnTo>
                    <a:pt x="1916642" y="50740"/>
                  </a:lnTo>
                  <a:lnTo>
                    <a:pt x="1930632" y="58272"/>
                  </a:lnTo>
                  <a:lnTo>
                    <a:pt x="1944622" y="66691"/>
                  </a:lnTo>
                  <a:lnTo>
                    <a:pt x="1958613" y="76035"/>
                  </a:lnTo>
                  <a:lnTo>
                    <a:pt x="1972603" y="86322"/>
                  </a:lnTo>
                  <a:lnTo>
                    <a:pt x="1986593" y="97548"/>
                  </a:lnTo>
                  <a:lnTo>
                    <a:pt x="2000583" y="109682"/>
                  </a:lnTo>
                  <a:lnTo>
                    <a:pt x="2014573" y="122661"/>
                  </a:lnTo>
                  <a:lnTo>
                    <a:pt x="2028563" y="136390"/>
                  </a:lnTo>
                  <a:lnTo>
                    <a:pt x="2042553" y="150743"/>
                  </a:lnTo>
                  <a:lnTo>
                    <a:pt x="2056543" y="165564"/>
                  </a:lnTo>
                  <a:lnTo>
                    <a:pt x="2070533" y="180677"/>
                  </a:lnTo>
                  <a:lnTo>
                    <a:pt x="2084523" y="195889"/>
                  </a:lnTo>
                  <a:lnTo>
                    <a:pt x="2098513" y="211002"/>
                  </a:lnTo>
                  <a:lnTo>
                    <a:pt x="2112504" y="225824"/>
                  </a:lnTo>
                  <a:lnTo>
                    <a:pt x="2126494" y="240177"/>
                  </a:lnTo>
                  <a:lnTo>
                    <a:pt x="2140484" y="253906"/>
                  </a:lnTo>
                  <a:lnTo>
                    <a:pt x="2154474" y="266884"/>
                  </a:lnTo>
                  <a:lnTo>
                    <a:pt x="2168464" y="279018"/>
                  </a:lnTo>
                  <a:lnTo>
                    <a:pt x="2182454" y="290244"/>
                  </a:lnTo>
                  <a:lnTo>
                    <a:pt x="2196444" y="300532"/>
                  </a:lnTo>
                  <a:lnTo>
                    <a:pt x="2210434" y="309875"/>
                  </a:lnTo>
                  <a:lnTo>
                    <a:pt x="2224424" y="318295"/>
                  </a:lnTo>
                  <a:lnTo>
                    <a:pt x="2238414" y="325826"/>
                  </a:lnTo>
                  <a:lnTo>
                    <a:pt x="2252404" y="332520"/>
                  </a:lnTo>
                  <a:lnTo>
                    <a:pt x="2266395" y="338435"/>
                  </a:lnTo>
                  <a:lnTo>
                    <a:pt x="2280385" y="343636"/>
                  </a:lnTo>
                  <a:lnTo>
                    <a:pt x="2294375" y="348188"/>
                  </a:lnTo>
                  <a:lnTo>
                    <a:pt x="2308365" y="352156"/>
                  </a:lnTo>
                  <a:lnTo>
                    <a:pt x="2322355" y="355605"/>
                  </a:lnTo>
                  <a:lnTo>
                    <a:pt x="2336345" y="358592"/>
                  </a:lnTo>
                  <a:lnTo>
                    <a:pt x="2350335" y="361174"/>
                  </a:lnTo>
                  <a:lnTo>
                    <a:pt x="2364325" y="363399"/>
                  </a:lnTo>
                  <a:lnTo>
                    <a:pt x="2378315" y="365314"/>
                  </a:lnTo>
                  <a:lnTo>
                    <a:pt x="2392305" y="366960"/>
                  </a:lnTo>
                  <a:lnTo>
                    <a:pt x="2406296" y="368371"/>
                  </a:lnTo>
                  <a:lnTo>
                    <a:pt x="2420286" y="369581"/>
                  </a:lnTo>
                  <a:lnTo>
                    <a:pt x="2434276" y="370616"/>
                  </a:lnTo>
                  <a:lnTo>
                    <a:pt x="2448266" y="371501"/>
                  </a:lnTo>
                  <a:lnTo>
                    <a:pt x="2462256" y="372258"/>
                  </a:lnTo>
                  <a:lnTo>
                    <a:pt x="2476246" y="372904"/>
                  </a:lnTo>
                  <a:lnTo>
                    <a:pt x="2490236" y="373455"/>
                  </a:lnTo>
                  <a:lnTo>
                    <a:pt x="2504226" y="373925"/>
                  </a:lnTo>
                  <a:lnTo>
                    <a:pt x="2518216" y="374327"/>
                  </a:lnTo>
                  <a:lnTo>
                    <a:pt x="2532206" y="374669"/>
                  </a:lnTo>
                  <a:lnTo>
                    <a:pt x="2546196" y="374960"/>
                  </a:lnTo>
                  <a:lnTo>
                    <a:pt x="2560187" y="375208"/>
                  </a:lnTo>
                  <a:lnTo>
                    <a:pt x="2574177" y="375420"/>
                  </a:lnTo>
                  <a:lnTo>
                    <a:pt x="2588167" y="375600"/>
                  </a:lnTo>
                  <a:lnTo>
                    <a:pt x="2602157" y="375753"/>
                  </a:lnTo>
                  <a:lnTo>
                    <a:pt x="2616147" y="375884"/>
                  </a:lnTo>
                  <a:lnTo>
                    <a:pt x="2630137" y="375995"/>
                  </a:lnTo>
                  <a:lnTo>
                    <a:pt x="2644127" y="376090"/>
                  </a:lnTo>
                  <a:lnTo>
                    <a:pt x="2658117" y="376170"/>
                  </a:lnTo>
                  <a:lnTo>
                    <a:pt x="2672107" y="376239"/>
                  </a:lnTo>
                  <a:lnTo>
                    <a:pt x="2686097" y="376297"/>
                  </a:lnTo>
                  <a:lnTo>
                    <a:pt x="2700087" y="376347"/>
                  </a:lnTo>
                  <a:lnTo>
                    <a:pt x="2714078" y="376389"/>
                  </a:lnTo>
                  <a:lnTo>
                    <a:pt x="2728068" y="376425"/>
                  </a:lnTo>
                  <a:lnTo>
                    <a:pt x="2742058" y="376455"/>
                  </a:lnTo>
                  <a:lnTo>
                    <a:pt x="2756048" y="376481"/>
                  </a:lnTo>
                  <a:lnTo>
                    <a:pt x="2770038" y="376504"/>
                  </a:lnTo>
                  <a:lnTo>
                    <a:pt x="2770038" y="376567"/>
                  </a:lnTo>
                  <a:lnTo>
                    <a:pt x="2784028" y="376556"/>
                  </a:lnTo>
                  <a:lnTo>
                    <a:pt x="2798018" y="376543"/>
                  </a:lnTo>
                  <a:lnTo>
                    <a:pt x="2812008" y="376527"/>
                  </a:lnTo>
                  <a:lnTo>
                    <a:pt x="2825998" y="376509"/>
                  </a:lnTo>
                  <a:lnTo>
                    <a:pt x="2839988" y="376488"/>
                  </a:lnTo>
                  <a:lnTo>
                    <a:pt x="2853978" y="376463"/>
                  </a:lnTo>
                  <a:lnTo>
                    <a:pt x="2867969" y="376434"/>
                  </a:lnTo>
                  <a:lnTo>
                    <a:pt x="2881959" y="376400"/>
                  </a:lnTo>
                  <a:lnTo>
                    <a:pt x="2895949" y="376360"/>
                  </a:lnTo>
                  <a:lnTo>
                    <a:pt x="2909939" y="376312"/>
                  </a:lnTo>
                  <a:lnTo>
                    <a:pt x="2923929" y="376257"/>
                  </a:lnTo>
                  <a:lnTo>
                    <a:pt x="2937919" y="376192"/>
                  </a:lnTo>
                  <a:lnTo>
                    <a:pt x="2951909" y="376115"/>
                  </a:lnTo>
                  <a:lnTo>
                    <a:pt x="2965899" y="376025"/>
                  </a:lnTo>
                  <a:lnTo>
                    <a:pt x="2979889" y="375919"/>
                  </a:lnTo>
                  <a:lnTo>
                    <a:pt x="2993879" y="375795"/>
                  </a:lnTo>
                  <a:lnTo>
                    <a:pt x="3007870" y="375649"/>
                  </a:lnTo>
                  <a:lnTo>
                    <a:pt x="3021860" y="375478"/>
                  </a:lnTo>
                  <a:lnTo>
                    <a:pt x="3035850" y="375278"/>
                  </a:lnTo>
                  <a:lnTo>
                    <a:pt x="3049840" y="375042"/>
                  </a:lnTo>
                  <a:lnTo>
                    <a:pt x="3063830" y="374767"/>
                  </a:lnTo>
                  <a:lnTo>
                    <a:pt x="3077820" y="374444"/>
                  </a:lnTo>
                  <a:lnTo>
                    <a:pt x="3091810" y="374066"/>
                  </a:lnTo>
                  <a:lnTo>
                    <a:pt x="3105800" y="373623"/>
                  </a:lnTo>
                  <a:lnTo>
                    <a:pt x="3119790" y="373105"/>
                  </a:lnTo>
                  <a:lnTo>
                    <a:pt x="3133780" y="372501"/>
                  </a:lnTo>
                  <a:lnTo>
                    <a:pt x="3147770" y="371795"/>
                  </a:lnTo>
                  <a:lnTo>
                    <a:pt x="3161761" y="370972"/>
                  </a:lnTo>
                  <a:lnTo>
                    <a:pt x="3175751" y="370015"/>
                  </a:lnTo>
                  <a:lnTo>
                    <a:pt x="3189741" y="368902"/>
                  </a:lnTo>
                  <a:lnTo>
                    <a:pt x="3203731" y="367611"/>
                  </a:lnTo>
                  <a:lnTo>
                    <a:pt x="3217721" y="366117"/>
                  </a:lnTo>
                  <a:lnTo>
                    <a:pt x="3231711" y="364393"/>
                  </a:lnTo>
                  <a:lnTo>
                    <a:pt x="3245701" y="362409"/>
                  </a:lnTo>
                  <a:lnTo>
                    <a:pt x="3259691" y="360133"/>
                  </a:lnTo>
                  <a:lnTo>
                    <a:pt x="3273681" y="357533"/>
                  </a:lnTo>
                  <a:lnTo>
                    <a:pt x="3287671" y="354575"/>
                  </a:lnTo>
                  <a:lnTo>
                    <a:pt x="3301661" y="351228"/>
                  </a:lnTo>
                  <a:lnTo>
                    <a:pt x="3315652" y="347462"/>
                  </a:lnTo>
                  <a:lnTo>
                    <a:pt x="3329642" y="343253"/>
                  </a:lnTo>
                  <a:lnTo>
                    <a:pt x="3343632" y="338581"/>
                  </a:lnTo>
                  <a:lnTo>
                    <a:pt x="3357622" y="333437"/>
                  </a:lnTo>
                  <a:lnTo>
                    <a:pt x="3371612" y="327824"/>
                  </a:lnTo>
                  <a:lnTo>
                    <a:pt x="3385602" y="321757"/>
                  </a:lnTo>
                  <a:lnTo>
                    <a:pt x="3399592" y="315268"/>
                  </a:lnTo>
                  <a:lnTo>
                    <a:pt x="3413582" y="308403"/>
                  </a:lnTo>
                  <a:lnTo>
                    <a:pt x="3427572" y="301227"/>
                  </a:lnTo>
                  <a:lnTo>
                    <a:pt x="3441562" y="293816"/>
                  </a:lnTo>
                  <a:lnTo>
                    <a:pt x="3455552" y="286259"/>
                  </a:lnTo>
                  <a:lnTo>
                    <a:pt x="3469543" y="278654"/>
                  </a:lnTo>
                  <a:lnTo>
                    <a:pt x="3483533" y="271097"/>
                  </a:lnTo>
                  <a:lnTo>
                    <a:pt x="3497523" y="263686"/>
                  </a:lnTo>
                  <a:lnTo>
                    <a:pt x="3511513" y="256510"/>
                  </a:lnTo>
                  <a:lnTo>
                    <a:pt x="3525503" y="249645"/>
                  </a:lnTo>
                  <a:lnTo>
                    <a:pt x="3539493" y="243156"/>
                  </a:lnTo>
                  <a:lnTo>
                    <a:pt x="3553483" y="237089"/>
                  </a:lnTo>
                  <a:lnTo>
                    <a:pt x="3567473" y="231476"/>
                  </a:lnTo>
                  <a:lnTo>
                    <a:pt x="3581463" y="226332"/>
                  </a:lnTo>
                  <a:lnTo>
                    <a:pt x="3595453" y="221660"/>
                  </a:lnTo>
                  <a:lnTo>
                    <a:pt x="3609444" y="217451"/>
                  </a:lnTo>
                  <a:lnTo>
                    <a:pt x="3623434" y="213685"/>
                  </a:lnTo>
                  <a:lnTo>
                    <a:pt x="3637424" y="210338"/>
                  </a:lnTo>
                  <a:lnTo>
                    <a:pt x="3651414" y="207381"/>
                  </a:lnTo>
                  <a:lnTo>
                    <a:pt x="3665404" y="204780"/>
                  </a:lnTo>
                  <a:lnTo>
                    <a:pt x="3679394" y="202504"/>
                  </a:lnTo>
                  <a:lnTo>
                    <a:pt x="3693384" y="200520"/>
                  </a:lnTo>
                  <a:lnTo>
                    <a:pt x="3707374" y="198796"/>
                  </a:lnTo>
                  <a:lnTo>
                    <a:pt x="3721364" y="197302"/>
                  </a:lnTo>
                  <a:lnTo>
                    <a:pt x="3735354" y="196011"/>
                  </a:lnTo>
                  <a:lnTo>
                    <a:pt x="3749344" y="194899"/>
                  </a:lnTo>
                  <a:lnTo>
                    <a:pt x="3763335" y="193941"/>
                  </a:lnTo>
                  <a:lnTo>
                    <a:pt x="3777325" y="193118"/>
                  </a:lnTo>
                  <a:lnTo>
                    <a:pt x="3791315" y="192413"/>
                  </a:lnTo>
                  <a:lnTo>
                    <a:pt x="3805305" y="191808"/>
                  </a:lnTo>
                  <a:lnTo>
                    <a:pt x="3819295" y="191290"/>
                  </a:lnTo>
                  <a:lnTo>
                    <a:pt x="3833285" y="190848"/>
                  </a:lnTo>
                  <a:lnTo>
                    <a:pt x="3847275" y="190469"/>
                  </a:lnTo>
                  <a:lnTo>
                    <a:pt x="3861265" y="190146"/>
                  </a:lnTo>
                  <a:lnTo>
                    <a:pt x="3875255" y="189871"/>
                  </a:lnTo>
                  <a:lnTo>
                    <a:pt x="3889245" y="189635"/>
                  </a:lnTo>
                  <a:lnTo>
                    <a:pt x="3903235" y="189435"/>
                  </a:lnTo>
                  <a:lnTo>
                    <a:pt x="3917226" y="189264"/>
                  </a:lnTo>
                  <a:lnTo>
                    <a:pt x="3931216" y="189118"/>
                  </a:lnTo>
                  <a:lnTo>
                    <a:pt x="3945206" y="188994"/>
                  </a:lnTo>
                  <a:lnTo>
                    <a:pt x="3959196" y="188888"/>
                  </a:lnTo>
                  <a:lnTo>
                    <a:pt x="3973186" y="188798"/>
                  </a:lnTo>
                  <a:lnTo>
                    <a:pt x="3987176" y="188722"/>
                  </a:lnTo>
                  <a:lnTo>
                    <a:pt x="4001166" y="188656"/>
                  </a:lnTo>
                  <a:lnTo>
                    <a:pt x="4015156" y="188601"/>
                  </a:lnTo>
                  <a:lnTo>
                    <a:pt x="4029146" y="188553"/>
                  </a:lnTo>
                  <a:lnTo>
                    <a:pt x="4043136" y="188513"/>
                  </a:lnTo>
                  <a:lnTo>
                    <a:pt x="4057126" y="188479"/>
                  </a:lnTo>
                  <a:lnTo>
                    <a:pt x="4071117" y="188450"/>
                  </a:lnTo>
                  <a:lnTo>
                    <a:pt x="4085107" y="188425"/>
                  </a:lnTo>
                  <a:lnTo>
                    <a:pt x="4099097" y="188404"/>
                  </a:lnTo>
                  <a:lnTo>
                    <a:pt x="4113087" y="188386"/>
                  </a:lnTo>
                  <a:lnTo>
                    <a:pt x="4127077" y="188370"/>
                  </a:lnTo>
                  <a:lnTo>
                    <a:pt x="4141067" y="188357"/>
                  </a:lnTo>
                  <a:lnTo>
                    <a:pt x="4155057" y="188346"/>
                  </a:lnTo>
                </a:path>
              </a:pathLst>
            </a:custGeom>
            <a:ln w="40651" cap="flat">
              <a:solidFill>
                <a:srgbClr val="D3D3D3">
                  <a:alpha val="100000"/>
                </a:srgbClr>
              </a:solidFill>
              <a:prstDash val="solid"/>
              <a:round/>
            </a:ln>
          </p:spPr>
          <p:txBody>
            <a:bodyPr/>
            <a:lstStyle/>
            <a:p/>
          </p:txBody>
        </p:sp>
        <p:sp>
          <p:nvSpPr>
            <p:cNvPr id="50" name="pl50"/>
            <p:cNvSpPr/>
            <p:nvPr/>
          </p:nvSpPr>
          <p:spPr>
            <a:xfrm>
              <a:off x="2737948" y="4107090"/>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165230"/>
              <a:ext cx="4155057" cy="564977"/>
            </a:xfrm>
            <a:custGeom>
              <a:avLst/>
              <a:pathLst>
                <a:path w="4155057" h="564977">
                  <a:moveTo>
                    <a:pt x="0" y="376756"/>
                  </a:moveTo>
                  <a:lnTo>
                    <a:pt x="13990" y="376767"/>
                  </a:lnTo>
                  <a:lnTo>
                    <a:pt x="27980" y="376780"/>
                  </a:lnTo>
                  <a:lnTo>
                    <a:pt x="41970" y="376796"/>
                  </a:lnTo>
                  <a:lnTo>
                    <a:pt x="55960" y="376814"/>
                  </a:lnTo>
                  <a:lnTo>
                    <a:pt x="69950" y="376835"/>
                  </a:lnTo>
                  <a:lnTo>
                    <a:pt x="83940" y="376860"/>
                  </a:lnTo>
                  <a:lnTo>
                    <a:pt x="97930" y="376889"/>
                  </a:lnTo>
                  <a:lnTo>
                    <a:pt x="111920" y="376923"/>
                  </a:lnTo>
                  <a:lnTo>
                    <a:pt x="125910" y="376963"/>
                  </a:lnTo>
                  <a:lnTo>
                    <a:pt x="139900" y="377011"/>
                  </a:lnTo>
                  <a:lnTo>
                    <a:pt x="153891" y="377066"/>
                  </a:lnTo>
                  <a:lnTo>
                    <a:pt x="167881" y="377132"/>
                  </a:lnTo>
                  <a:lnTo>
                    <a:pt x="181871" y="377208"/>
                  </a:lnTo>
                  <a:lnTo>
                    <a:pt x="195861" y="377298"/>
                  </a:lnTo>
                  <a:lnTo>
                    <a:pt x="209851" y="377404"/>
                  </a:lnTo>
                  <a:lnTo>
                    <a:pt x="223841" y="377528"/>
                  </a:lnTo>
                  <a:lnTo>
                    <a:pt x="237831" y="377674"/>
                  </a:lnTo>
                  <a:lnTo>
                    <a:pt x="251821" y="377845"/>
                  </a:lnTo>
                  <a:lnTo>
                    <a:pt x="265811" y="378045"/>
                  </a:lnTo>
                  <a:lnTo>
                    <a:pt x="279801" y="378281"/>
                  </a:lnTo>
                  <a:lnTo>
                    <a:pt x="293791" y="378556"/>
                  </a:lnTo>
                  <a:lnTo>
                    <a:pt x="307782" y="378879"/>
                  </a:lnTo>
                  <a:lnTo>
                    <a:pt x="321772" y="379258"/>
                  </a:lnTo>
                  <a:lnTo>
                    <a:pt x="335762" y="379700"/>
                  </a:lnTo>
                  <a:lnTo>
                    <a:pt x="349752" y="380218"/>
                  </a:lnTo>
                  <a:lnTo>
                    <a:pt x="363742" y="380823"/>
                  </a:lnTo>
                  <a:lnTo>
                    <a:pt x="377732" y="381528"/>
                  </a:lnTo>
                  <a:lnTo>
                    <a:pt x="391722" y="382351"/>
                  </a:lnTo>
                  <a:lnTo>
                    <a:pt x="405712" y="383309"/>
                  </a:lnTo>
                  <a:lnTo>
                    <a:pt x="419702" y="384421"/>
                  </a:lnTo>
                  <a:lnTo>
                    <a:pt x="433692" y="385712"/>
                  </a:lnTo>
                  <a:lnTo>
                    <a:pt x="447682" y="387206"/>
                  </a:lnTo>
                  <a:lnTo>
                    <a:pt x="461673" y="388930"/>
                  </a:lnTo>
                  <a:lnTo>
                    <a:pt x="475663" y="390914"/>
                  </a:lnTo>
                  <a:lnTo>
                    <a:pt x="489653" y="393190"/>
                  </a:lnTo>
                  <a:lnTo>
                    <a:pt x="503643" y="395791"/>
                  </a:lnTo>
                  <a:lnTo>
                    <a:pt x="517633" y="398748"/>
                  </a:lnTo>
                  <a:lnTo>
                    <a:pt x="531623" y="402095"/>
                  </a:lnTo>
                  <a:lnTo>
                    <a:pt x="545613" y="405861"/>
                  </a:lnTo>
                  <a:lnTo>
                    <a:pt x="559603" y="410070"/>
                  </a:lnTo>
                  <a:lnTo>
                    <a:pt x="573593" y="414742"/>
                  </a:lnTo>
                  <a:lnTo>
                    <a:pt x="587583" y="419886"/>
                  </a:lnTo>
                  <a:lnTo>
                    <a:pt x="601574" y="425499"/>
                  </a:lnTo>
                  <a:lnTo>
                    <a:pt x="615564" y="431566"/>
                  </a:lnTo>
                  <a:lnTo>
                    <a:pt x="629554" y="438055"/>
                  </a:lnTo>
                  <a:lnTo>
                    <a:pt x="643544" y="444920"/>
                  </a:lnTo>
                  <a:lnTo>
                    <a:pt x="657534" y="452096"/>
                  </a:lnTo>
                  <a:lnTo>
                    <a:pt x="671524" y="459507"/>
                  </a:lnTo>
                  <a:lnTo>
                    <a:pt x="685514" y="467064"/>
                  </a:lnTo>
                  <a:lnTo>
                    <a:pt x="699504" y="474669"/>
                  </a:lnTo>
                  <a:lnTo>
                    <a:pt x="713494" y="482226"/>
                  </a:lnTo>
                  <a:lnTo>
                    <a:pt x="727484" y="489637"/>
                  </a:lnTo>
                  <a:lnTo>
                    <a:pt x="741474" y="496813"/>
                  </a:lnTo>
                  <a:lnTo>
                    <a:pt x="755465" y="503678"/>
                  </a:lnTo>
                  <a:lnTo>
                    <a:pt x="769455" y="510167"/>
                  </a:lnTo>
                  <a:lnTo>
                    <a:pt x="783445" y="516234"/>
                  </a:lnTo>
                  <a:lnTo>
                    <a:pt x="797435" y="521847"/>
                  </a:lnTo>
                  <a:lnTo>
                    <a:pt x="811425" y="526991"/>
                  </a:lnTo>
                  <a:lnTo>
                    <a:pt x="825415" y="531663"/>
                  </a:lnTo>
                  <a:lnTo>
                    <a:pt x="839405" y="535872"/>
                  </a:lnTo>
                  <a:lnTo>
                    <a:pt x="853395" y="539638"/>
                  </a:lnTo>
                  <a:lnTo>
                    <a:pt x="867385" y="542985"/>
                  </a:lnTo>
                  <a:lnTo>
                    <a:pt x="881375" y="545942"/>
                  </a:lnTo>
                  <a:lnTo>
                    <a:pt x="895365" y="548543"/>
                  </a:lnTo>
                  <a:lnTo>
                    <a:pt x="909356" y="550819"/>
                  </a:lnTo>
                  <a:lnTo>
                    <a:pt x="923346" y="552803"/>
                  </a:lnTo>
                  <a:lnTo>
                    <a:pt x="937336" y="554527"/>
                  </a:lnTo>
                  <a:lnTo>
                    <a:pt x="951326" y="556021"/>
                  </a:lnTo>
                  <a:lnTo>
                    <a:pt x="965316" y="557312"/>
                  </a:lnTo>
                  <a:lnTo>
                    <a:pt x="979306" y="558425"/>
                  </a:lnTo>
                  <a:lnTo>
                    <a:pt x="993296" y="559382"/>
                  </a:lnTo>
                  <a:lnTo>
                    <a:pt x="1007286" y="560205"/>
                  </a:lnTo>
                  <a:lnTo>
                    <a:pt x="1021276" y="560911"/>
                  </a:lnTo>
                  <a:lnTo>
                    <a:pt x="1035266" y="561515"/>
                  </a:lnTo>
                  <a:lnTo>
                    <a:pt x="1049256" y="562033"/>
                  </a:lnTo>
                  <a:lnTo>
                    <a:pt x="1063247" y="562475"/>
                  </a:lnTo>
                  <a:lnTo>
                    <a:pt x="1077237" y="562854"/>
                  </a:lnTo>
                  <a:lnTo>
                    <a:pt x="1091227" y="563177"/>
                  </a:lnTo>
                  <a:lnTo>
                    <a:pt x="1105217" y="563452"/>
                  </a:lnTo>
                  <a:lnTo>
                    <a:pt x="1119207" y="563688"/>
                  </a:lnTo>
                  <a:lnTo>
                    <a:pt x="1133197" y="563888"/>
                  </a:lnTo>
                  <a:lnTo>
                    <a:pt x="1147187" y="564059"/>
                  </a:lnTo>
                  <a:lnTo>
                    <a:pt x="1161177" y="564205"/>
                  </a:lnTo>
                  <a:lnTo>
                    <a:pt x="1175167" y="564329"/>
                  </a:lnTo>
                  <a:lnTo>
                    <a:pt x="1189157" y="564435"/>
                  </a:lnTo>
                  <a:lnTo>
                    <a:pt x="1203148" y="564525"/>
                  </a:lnTo>
                  <a:lnTo>
                    <a:pt x="1217138" y="564602"/>
                  </a:lnTo>
                  <a:lnTo>
                    <a:pt x="1231128" y="564667"/>
                  </a:lnTo>
                  <a:lnTo>
                    <a:pt x="1245118" y="564722"/>
                  </a:lnTo>
                  <a:lnTo>
                    <a:pt x="1259108" y="564770"/>
                  </a:lnTo>
                  <a:lnTo>
                    <a:pt x="1273098" y="564810"/>
                  </a:lnTo>
                  <a:lnTo>
                    <a:pt x="1287088" y="564844"/>
                  </a:lnTo>
                  <a:lnTo>
                    <a:pt x="1301078" y="564873"/>
                  </a:lnTo>
                  <a:lnTo>
                    <a:pt x="1315068" y="564898"/>
                  </a:lnTo>
                  <a:lnTo>
                    <a:pt x="1329058" y="564919"/>
                  </a:lnTo>
                  <a:lnTo>
                    <a:pt x="1343048" y="564937"/>
                  </a:lnTo>
                  <a:lnTo>
                    <a:pt x="1357039" y="564953"/>
                  </a:lnTo>
                  <a:lnTo>
                    <a:pt x="1371029" y="564966"/>
                  </a:lnTo>
                  <a:lnTo>
                    <a:pt x="1385019" y="564977"/>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1184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3" name="pl53"/>
            <p:cNvSpPr/>
            <p:nvPr/>
          </p:nvSpPr>
          <p:spPr>
            <a:xfrm>
              <a:off x="2737948" y="297688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4672005"/>
              <a:ext cx="4155057" cy="188346"/>
            </a:xfrm>
            <a:custGeom>
              <a:avLst/>
              <a:pathLst>
                <a:path w="4155057" h="188346">
                  <a:moveTo>
                    <a:pt x="0" y="188346"/>
                  </a:moveTo>
                  <a:lnTo>
                    <a:pt x="13990" y="188346"/>
                  </a:lnTo>
                  <a:lnTo>
                    <a:pt x="27980" y="188346"/>
                  </a:lnTo>
                  <a:lnTo>
                    <a:pt x="41970" y="188346"/>
                  </a:lnTo>
                  <a:lnTo>
                    <a:pt x="55960" y="188346"/>
                  </a:lnTo>
                  <a:lnTo>
                    <a:pt x="69950" y="188346"/>
                  </a:lnTo>
                  <a:lnTo>
                    <a:pt x="83940" y="188346"/>
                  </a:lnTo>
                  <a:lnTo>
                    <a:pt x="97930" y="188346"/>
                  </a:lnTo>
                  <a:lnTo>
                    <a:pt x="111920" y="188346"/>
                  </a:lnTo>
                  <a:lnTo>
                    <a:pt x="125910" y="188346"/>
                  </a:lnTo>
                  <a:lnTo>
                    <a:pt x="139900" y="188346"/>
                  </a:lnTo>
                  <a:lnTo>
                    <a:pt x="153891" y="188346"/>
                  </a:lnTo>
                  <a:lnTo>
                    <a:pt x="167881" y="188346"/>
                  </a:lnTo>
                  <a:lnTo>
                    <a:pt x="181871" y="188346"/>
                  </a:lnTo>
                  <a:lnTo>
                    <a:pt x="195861" y="188346"/>
                  </a:lnTo>
                  <a:lnTo>
                    <a:pt x="209851" y="188346"/>
                  </a:lnTo>
                  <a:lnTo>
                    <a:pt x="223841" y="188346"/>
                  </a:lnTo>
                  <a:lnTo>
                    <a:pt x="237831" y="188346"/>
                  </a:lnTo>
                  <a:lnTo>
                    <a:pt x="251821" y="188346"/>
                  </a:lnTo>
                  <a:lnTo>
                    <a:pt x="265811" y="188346"/>
                  </a:lnTo>
                  <a:lnTo>
                    <a:pt x="279801" y="188346"/>
                  </a:lnTo>
                  <a:lnTo>
                    <a:pt x="293791" y="188346"/>
                  </a:lnTo>
                  <a:lnTo>
                    <a:pt x="307782" y="188346"/>
                  </a:lnTo>
                  <a:lnTo>
                    <a:pt x="321772" y="188346"/>
                  </a:lnTo>
                  <a:lnTo>
                    <a:pt x="335762" y="188346"/>
                  </a:lnTo>
                  <a:lnTo>
                    <a:pt x="349752" y="188346"/>
                  </a:lnTo>
                  <a:lnTo>
                    <a:pt x="363742" y="188346"/>
                  </a:lnTo>
                  <a:lnTo>
                    <a:pt x="377732" y="188346"/>
                  </a:lnTo>
                  <a:lnTo>
                    <a:pt x="391722" y="188346"/>
                  </a:lnTo>
                  <a:lnTo>
                    <a:pt x="405712" y="188346"/>
                  </a:lnTo>
                  <a:lnTo>
                    <a:pt x="419702" y="188346"/>
                  </a:lnTo>
                  <a:lnTo>
                    <a:pt x="433692" y="188346"/>
                  </a:lnTo>
                  <a:lnTo>
                    <a:pt x="447682" y="188346"/>
                  </a:lnTo>
                  <a:lnTo>
                    <a:pt x="461673" y="188346"/>
                  </a:lnTo>
                  <a:lnTo>
                    <a:pt x="475663" y="188346"/>
                  </a:lnTo>
                  <a:lnTo>
                    <a:pt x="489653" y="188346"/>
                  </a:lnTo>
                  <a:lnTo>
                    <a:pt x="503643" y="188346"/>
                  </a:lnTo>
                  <a:lnTo>
                    <a:pt x="517633" y="188346"/>
                  </a:lnTo>
                  <a:lnTo>
                    <a:pt x="531623" y="188346"/>
                  </a:lnTo>
                  <a:lnTo>
                    <a:pt x="545613" y="188346"/>
                  </a:lnTo>
                  <a:lnTo>
                    <a:pt x="559603" y="188346"/>
                  </a:lnTo>
                  <a:lnTo>
                    <a:pt x="573593" y="188346"/>
                  </a:lnTo>
                  <a:lnTo>
                    <a:pt x="587583" y="188346"/>
                  </a:lnTo>
                  <a:lnTo>
                    <a:pt x="601574" y="188346"/>
                  </a:lnTo>
                  <a:lnTo>
                    <a:pt x="615564" y="188346"/>
                  </a:lnTo>
                  <a:lnTo>
                    <a:pt x="629554" y="188346"/>
                  </a:lnTo>
                  <a:lnTo>
                    <a:pt x="643544" y="188346"/>
                  </a:lnTo>
                  <a:lnTo>
                    <a:pt x="657534" y="188346"/>
                  </a:lnTo>
                  <a:lnTo>
                    <a:pt x="671524" y="188346"/>
                  </a:lnTo>
                  <a:lnTo>
                    <a:pt x="685514" y="188346"/>
                  </a:lnTo>
                  <a:lnTo>
                    <a:pt x="699504" y="188346"/>
                  </a:lnTo>
                  <a:lnTo>
                    <a:pt x="713494" y="188346"/>
                  </a:lnTo>
                  <a:lnTo>
                    <a:pt x="727484" y="188346"/>
                  </a:lnTo>
                  <a:lnTo>
                    <a:pt x="741474" y="188346"/>
                  </a:lnTo>
                  <a:lnTo>
                    <a:pt x="755465" y="188346"/>
                  </a:lnTo>
                  <a:lnTo>
                    <a:pt x="769455" y="188346"/>
                  </a:lnTo>
                  <a:lnTo>
                    <a:pt x="783445" y="188346"/>
                  </a:lnTo>
                  <a:lnTo>
                    <a:pt x="797435" y="188346"/>
                  </a:lnTo>
                  <a:lnTo>
                    <a:pt x="811425" y="188346"/>
                  </a:lnTo>
                  <a:lnTo>
                    <a:pt x="825415" y="188346"/>
                  </a:lnTo>
                  <a:lnTo>
                    <a:pt x="839405" y="188346"/>
                  </a:lnTo>
                  <a:lnTo>
                    <a:pt x="853395" y="188346"/>
                  </a:lnTo>
                  <a:lnTo>
                    <a:pt x="867385" y="188346"/>
                  </a:lnTo>
                  <a:lnTo>
                    <a:pt x="881375" y="188346"/>
                  </a:lnTo>
                  <a:lnTo>
                    <a:pt x="895365" y="188346"/>
                  </a:lnTo>
                  <a:lnTo>
                    <a:pt x="909356" y="188346"/>
                  </a:lnTo>
                  <a:lnTo>
                    <a:pt x="923346" y="188346"/>
                  </a:lnTo>
                  <a:lnTo>
                    <a:pt x="937336" y="188346"/>
                  </a:lnTo>
                  <a:lnTo>
                    <a:pt x="951326" y="188346"/>
                  </a:lnTo>
                  <a:lnTo>
                    <a:pt x="965316" y="188346"/>
                  </a:lnTo>
                  <a:lnTo>
                    <a:pt x="979306" y="188346"/>
                  </a:lnTo>
                  <a:lnTo>
                    <a:pt x="993296" y="188346"/>
                  </a:lnTo>
                  <a:lnTo>
                    <a:pt x="1007286" y="188346"/>
                  </a:lnTo>
                  <a:lnTo>
                    <a:pt x="1021276" y="188346"/>
                  </a:lnTo>
                  <a:lnTo>
                    <a:pt x="1035266" y="188346"/>
                  </a:lnTo>
                  <a:lnTo>
                    <a:pt x="1049256" y="188346"/>
                  </a:lnTo>
                  <a:lnTo>
                    <a:pt x="1063247" y="188346"/>
                  </a:lnTo>
                  <a:lnTo>
                    <a:pt x="1077237" y="188346"/>
                  </a:lnTo>
                  <a:lnTo>
                    <a:pt x="1091227" y="188346"/>
                  </a:lnTo>
                  <a:lnTo>
                    <a:pt x="1105217" y="188346"/>
                  </a:lnTo>
                  <a:lnTo>
                    <a:pt x="1119207" y="188346"/>
                  </a:lnTo>
                  <a:lnTo>
                    <a:pt x="1133197" y="188346"/>
                  </a:lnTo>
                  <a:lnTo>
                    <a:pt x="1147187" y="188346"/>
                  </a:lnTo>
                  <a:lnTo>
                    <a:pt x="1161177" y="188346"/>
                  </a:lnTo>
                  <a:lnTo>
                    <a:pt x="1175167" y="188346"/>
                  </a:lnTo>
                  <a:lnTo>
                    <a:pt x="1189157" y="188346"/>
                  </a:lnTo>
                  <a:lnTo>
                    <a:pt x="1203148" y="188346"/>
                  </a:lnTo>
                  <a:lnTo>
                    <a:pt x="1217138" y="188346"/>
                  </a:lnTo>
                  <a:lnTo>
                    <a:pt x="1231128" y="188346"/>
                  </a:lnTo>
                  <a:lnTo>
                    <a:pt x="1245118" y="188346"/>
                  </a:lnTo>
                  <a:lnTo>
                    <a:pt x="1259108" y="188346"/>
                  </a:lnTo>
                  <a:lnTo>
                    <a:pt x="1273098" y="188346"/>
                  </a:lnTo>
                  <a:lnTo>
                    <a:pt x="1287088" y="188346"/>
                  </a:lnTo>
                  <a:lnTo>
                    <a:pt x="1301078" y="188346"/>
                  </a:lnTo>
                  <a:lnTo>
                    <a:pt x="1315068" y="188346"/>
                  </a:lnTo>
                  <a:lnTo>
                    <a:pt x="1329058" y="188346"/>
                  </a:lnTo>
                  <a:lnTo>
                    <a:pt x="1343048" y="188346"/>
                  </a:lnTo>
                  <a:lnTo>
                    <a:pt x="1357039" y="188346"/>
                  </a:lnTo>
                  <a:lnTo>
                    <a:pt x="1371029" y="188346"/>
                  </a:lnTo>
                  <a:lnTo>
                    <a:pt x="1385019" y="188346"/>
                  </a:lnTo>
                  <a:lnTo>
                    <a:pt x="1385019" y="188283"/>
                  </a:lnTo>
                  <a:lnTo>
                    <a:pt x="1399009" y="188272"/>
                  </a:lnTo>
                  <a:lnTo>
                    <a:pt x="1412999" y="188259"/>
                  </a:lnTo>
                  <a:lnTo>
                    <a:pt x="1426989" y="188244"/>
                  </a:lnTo>
                  <a:lnTo>
                    <a:pt x="1440979" y="188226"/>
                  </a:lnTo>
                  <a:lnTo>
                    <a:pt x="1454969" y="188205"/>
                  </a:lnTo>
                  <a:lnTo>
                    <a:pt x="1468959" y="188180"/>
                  </a:lnTo>
                  <a:lnTo>
                    <a:pt x="1482949" y="188151"/>
                  </a:lnTo>
                  <a:lnTo>
                    <a:pt x="1496939" y="188116"/>
                  </a:lnTo>
                  <a:lnTo>
                    <a:pt x="1510930" y="188076"/>
                  </a:lnTo>
                  <a:lnTo>
                    <a:pt x="1524920" y="188029"/>
                  </a:lnTo>
                  <a:lnTo>
                    <a:pt x="1538910" y="187973"/>
                  </a:lnTo>
                  <a:lnTo>
                    <a:pt x="1552900" y="187908"/>
                  </a:lnTo>
                  <a:lnTo>
                    <a:pt x="1566890" y="187831"/>
                  </a:lnTo>
                  <a:lnTo>
                    <a:pt x="1580880" y="187741"/>
                  </a:lnTo>
                  <a:lnTo>
                    <a:pt x="1594870" y="187635"/>
                  </a:lnTo>
                  <a:lnTo>
                    <a:pt x="1608860" y="187511"/>
                  </a:lnTo>
                  <a:lnTo>
                    <a:pt x="1622850" y="187366"/>
                  </a:lnTo>
                  <a:lnTo>
                    <a:pt x="1636840" y="187195"/>
                  </a:lnTo>
                  <a:lnTo>
                    <a:pt x="1650830" y="186994"/>
                  </a:lnTo>
                  <a:lnTo>
                    <a:pt x="1664821" y="186759"/>
                  </a:lnTo>
                  <a:lnTo>
                    <a:pt x="1678811" y="186483"/>
                  </a:lnTo>
                  <a:lnTo>
                    <a:pt x="1692801" y="186160"/>
                  </a:lnTo>
                  <a:lnTo>
                    <a:pt x="1706791" y="185782"/>
                  </a:lnTo>
                  <a:lnTo>
                    <a:pt x="1720781" y="185339"/>
                  </a:lnTo>
                  <a:lnTo>
                    <a:pt x="1734771" y="184822"/>
                  </a:lnTo>
                  <a:lnTo>
                    <a:pt x="1748761" y="184217"/>
                  </a:lnTo>
                  <a:lnTo>
                    <a:pt x="1762751" y="183511"/>
                  </a:lnTo>
                  <a:lnTo>
                    <a:pt x="1776741" y="182689"/>
                  </a:lnTo>
                  <a:lnTo>
                    <a:pt x="1790731" y="181731"/>
                  </a:lnTo>
                  <a:lnTo>
                    <a:pt x="1804722" y="180618"/>
                  </a:lnTo>
                  <a:lnTo>
                    <a:pt x="1818712" y="179327"/>
                  </a:lnTo>
                  <a:lnTo>
                    <a:pt x="1832702" y="177834"/>
                  </a:lnTo>
                  <a:lnTo>
                    <a:pt x="1846692" y="176110"/>
                  </a:lnTo>
                  <a:lnTo>
                    <a:pt x="1860682" y="174125"/>
                  </a:lnTo>
                  <a:lnTo>
                    <a:pt x="1874672" y="171849"/>
                  </a:lnTo>
                  <a:lnTo>
                    <a:pt x="1888662" y="169249"/>
                  </a:lnTo>
                  <a:lnTo>
                    <a:pt x="1902652" y="166291"/>
                  </a:lnTo>
                  <a:lnTo>
                    <a:pt x="1916642" y="162944"/>
                  </a:lnTo>
                  <a:lnTo>
                    <a:pt x="1930632" y="159179"/>
                  </a:lnTo>
                  <a:lnTo>
                    <a:pt x="1944622" y="154969"/>
                  </a:lnTo>
                  <a:lnTo>
                    <a:pt x="1958613" y="150297"/>
                  </a:lnTo>
                  <a:lnTo>
                    <a:pt x="1972603" y="145154"/>
                  </a:lnTo>
                  <a:lnTo>
                    <a:pt x="1986593" y="139540"/>
                  </a:lnTo>
                  <a:lnTo>
                    <a:pt x="2000583" y="133474"/>
                  </a:lnTo>
                  <a:lnTo>
                    <a:pt x="2014573" y="126984"/>
                  </a:lnTo>
                  <a:lnTo>
                    <a:pt x="2028563" y="120120"/>
                  </a:lnTo>
                  <a:lnTo>
                    <a:pt x="2042553" y="112943"/>
                  </a:lnTo>
                  <a:lnTo>
                    <a:pt x="2056543" y="105532"/>
                  </a:lnTo>
                  <a:lnTo>
                    <a:pt x="2070533" y="97976"/>
                  </a:lnTo>
                  <a:lnTo>
                    <a:pt x="2084523" y="90370"/>
                  </a:lnTo>
                  <a:lnTo>
                    <a:pt x="2098513" y="82814"/>
                  </a:lnTo>
                  <a:lnTo>
                    <a:pt x="2112504" y="75403"/>
                  </a:lnTo>
                  <a:lnTo>
                    <a:pt x="2126494" y="68226"/>
                  </a:lnTo>
                  <a:lnTo>
                    <a:pt x="2140484" y="61362"/>
                  </a:lnTo>
                  <a:lnTo>
                    <a:pt x="2154474" y="54872"/>
                  </a:lnTo>
                  <a:lnTo>
                    <a:pt x="2168464" y="48805"/>
                  </a:lnTo>
                  <a:lnTo>
                    <a:pt x="2182454" y="43192"/>
                  </a:lnTo>
                  <a:lnTo>
                    <a:pt x="2196444" y="38049"/>
                  </a:lnTo>
                  <a:lnTo>
                    <a:pt x="2210434" y="33377"/>
                  </a:lnTo>
                  <a:lnTo>
                    <a:pt x="2224424" y="29167"/>
                  </a:lnTo>
                  <a:lnTo>
                    <a:pt x="2238414" y="25401"/>
                  </a:lnTo>
                  <a:lnTo>
                    <a:pt x="2252404" y="22055"/>
                  </a:lnTo>
                  <a:lnTo>
                    <a:pt x="2266395" y="19097"/>
                  </a:lnTo>
                  <a:lnTo>
                    <a:pt x="2280385" y="16497"/>
                  </a:lnTo>
                  <a:lnTo>
                    <a:pt x="2294375" y="14221"/>
                  </a:lnTo>
                  <a:lnTo>
                    <a:pt x="2308365" y="12236"/>
                  </a:lnTo>
                  <a:lnTo>
                    <a:pt x="2322355" y="10512"/>
                  </a:lnTo>
                  <a:lnTo>
                    <a:pt x="2336345" y="9018"/>
                  </a:lnTo>
                  <a:lnTo>
                    <a:pt x="2350335" y="7728"/>
                  </a:lnTo>
                  <a:lnTo>
                    <a:pt x="2364325" y="6615"/>
                  </a:lnTo>
                  <a:lnTo>
                    <a:pt x="2378315" y="5657"/>
                  </a:lnTo>
                  <a:lnTo>
                    <a:pt x="2392305" y="4835"/>
                  </a:lnTo>
                  <a:lnTo>
                    <a:pt x="2406296" y="4129"/>
                  </a:lnTo>
                  <a:lnTo>
                    <a:pt x="2420286" y="3524"/>
                  </a:lnTo>
                  <a:lnTo>
                    <a:pt x="2434276" y="3007"/>
                  </a:lnTo>
                  <a:lnTo>
                    <a:pt x="2448266" y="2564"/>
                  </a:lnTo>
                  <a:lnTo>
                    <a:pt x="2462256" y="2186"/>
                  </a:lnTo>
                  <a:lnTo>
                    <a:pt x="2476246" y="1863"/>
                  </a:lnTo>
                  <a:lnTo>
                    <a:pt x="2490236" y="1587"/>
                  </a:lnTo>
                  <a:lnTo>
                    <a:pt x="2504226" y="1352"/>
                  </a:lnTo>
                  <a:lnTo>
                    <a:pt x="2518216" y="1151"/>
                  </a:lnTo>
                  <a:lnTo>
                    <a:pt x="2532206" y="980"/>
                  </a:lnTo>
                  <a:lnTo>
                    <a:pt x="2546196" y="835"/>
                  </a:lnTo>
                  <a:lnTo>
                    <a:pt x="2560187" y="710"/>
                  </a:lnTo>
                  <a:lnTo>
                    <a:pt x="2574177" y="605"/>
                  </a:lnTo>
                  <a:lnTo>
                    <a:pt x="2588167" y="515"/>
                  </a:lnTo>
                  <a:lnTo>
                    <a:pt x="2602157" y="438"/>
                  </a:lnTo>
                  <a:lnTo>
                    <a:pt x="2616147" y="373"/>
                  </a:lnTo>
                  <a:lnTo>
                    <a:pt x="2630137" y="317"/>
                  </a:lnTo>
                  <a:lnTo>
                    <a:pt x="2644127" y="270"/>
                  </a:lnTo>
                  <a:lnTo>
                    <a:pt x="2658117" y="229"/>
                  </a:lnTo>
                  <a:lnTo>
                    <a:pt x="2672107" y="195"/>
                  </a:lnTo>
                  <a:lnTo>
                    <a:pt x="2686097" y="166"/>
                  </a:lnTo>
                  <a:lnTo>
                    <a:pt x="2700087" y="141"/>
                  </a:lnTo>
                  <a:lnTo>
                    <a:pt x="2714078" y="120"/>
                  </a:lnTo>
                  <a:lnTo>
                    <a:pt x="2728068" y="102"/>
                  </a:lnTo>
                  <a:lnTo>
                    <a:pt x="2742058" y="87"/>
                  </a:lnTo>
                  <a:lnTo>
                    <a:pt x="2756048" y="74"/>
                  </a:lnTo>
                  <a:lnTo>
                    <a:pt x="2770038" y="63"/>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5" name="pl55"/>
            <p:cNvSpPr/>
            <p:nvPr/>
          </p:nvSpPr>
          <p:spPr>
            <a:xfrm>
              <a:off x="2737948" y="561373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65293"/>
              <a:ext cx="4155057" cy="376630"/>
            </a:xfrm>
            <a:custGeom>
              <a:avLst/>
              <a:pathLst>
                <a:path w="4155057" h="376630">
                  <a:moveTo>
                    <a:pt x="0" y="0"/>
                  </a:moveTo>
                  <a:lnTo>
                    <a:pt x="13990" y="11"/>
                  </a:lnTo>
                  <a:lnTo>
                    <a:pt x="27980" y="24"/>
                  </a:lnTo>
                  <a:lnTo>
                    <a:pt x="41970" y="39"/>
                  </a:lnTo>
                  <a:lnTo>
                    <a:pt x="55960" y="57"/>
                  </a:lnTo>
                  <a:lnTo>
                    <a:pt x="69950" y="78"/>
                  </a:lnTo>
                  <a:lnTo>
                    <a:pt x="83940" y="103"/>
                  </a:lnTo>
                  <a:lnTo>
                    <a:pt x="97930" y="132"/>
                  </a:lnTo>
                  <a:lnTo>
                    <a:pt x="111920" y="166"/>
                  </a:lnTo>
                  <a:lnTo>
                    <a:pt x="125910" y="207"/>
                  </a:lnTo>
                  <a:lnTo>
                    <a:pt x="139900" y="254"/>
                  </a:lnTo>
                  <a:lnTo>
                    <a:pt x="153891" y="309"/>
                  </a:lnTo>
                  <a:lnTo>
                    <a:pt x="167881" y="375"/>
                  </a:lnTo>
                  <a:lnTo>
                    <a:pt x="181871" y="451"/>
                  </a:lnTo>
                  <a:lnTo>
                    <a:pt x="195861" y="541"/>
                  </a:lnTo>
                  <a:lnTo>
                    <a:pt x="209851" y="647"/>
                  </a:lnTo>
                  <a:lnTo>
                    <a:pt x="223841" y="771"/>
                  </a:lnTo>
                  <a:lnTo>
                    <a:pt x="237831" y="917"/>
                  </a:lnTo>
                  <a:lnTo>
                    <a:pt x="251821" y="1088"/>
                  </a:lnTo>
                  <a:lnTo>
                    <a:pt x="265811" y="1289"/>
                  </a:lnTo>
                  <a:lnTo>
                    <a:pt x="279801" y="1524"/>
                  </a:lnTo>
                  <a:lnTo>
                    <a:pt x="293791" y="1800"/>
                  </a:lnTo>
                  <a:lnTo>
                    <a:pt x="307782" y="2123"/>
                  </a:lnTo>
                  <a:lnTo>
                    <a:pt x="321772" y="2501"/>
                  </a:lnTo>
                  <a:lnTo>
                    <a:pt x="335762" y="2943"/>
                  </a:lnTo>
                  <a:lnTo>
                    <a:pt x="349752" y="3461"/>
                  </a:lnTo>
                  <a:lnTo>
                    <a:pt x="363742" y="4066"/>
                  </a:lnTo>
                  <a:lnTo>
                    <a:pt x="377732" y="4771"/>
                  </a:lnTo>
                  <a:lnTo>
                    <a:pt x="391722" y="5594"/>
                  </a:lnTo>
                  <a:lnTo>
                    <a:pt x="405712" y="6552"/>
                  </a:lnTo>
                  <a:lnTo>
                    <a:pt x="419702" y="7665"/>
                  </a:lnTo>
                  <a:lnTo>
                    <a:pt x="433692" y="8955"/>
                  </a:lnTo>
                  <a:lnTo>
                    <a:pt x="447682" y="10449"/>
                  </a:lnTo>
                  <a:lnTo>
                    <a:pt x="461673" y="12173"/>
                  </a:lnTo>
                  <a:lnTo>
                    <a:pt x="475663" y="14157"/>
                  </a:lnTo>
                  <a:lnTo>
                    <a:pt x="489653" y="16433"/>
                  </a:lnTo>
                  <a:lnTo>
                    <a:pt x="503643" y="19034"/>
                  </a:lnTo>
                  <a:lnTo>
                    <a:pt x="517633" y="21991"/>
                  </a:lnTo>
                  <a:lnTo>
                    <a:pt x="531623" y="25338"/>
                  </a:lnTo>
                  <a:lnTo>
                    <a:pt x="545613" y="29104"/>
                  </a:lnTo>
                  <a:lnTo>
                    <a:pt x="559603" y="33314"/>
                  </a:lnTo>
                  <a:lnTo>
                    <a:pt x="573593" y="37986"/>
                  </a:lnTo>
                  <a:lnTo>
                    <a:pt x="587583" y="43129"/>
                  </a:lnTo>
                  <a:lnTo>
                    <a:pt x="601574" y="48742"/>
                  </a:lnTo>
                  <a:lnTo>
                    <a:pt x="615564" y="54809"/>
                  </a:lnTo>
                  <a:lnTo>
                    <a:pt x="629554" y="61299"/>
                  </a:lnTo>
                  <a:lnTo>
                    <a:pt x="643544" y="68163"/>
                  </a:lnTo>
                  <a:lnTo>
                    <a:pt x="657534" y="75339"/>
                  </a:lnTo>
                  <a:lnTo>
                    <a:pt x="671524" y="82750"/>
                  </a:lnTo>
                  <a:lnTo>
                    <a:pt x="685514" y="90307"/>
                  </a:lnTo>
                  <a:lnTo>
                    <a:pt x="699504" y="97913"/>
                  </a:lnTo>
                  <a:lnTo>
                    <a:pt x="713494" y="105469"/>
                  </a:lnTo>
                  <a:lnTo>
                    <a:pt x="727484" y="112880"/>
                  </a:lnTo>
                  <a:lnTo>
                    <a:pt x="741474" y="120056"/>
                  </a:lnTo>
                  <a:lnTo>
                    <a:pt x="755465" y="126921"/>
                  </a:lnTo>
                  <a:lnTo>
                    <a:pt x="769455" y="133410"/>
                  </a:lnTo>
                  <a:lnTo>
                    <a:pt x="783445" y="139477"/>
                  </a:lnTo>
                  <a:lnTo>
                    <a:pt x="797435" y="145090"/>
                  </a:lnTo>
                  <a:lnTo>
                    <a:pt x="811425" y="150234"/>
                  </a:lnTo>
                  <a:lnTo>
                    <a:pt x="825415" y="154906"/>
                  </a:lnTo>
                  <a:lnTo>
                    <a:pt x="839405" y="159115"/>
                  </a:lnTo>
                  <a:lnTo>
                    <a:pt x="853395" y="162881"/>
                  </a:lnTo>
                  <a:lnTo>
                    <a:pt x="867385" y="166228"/>
                  </a:lnTo>
                  <a:lnTo>
                    <a:pt x="881375" y="169186"/>
                  </a:lnTo>
                  <a:lnTo>
                    <a:pt x="895365" y="171786"/>
                  </a:lnTo>
                  <a:lnTo>
                    <a:pt x="909356" y="174062"/>
                  </a:lnTo>
                  <a:lnTo>
                    <a:pt x="923346" y="176046"/>
                  </a:lnTo>
                  <a:lnTo>
                    <a:pt x="937336" y="177771"/>
                  </a:lnTo>
                  <a:lnTo>
                    <a:pt x="951326" y="179264"/>
                  </a:lnTo>
                  <a:lnTo>
                    <a:pt x="965316" y="180555"/>
                  </a:lnTo>
                  <a:lnTo>
                    <a:pt x="979306" y="181668"/>
                  </a:lnTo>
                  <a:lnTo>
                    <a:pt x="993296" y="182625"/>
                  </a:lnTo>
                  <a:lnTo>
                    <a:pt x="1007286" y="183448"/>
                  </a:lnTo>
                  <a:lnTo>
                    <a:pt x="1021276" y="184154"/>
                  </a:lnTo>
                  <a:lnTo>
                    <a:pt x="1035266" y="184758"/>
                  </a:lnTo>
                  <a:lnTo>
                    <a:pt x="1049256" y="185276"/>
                  </a:lnTo>
                  <a:lnTo>
                    <a:pt x="1063247" y="185719"/>
                  </a:lnTo>
                  <a:lnTo>
                    <a:pt x="1077237" y="186097"/>
                  </a:lnTo>
                  <a:lnTo>
                    <a:pt x="1091227" y="186420"/>
                  </a:lnTo>
                  <a:lnTo>
                    <a:pt x="1105217" y="186696"/>
                  </a:lnTo>
                  <a:lnTo>
                    <a:pt x="1119207" y="186931"/>
                  </a:lnTo>
                  <a:lnTo>
                    <a:pt x="1133197" y="187131"/>
                  </a:lnTo>
                  <a:lnTo>
                    <a:pt x="1147187" y="187302"/>
                  </a:lnTo>
                  <a:lnTo>
                    <a:pt x="1161177" y="187448"/>
                  </a:lnTo>
                  <a:lnTo>
                    <a:pt x="1175167" y="187572"/>
                  </a:lnTo>
                  <a:lnTo>
                    <a:pt x="1189157" y="187678"/>
                  </a:lnTo>
                  <a:lnTo>
                    <a:pt x="1203148" y="187768"/>
                  </a:lnTo>
                  <a:lnTo>
                    <a:pt x="1217138" y="187845"/>
                  </a:lnTo>
                  <a:lnTo>
                    <a:pt x="1231128" y="187910"/>
                  </a:lnTo>
                  <a:lnTo>
                    <a:pt x="1245118" y="187966"/>
                  </a:lnTo>
                  <a:lnTo>
                    <a:pt x="1259108" y="188013"/>
                  </a:lnTo>
                  <a:lnTo>
                    <a:pt x="1273098" y="188053"/>
                  </a:lnTo>
                  <a:lnTo>
                    <a:pt x="1287088" y="188088"/>
                  </a:lnTo>
                  <a:lnTo>
                    <a:pt x="1301078" y="188117"/>
                  </a:lnTo>
                  <a:lnTo>
                    <a:pt x="1315068" y="188142"/>
                  </a:lnTo>
                  <a:lnTo>
                    <a:pt x="1329058" y="188163"/>
                  </a:lnTo>
                  <a:lnTo>
                    <a:pt x="1343048" y="188181"/>
                  </a:lnTo>
                  <a:lnTo>
                    <a:pt x="1357039" y="188196"/>
                  </a:lnTo>
                  <a:lnTo>
                    <a:pt x="1371029" y="188209"/>
                  </a:lnTo>
                  <a:lnTo>
                    <a:pt x="1385019" y="188220"/>
                  </a:lnTo>
                  <a:lnTo>
                    <a:pt x="1385019" y="188346"/>
                  </a:lnTo>
                  <a:lnTo>
                    <a:pt x="1399009" y="188357"/>
                  </a:lnTo>
                  <a:lnTo>
                    <a:pt x="1412999" y="188370"/>
                  </a:lnTo>
                  <a:lnTo>
                    <a:pt x="1426989" y="188386"/>
                  </a:lnTo>
                  <a:lnTo>
                    <a:pt x="1440979" y="188404"/>
                  </a:lnTo>
                  <a:lnTo>
                    <a:pt x="1454969" y="188425"/>
                  </a:lnTo>
                  <a:lnTo>
                    <a:pt x="1468959" y="188450"/>
                  </a:lnTo>
                  <a:lnTo>
                    <a:pt x="1482949" y="188479"/>
                  </a:lnTo>
                  <a:lnTo>
                    <a:pt x="1496939" y="188513"/>
                  </a:lnTo>
                  <a:lnTo>
                    <a:pt x="1510930" y="188553"/>
                  </a:lnTo>
                  <a:lnTo>
                    <a:pt x="1524920" y="188601"/>
                  </a:lnTo>
                  <a:lnTo>
                    <a:pt x="1538910" y="188656"/>
                  </a:lnTo>
                  <a:lnTo>
                    <a:pt x="1552900" y="188722"/>
                  </a:lnTo>
                  <a:lnTo>
                    <a:pt x="1566890" y="188798"/>
                  </a:lnTo>
                  <a:lnTo>
                    <a:pt x="1580880" y="188888"/>
                  </a:lnTo>
                  <a:lnTo>
                    <a:pt x="1594870" y="188994"/>
                  </a:lnTo>
                  <a:lnTo>
                    <a:pt x="1608860" y="189118"/>
                  </a:lnTo>
                  <a:lnTo>
                    <a:pt x="1622850" y="189264"/>
                  </a:lnTo>
                  <a:lnTo>
                    <a:pt x="1636840" y="189435"/>
                  </a:lnTo>
                  <a:lnTo>
                    <a:pt x="1650830" y="189635"/>
                  </a:lnTo>
                  <a:lnTo>
                    <a:pt x="1664821" y="189871"/>
                  </a:lnTo>
                  <a:lnTo>
                    <a:pt x="1678811" y="190146"/>
                  </a:lnTo>
                  <a:lnTo>
                    <a:pt x="1692801" y="190469"/>
                  </a:lnTo>
                  <a:lnTo>
                    <a:pt x="1706791" y="190848"/>
                  </a:lnTo>
                  <a:lnTo>
                    <a:pt x="1720781" y="191290"/>
                  </a:lnTo>
                  <a:lnTo>
                    <a:pt x="1734771" y="191808"/>
                  </a:lnTo>
                  <a:lnTo>
                    <a:pt x="1748761" y="192413"/>
                  </a:lnTo>
                  <a:lnTo>
                    <a:pt x="1762751" y="193118"/>
                  </a:lnTo>
                  <a:lnTo>
                    <a:pt x="1776741" y="193941"/>
                  </a:lnTo>
                  <a:lnTo>
                    <a:pt x="1790731" y="194899"/>
                  </a:lnTo>
                  <a:lnTo>
                    <a:pt x="1804722" y="196011"/>
                  </a:lnTo>
                  <a:lnTo>
                    <a:pt x="1818712" y="197302"/>
                  </a:lnTo>
                  <a:lnTo>
                    <a:pt x="1832702" y="198796"/>
                  </a:lnTo>
                  <a:lnTo>
                    <a:pt x="1846692" y="200520"/>
                  </a:lnTo>
                  <a:lnTo>
                    <a:pt x="1860682" y="202504"/>
                  </a:lnTo>
                  <a:lnTo>
                    <a:pt x="1874672" y="204780"/>
                  </a:lnTo>
                  <a:lnTo>
                    <a:pt x="1888662" y="207381"/>
                  </a:lnTo>
                  <a:lnTo>
                    <a:pt x="1902652" y="210338"/>
                  </a:lnTo>
                  <a:lnTo>
                    <a:pt x="1916642" y="213685"/>
                  </a:lnTo>
                  <a:lnTo>
                    <a:pt x="1930632" y="217451"/>
                  </a:lnTo>
                  <a:lnTo>
                    <a:pt x="1944622" y="221660"/>
                  </a:lnTo>
                  <a:lnTo>
                    <a:pt x="1958613" y="226332"/>
                  </a:lnTo>
                  <a:lnTo>
                    <a:pt x="1972603" y="231476"/>
                  </a:lnTo>
                  <a:lnTo>
                    <a:pt x="1986593" y="237089"/>
                  </a:lnTo>
                  <a:lnTo>
                    <a:pt x="2000583" y="243156"/>
                  </a:lnTo>
                  <a:lnTo>
                    <a:pt x="2014573" y="249645"/>
                  </a:lnTo>
                  <a:lnTo>
                    <a:pt x="2028563" y="256510"/>
                  </a:lnTo>
                  <a:lnTo>
                    <a:pt x="2042553" y="263686"/>
                  </a:lnTo>
                  <a:lnTo>
                    <a:pt x="2056543" y="271097"/>
                  </a:lnTo>
                  <a:lnTo>
                    <a:pt x="2070533" y="278654"/>
                  </a:lnTo>
                  <a:lnTo>
                    <a:pt x="2084523" y="286259"/>
                  </a:lnTo>
                  <a:lnTo>
                    <a:pt x="2098513" y="293816"/>
                  </a:lnTo>
                  <a:lnTo>
                    <a:pt x="2112504" y="301227"/>
                  </a:lnTo>
                  <a:lnTo>
                    <a:pt x="2126494" y="308403"/>
                  </a:lnTo>
                  <a:lnTo>
                    <a:pt x="2140484" y="315268"/>
                  </a:lnTo>
                  <a:lnTo>
                    <a:pt x="2154474" y="321757"/>
                  </a:lnTo>
                  <a:lnTo>
                    <a:pt x="2168464" y="327824"/>
                  </a:lnTo>
                  <a:lnTo>
                    <a:pt x="2182454" y="333437"/>
                  </a:lnTo>
                  <a:lnTo>
                    <a:pt x="2196444" y="338581"/>
                  </a:lnTo>
                  <a:lnTo>
                    <a:pt x="2210434" y="343253"/>
                  </a:lnTo>
                  <a:lnTo>
                    <a:pt x="2224424" y="347462"/>
                  </a:lnTo>
                  <a:lnTo>
                    <a:pt x="2238414" y="351228"/>
                  </a:lnTo>
                  <a:lnTo>
                    <a:pt x="2252404" y="354575"/>
                  </a:lnTo>
                  <a:lnTo>
                    <a:pt x="2266395" y="357533"/>
                  </a:lnTo>
                  <a:lnTo>
                    <a:pt x="2280385" y="360133"/>
                  </a:lnTo>
                  <a:lnTo>
                    <a:pt x="2294375" y="362409"/>
                  </a:lnTo>
                  <a:lnTo>
                    <a:pt x="2308365" y="364393"/>
                  </a:lnTo>
                  <a:lnTo>
                    <a:pt x="2322355" y="366117"/>
                  </a:lnTo>
                  <a:lnTo>
                    <a:pt x="2336345" y="367611"/>
                  </a:lnTo>
                  <a:lnTo>
                    <a:pt x="2350335" y="368902"/>
                  </a:lnTo>
                  <a:lnTo>
                    <a:pt x="2364325" y="370015"/>
                  </a:lnTo>
                  <a:lnTo>
                    <a:pt x="2378315" y="370972"/>
                  </a:lnTo>
                  <a:lnTo>
                    <a:pt x="2392305" y="371795"/>
                  </a:lnTo>
                  <a:lnTo>
                    <a:pt x="2406296" y="372501"/>
                  </a:lnTo>
                  <a:lnTo>
                    <a:pt x="2420286" y="373105"/>
                  </a:lnTo>
                  <a:lnTo>
                    <a:pt x="2434276" y="373623"/>
                  </a:lnTo>
                  <a:lnTo>
                    <a:pt x="2448266" y="374066"/>
                  </a:lnTo>
                  <a:lnTo>
                    <a:pt x="2462256" y="374444"/>
                  </a:lnTo>
                  <a:lnTo>
                    <a:pt x="2476246" y="374767"/>
                  </a:lnTo>
                  <a:lnTo>
                    <a:pt x="2490236" y="375042"/>
                  </a:lnTo>
                  <a:lnTo>
                    <a:pt x="2504226" y="375278"/>
                  </a:lnTo>
                  <a:lnTo>
                    <a:pt x="2518216" y="375478"/>
                  </a:lnTo>
                  <a:lnTo>
                    <a:pt x="2532206" y="375649"/>
                  </a:lnTo>
                  <a:lnTo>
                    <a:pt x="2546196" y="375795"/>
                  </a:lnTo>
                  <a:lnTo>
                    <a:pt x="2560187" y="375919"/>
                  </a:lnTo>
                  <a:lnTo>
                    <a:pt x="2574177" y="376025"/>
                  </a:lnTo>
                  <a:lnTo>
                    <a:pt x="2588167" y="376115"/>
                  </a:lnTo>
                  <a:lnTo>
                    <a:pt x="2602157" y="376192"/>
                  </a:lnTo>
                  <a:lnTo>
                    <a:pt x="2616147" y="376257"/>
                  </a:lnTo>
                  <a:lnTo>
                    <a:pt x="2630137" y="376312"/>
                  </a:lnTo>
                  <a:lnTo>
                    <a:pt x="2644127" y="376360"/>
                  </a:lnTo>
                  <a:lnTo>
                    <a:pt x="2658117" y="376400"/>
                  </a:lnTo>
                  <a:lnTo>
                    <a:pt x="2672107" y="376434"/>
                  </a:lnTo>
                  <a:lnTo>
                    <a:pt x="2686097" y="376463"/>
                  </a:lnTo>
                  <a:lnTo>
                    <a:pt x="2700087" y="376488"/>
                  </a:lnTo>
                  <a:lnTo>
                    <a:pt x="2714078" y="376509"/>
                  </a:lnTo>
                  <a:lnTo>
                    <a:pt x="2728068" y="376527"/>
                  </a:lnTo>
                  <a:lnTo>
                    <a:pt x="2742058" y="376543"/>
                  </a:lnTo>
                  <a:lnTo>
                    <a:pt x="2756048" y="376556"/>
                  </a:lnTo>
                  <a:lnTo>
                    <a:pt x="2770038" y="376567"/>
                  </a:lnTo>
                  <a:lnTo>
                    <a:pt x="2770038" y="376630"/>
                  </a:lnTo>
                  <a:lnTo>
                    <a:pt x="2784028" y="376630"/>
                  </a:lnTo>
                  <a:lnTo>
                    <a:pt x="2798018" y="376630"/>
                  </a:lnTo>
                  <a:lnTo>
                    <a:pt x="2812008" y="376630"/>
                  </a:lnTo>
                  <a:lnTo>
                    <a:pt x="2825998" y="376630"/>
                  </a:lnTo>
                  <a:lnTo>
                    <a:pt x="2839988" y="376630"/>
                  </a:lnTo>
                  <a:lnTo>
                    <a:pt x="2853978" y="376630"/>
                  </a:lnTo>
                  <a:lnTo>
                    <a:pt x="2867969" y="376630"/>
                  </a:lnTo>
                  <a:lnTo>
                    <a:pt x="2881959" y="376630"/>
                  </a:lnTo>
                  <a:lnTo>
                    <a:pt x="2895949" y="376630"/>
                  </a:lnTo>
                  <a:lnTo>
                    <a:pt x="2909939" y="376630"/>
                  </a:lnTo>
                  <a:lnTo>
                    <a:pt x="2923929" y="376630"/>
                  </a:lnTo>
                  <a:lnTo>
                    <a:pt x="2937919" y="376630"/>
                  </a:lnTo>
                  <a:lnTo>
                    <a:pt x="2951909" y="376630"/>
                  </a:lnTo>
                  <a:lnTo>
                    <a:pt x="2965899" y="376630"/>
                  </a:lnTo>
                  <a:lnTo>
                    <a:pt x="2979889" y="376630"/>
                  </a:lnTo>
                  <a:lnTo>
                    <a:pt x="2993879" y="376630"/>
                  </a:lnTo>
                  <a:lnTo>
                    <a:pt x="3007870" y="376630"/>
                  </a:lnTo>
                  <a:lnTo>
                    <a:pt x="3021860" y="376630"/>
                  </a:lnTo>
                  <a:lnTo>
                    <a:pt x="3035850" y="376630"/>
                  </a:lnTo>
                  <a:lnTo>
                    <a:pt x="3049840" y="376630"/>
                  </a:lnTo>
                  <a:lnTo>
                    <a:pt x="3063830" y="376630"/>
                  </a:lnTo>
                  <a:lnTo>
                    <a:pt x="3077820" y="376630"/>
                  </a:lnTo>
                  <a:lnTo>
                    <a:pt x="3091810" y="376630"/>
                  </a:lnTo>
                  <a:lnTo>
                    <a:pt x="3105800" y="376630"/>
                  </a:lnTo>
                  <a:lnTo>
                    <a:pt x="3119790" y="376630"/>
                  </a:lnTo>
                  <a:lnTo>
                    <a:pt x="3133780" y="376630"/>
                  </a:lnTo>
                  <a:lnTo>
                    <a:pt x="3147770" y="376630"/>
                  </a:lnTo>
                  <a:lnTo>
                    <a:pt x="3161761" y="376630"/>
                  </a:lnTo>
                  <a:lnTo>
                    <a:pt x="3175751" y="376630"/>
                  </a:lnTo>
                  <a:lnTo>
                    <a:pt x="3189741" y="376630"/>
                  </a:lnTo>
                  <a:lnTo>
                    <a:pt x="3203731" y="376630"/>
                  </a:lnTo>
                  <a:lnTo>
                    <a:pt x="3217721" y="376630"/>
                  </a:lnTo>
                  <a:lnTo>
                    <a:pt x="3231711" y="376630"/>
                  </a:lnTo>
                  <a:lnTo>
                    <a:pt x="3245701" y="376630"/>
                  </a:lnTo>
                  <a:lnTo>
                    <a:pt x="3259691" y="376630"/>
                  </a:lnTo>
                  <a:lnTo>
                    <a:pt x="3273681" y="376630"/>
                  </a:lnTo>
                  <a:lnTo>
                    <a:pt x="3287671" y="376630"/>
                  </a:lnTo>
                  <a:lnTo>
                    <a:pt x="3301661" y="376630"/>
                  </a:lnTo>
                  <a:lnTo>
                    <a:pt x="3315652" y="376630"/>
                  </a:lnTo>
                  <a:lnTo>
                    <a:pt x="3329642" y="376630"/>
                  </a:lnTo>
                  <a:lnTo>
                    <a:pt x="3343632" y="376630"/>
                  </a:lnTo>
                  <a:lnTo>
                    <a:pt x="3357622" y="376630"/>
                  </a:lnTo>
                  <a:lnTo>
                    <a:pt x="3371612" y="376630"/>
                  </a:lnTo>
                  <a:lnTo>
                    <a:pt x="3385602" y="376630"/>
                  </a:lnTo>
                  <a:lnTo>
                    <a:pt x="3399592" y="376630"/>
                  </a:lnTo>
                  <a:lnTo>
                    <a:pt x="3413582" y="376630"/>
                  </a:lnTo>
                  <a:lnTo>
                    <a:pt x="3427572" y="376630"/>
                  </a:lnTo>
                  <a:lnTo>
                    <a:pt x="3441562" y="376630"/>
                  </a:lnTo>
                  <a:lnTo>
                    <a:pt x="3455552" y="376630"/>
                  </a:lnTo>
                  <a:lnTo>
                    <a:pt x="3469543" y="376630"/>
                  </a:lnTo>
                  <a:lnTo>
                    <a:pt x="3483533" y="376630"/>
                  </a:lnTo>
                  <a:lnTo>
                    <a:pt x="3497523" y="376630"/>
                  </a:lnTo>
                  <a:lnTo>
                    <a:pt x="3511513" y="376630"/>
                  </a:lnTo>
                  <a:lnTo>
                    <a:pt x="3525503" y="376630"/>
                  </a:lnTo>
                  <a:lnTo>
                    <a:pt x="3539493" y="376630"/>
                  </a:lnTo>
                  <a:lnTo>
                    <a:pt x="3553483" y="376630"/>
                  </a:lnTo>
                  <a:lnTo>
                    <a:pt x="3567473" y="376630"/>
                  </a:lnTo>
                  <a:lnTo>
                    <a:pt x="3581463" y="376630"/>
                  </a:lnTo>
                  <a:lnTo>
                    <a:pt x="3595453" y="376630"/>
                  </a:lnTo>
                  <a:lnTo>
                    <a:pt x="3609444" y="376630"/>
                  </a:lnTo>
                  <a:lnTo>
                    <a:pt x="3623434" y="376630"/>
                  </a:lnTo>
                  <a:lnTo>
                    <a:pt x="3637424" y="376630"/>
                  </a:lnTo>
                  <a:lnTo>
                    <a:pt x="3651414" y="376630"/>
                  </a:lnTo>
                  <a:lnTo>
                    <a:pt x="3665404" y="376630"/>
                  </a:lnTo>
                  <a:lnTo>
                    <a:pt x="3679394" y="376630"/>
                  </a:lnTo>
                  <a:lnTo>
                    <a:pt x="3693384" y="376630"/>
                  </a:lnTo>
                  <a:lnTo>
                    <a:pt x="3707374" y="376630"/>
                  </a:lnTo>
                  <a:lnTo>
                    <a:pt x="3721364" y="376630"/>
                  </a:lnTo>
                  <a:lnTo>
                    <a:pt x="3735354" y="376630"/>
                  </a:lnTo>
                  <a:lnTo>
                    <a:pt x="3749344" y="376630"/>
                  </a:lnTo>
                  <a:lnTo>
                    <a:pt x="3763335" y="376630"/>
                  </a:lnTo>
                  <a:lnTo>
                    <a:pt x="3777325" y="376630"/>
                  </a:lnTo>
                  <a:lnTo>
                    <a:pt x="3791315" y="376630"/>
                  </a:lnTo>
                  <a:lnTo>
                    <a:pt x="3805305" y="376630"/>
                  </a:lnTo>
                  <a:lnTo>
                    <a:pt x="3819295" y="376630"/>
                  </a:lnTo>
                  <a:lnTo>
                    <a:pt x="3833285" y="376630"/>
                  </a:lnTo>
                  <a:lnTo>
                    <a:pt x="3847275" y="376630"/>
                  </a:lnTo>
                  <a:lnTo>
                    <a:pt x="3861265" y="376630"/>
                  </a:lnTo>
                  <a:lnTo>
                    <a:pt x="3875255" y="376630"/>
                  </a:lnTo>
                  <a:lnTo>
                    <a:pt x="3889245" y="376630"/>
                  </a:lnTo>
                  <a:lnTo>
                    <a:pt x="3903235" y="376630"/>
                  </a:lnTo>
                  <a:lnTo>
                    <a:pt x="3917226" y="376630"/>
                  </a:lnTo>
                  <a:lnTo>
                    <a:pt x="3931216" y="376630"/>
                  </a:lnTo>
                  <a:lnTo>
                    <a:pt x="3945206" y="376630"/>
                  </a:lnTo>
                  <a:lnTo>
                    <a:pt x="3959196" y="376630"/>
                  </a:lnTo>
                  <a:lnTo>
                    <a:pt x="3973186" y="376630"/>
                  </a:lnTo>
                  <a:lnTo>
                    <a:pt x="3987176" y="376630"/>
                  </a:lnTo>
                  <a:lnTo>
                    <a:pt x="4001166" y="376630"/>
                  </a:lnTo>
                  <a:lnTo>
                    <a:pt x="4015156" y="376630"/>
                  </a:lnTo>
                  <a:lnTo>
                    <a:pt x="4029146" y="376630"/>
                  </a:lnTo>
                  <a:lnTo>
                    <a:pt x="4043136" y="376630"/>
                  </a:lnTo>
                  <a:lnTo>
                    <a:pt x="4057126" y="376630"/>
                  </a:lnTo>
                  <a:lnTo>
                    <a:pt x="4071117" y="376630"/>
                  </a:lnTo>
                  <a:lnTo>
                    <a:pt x="4085107" y="376630"/>
                  </a:lnTo>
                  <a:lnTo>
                    <a:pt x="4099097" y="376630"/>
                  </a:lnTo>
                  <a:lnTo>
                    <a:pt x="4113087" y="376630"/>
                  </a:lnTo>
                  <a:lnTo>
                    <a:pt x="4127077" y="376630"/>
                  </a:lnTo>
                  <a:lnTo>
                    <a:pt x="4141067" y="376630"/>
                  </a:lnTo>
                  <a:lnTo>
                    <a:pt x="4155057" y="376630"/>
                  </a:lnTo>
                </a:path>
              </a:pathLst>
            </a:custGeom>
            <a:ln w="40651" cap="flat">
              <a:solidFill>
                <a:srgbClr val="D3D3D3">
                  <a:alpha val="100000"/>
                </a:srgbClr>
              </a:solidFill>
              <a:prstDash val="solid"/>
              <a:round/>
            </a:ln>
          </p:spPr>
          <p:txBody>
            <a:bodyPr/>
            <a:lstStyle/>
            <a:p/>
          </p:txBody>
        </p:sp>
        <p:sp>
          <p:nvSpPr>
            <p:cNvPr id="57" name="pl57"/>
            <p:cNvSpPr/>
            <p:nvPr/>
          </p:nvSpPr>
          <p:spPr>
            <a:xfrm>
              <a:off x="2737948" y="1093605"/>
              <a:ext cx="4155057" cy="1506079"/>
            </a:xfrm>
            <a:custGeom>
              <a:avLst/>
              <a:pathLst>
                <a:path w="4155057" h="1506079">
                  <a:moveTo>
                    <a:pt x="0" y="376567"/>
                  </a:moveTo>
                  <a:lnTo>
                    <a:pt x="13990" y="376578"/>
                  </a:lnTo>
                  <a:lnTo>
                    <a:pt x="27980" y="376591"/>
                  </a:lnTo>
                  <a:lnTo>
                    <a:pt x="41970" y="376606"/>
                  </a:lnTo>
                  <a:lnTo>
                    <a:pt x="55960" y="376624"/>
                  </a:lnTo>
                  <a:lnTo>
                    <a:pt x="69950" y="376645"/>
                  </a:lnTo>
                  <a:lnTo>
                    <a:pt x="83940" y="376670"/>
                  </a:lnTo>
                  <a:lnTo>
                    <a:pt x="97930" y="376699"/>
                  </a:lnTo>
                  <a:lnTo>
                    <a:pt x="111920" y="376734"/>
                  </a:lnTo>
                  <a:lnTo>
                    <a:pt x="125910" y="376774"/>
                  </a:lnTo>
                  <a:lnTo>
                    <a:pt x="139900" y="376821"/>
                  </a:lnTo>
                  <a:lnTo>
                    <a:pt x="153891" y="376877"/>
                  </a:lnTo>
                  <a:lnTo>
                    <a:pt x="167881" y="376942"/>
                  </a:lnTo>
                  <a:lnTo>
                    <a:pt x="181871" y="377019"/>
                  </a:lnTo>
                  <a:lnTo>
                    <a:pt x="195861" y="377109"/>
                  </a:lnTo>
                  <a:lnTo>
                    <a:pt x="209851" y="377215"/>
                  </a:lnTo>
                  <a:lnTo>
                    <a:pt x="223841" y="377339"/>
                  </a:lnTo>
                  <a:lnTo>
                    <a:pt x="237831" y="377484"/>
                  </a:lnTo>
                  <a:lnTo>
                    <a:pt x="251821" y="377655"/>
                  </a:lnTo>
                  <a:lnTo>
                    <a:pt x="265811" y="377856"/>
                  </a:lnTo>
                  <a:lnTo>
                    <a:pt x="279801" y="378091"/>
                  </a:lnTo>
                  <a:lnTo>
                    <a:pt x="293791" y="378367"/>
                  </a:lnTo>
                  <a:lnTo>
                    <a:pt x="307782" y="378690"/>
                  </a:lnTo>
                  <a:lnTo>
                    <a:pt x="321772" y="379068"/>
                  </a:lnTo>
                  <a:lnTo>
                    <a:pt x="335762" y="379511"/>
                  </a:lnTo>
                  <a:lnTo>
                    <a:pt x="349752" y="380028"/>
                  </a:lnTo>
                  <a:lnTo>
                    <a:pt x="363742" y="380633"/>
                  </a:lnTo>
                  <a:lnTo>
                    <a:pt x="377732" y="381339"/>
                  </a:lnTo>
                  <a:lnTo>
                    <a:pt x="391722" y="382161"/>
                  </a:lnTo>
                  <a:lnTo>
                    <a:pt x="405712" y="383119"/>
                  </a:lnTo>
                  <a:lnTo>
                    <a:pt x="419702" y="384232"/>
                  </a:lnTo>
                  <a:lnTo>
                    <a:pt x="433692" y="385523"/>
                  </a:lnTo>
                  <a:lnTo>
                    <a:pt x="447682" y="387016"/>
                  </a:lnTo>
                  <a:lnTo>
                    <a:pt x="461673" y="388740"/>
                  </a:lnTo>
                  <a:lnTo>
                    <a:pt x="475663" y="390725"/>
                  </a:lnTo>
                  <a:lnTo>
                    <a:pt x="489653" y="393001"/>
                  </a:lnTo>
                  <a:lnTo>
                    <a:pt x="503643" y="395601"/>
                  </a:lnTo>
                  <a:lnTo>
                    <a:pt x="517633" y="398559"/>
                  </a:lnTo>
                  <a:lnTo>
                    <a:pt x="531623" y="401906"/>
                  </a:lnTo>
                  <a:lnTo>
                    <a:pt x="545613" y="405671"/>
                  </a:lnTo>
                  <a:lnTo>
                    <a:pt x="559603" y="409881"/>
                  </a:lnTo>
                  <a:lnTo>
                    <a:pt x="573593" y="414553"/>
                  </a:lnTo>
                  <a:lnTo>
                    <a:pt x="587583" y="419696"/>
                  </a:lnTo>
                  <a:lnTo>
                    <a:pt x="601574" y="425310"/>
                  </a:lnTo>
                  <a:lnTo>
                    <a:pt x="615564" y="431376"/>
                  </a:lnTo>
                  <a:lnTo>
                    <a:pt x="629554" y="437866"/>
                  </a:lnTo>
                  <a:lnTo>
                    <a:pt x="643544" y="444730"/>
                  </a:lnTo>
                  <a:lnTo>
                    <a:pt x="657534" y="451907"/>
                  </a:lnTo>
                  <a:lnTo>
                    <a:pt x="671524" y="459318"/>
                  </a:lnTo>
                  <a:lnTo>
                    <a:pt x="685514" y="466874"/>
                  </a:lnTo>
                  <a:lnTo>
                    <a:pt x="699504" y="474480"/>
                  </a:lnTo>
                  <a:lnTo>
                    <a:pt x="713494" y="482036"/>
                  </a:lnTo>
                  <a:lnTo>
                    <a:pt x="727484" y="489447"/>
                  </a:lnTo>
                  <a:lnTo>
                    <a:pt x="741474" y="496624"/>
                  </a:lnTo>
                  <a:lnTo>
                    <a:pt x="755465" y="503488"/>
                  </a:lnTo>
                  <a:lnTo>
                    <a:pt x="769455" y="509978"/>
                  </a:lnTo>
                  <a:lnTo>
                    <a:pt x="783445" y="516045"/>
                  </a:lnTo>
                  <a:lnTo>
                    <a:pt x="797435" y="521658"/>
                  </a:lnTo>
                  <a:lnTo>
                    <a:pt x="811425" y="526801"/>
                  </a:lnTo>
                  <a:lnTo>
                    <a:pt x="825415" y="531473"/>
                  </a:lnTo>
                  <a:lnTo>
                    <a:pt x="839405" y="535683"/>
                  </a:lnTo>
                  <a:lnTo>
                    <a:pt x="853395" y="539449"/>
                  </a:lnTo>
                  <a:lnTo>
                    <a:pt x="867385" y="542795"/>
                  </a:lnTo>
                  <a:lnTo>
                    <a:pt x="881375" y="545753"/>
                  </a:lnTo>
                  <a:lnTo>
                    <a:pt x="895365" y="548353"/>
                  </a:lnTo>
                  <a:lnTo>
                    <a:pt x="909356" y="550629"/>
                  </a:lnTo>
                  <a:lnTo>
                    <a:pt x="923346" y="552614"/>
                  </a:lnTo>
                  <a:lnTo>
                    <a:pt x="937336" y="554338"/>
                  </a:lnTo>
                  <a:lnTo>
                    <a:pt x="951326" y="555832"/>
                  </a:lnTo>
                  <a:lnTo>
                    <a:pt x="965316" y="557122"/>
                  </a:lnTo>
                  <a:lnTo>
                    <a:pt x="979306" y="558235"/>
                  </a:lnTo>
                  <a:lnTo>
                    <a:pt x="993296" y="559193"/>
                  </a:lnTo>
                  <a:lnTo>
                    <a:pt x="1007286" y="560015"/>
                  </a:lnTo>
                  <a:lnTo>
                    <a:pt x="1021276" y="560721"/>
                  </a:lnTo>
                  <a:lnTo>
                    <a:pt x="1035266" y="561326"/>
                  </a:lnTo>
                  <a:lnTo>
                    <a:pt x="1049256" y="561843"/>
                  </a:lnTo>
                  <a:lnTo>
                    <a:pt x="1063247" y="562286"/>
                  </a:lnTo>
                  <a:lnTo>
                    <a:pt x="1077237" y="562664"/>
                  </a:lnTo>
                  <a:lnTo>
                    <a:pt x="1091227" y="562987"/>
                  </a:lnTo>
                  <a:lnTo>
                    <a:pt x="1105217" y="563263"/>
                  </a:lnTo>
                  <a:lnTo>
                    <a:pt x="1119207" y="563498"/>
                  </a:lnTo>
                  <a:lnTo>
                    <a:pt x="1133197" y="563699"/>
                  </a:lnTo>
                  <a:lnTo>
                    <a:pt x="1147187" y="563870"/>
                  </a:lnTo>
                  <a:lnTo>
                    <a:pt x="1161177" y="564015"/>
                  </a:lnTo>
                  <a:lnTo>
                    <a:pt x="1175167" y="564140"/>
                  </a:lnTo>
                  <a:lnTo>
                    <a:pt x="1189157" y="564245"/>
                  </a:lnTo>
                  <a:lnTo>
                    <a:pt x="1203148" y="564335"/>
                  </a:lnTo>
                  <a:lnTo>
                    <a:pt x="1217138" y="564412"/>
                  </a:lnTo>
                  <a:lnTo>
                    <a:pt x="1231128" y="564477"/>
                  </a:lnTo>
                  <a:lnTo>
                    <a:pt x="1245118" y="564533"/>
                  </a:lnTo>
                  <a:lnTo>
                    <a:pt x="1259108" y="564580"/>
                  </a:lnTo>
                  <a:lnTo>
                    <a:pt x="1273098" y="564621"/>
                  </a:lnTo>
                  <a:lnTo>
                    <a:pt x="1287088" y="564655"/>
                  </a:lnTo>
                  <a:lnTo>
                    <a:pt x="1301078" y="564684"/>
                  </a:lnTo>
                  <a:lnTo>
                    <a:pt x="1315068" y="564709"/>
                  </a:lnTo>
                  <a:lnTo>
                    <a:pt x="1329058" y="564730"/>
                  </a:lnTo>
                  <a:lnTo>
                    <a:pt x="1343048" y="564748"/>
                  </a:lnTo>
                  <a:lnTo>
                    <a:pt x="1357039" y="564763"/>
                  </a:lnTo>
                  <a:lnTo>
                    <a:pt x="1371029" y="564776"/>
                  </a:lnTo>
                  <a:lnTo>
                    <a:pt x="1385019" y="564787"/>
                  </a:lnTo>
                  <a:lnTo>
                    <a:pt x="1385019" y="564661"/>
                  </a:lnTo>
                  <a:lnTo>
                    <a:pt x="1399009" y="564628"/>
                  </a:lnTo>
                  <a:lnTo>
                    <a:pt x="1412999" y="564589"/>
                  </a:lnTo>
                  <a:lnTo>
                    <a:pt x="1426989" y="564543"/>
                  </a:lnTo>
                  <a:lnTo>
                    <a:pt x="1440979" y="564489"/>
                  </a:lnTo>
                  <a:lnTo>
                    <a:pt x="1454969" y="564426"/>
                  </a:lnTo>
                  <a:lnTo>
                    <a:pt x="1468959" y="564351"/>
                  </a:lnTo>
                  <a:lnTo>
                    <a:pt x="1482949" y="564264"/>
                  </a:lnTo>
                  <a:lnTo>
                    <a:pt x="1496939" y="564161"/>
                  </a:lnTo>
                  <a:lnTo>
                    <a:pt x="1510930" y="564040"/>
                  </a:lnTo>
                  <a:lnTo>
                    <a:pt x="1524920" y="563898"/>
                  </a:lnTo>
                  <a:lnTo>
                    <a:pt x="1538910" y="563731"/>
                  </a:lnTo>
                  <a:lnTo>
                    <a:pt x="1552900" y="563535"/>
                  </a:lnTo>
                  <a:lnTo>
                    <a:pt x="1566890" y="563305"/>
                  </a:lnTo>
                  <a:lnTo>
                    <a:pt x="1580880" y="563035"/>
                  </a:lnTo>
                  <a:lnTo>
                    <a:pt x="1594870" y="562718"/>
                  </a:lnTo>
                  <a:lnTo>
                    <a:pt x="1608860" y="562345"/>
                  </a:lnTo>
                  <a:lnTo>
                    <a:pt x="1622850" y="561908"/>
                  </a:lnTo>
                  <a:lnTo>
                    <a:pt x="1636840" y="561395"/>
                  </a:lnTo>
                  <a:lnTo>
                    <a:pt x="1650830" y="560794"/>
                  </a:lnTo>
                  <a:lnTo>
                    <a:pt x="1664821" y="560088"/>
                  </a:lnTo>
                  <a:lnTo>
                    <a:pt x="1678811" y="559261"/>
                  </a:lnTo>
                  <a:lnTo>
                    <a:pt x="1692801" y="558292"/>
                  </a:lnTo>
                  <a:lnTo>
                    <a:pt x="1706791" y="557157"/>
                  </a:lnTo>
                  <a:lnTo>
                    <a:pt x="1720781" y="555829"/>
                  </a:lnTo>
                  <a:lnTo>
                    <a:pt x="1734771" y="554276"/>
                  </a:lnTo>
                  <a:lnTo>
                    <a:pt x="1748761" y="552462"/>
                  </a:lnTo>
                  <a:lnTo>
                    <a:pt x="1762751" y="550345"/>
                  </a:lnTo>
                  <a:lnTo>
                    <a:pt x="1776741" y="547877"/>
                  </a:lnTo>
                  <a:lnTo>
                    <a:pt x="1790731" y="545004"/>
                  </a:lnTo>
                  <a:lnTo>
                    <a:pt x="1804722" y="541666"/>
                  </a:lnTo>
                  <a:lnTo>
                    <a:pt x="1818712" y="537794"/>
                  </a:lnTo>
                  <a:lnTo>
                    <a:pt x="1832702" y="533313"/>
                  </a:lnTo>
                  <a:lnTo>
                    <a:pt x="1846692" y="528140"/>
                  </a:lnTo>
                  <a:lnTo>
                    <a:pt x="1860682" y="522187"/>
                  </a:lnTo>
                  <a:lnTo>
                    <a:pt x="1874672" y="515359"/>
                  </a:lnTo>
                  <a:lnTo>
                    <a:pt x="1888662" y="507558"/>
                  </a:lnTo>
                  <a:lnTo>
                    <a:pt x="1902652" y="498685"/>
                  </a:lnTo>
                  <a:lnTo>
                    <a:pt x="1916642" y="488645"/>
                  </a:lnTo>
                  <a:lnTo>
                    <a:pt x="1930632" y="477347"/>
                  </a:lnTo>
                  <a:lnTo>
                    <a:pt x="1944622" y="464719"/>
                  </a:lnTo>
                  <a:lnTo>
                    <a:pt x="1958613" y="450703"/>
                  </a:lnTo>
                  <a:lnTo>
                    <a:pt x="1972603" y="435272"/>
                  </a:lnTo>
                  <a:lnTo>
                    <a:pt x="1986593" y="418433"/>
                  </a:lnTo>
                  <a:lnTo>
                    <a:pt x="2000583" y="400232"/>
                  </a:lnTo>
                  <a:lnTo>
                    <a:pt x="2014573" y="380764"/>
                  </a:lnTo>
                  <a:lnTo>
                    <a:pt x="2028563" y="360170"/>
                  </a:lnTo>
                  <a:lnTo>
                    <a:pt x="2042553" y="338641"/>
                  </a:lnTo>
                  <a:lnTo>
                    <a:pt x="2056543" y="316408"/>
                  </a:lnTo>
                  <a:lnTo>
                    <a:pt x="2070533" y="293739"/>
                  </a:lnTo>
                  <a:lnTo>
                    <a:pt x="2084523" y="270921"/>
                  </a:lnTo>
                  <a:lnTo>
                    <a:pt x="2098513" y="248252"/>
                  </a:lnTo>
                  <a:lnTo>
                    <a:pt x="2112504" y="226019"/>
                  </a:lnTo>
                  <a:lnTo>
                    <a:pt x="2126494" y="204490"/>
                  </a:lnTo>
                  <a:lnTo>
                    <a:pt x="2140484" y="183897"/>
                  </a:lnTo>
                  <a:lnTo>
                    <a:pt x="2154474" y="164428"/>
                  </a:lnTo>
                  <a:lnTo>
                    <a:pt x="2168464" y="146228"/>
                  </a:lnTo>
                  <a:lnTo>
                    <a:pt x="2182454" y="129388"/>
                  </a:lnTo>
                  <a:lnTo>
                    <a:pt x="2196444" y="113958"/>
                  </a:lnTo>
                  <a:lnTo>
                    <a:pt x="2210434" y="99942"/>
                  </a:lnTo>
                  <a:lnTo>
                    <a:pt x="2224424" y="87313"/>
                  </a:lnTo>
                  <a:lnTo>
                    <a:pt x="2238414" y="76016"/>
                  </a:lnTo>
                  <a:lnTo>
                    <a:pt x="2252404" y="65975"/>
                  </a:lnTo>
                  <a:lnTo>
                    <a:pt x="2266395" y="57102"/>
                  </a:lnTo>
                  <a:lnTo>
                    <a:pt x="2280385" y="49301"/>
                  </a:lnTo>
                  <a:lnTo>
                    <a:pt x="2294375" y="42473"/>
                  </a:lnTo>
                  <a:lnTo>
                    <a:pt x="2308365" y="36520"/>
                  </a:lnTo>
                  <a:lnTo>
                    <a:pt x="2322355" y="31348"/>
                  </a:lnTo>
                  <a:lnTo>
                    <a:pt x="2336345" y="26867"/>
                  </a:lnTo>
                  <a:lnTo>
                    <a:pt x="2350335" y="22995"/>
                  </a:lnTo>
                  <a:lnTo>
                    <a:pt x="2364325" y="19656"/>
                  </a:lnTo>
                  <a:lnTo>
                    <a:pt x="2378315" y="16783"/>
                  </a:lnTo>
                  <a:lnTo>
                    <a:pt x="2392305" y="14315"/>
                  </a:lnTo>
                  <a:lnTo>
                    <a:pt x="2406296" y="12198"/>
                  </a:lnTo>
                  <a:lnTo>
                    <a:pt x="2420286" y="10384"/>
                  </a:lnTo>
                  <a:lnTo>
                    <a:pt x="2434276" y="8831"/>
                  </a:lnTo>
                  <a:lnTo>
                    <a:pt x="2448266" y="7503"/>
                  </a:lnTo>
                  <a:lnTo>
                    <a:pt x="2462256" y="6369"/>
                  </a:lnTo>
                  <a:lnTo>
                    <a:pt x="2476246" y="5400"/>
                  </a:lnTo>
                  <a:lnTo>
                    <a:pt x="2490236" y="4572"/>
                  </a:lnTo>
                  <a:lnTo>
                    <a:pt x="2504226" y="3867"/>
                  </a:lnTo>
                  <a:lnTo>
                    <a:pt x="2518216" y="3265"/>
                  </a:lnTo>
                  <a:lnTo>
                    <a:pt x="2532206" y="2752"/>
                  </a:lnTo>
                  <a:lnTo>
                    <a:pt x="2546196" y="2315"/>
                  </a:lnTo>
                  <a:lnTo>
                    <a:pt x="2560187" y="1943"/>
                  </a:lnTo>
                  <a:lnTo>
                    <a:pt x="2574177" y="1625"/>
                  </a:lnTo>
                  <a:lnTo>
                    <a:pt x="2588167" y="1355"/>
                  </a:lnTo>
                  <a:lnTo>
                    <a:pt x="2602157" y="1125"/>
                  </a:lnTo>
                  <a:lnTo>
                    <a:pt x="2616147" y="929"/>
                  </a:lnTo>
                  <a:lnTo>
                    <a:pt x="2630137" y="763"/>
                  </a:lnTo>
                  <a:lnTo>
                    <a:pt x="2644127" y="621"/>
                  </a:lnTo>
                  <a:lnTo>
                    <a:pt x="2658117" y="500"/>
                  </a:lnTo>
                  <a:lnTo>
                    <a:pt x="2672107" y="397"/>
                  </a:lnTo>
                  <a:lnTo>
                    <a:pt x="2686097" y="309"/>
                  </a:lnTo>
                  <a:lnTo>
                    <a:pt x="2700087" y="235"/>
                  </a:lnTo>
                  <a:lnTo>
                    <a:pt x="2714078" y="172"/>
                  </a:lnTo>
                  <a:lnTo>
                    <a:pt x="2728068" y="118"/>
                  </a:lnTo>
                  <a:lnTo>
                    <a:pt x="2742058" y="72"/>
                  </a:lnTo>
                  <a:lnTo>
                    <a:pt x="2756048" y="33"/>
                  </a:lnTo>
                  <a:lnTo>
                    <a:pt x="2770038" y="0"/>
                  </a:lnTo>
                  <a:lnTo>
                    <a:pt x="2770038" y="315"/>
                  </a:lnTo>
                  <a:lnTo>
                    <a:pt x="2784028" y="404"/>
                  </a:lnTo>
                  <a:lnTo>
                    <a:pt x="2798018" y="508"/>
                  </a:lnTo>
                  <a:lnTo>
                    <a:pt x="2812008" y="630"/>
                  </a:lnTo>
                  <a:lnTo>
                    <a:pt x="2825998" y="774"/>
                  </a:lnTo>
                  <a:lnTo>
                    <a:pt x="2839988" y="943"/>
                  </a:lnTo>
                  <a:lnTo>
                    <a:pt x="2853978" y="1142"/>
                  </a:lnTo>
                  <a:lnTo>
                    <a:pt x="2867969" y="1375"/>
                  </a:lnTo>
                  <a:lnTo>
                    <a:pt x="2881959" y="1649"/>
                  </a:lnTo>
                  <a:lnTo>
                    <a:pt x="2895949" y="1972"/>
                  </a:lnTo>
                  <a:lnTo>
                    <a:pt x="2909939" y="2350"/>
                  </a:lnTo>
                  <a:lnTo>
                    <a:pt x="2923929" y="2795"/>
                  </a:lnTo>
                  <a:lnTo>
                    <a:pt x="2937919" y="3317"/>
                  </a:lnTo>
                  <a:lnTo>
                    <a:pt x="2951909" y="3931"/>
                  </a:lnTo>
                  <a:lnTo>
                    <a:pt x="2965899" y="4651"/>
                  </a:lnTo>
                  <a:lnTo>
                    <a:pt x="2979889" y="5497"/>
                  </a:lnTo>
                  <a:lnTo>
                    <a:pt x="2993879" y="6490"/>
                  </a:lnTo>
                  <a:lnTo>
                    <a:pt x="3007870" y="7656"/>
                  </a:lnTo>
                  <a:lnTo>
                    <a:pt x="3021860" y="9024"/>
                  </a:lnTo>
                  <a:lnTo>
                    <a:pt x="3035850" y="10628"/>
                  </a:lnTo>
                  <a:lnTo>
                    <a:pt x="3049840" y="12510"/>
                  </a:lnTo>
                  <a:lnTo>
                    <a:pt x="3063830" y="14715"/>
                  </a:lnTo>
                  <a:lnTo>
                    <a:pt x="3077820" y="17300"/>
                  </a:lnTo>
                  <a:lnTo>
                    <a:pt x="3091810" y="20326"/>
                  </a:lnTo>
                  <a:lnTo>
                    <a:pt x="3105800" y="23867"/>
                  </a:lnTo>
                  <a:lnTo>
                    <a:pt x="3119790" y="28008"/>
                  </a:lnTo>
                  <a:lnTo>
                    <a:pt x="3133780" y="32845"/>
                  </a:lnTo>
                  <a:lnTo>
                    <a:pt x="3147770" y="38491"/>
                  </a:lnTo>
                  <a:lnTo>
                    <a:pt x="3161761" y="45073"/>
                  </a:lnTo>
                  <a:lnTo>
                    <a:pt x="3175751" y="52733"/>
                  </a:lnTo>
                  <a:lnTo>
                    <a:pt x="3189741" y="61635"/>
                  </a:lnTo>
                  <a:lnTo>
                    <a:pt x="3203731" y="71961"/>
                  </a:lnTo>
                  <a:lnTo>
                    <a:pt x="3217721" y="83910"/>
                  </a:lnTo>
                  <a:lnTo>
                    <a:pt x="3231711" y="97704"/>
                  </a:lnTo>
                  <a:lnTo>
                    <a:pt x="3245701" y="113579"/>
                  </a:lnTo>
                  <a:lnTo>
                    <a:pt x="3259691" y="131787"/>
                  </a:lnTo>
                  <a:lnTo>
                    <a:pt x="3273681" y="152590"/>
                  </a:lnTo>
                  <a:lnTo>
                    <a:pt x="3287671" y="176250"/>
                  </a:lnTo>
                  <a:lnTo>
                    <a:pt x="3301661" y="203026"/>
                  </a:lnTo>
                  <a:lnTo>
                    <a:pt x="3315652" y="233151"/>
                  </a:lnTo>
                  <a:lnTo>
                    <a:pt x="3329642" y="266828"/>
                  </a:lnTo>
                  <a:lnTo>
                    <a:pt x="3343632" y="304204"/>
                  </a:lnTo>
                  <a:lnTo>
                    <a:pt x="3357622" y="345353"/>
                  </a:lnTo>
                  <a:lnTo>
                    <a:pt x="3371612" y="390258"/>
                  </a:lnTo>
                  <a:lnTo>
                    <a:pt x="3385602" y="438792"/>
                  </a:lnTo>
                  <a:lnTo>
                    <a:pt x="3399592" y="490707"/>
                  </a:lnTo>
                  <a:lnTo>
                    <a:pt x="3413582" y="545623"/>
                  </a:lnTo>
                  <a:lnTo>
                    <a:pt x="3427572" y="603035"/>
                  </a:lnTo>
                  <a:lnTo>
                    <a:pt x="3441562" y="662322"/>
                  </a:lnTo>
                  <a:lnTo>
                    <a:pt x="3455552" y="722774"/>
                  </a:lnTo>
                  <a:lnTo>
                    <a:pt x="3469543" y="783621"/>
                  </a:lnTo>
                  <a:lnTo>
                    <a:pt x="3483533" y="844072"/>
                  </a:lnTo>
                  <a:lnTo>
                    <a:pt x="3497523" y="903359"/>
                  </a:lnTo>
                  <a:lnTo>
                    <a:pt x="3511513" y="960771"/>
                  </a:lnTo>
                  <a:lnTo>
                    <a:pt x="3525503" y="1015687"/>
                  </a:lnTo>
                  <a:lnTo>
                    <a:pt x="3539493" y="1067602"/>
                  </a:lnTo>
                  <a:lnTo>
                    <a:pt x="3553483" y="1116137"/>
                  </a:lnTo>
                  <a:lnTo>
                    <a:pt x="3567473" y="1161042"/>
                  </a:lnTo>
                  <a:lnTo>
                    <a:pt x="3581463" y="1202191"/>
                  </a:lnTo>
                  <a:lnTo>
                    <a:pt x="3595453" y="1239566"/>
                  </a:lnTo>
                  <a:lnTo>
                    <a:pt x="3609444" y="1273243"/>
                  </a:lnTo>
                  <a:lnTo>
                    <a:pt x="3623434" y="1303369"/>
                  </a:lnTo>
                  <a:lnTo>
                    <a:pt x="3637424" y="1330144"/>
                  </a:lnTo>
                  <a:lnTo>
                    <a:pt x="3651414" y="1353805"/>
                  </a:lnTo>
                  <a:lnTo>
                    <a:pt x="3665404" y="1374608"/>
                  </a:lnTo>
                  <a:lnTo>
                    <a:pt x="3679394" y="1392816"/>
                  </a:lnTo>
                  <a:lnTo>
                    <a:pt x="3693384" y="1408691"/>
                  </a:lnTo>
                  <a:lnTo>
                    <a:pt x="3707374" y="1422484"/>
                  </a:lnTo>
                  <a:lnTo>
                    <a:pt x="3721364" y="1434434"/>
                  </a:lnTo>
                  <a:lnTo>
                    <a:pt x="3735354" y="1444759"/>
                  </a:lnTo>
                  <a:lnTo>
                    <a:pt x="3749344" y="1453661"/>
                  </a:lnTo>
                  <a:lnTo>
                    <a:pt x="3763335" y="1461322"/>
                  </a:lnTo>
                  <a:lnTo>
                    <a:pt x="3777325" y="1467903"/>
                  </a:lnTo>
                  <a:lnTo>
                    <a:pt x="3791315" y="1473549"/>
                  </a:lnTo>
                  <a:lnTo>
                    <a:pt x="3805305" y="1478387"/>
                  </a:lnTo>
                  <a:lnTo>
                    <a:pt x="3819295" y="1482528"/>
                  </a:lnTo>
                  <a:lnTo>
                    <a:pt x="3833285" y="1486069"/>
                  </a:lnTo>
                  <a:lnTo>
                    <a:pt x="3847275" y="1489095"/>
                  </a:lnTo>
                  <a:lnTo>
                    <a:pt x="3861265" y="1491679"/>
                  </a:lnTo>
                  <a:lnTo>
                    <a:pt x="3875255" y="1493885"/>
                  </a:lnTo>
                  <a:lnTo>
                    <a:pt x="3889245" y="1495766"/>
                  </a:lnTo>
                  <a:lnTo>
                    <a:pt x="3903235" y="1497371"/>
                  </a:lnTo>
                  <a:lnTo>
                    <a:pt x="3917226" y="1498739"/>
                  </a:lnTo>
                  <a:lnTo>
                    <a:pt x="3931216" y="1499904"/>
                  </a:lnTo>
                  <a:lnTo>
                    <a:pt x="3945206" y="1500898"/>
                  </a:lnTo>
                  <a:lnTo>
                    <a:pt x="3959196" y="1501743"/>
                  </a:lnTo>
                  <a:lnTo>
                    <a:pt x="3973186" y="1502464"/>
                  </a:lnTo>
                  <a:lnTo>
                    <a:pt x="3987176" y="1503077"/>
                  </a:lnTo>
                  <a:lnTo>
                    <a:pt x="4001166" y="1503600"/>
                  </a:lnTo>
                  <a:lnTo>
                    <a:pt x="4015156" y="1504044"/>
                  </a:lnTo>
                  <a:lnTo>
                    <a:pt x="4029146" y="1504423"/>
                  </a:lnTo>
                  <a:lnTo>
                    <a:pt x="4043136" y="1504745"/>
                  </a:lnTo>
                  <a:lnTo>
                    <a:pt x="4057126" y="1505019"/>
                  </a:lnTo>
                  <a:lnTo>
                    <a:pt x="4071117" y="1505253"/>
                  </a:lnTo>
                  <a:lnTo>
                    <a:pt x="4085107" y="1505451"/>
                  </a:lnTo>
                  <a:lnTo>
                    <a:pt x="4099097" y="1505620"/>
                  </a:lnTo>
                  <a:lnTo>
                    <a:pt x="4113087" y="1505764"/>
                  </a:lnTo>
                  <a:lnTo>
                    <a:pt x="4127077" y="1505887"/>
                  </a:lnTo>
                  <a:lnTo>
                    <a:pt x="4141067" y="1505991"/>
                  </a:lnTo>
                  <a:lnTo>
                    <a:pt x="4155057" y="1506079"/>
                  </a:lnTo>
                </a:path>
              </a:pathLst>
            </a:custGeom>
            <a:ln w="40651" cap="flat">
              <a:solidFill>
                <a:srgbClr val="D3D3D3">
                  <a:alpha val="100000"/>
                </a:srgbClr>
              </a:solidFill>
              <a:prstDash val="solid"/>
              <a:round/>
            </a:ln>
          </p:spPr>
          <p:txBody>
            <a:bodyPr/>
            <a:lstStyle/>
            <a:p/>
          </p:txBody>
        </p:sp>
        <p:sp>
          <p:nvSpPr>
            <p:cNvPr id="58" name="pt5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5449283"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2305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7" name="pt67"/>
            <p:cNvSpPr/>
            <p:nvPr/>
          </p:nvSpPr>
          <p:spPr>
            <a:xfrm>
              <a:off x="6834303" y="122305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8" name="pt68"/>
            <p:cNvSpPr/>
            <p:nvPr/>
          </p:nvSpPr>
          <p:spPr>
            <a:xfrm>
              <a:off x="4064264"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6834303"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5449283"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4064264"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2679245"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5449283"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4064264"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6834303"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4064264"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2679245" y="178810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0" name="pt80"/>
            <p:cNvSpPr/>
            <p:nvPr/>
          </p:nvSpPr>
          <p:spPr>
            <a:xfrm>
              <a:off x="4064264" y="178810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1" name="pt81"/>
            <p:cNvSpPr/>
            <p:nvPr/>
          </p:nvSpPr>
          <p:spPr>
            <a:xfrm>
              <a:off x="2679245"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5449283"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6834303"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6834303"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2679245"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4064264"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2679245"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4064264"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6834303"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5449283"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6834303"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4064264"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5449283"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6834303"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2679245"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6834303"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4064264"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5449283"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2679245"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6834303"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2679245"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2679245"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5449283"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5449283"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5449283"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4064264"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5449283"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6834303"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tx166"/>
            <p:cNvSpPr/>
            <p:nvPr/>
          </p:nvSpPr>
          <p:spPr>
            <a:xfrm>
              <a:off x="1368932"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67" name="tx167"/>
            <p:cNvSpPr/>
            <p:nvPr/>
          </p:nvSpPr>
          <p:spPr>
            <a:xfrm>
              <a:off x="1411234"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68" name="tx168"/>
            <p:cNvSpPr/>
            <p:nvPr/>
          </p:nvSpPr>
          <p:spPr>
            <a:xfrm>
              <a:off x="1495837"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69" name="tx169"/>
            <p:cNvSpPr/>
            <p:nvPr/>
          </p:nvSpPr>
          <p:spPr>
            <a:xfrm>
              <a:off x="1502815"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70" name="tx170"/>
            <p:cNvSpPr/>
            <p:nvPr/>
          </p:nvSpPr>
          <p:spPr>
            <a:xfrm>
              <a:off x="1748844"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71" name="tx171"/>
            <p:cNvSpPr/>
            <p:nvPr/>
          </p:nvSpPr>
          <p:spPr>
            <a:xfrm>
              <a:off x="1692462"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72" name="tx172"/>
            <p:cNvSpPr/>
            <p:nvPr/>
          </p:nvSpPr>
          <p:spPr>
            <a:xfrm>
              <a:off x="1818997"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173" name="tx173"/>
            <p:cNvSpPr/>
            <p:nvPr/>
          </p:nvSpPr>
          <p:spPr>
            <a:xfrm>
              <a:off x="1516772"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174" name="tx174"/>
            <p:cNvSpPr/>
            <p:nvPr/>
          </p:nvSpPr>
          <p:spPr>
            <a:xfrm>
              <a:off x="1608106"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175" name="tx175"/>
            <p:cNvSpPr/>
            <p:nvPr/>
          </p:nvSpPr>
          <p:spPr>
            <a:xfrm>
              <a:off x="1594212"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176" name="tx176"/>
            <p:cNvSpPr/>
            <p:nvPr/>
          </p:nvSpPr>
          <p:spPr>
            <a:xfrm>
              <a:off x="1812204"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177" name="tx177"/>
            <p:cNvSpPr/>
            <p:nvPr/>
          </p:nvSpPr>
          <p:spPr>
            <a:xfrm>
              <a:off x="1488921"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178" name="tx178"/>
            <p:cNvSpPr/>
            <p:nvPr/>
          </p:nvSpPr>
          <p:spPr>
            <a:xfrm>
              <a:off x="1692401"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179" name="tx179"/>
            <p:cNvSpPr/>
            <p:nvPr/>
          </p:nvSpPr>
          <p:spPr>
            <a:xfrm>
              <a:off x="1650346"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180" name="tx180"/>
            <p:cNvSpPr/>
            <p:nvPr/>
          </p:nvSpPr>
          <p:spPr>
            <a:xfrm>
              <a:off x="1228565"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181" name="tx181"/>
            <p:cNvSpPr/>
            <p:nvPr/>
          </p:nvSpPr>
          <p:spPr>
            <a:xfrm>
              <a:off x="2033654" y="3656845"/>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182" name="tx182"/>
            <p:cNvSpPr/>
            <p:nvPr/>
          </p:nvSpPr>
          <p:spPr>
            <a:xfrm>
              <a:off x="158371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183" name="tx183"/>
            <p:cNvSpPr/>
            <p:nvPr/>
          </p:nvSpPr>
          <p:spPr>
            <a:xfrm>
              <a:off x="1808622"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184" name="tx184"/>
            <p:cNvSpPr/>
            <p:nvPr/>
          </p:nvSpPr>
          <p:spPr>
            <a:xfrm>
              <a:off x="1119754"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185" name="tx185"/>
            <p:cNvSpPr/>
            <p:nvPr/>
          </p:nvSpPr>
          <p:spPr>
            <a:xfrm>
              <a:off x="1794480"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186" name="tx186"/>
            <p:cNvSpPr/>
            <p:nvPr/>
          </p:nvSpPr>
          <p:spPr>
            <a:xfrm>
              <a:off x="1281427"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187" name="tx187"/>
            <p:cNvSpPr/>
            <p:nvPr/>
          </p:nvSpPr>
          <p:spPr>
            <a:xfrm>
              <a:off x="1836597"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188" name="tx188"/>
            <p:cNvSpPr/>
            <p:nvPr/>
          </p:nvSpPr>
          <p:spPr>
            <a:xfrm>
              <a:off x="1464096"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189" name="tx189"/>
            <p:cNvSpPr/>
            <p:nvPr/>
          </p:nvSpPr>
          <p:spPr>
            <a:xfrm>
              <a:off x="1850738"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190" name="tx190"/>
            <p:cNvSpPr/>
            <p:nvPr/>
          </p:nvSpPr>
          <p:spPr>
            <a:xfrm>
              <a:off x="1871735"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191" name="tx191"/>
            <p:cNvSpPr/>
            <p:nvPr/>
          </p:nvSpPr>
          <p:spPr>
            <a:xfrm>
              <a:off x="1815600"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192" name="tx192"/>
            <p:cNvSpPr/>
            <p:nvPr/>
          </p:nvSpPr>
          <p:spPr>
            <a:xfrm>
              <a:off x="1935094"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193" name="tx193"/>
            <p:cNvSpPr/>
            <p:nvPr/>
          </p:nvSpPr>
          <p:spPr>
            <a:xfrm>
              <a:off x="7031507"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(748,000)</a:t>
              </a:r>
            </a:p>
          </p:txBody>
        </p:sp>
        <p:sp>
          <p:nvSpPr>
            <p:cNvPr id="194" name="tx194"/>
            <p:cNvSpPr/>
            <p:nvPr/>
          </p:nvSpPr>
          <p:spPr>
            <a:xfrm>
              <a:off x="7031507"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(326,000)</a:t>
              </a:r>
            </a:p>
          </p:txBody>
        </p:sp>
        <p:sp>
          <p:nvSpPr>
            <p:cNvPr id="195" name="tx195"/>
            <p:cNvSpPr/>
            <p:nvPr/>
          </p:nvSpPr>
          <p:spPr>
            <a:xfrm>
              <a:off x="7031507"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(263,000)</a:t>
              </a:r>
            </a:p>
          </p:txBody>
        </p:sp>
        <p:sp>
          <p:nvSpPr>
            <p:cNvPr id="196" name="tx196"/>
            <p:cNvSpPr/>
            <p:nvPr/>
          </p:nvSpPr>
          <p:spPr>
            <a:xfrm>
              <a:off x="7031507"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(209,000)</a:t>
              </a:r>
            </a:p>
          </p:txBody>
        </p:sp>
        <p:sp>
          <p:nvSpPr>
            <p:cNvPr id="197" name="tx197"/>
            <p:cNvSpPr/>
            <p:nvPr/>
          </p:nvSpPr>
          <p:spPr>
            <a:xfrm>
              <a:off x="7031507"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(127,000)</a:t>
              </a:r>
            </a:p>
          </p:txBody>
        </p:sp>
        <p:sp>
          <p:nvSpPr>
            <p:cNvPr id="198" name="tx198"/>
            <p:cNvSpPr/>
            <p:nvPr/>
          </p:nvSpPr>
          <p:spPr>
            <a:xfrm>
              <a:off x="7031507" y="1773377"/>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(38,000)</a:t>
              </a:r>
            </a:p>
          </p:txBody>
        </p:sp>
        <p:sp>
          <p:nvSpPr>
            <p:cNvPr id="199" name="tx199"/>
            <p:cNvSpPr/>
            <p:nvPr/>
          </p:nvSpPr>
          <p:spPr>
            <a:xfrm>
              <a:off x="7031507" y="196172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(35,000)</a:t>
              </a:r>
            </a:p>
          </p:txBody>
        </p:sp>
        <p:sp>
          <p:nvSpPr>
            <p:cNvPr id="200" name="tx200"/>
            <p:cNvSpPr/>
            <p:nvPr/>
          </p:nvSpPr>
          <p:spPr>
            <a:xfrm>
              <a:off x="7031507" y="2150070"/>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(31,000)</a:t>
              </a:r>
            </a:p>
          </p:txBody>
        </p:sp>
        <p:sp>
          <p:nvSpPr>
            <p:cNvPr id="201" name="tx201"/>
            <p:cNvSpPr/>
            <p:nvPr/>
          </p:nvSpPr>
          <p:spPr>
            <a:xfrm>
              <a:off x="7031507"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02" name="tx202"/>
            <p:cNvSpPr/>
            <p:nvPr/>
          </p:nvSpPr>
          <p:spPr>
            <a:xfrm>
              <a:off x="7031507"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03" name="tx203"/>
            <p:cNvSpPr/>
            <p:nvPr/>
          </p:nvSpPr>
          <p:spPr>
            <a:xfrm>
              <a:off x="7031507"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7031507"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7031507"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06" name="tx206"/>
            <p:cNvSpPr/>
            <p:nvPr/>
          </p:nvSpPr>
          <p:spPr>
            <a:xfrm>
              <a:off x="7031507"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7031507" y="3468498"/>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(1,000)</a:t>
              </a:r>
            </a:p>
          </p:txBody>
        </p:sp>
        <p:sp>
          <p:nvSpPr>
            <p:cNvPr id="208" name="tx208"/>
            <p:cNvSpPr/>
            <p:nvPr/>
          </p:nvSpPr>
          <p:spPr>
            <a:xfrm>
              <a:off x="7031507" y="3656845"/>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09" name="tx209"/>
            <p:cNvSpPr/>
            <p:nvPr/>
          </p:nvSpPr>
          <p:spPr>
            <a:xfrm>
              <a:off x="7031507" y="3845192"/>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(&lt;200)</a:t>
              </a:r>
            </a:p>
          </p:txBody>
        </p:sp>
        <p:sp>
          <p:nvSpPr>
            <p:cNvPr id="210" name="tx210"/>
            <p:cNvSpPr/>
            <p:nvPr/>
          </p:nvSpPr>
          <p:spPr>
            <a:xfrm>
              <a:off x="7031507"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(&lt;100)</a:t>
              </a:r>
            </a:p>
          </p:txBody>
        </p:sp>
        <p:sp>
          <p:nvSpPr>
            <p:cNvPr id="211" name="tx211"/>
            <p:cNvSpPr/>
            <p:nvPr/>
          </p:nvSpPr>
          <p:spPr>
            <a:xfrm>
              <a:off x="7031507"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2" name="tx212"/>
            <p:cNvSpPr/>
            <p:nvPr/>
          </p:nvSpPr>
          <p:spPr>
            <a:xfrm>
              <a:off x="7031507"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13" name="tx213"/>
            <p:cNvSpPr/>
            <p:nvPr/>
          </p:nvSpPr>
          <p:spPr>
            <a:xfrm>
              <a:off x="7031507" y="4598579"/>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4" name="tx214"/>
            <p:cNvSpPr/>
            <p:nvPr/>
          </p:nvSpPr>
          <p:spPr>
            <a:xfrm>
              <a:off x="7031507"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5" name="tx215"/>
            <p:cNvSpPr/>
            <p:nvPr/>
          </p:nvSpPr>
          <p:spPr>
            <a:xfrm>
              <a:off x="7031507"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7031507"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703150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7031507"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70315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45" name="tx245"/>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46" name="tx246"/>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47" name="tx247"/>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8" name="tx248"/>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9" name="tx249"/>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50" name="tx250"/>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51" name="tx251"/>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2021-2024</a:t>
              </a:r>
            </a:p>
          </p:txBody>
        </p:sp>
        <p:sp>
          <p:nvSpPr>
            <p:cNvPr id="252" name="tx25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53" name="tx253"/>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EAPR based on the absolute number of zero-dose children, with rank 1 representing the country with the most zero-dose children.
In 2021, China ranked number 6 out of 27 countries with 104,000 zero-dose children.
In 2024, China ranked number 3 out of 27 countries with 263,000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42791" y="4170865"/>
              <a:ext cx="7514090" cy="0"/>
            </a:xfrm>
            <a:custGeom>
              <a:avLst/>
              <a:pathLst>
                <a:path w="7514090" h="0">
                  <a:moveTo>
                    <a:pt x="0" y="0"/>
                  </a:moveTo>
                  <a:lnTo>
                    <a:pt x="7514090" y="0"/>
                  </a:lnTo>
                  <a:lnTo>
                    <a:pt x="7514090" y="0"/>
                  </a:lnTo>
                </a:path>
              </a:pathLst>
            </a:custGeom>
            <a:ln w="6775" cap="flat">
              <a:solidFill>
                <a:srgbClr val="EBEBEB">
                  <a:alpha val="100000"/>
                </a:srgbClr>
              </a:solidFill>
              <a:prstDash val="solid"/>
              <a:round/>
            </a:ln>
          </p:spPr>
          <p:txBody>
            <a:bodyPr/>
            <a:lstStyle/>
            <a:p/>
          </p:txBody>
        </p:sp>
        <p:sp>
          <p:nvSpPr>
            <p:cNvPr id="5" name="pl5"/>
            <p:cNvSpPr/>
            <p:nvPr/>
          </p:nvSpPr>
          <p:spPr>
            <a:xfrm>
              <a:off x="1142791" y="3261526"/>
              <a:ext cx="7514090" cy="0"/>
            </a:xfrm>
            <a:custGeom>
              <a:avLst/>
              <a:pathLst>
                <a:path w="7514090" h="0">
                  <a:moveTo>
                    <a:pt x="0" y="0"/>
                  </a:moveTo>
                  <a:lnTo>
                    <a:pt x="7514090" y="0"/>
                  </a:lnTo>
                  <a:lnTo>
                    <a:pt x="7514090" y="0"/>
                  </a:lnTo>
                </a:path>
              </a:pathLst>
            </a:custGeom>
            <a:ln w="6775" cap="flat">
              <a:solidFill>
                <a:srgbClr val="EBEBEB">
                  <a:alpha val="100000"/>
                </a:srgbClr>
              </a:solidFill>
              <a:prstDash val="solid"/>
              <a:round/>
            </a:ln>
          </p:spPr>
          <p:txBody>
            <a:bodyPr/>
            <a:lstStyle/>
            <a:p/>
          </p:txBody>
        </p:sp>
        <p:sp>
          <p:nvSpPr>
            <p:cNvPr id="6" name="pl6"/>
            <p:cNvSpPr/>
            <p:nvPr/>
          </p:nvSpPr>
          <p:spPr>
            <a:xfrm>
              <a:off x="1142791" y="2352186"/>
              <a:ext cx="7514090" cy="0"/>
            </a:xfrm>
            <a:custGeom>
              <a:avLst/>
              <a:pathLst>
                <a:path w="7514090" h="0">
                  <a:moveTo>
                    <a:pt x="0" y="0"/>
                  </a:moveTo>
                  <a:lnTo>
                    <a:pt x="7514090" y="0"/>
                  </a:lnTo>
                  <a:lnTo>
                    <a:pt x="7514090" y="0"/>
                  </a:lnTo>
                </a:path>
              </a:pathLst>
            </a:custGeom>
            <a:ln w="6775" cap="flat">
              <a:solidFill>
                <a:srgbClr val="EBEBEB">
                  <a:alpha val="100000"/>
                </a:srgbClr>
              </a:solidFill>
              <a:prstDash val="solid"/>
              <a:round/>
            </a:ln>
          </p:spPr>
          <p:txBody>
            <a:bodyPr/>
            <a:lstStyle/>
            <a:p/>
          </p:txBody>
        </p:sp>
        <p:sp>
          <p:nvSpPr>
            <p:cNvPr id="7" name="pl7"/>
            <p:cNvSpPr/>
            <p:nvPr/>
          </p:nvSpPr>
          <p:spPr>
            <a:xfrm>
              <a:off x="1142791" y="1442846"/>
              <a:ext cx="7514090" cy="0"/>
            </a:xfrm>
            <a:custGeom>
              <a:avLst/>
              <a:pathLst>
                <a:path w="7514090" h="0">
                  <a:moveTo>
                    <a:pt x="0" y="0"/>
                  </a:moveTo>
                  <a:lnTo>
                    <a:pt x="7514090" y="0"/>
                  </a:lnTo>
                  <a:lnTo>
                    <a:pt x="7514090" y="0"/>
                  </a:lnTo>
                </a:path>
              </a:pathLst>
            </a:custGeom>
            <a:ln w="6775" cap="flat">
              <a:solidFill>
                <a:srgbClr val="EBEBEB">
                  <a:alpha val="100000"/>
                </a:srgbClr>
              </a:solidFill>
              <a:prstDash val="solid"/>
              <a:round/>
            </a:ln>
          </p:spPr>
          <p:txBody>
            <a:bodyPr/>
            <a:lstStyle/>
            <a:p/>
          </p:txBody>
        </p:sp>
        <p:sp>
          <p:nvSpPr>
            <p:cNvPr id="8" name="pl8"/>
            <p:cNvSpPr/>
            <p:nvPr/>
          </p:nvSpPr>
          <p:spPr>
            <a:xfrm>
              <a:off x="1142791" y="4625535"/>
              <a:ext cx="7514090" cy="0"/>
            </a:xfrm>
            <a:custGeom>
              <a:avLst/>
              <a:pathLst>
                <a:path w="7514090" h="0">
                  <a:moveTo>
                    <a:pt x="0" y="0"/>
                  </a:moveTo>
                  <a:lnTo>
                    <a:pt x="7514090" y="0"/>
                  </a:lnTo>
                  <a:lnTo>
                    <a:pt x="7514090" y="0"/>
                  </a:lnTo>
                </a:path>
              </a:pathLst>
            </a:custGeom>
            <a:ln w="13550" cap="flat">
              <a:solidFill>
                <a:srgbClr val="EBEBEB">
                  <a:alpha val="100000"/>
                </a:srgbClr>
              </a:solidFill>
              <a:prstDash val="solid"/>
              <a:round/>
            </a:ln>
          </p:spPr>
          <p:txBody>
            <a:bodyPr/>
            <a:lstStyle/>
            <a:p/>
          </p:txBody>
        </p:sp>
        <p:sp>
          <p:nvSpPr>
            <p:cNvPr id="9" name="pl9"/>
            <p:cNvSpPr/>
            <p:nvPr/>
          </p:nvSpPr>
          <p:spPr>
            <a:xfrm>
              <a:off x="1142791" y="3716195"/>
              <a:ext cx="7514090" cy="0"/>
            </a:xfrm>
            <a:custGeom>
              <a:avLst/>
              <a:pathLst>
                <a:path w="7514090" h="0">
                  <a:moveTo>
                    <a:pt x="0" y="0"/>
                  </a:moveTo>
                  <a:lnTo>
                    <a:pt x="7514090" y="0"/>
                  </a:lnTo>
                  <a:lnTo>
                    <a:pt x="7514090" y="0"/>
                  </a:lnTo>
                </a:path>
              </a:pathLst>
            </a:custGeom>
            <a:ln w="13550" cap="flat">
              <a:solidFill>
                <a:srgbClr val="EBEBEB">
                  <a:alpha val="100000"/>
                </a:srgbClr>
              </a:solidFill>
              <a:prstDash val="solid"/>
              <a:round/>
            </a:ln>
          </p:spPr>
          <p:txBody>
            <a:bodyPr/>
            <a:lstStyle/>
            <a:p/>
          </p:txBody>
        </p:sp>
        <p:sp>
          <p:nvSpPr>
            <p:cNvPr id="10" name="pl10"/>
            <p:cNvSpPr/>
            <p:nvPr/>
          </p:nvSpPr>
          <p:spPr>
            <a:xfrm>
              <a:off x="1142791" y="2806856"/>
              <a:ext cx="7514090" cy="0"/>
            </a:xfrm>
            <a:custGeom>
              <a:avLst/>
              <a:pathLst>
                <a:path w="7514090" h="0">
                  <a:moveTo>
                    <a:pt x="0" y="0"/>
                  </a:moveTo>
                  <a:lnTo>
                    <a:pt x="7514090" y="0"/>
                  </a:lnTo>
                  <a:lnTo>
                    <a:pt x="7514090" y="0"/>
                  </a:lnTo>
                </a:path>
              </a:pathLst>
            </a:custGeom>
            <a:ln w="13550" cap="flat">
              <a:solidFill>
                <a:srgbClr val="EBEBEB">
                  <a:alpha val="100000"/>
                </a:srgbClr>
              </a:solidFill>
              <a:prstDash val="solid"/>
              <a:round/>
            </a:ln>
          </p:spPr>
          <p:txBody>
            <a:bodyPr/>
            <a:lstStyle/>
            <a:p/>
          </p:txBody>
        </p:sp>
        <p:sp>
          <p:nvSpPr>
            <p:cNvPr id="11" name="pl11"/>
            <p:cNvSpPr/>
            <p:nvPr/>
          </p:nvSpPr>
          <p:spPr>
            <a:xfrm>
              <a:off x="1142791" y="1897516"/>
              <a:ext cx="7514090" cy="0"/>
            </a:xfrm>
            <a:custGeom>
              <a:avLst/>
              <a:pathLst>
                <a:path w="7514090" h="0">
                  <a:moveTo>
                    <a:pt x="0" y="0"/>
                  </a:moveTo>
                  <a:lnTo>
                    <a:pt x="7514090" y="0"/>
                  </a:lnTo>
                  <a:lnTo>
                    <a:pt x="7514090" y="0"/>
                  </a:lnTo>
                </a:path>
              </a:pathLst>
            </a:custGeom>
            <a:ln w="13550" cap="flat">
              <a:solidFill>
                <a:srgbClr val="EBEBEB">
                  <a:alpha val="100000"/>
                </a:srgbClr>
              </a:solidFill>
              <a:prstDash val="solid"/>
              <a:round/>
            </a:ln>
          </p:spPr>
          <p:txBody>
            <a:bodyPr/>
            <a:lstStyle/>
            <a:p/>
          </p:txBody>
        </p:sp>
        <p:sp>
          <p:nvSpPr>
            <p:cNvPr id="12" name="pl12"/>
            <p:cNvSpPr/>
            <p:nvPr/>
          </p:nvSpPr>
          <p:spPr>
            <a:xfrm>
              <a:off x="1142791" y="988177"/>
              <a:ext cx="7514090" cy="0"/>
            </a:xfrm>
            <a:custGeom>
              <a:avLst/>
              <a:pathLst>
                <a:path w="7514090" h="0">
                  <a:moveTo>
                    <a:pt x="0" y="0"/>
                  </a:moveTo>
                  <a:lnTo>
                    <a:pt x="7514090" y="0"/>
                  </a:lnTo>
                  <a:lnTo>
                    <a:pt x="7514090" y="0"/>
                  </a:lnTo>
                </a:path>
              </a:pathLst>
            </a:custGeom>
            <a:ln w="13550" cap="flat">
              <a:solidFill>
                <a:srgbClr val="EBEBEB">
                  <a:alpha val="100000"/>
                </a:srgbClr>
              </a:solidFill>
              <a:prstDash val="solid"/>
              <a:round/>
            </a:ln>
          </p:spPr>
          <p:txBody>
            <a:bodyPr/>
            <a:lstStyle/>
            <a:p/>
          </p:txBody>
        </p:sp>
        <p:sp>
          <p:nvSpPr>
            <p:cNvPr id="13" name="pl13"/>
            <p:cNvSpPr/>
            <p:nvPr/>
          </p:nvSpPr>
          <p:spPr>
            <a:xfrm>
              <a:off x="158382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8916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9449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9983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00517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11051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1585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8410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00517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262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4731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683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8944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84341" y="3302225"/>
              <a:ext cx="198960" cy="1323309"/>
            </a:xfrm>
            <a:prstGeom prst="rect">
              <a:avLst/>
            </a:prstGeom>
            <a:solidFill>
              <a:srgbClr val="80BD41">
                <a:alpha val="100000"/>
              </a:srgbClr>
            </a:solidFill>
          </p:spPr>
          <p:txBody>
            <a:bodyPr/>
            <a:lstStyle/>
            <a:p/>
          </p:txBody>
        </p:sp>
        <p:sp>
          <p:nvSpPr>
            <p:cNvPr id="27" name="rc27"/>
            <p:cNvSpPr/>
            <p:nvPr/>
          </p:nvSpPr>
          <p:spPr>
            <a:xfrm>
              <a:off x="1484341" y="3068700"/>
              <a:ext cx="198960" cy="93410"/>
            </a:xfrm>
            <a:prstGeom prst="rect">
              <a:avLst/>
            </a:prstGeom>
            <a:solidFill>
              <a:srgbClr val="0058AB">
                <a:alpha val="100000"/>
              </a:srgbClr>
            </a:solidFill>
          </p:spPr>
          <p:txBody>
            <a:bodyPr/>
            <a:lstStyle/>
            <a:p/>
          </p:txBody>
        </p:sp>
        <p:sp>
          <p:nvSpPr>
            <p:cNvPr id="28" name="rc28"/>
            <p:cNvSpPr/>
            <p:nvPr/>
          </p:nvSpPr>
          <p:spPr>
            <a:xfrm>
              <a:off x="1484341" y="3162110"/>
              <a:ext cx="198960" cy="140115"/>
            </a:xfrm>
            <a:prstGeom prst="rect">
              <a:avLst/>
            </a:prstGeom>
            <a:solidFill>
              <a:srgbClr val="1CABE2">
                <a:alpha val="100000"/>
              </a:srgbClr>
            </a:solidFill>
          </p:spPr>
          <p:txBody>
            <a:bodyPr/>
            <a:lstStyle/>
            <a:p/>
          </p:txBody>
        </p:sp>
        <p:sp>
          <p:nvSpPr>
            <p:cNvPr id="29" name="rc29"/>
            <p:cNvSpPr/>
            <p:nvPr/>
          </p:nvSpPr>
          <p:spPr>
            <a:xfrm>
              <a:off x="1705408" y="3358397"/>
              <a:ext cx="198960" cy="1267138"/>
            </a:xfrm>
            <a:prstGeom prst="rect">
              <a:avLst/>
            </a:prstGeom>
            <a:solidFill>
              <a:srgbClr val="80BD41">
                <a:alpha val="100000"/>
              </a:srgbClr>
            </a:solidFill>
          </p:spPr>
          <p:txBody>
            <a:bodyPr/>
            <a:lstStyle/>
            <a:p/>
          </p:txBody>
        </p:sp>
        <p:sp>
          <p:nvSpPr>
            <p:cNvPr id="30" name="rc30"/>
            <p:cNvSpPr/>
            <p:nvPr/>
          </p:nvSpPr>
          <p:spPr>
            <a:xfrm>
              <a:off x="1705408" y="3152119"/>
              <a:ext cx="198960" cy="73670"/>
            </a:xfrm>
            <a:prstGeom prst="rect">
              <a:avLst/>
            </a:prstGeom>
            <a:solidFill>
              <a:srgbClr val="0058AB">
                <a:alpha val="100000"/>
              </a:srgbClr>
            </a:solidFill>
          </p:spPr>
          <p:txBody>
            <a:bodyPr/>
            <a:lstStyle/>
            <a:p/>
          </p:txBody>
        </p:sp>
        <p:sp>
          <p:nvSpPr>
            <p:cNvPr id="31" name="rc31"/>
            <p:cNvSpPr/>
            <p:nvPr/>
          </p:nvSpPr>
          <p:spPr>
            <a:xfrm>
              <a:off x="1705408" y="3225789"/>
              <a:ext cx="198960" cy="132607"/>
            </a:xfrm>
            <a:prstGeom prst="rect">
              <a:avLst/>
            </a:prstGeom>
            <a:solidFill>
              <a:srgbClr val="1CABE2">
                <a:alpha val="100000"/>
              </a:srgbClr>
            </a:solidFill>
          </p:spPr>
          <p:txBody>
            <a:bodyPr/>
            <a:lstStyle/>
            <a:p/>
          </p:txBody>
        </p:sp>
        <p:sp>
          <p:nvSpPr>
            <p:cNvPr id="32" name="rc32"/>
            <p:cNvSpPr/>
            <p:nvPr/>
          </p:nvSpPr>
          <p:spPr>
            <a:xfrm>
              <a:off x="1926476" y="3372130"/>
              <a:ext cx="198960" cy="1253404"/>
            </a:xfrm>
            <a:prstGeom prst="rect">
              <a:avLst/>
            </a:prstGeom>
            <a:solidFill>
              <a:srgbClr val="80BD41">
                <a:alpha val="100000"/>
              </a:srgbClr>
            </a:solidFill>
          </p:spPr>
          <p:txBody>
            <a:bodyPr/>
            <a:lstStyle/>
            <a:p/>
          </p:txBody>
        </p:sp>
        <p:sp>
          <p:nvSpPr>
            <p:cNvPr id="33" name="rc33"/>
            <p:cNvSpPr/>
            <p:nvPr/>
          </p:nvSpPr>
          <p:spPr>
            <a:xfrm>
              <a:off x="1926476" y="3168087"/>
              <a:ext cx="198960" cy="72872"/>
            </a:xfrm>
            <a:prstGeom prst="rect">
              <a:avLst/>
            </a:prstGeom>
            <a:solidFill>
              <a:srgbClr val="0058AB">
                <a:alpha val="100000"/>
              </a:srgbClr>
            </a:solidFill>
          </p:spPr>
          <p:txBody>
            <a:bodyPr/>
            <a:lstStyle/>
            <a:p/>
          </p:txBody>
        </p:sp>
        <p:sp>
          <p:nvSpPr>
            <p:cNvPr id="34" name="rc34"/>
            <p:cNvSpPr/>
            <p:nvPr/>
          </p:nvSpPr>
          <p:spPr>
            <a:xfrm>
              <a:off x="1926476" y="3240960"/>
              <a:ext cx="198960" cy="131170"/>
            </a:xfrm>
            <a:prstGeom prst="rect">
              <a:avLst/>
            </a:prstGeom>
            <a:solidFill>
              <a:srgbClr val="1CABE2">
                <a:alpha val="100000"/>
              </a:srgbClr>
            </a:solidFill>
          </p:spPr>
          <p:txBody>
            <a:bodyPr/>
            <a:lstStyle/>
            <a:p/>
          </p:txBody>
        </p:sp>
        <p:sp>
          <p:nvSpPr>
            <p:cNvPr id="35" name="rc35"/>
            <p:cNvSpPr/>
            <p:nvPr/>
          </p:nvSpPr>
          <p:spPr>
            <a:xfrm>
              <a:off x="2147544" y="3382561"/>
              <a:ext cx="198960" cy="1242974"/>
            </a:xfrm>
            <a:prstGeom prst="rect">
              <a:avLst/>
            </a:prstGeom>
            <a:solidFill>
              <a:srgbClr val="80BD41">
                <a:alpha val="100000"/>
              </a:srgbClr>
            </a:solidFill>
          </p:spPr>
          <p:txBody>
            <a:bodyPr/>
            <a:lstStyle/>
            <a:p/>
          </p:txBody>
        </p:sp>
        <p:sp>
          <p:nvSpPr>
            <p:cNvPr id="36" name="rc36"/>
            <p:cNvSpPr/>
            <p:nvPr/>
          </p:nvSpPr>
          <p:spPr>
            <a:xfrm>
              <a:off x="2147544" y="3180216"/>
              <a:ext cx="198960" cy="72265"/>
            </a:xfrm>
            <a:prstGeom prst="rect">
              <a:avLst/>
            </a:prstGeom>
            <a:solidFill>
              <a:srgbClr val="0058AB">
                <a:alpha val="100000"/>
              </a:srgbClr>
            </a:solidFill>
          </p:spPr>
          <p:txBody>
            <a:bodyPr/>
            <a:lstStyle/>
            <a:p/>
          </p:txBody>
        </p:sp>
        <p:sp>
          <p:nvSpPr>
            <p:cNvPr id="37" name="rc37"/>
            <p:cNvSpPr/>
            <p:nvPr/>
          </p:nvSpPr>
          <p:spPr>
            <a:xfrm>
              <a:off x="2147544" y="3252482"/>
              <a:ext cx="198960" cy="130078"/>
            </a:xfrm>
            <a:prstGeom prst="rect">
              <a:avLst/>
            </a:prstGeom>
            <a:solidFill>
              <a:srgbClr val="1CABE2">
                <a:alpha val="100000"/>
              </a:srgbClr>
            </a:solidFill>
          </p:spPr>
          <p:txBody>
            <a:bodyPr/>
            <a:lstStyle/>
            <a:p/>
          </p:txBody>
        </p:sp>
        <p:sp>
          <p:nvSpPr>
            <p:cNvPr id="38" name="rc38"/>
            <p:cNvSpPr/>
            <p:nvPr/>
          </p:nvSpPr>
          <p:spPr>
            <a:xfrm>
              <a:off x="2368611" y="3347413"/>
              <a:ext cx="198960" cy="1278122"/>
            </a:xfrm>
            <a:prstGeom prst="rect">
              <a:avLst/>
            </a:prstGeom>
            <a:solidFill>
              <a:srgbClr val="80BD41">
                <a:alpha val="100000"/>
              </a:srgbClr>
            </a:solidFill>
          </p:spPr>
          <p:txBody>
            <a:bodyPr/>
            <a:lstStyle/>
            <a:p/>
          </p:txBody>
        </p:sp>
        <p:sp>
          <p:nvSpPr>
            <p:cNvPr id="39" name="rc39"/>
            <p:cNvSpPr/>
            <p:nvPr/>
          </p:nvSpPr>
          <p:spPr>
            <a:xfrm>
              <a:off x="2368611" y="3156429"/>
              <a:ext cx="198960" cy="73455"/>
            </a:xfrm>
            <a:prstGeom prst="rect">
              <a:avLst/>
            </a:prstGeom>
            <a:solidFill>
              <a:srgbClr val="0058AB">
                <a:alpha val="100000"/>
              </a:srgbClr>
            </a:solidFill>
          </p:spPr>
          <p:txBody>
            <a:bodyPr/>
            <a:lstStyle/>
            <a:p/>
          </p:txBody>
        </p:sp>
        <p:sp>
          <p:nvSpPr>
            <p:cNvPr id="40" name="rc40"/>
            <p:cNvSpPr/>
            <p:nvPr/>
          </p:nvSpPr>
          <p:spPr>
            <a:xfrm>
              <a:off x="2368611" y="3229884"/>
              <a:ext cx="198960" cy="117528"/>
            </a:xfrm>
            <a:prstGeom prst="rect">
              <a:avLst/>
            </a:prstGeom>
            <a:solidFill>
              <a:srgbClr val="1CABE2">
                <a:alpha val="100000"/>
              </a:srgbClr>
            </a:solidFill>
          </p:spPr>
          <p:txBody>
            <a:bodyPr/>
            <a:lstStyle/>
            <a:p/>
          </p:txBody>
        </p:sp>
        <p:sp>
          <p:nvSpPr>
            <p:cNvPr id="41" name="rc41"/>
            <p:cNvSpPr/>
            <p:nvPr/>
          </p:nvSpPr>
          <p:spPr>
            <a:xfrm>
              <a:off x="2589679" y="3334437"/>
              <a:ext cx="198960" cy="1291097"/>
            </a:xfrm>
            <a:prstGeom prst="rect">
              <a:avLst/>
            </a:prstGeom>
            <a:solidFill>
              <a:srgbClr val="80BD41">
                <a:alpha val="100000"/>
              </a:srgbClr>
            </a:solidFill>
          </p:spPr>
          <p:txBody>
            <a:bodyPr/>
            <a:lstStyle/>
            <a:p/>
          </p:txBody>
        </p:sp>
        <p:sp>
          <p:nvSpPr>
            <p:cNvPr id="42" name="rc42"/>
            <p:cNvSpPr/>
            <p:nvPr/>
          </p:nvSpPr>
          <p:spPr>
            <a:xfrm>
              <a:off x="2589679" y="3141515"/>
              <a:ext cx="198960" cy="74201"/>
            </a:xfrm>
            <a:prstGeom prst="rect">
              <a:avLst/>
            </a:prstGeom>
            <a:solidFill>
              <a:srgbClr val="0058AB">
                <a:alpha val="100000"/>
              </a:srgbClr>
            </a:solidFill>
          </p:spPr>
          <p:txBody>
            <a:bodyPr/>
            <a:lstStyle/>
            <a:p/>
          </p:txBody>
        </p:sp>
        <p:sp>
          <p:nvSpPr>
            <p:cNvPr id="43" name="rc43"/>
            <p:cNvSpPr/>
            <p:nvPr/>
          </p:nvSpPr>
          <p:spPr>
            <a:xfrm>
              <a:off x="2589679" y="3215716"/>
              <a:ext cx="198960" cy="118721"/>
            </a:xfrm>
            <a:prstGeom prst="rect">
              <a:avLst/>
            </a:prstGeom>
            <a:solidFill>
              <a:srgbClr val="1CABE2">
                <a:alpha val="100000"/>
              </a:srgbClr>
            </a:solidFill>
          </p:spPr>
          <p:txBody>
            <a:bodyPr/>
            <a:lstStyle/>
            <a:p/>
          </p:txBody>
        </p:sp>
        <p:sp>
          <p:nvSpPr>
            <p:cNvPr id="44" name="rc44"/>
            <p:cNvSpPr/>
            <p:nvPr/>
          </p:nvSpPr>
          <p:spPr>
            <a:xfrm>
              <a:off x="2810747" y="3221328"/>
              <a:ext cx="198960" cy="1404207"/>
            </a:xfrm>
            <a:prstGeom prst="rect">
              <a:avLst/>
            </a:prstGeom>
            <a:solidFill>
              <a:srgbClr val="80BD41">
                <a:alpha val="100000"/>
              </a:srgbClr>
            </a:solidFill>
          </p:spPr>
          <p:txBody>
            <a:bodyPr/>
            <a:lstStyle/>
            <a:p/>
          </p:txBody>
        </p:sp>
        <p:sp>
          <p:nvSpPr>
            <p:cNvPr id="45" name="rc45"/>
            <p:cNvSpPr/>
            <p:nvPr/>
          </p:nvSpPr>
          <p:spPr>
            <a:xfrm>
              <a:off x="2810747" y="3115635"/>
              <a:ext cx="198960" cy="15099"/>
            </a:xfrm>
            <a:prstGeom prst="rect">
              <a:avLst/>
            </a:prstGeom>
            <a:solidFill>
              <a:srgbClr val="0058AB">
                <a:alpha val="100000"/>
              </a:srgbClr>
            </a:solidFill>
          </p:spPr>
          <p:txBody>
            <a:bodyPr/>
            <a:lstStyle/>
            <a:p/>
          </p:txBody>
        </p:sp>
        <p:sp>
          <p:nvSpPr>
            <p:cNvPr id="46" name="rc46"/>
            <p:cNvSpPr/>
            <p:nvPr/>
          </p:nvSpPr>
          <p:spPr>
            <a:xfrm>
              <a:off x="2810747" y="3130734"/>
              <a:ext cx="198960" cy="90593"/>
            </a:xfrm>
            <a:prstGeom prst="rect">
              <a:avLst/>
            </a:prstGeom>
            <a:solidFill>
              <a:srgbClr val="1CABE2">
                <a:alpha val="100000"/>
              </a:srgbClr>
            </a:solidFill>
          </p:spPr>
          <p:txBody>
            <a:bodyPr/>
            <a:lstStyle/>
            <a:p/>
          </p:txBody>
        </p:sp>
        <p:sp>
          <p:nvSpPr>
            <p:cNvPr id="47" name="rc47"/>
            <p:cNvSpPr/>
            <p:nvPr/>
          </p:nvSpPr>
          <p:spPr>
            <a:xfrm>
              <a:off x="3031814" y="3191615"/>
              <a:ext cx="198960" cy="1433919"/>
            </a:xfrm>
            <a:prstGeom prst="rect">
              <a:avLst/>
            </a:prstGeom>
            <a:solidFill>
              <a:srgbClr val="80BD41">
                <a:alpha val="100000"/>
              </a:srgbClr>
            </a:solidFill>
          </p:spPr>
          <p:txBody>
            <a:bodyPr/>
            <a:lstStyle/>
            <a:p/>
          </p:txBody>
        </p:sp>
        <p:sp>
          <p:nvSpPr>
            <p:cNvPr id="48" name="rc48"/>
            <p:cNvSpPr/>
            <p:nvPr/>
          </p:nvSpPr>
          <p:spPr>
            <a:xfrm>
              <a:off x="3031814" y="3083686"/>
              <a:ext cx="198960" cy="15418"/>
            </a:xfrm>
            <a:prstGeom prst="rect">
              <a:avLst/>
            </a:prstGeom>
            <a:solidFill>
              <a:srgbClr val="0058AB">
                <a:alpha val="100000"/>
              </a:srgbClr>
            </a:solidFill>
          </p:spPr>
          <p:txBody>
            <a:bodyPr/>
            <a:lstStyle/>
            <a:p/>
          </p:txBody>
        </p:sp>
        <p:sp>
          <p:nvSpPr>
            <p:cNvPr id="49" name="rc49"/>
            <p:cNvSpPr/>
            <p:nvPr/>
          </p:nvSpPr>
          <p:spPr>
            <a:xfrm>
              <a:off x="3031814" y="3099104"/>
              <a:ext cx="198960" cy="92510"/>
            </a:xfrm>
            <a:prstGeom prst="rect">
              <a:avLst/>
            </a:prstGeom>
            <a:solidFill>
              <a:srgbClr val="1CABE2">
                <a:alpha val="100000"/>
              </a:srgbClr>
            </a:solidFill>
          </p:spPr>
          <p:txBody>
            <a:bodyPr/>
            <a:lstStyle/>
            <a:p/>
          </p:txBody>
        </p:sp>
        <p:sp>
          <p:nvSpPr>
            <p:cNvPr id="50" name="rc50"/>
            <p:cNvSpPr/>
            <p:nvPr/>
          </p:nvSpPr>
          <p:spPr>
            <a:xfrm>
              <a:off x="3252882" y="3083926"/>
              <a:ext cx="198960" cy="1541609"/>
            </a:xfrm>
            <a:prstGeom prst="rect">
              <a:avLst/>
            </a:prstGeom>
            <a:solidFill>
              <a:srgbClr val="80BD41">
                <a:alpha val="100000"/>
              </a:srgbClr>
            </a:solidFill>
          </p:spPr>
          <p:txBody>
            <a:bodyPr/>
            <a:lstStyle/>
            <a:p/>
          </p:txBody>
        </p:sp>
        <p:sp>
          <p:nvSpPr>
            <p:cNvPr id="51" name="rc51"/>
            <p:cNvSpPr/>
            <p:nvPr/>
          </p:nvSpPr>
          <p:spPr>
            <a:xfrm>
              <a:off x="3252882" y="3036247"/>
              <a:ext cx="198960" cy="15892"/>
            </a:xfrm>
            <a:prstGeom prst="rect">
              <a:avLst/>
            </a:prstGeom>
            <a:solidFill>
              <a:srgbClr val="0058AB">
                <a:alpha val="100000"/>
              </a:srgbClr>
            </a:solidFill>
          </p:spPr>
          <p:txBody>
            <a:bodyPr/>
            <a:lstStyle/>
            <a:p/>
          </p:txBody>
        </p:sp>
        <p:sp>
          <p:nvSpPr>
            <p:cNvPr id="52" name="rc52"/>
            <p:cNvSpPr/>
            <p:nvPr/>
          </p:nvSpPr>
          <p:spPr>
            <a:xfrm>
              <a:off x="3252882" y="3052140"/>
              <a:ext cx="198960" cy="31785"/>
            </a:xfrm>
            <a:prstGeom prst="rect">
              <a:avLst/>
            </a:prstGeom>
            <a:solidFill>
              <a:srgbClr val="1CABE2">
                <a:alpha val="100000"/>
              </a:srgbClr>
            </a:solidFill>
          </p:spPr>
          <p:txBody>
            <a:bodyPr/>
            <a:lstStyle/>
            <a:p/>
          </p:txBody>
        </p:sp>
        <p:sp>
          <p:nvSpPr>
            <p:cNvPr id="53" name="rc53"/>
            <p:cNvSpPr/>
            <p:nvPr/>
          </p:nvSpPr>
          <p:spPr>
            <a:xfrm>
              <a:off x="3473950" y="3021923"/>
              <a:ext cx="198960" cy="1603612"/>
            </a:xfrm>
            <a:prstGeom prst="rect">
              <a:avLst/>
            </a:prstGeom>
            <a:solidFill>
              <a:srgbClr val="80BD41">
                <a:alpha val="100000"/>
              </a:srgbClr>
            </a:solidFill>
          </p:spPr>
          <p:txBody>
            <a:bodyPr/>
            <a:lstStyle/>
            <a:p/>
          </p:txBody>
        </p:sp>
        <p:sp>
          <p:nvSpPr>
            <p:cNvPr id="54" name="rc54"/>
            <p:cNvSpPr/>
            <p:nvPr/>
          </p:nvSpPr>
          <p:spPr>
            <a:xfrm>
              <a:off x="3473950" y="3005725"/>
              <a:ext cx="198960" cy="16198"/>
            </a:xfrm>
            <a:prstGeom prst="rect">
              <a:avLst/>
            </a:prstGeom>
            <a:solidFill>
              <a:srgbClr val="0058AB">
                <a:alpha val="100000"/>
              </a:srgbClr>
            </a:solidFill>
          </p:spPr>
          <p:txBody>
            <a:bodyPr/>
            <a:lstStyle/>
            <a:p/>
          </p:txBody>
        </p:sp>
        <p:sp>
          <p:nvSpPr>
            <p:cNvPr id="55" name="rc55"/>
            <p:cNvSpPr/>
            <p:nvPr/>
          </p:nvSpPr>
          <p:spPr>
            <a:xfrm>
              <a:off x="3473950" y="3021923"/>
              <a:ext cx="198960" cy="0"/>
            </a:xfrm>
            <a:prstGeom prst="rect">
              <a:avLst/>
            </a:prstGeom>
            <a:solidFill>
              <a:srgbClr val="1CABE2">
                <a:alpha val="100000"/>
              </a:srgbClr>
            </a:solidFill>
          </p:spPr>
          <p:txBody>
            <a:bodyPr/>
            <a:lstStyle/>
            <a:p/>
          </p:txBody>
        </p:sp>
        <p:sp>
          <p:nvSpPr>
            <p:cNvPr id="56" name="rc56"/>
            <p:cNvSpPr/>
            <p:nvPr/>
          </p:nvSpPr>
          <p:spPr>
            <a:xfrm>
              <a:off x="3695017" y="3030976"/>
              <a:ext cx="198960" cy="1594559"/>
            </a:xfrm>
            <a:prstGeom prst="rect">
              <a:avLst/>
            </a:prstGeom>
            <a:solidFill>
              <a:srgbClr val="80BD41">
                <a:alpha val="100000"/>
              </a:srgbClr>
            </a:solidFill>
          </p:spPr>
          <p:txBody>
            <a:bodyPr/>
            <a:lstStyle/>
            <a:p/>
          </p:txBody>
        </p:sp>
        <p:sp>
          <p:nvSpPr>
            <p:cNvPr id="57" name="rc57"/>
            <p:cNvSpPr/>
            <p:nvPr/>
          </p:nvSpPr>
          <p:spPr>
            <a:xfrm>
              <a:off x="3695017" y="3014869"/>
              <a:ext cx="198960" cy="16106"/>
            </a:xfrm>
            <a:prstGeom prst="rect">
              <a:avLst/>
            </a:prstGeom>
            <a:solidFill>
              <a:srgbClr val="0058AB">
                <a:alpha val="100000"/>
              </a:srgbClr>
            </a:solidFill>
          </p:spPr>
          <p:txBody>
            <a:bodyPr/>
            <a:lstStyle/>
            <a:p/>
          </p:txBody>
        </p:sp>
        <p:sp>
          <p:nvSpPr>
            <p:cNvPr id="58" name="rc58"/>
            <p:cNvSpPr/>
            <p:nvPr/>
          </p:nvSpPr>
          <p:spPr>
            <a:xfrm>
              <a:off x="3695017" y="3030976"/>
              <a:ext cx="198960" cy="0"/>
            </a:xfrm>
            <a:prstGeom prst="rect">
              <a:avLst/>
            </a:prstGeom>
            <a:solidFill>
              <a:srgbClr val="1CABE2">
                <a:alpha val="100000"/>
              </a:srgbClr>
            </a:solidFill>
          </p:spPr>
          <p:txBody>
            <a:bodyPr/>
            <a:lstStyle/>
            <a:p/>
          </p:txBody>
        </p:sp>
        <p:sp>
          <p:nvSpPr>
            <p:cNvPr id="59" name="rc59"/>
            <p:cNvSpPr/>
            <p:nvPr/>
          </p:nvSpPr>
          <p:spPr>
            <a:xfrm>
              <a:off x="3916085" y="3037384"/>
              <a:ext cx="198960" cy="1588150"/>
            </a:xfrm>
            <a:prstGeom prst="rect">
              <a:avLst/>
            </a:prstGeom>
            <a:solidFill>
              <a:srgbClr val="80BD41">
                <a:alpha val="100000"/>
              </a:srgbClr>
            </a:solidFill>
          </p:spPr>
          <p:txBody>
            <a:bodyPr/>
            <a:lstStyle/>
            <a:p/>
          </p:txBody>
        </p:sp>
        <p:sp>
          <p:nvSpPr>
            <p:cNvPr id="60" name="rc60"/>
            <p:cNvSpPr/>
            <p:nvPr/>
          </p:nvSpPr>
          <p:spPr>
            <a:xfrm>
              <a:off x="3916085" y="3021343"/>
              <a:ext cx="198960" cy="16041"/>
            </a:xfrm>
            <a:prstGeom prst="rect">
              <a:avLst/>
            </a:prstGeom>
            <a:solidFill>
              <a:srgbClr val="0058AB">
                <a:alpha val="100000"/>
              </a:srgbClr>
            </a:solidFill>
          </p:spPr>
          <p:txBody>
            <a:bodyPr/>
            <a:lstStyle/>
            <a:p/>
          </p:txBody>
        </p:sp>
        <p:sp>
          <p:nvSpPr>
            <p:cNvPr id="61" name="rc61"/>
            <p:cNvSpPr/>
            <p:nvPr/>
          </p:nvSpPr>
          <p:spPr>
            <a:xfrm>
              <a:off x="3916085" y="3037384"/>
              <a:ext cx="198960" cy="0"/>
            </a:xfrm>
            <a:prstGeom prst="rect">
              <a:avLst/>
            </a:prstGeom>
            <a:solidFill>
              <a:srgbClr val="1CABE2">
                <a:alpha val="100000"/>
              </a:srgbClr>
            </a:solidFill>
          </p:spPr>
          <p:txBody>
            <a:bodyPr/>
            <a:lstStyle/>
            <a:p/>
          </p:txBody>
        </p:sp>
        <p:sp>
          <p:nvSpPr>
            <p:cNvPr id="62" name="rc62"/>
            <p:cNvSpPr/>
            <p:nvPr/>
          </p:nvSpPr>
          <p:spPr>
            <a:xfrm>
              <a:off x="4137153" y="2909314"/>
              <a:ext cx="198960" cy="1716220"/>
            </a:xfrm>
            <a:prstGeom prst="rect">
              <a:avLst/>
            </a:prstGeom>
            <a:solidFill>
              <a:srgbClr val="80BD41">
                <a:alpha val="100000"/>
              </a:srgbClr>
            </a:solidFill>
          </p:spPr>
          <p:txBody>
            <a:bodyPr/>
            <a:lstStyle/>
            <a:p/>
          </p:txBody>
        </p:sp>
        <p:sp>
          <p:nvSpPr>
            <p:cNvPr id="63" name="rc63"/>
            <p:cNvSpPr/>
            <p:nvPr/>
          </p:nvSpPr>
          <p:spPr>
            <a:xfrm>
              <a:off x="4137153" y="2891979"/>
              <a:ext cx="198960" cy="17335"/>
            </a:xfrm>
            <a:prstGeom prst="rect">
              <a:avLst/>
            </a:prstGeom>
            <a:solidFill>
              <a:srgbClr val="0058AB">
                <a:alpha val="100000"/>
              </a:srgbClr>
            </a:solidFill>
          </p:spPr>
          <p:txBody>
            <a:bodyPr/>
            <a:lstStyle/>
            <a:p/>
          </p:txBody>
        </p:sp>
        <p:sp>
          <p:nvSpPr>
            <p:cNvPr id="64" name="rc64"/>
            <p:cNvSpPr/>
            <p:nvPr/>
          </p:nvSpPr>
          <p:spPr>
            <a:xfrm>
              <a:off x="4137153" y="2909314"/>
              <a:ext cx="198960" cy="0"/>
            </a:xfrm>
            <a:prstGeom prst="rect">
              <a:avLst/>
            </a:prstGeom>
            <a:solidFill>
              <a:srgbClr val="1CABE2">
                <a:alpha val="100000"/>
              </a:srgbClr>
            </a:solidFill>
          </p:spPr>
          <p:txBody>
            <a:bodyPr/>
            <a:lstStyle/>
            <a:p/>
          </p:txBody>
        </p:sp>
        <p:sp>
          <p:nvSpPr>
            <p:cNvPr id="65" name="rc65"/>
            <p:cNvSpPr/>
            <p:nvPr/>
          </p:nvSpPr>
          <p:spPr>
            <a:xfrm>
              <a:off x="4358220" y="2992787"/>
              <a:ext cx="198960" cy="1632748"/>
            </a:xfrm>
            <a:prstGeom prst="rect">
              <a:avLst/>
            </a:prstGeom>
            <a:solidFill>
              <a:srgbClr val="80BD41">
                <a:alpha val="100000"/>
              </a:srgbClr>
            </a:solidFill>
          </p:spPr>
          <p:txBody>
            <a:bodyPr/>
            <a:lstStyle/>
            <a:p/>
          </p:txBody>
        </p:sp>
        <p:sp>
          <p:nvSpPr>
            <p:cNvPr id="66" name="rc66"/>
            <p:cNvSpPr/>
            <p:nvPr/>
          </p:nvSpPr>
          <p:spPr>
            <a:xfrm>
              <a:off x="4358220" y="2976295"/>
              <a:ext cx="198960" cy="16492"/>
            </a:xfrm>
            <a:prstGeom prst="rect">
              <a:avLst/>
            </a:prstGeom>
            <a:solidFill>
              <a:srgbClr val="0058AB">
                <a:alpha val="100000"/>
              </a:srgbClr>
            </a:solidFill>
          </p:spPr>
          <p:txBody>
            <a:bodyPr/>
            <a:lstStyle/>
            <a:p/>
          </p:txBody>
        </p:sp>
        <p:sp>
          <p:nvSpPr>
            <p:cNvPr id="67" name="rc67"/>
            <p:cNvSpPr/>
            <p:nvPr/>
          </p:nvSpPr>
          <p:spPr>
            <a:xfrm>
              <a:off x="4358220" y="2992787"/>
              <a:ext cx="198960" cy="0"/>
            </a:xfrm>
            <a:prstGeom prst="rect">
              <a:avLst/>
            </a:prstGeom>
            <a:solidFill>
              <a:srgbClr val="1CABE2">
                <a:alpha val="100000"/>
              </a:srgbClr>
            </a:solidFill>
          </p:spPr>
          <p:txBody>
            <a:bodyPr/>
            <a:lstStyle/>
            <a:p/>
          </p:txBody>
        </p:sp>
        <p:sp>
          <p:nvSpPr>
            <p:cNvPr id="68" name="rc68"/>
            <p:cNvSpPr/>
            <p:nvPr/>
          </p:nvSpPr>
          <p:spPr>
            <a:xfrm>
              <a:off x="4579288" y="2949532"/>
              <a:ext cx="198960" cy="1676002"/>
            </a:xfrm>
            <a:prstGeom prst="rect">
              <a:avLst/>
            </a:prstGeom>
            <a:solidFill>
              <a:srgbClr val="80BD41">
                <a:alpha val="100000"/>
              </a:srgbClr>
            </a:solidFill>
          </p:spPr>
          <p:txBody>
            <a:bodyPr/>
            <a:lstStyle/>
            <a:p/>
          </p:txBody>
        </p:sp>
        <p:sp>
          <p:nvSpPr>
            <p:cNvPr id="69" name="rc69"/>
            <p:cNvSpPr/>
            <p:nvPr/>
          </p:nvSpPr>
          <p:spPr>
            <a:xfrm>
              <a:off x="4579288" y="2932603"/>
              <a:ext cx="198960" cy="16929"/>
            </a:xfrm>
            <a:prstGeom prst="rect">
              <a:avLst/>
            </a:prstGeom>
            <a:solidFill>
              <a:srgbClr val="0058AB">
                <a:alpha val="100000"/>
              </a:srgbClr>
            </a:solidFill>
          </p:spPr>
          <p:txBody>
            <a:bodyPr/>
            <a:lstStyle/>
            <a:p/>
          </p:txBody>
        </p:sp>
        <p:sp>
          <p:nvSpPr>
            <p:cNvPr id="70" name="rc70"/>
            <p:cNvSpPr/>
            <p:nvPr/>
          </p:nvSpPr>
          <p:spPr>
            <a:xfrm>
              <a:off x="4579288" y="2949532"/>
              <a:ext cx="198960" cy="0"/>
            </a:xfrm>
            <a:prstGeom prst="rect">
              <a:avLst/>
            </a:prstGeom>
            <a:solidFill>
              <a:srgbClr val="1CABE2">
                <a:alpha val="100000"/>
              </a:srgbClr>
            </a:solidFill>
          </p:spPr>
          <p:txBody>
            <a:bodyPr/>
            <a:lstStyle/>
            <a:p/>
          </p:txBody>
        </p:sp>
        <p:sp>
          <p:nvSpPr>
            <p:cNvPr id="71" name="rc71"/>
            <p:cNvSpPr/>
            <p:nvPr/>
          </p:nvSpPr>
          <p:spPr>
            <a:xfrm>
              <a:off x="4800356" y="3060315"/>
              <a:ext cx="198960" cy="1565220"/>
            </a:xfrm>
            <a:prstGeom prst="rect">
              <a:avLst/>
            </a:prstGeom>
            <a:solidFill>
              <a:srgbClr val="80BD41">
                <a:alpha val="100000"/>
              </a:srgbClr>
            </a:solidFill>
          </p:spPr>
          <p:txBody>
            <a:bodyPr/>
            <a:lstStyle/>
            <a:p/>
          </p:txBody>
        </p:sp>
        <p:sp>
          <p:nvSpPr>
            <p:cNvPr id="72" name="rc72"/>
            <p:cNvSpPr/>
            <p:nvPr/>
          </p:nvSpPr>
          <p:spPr>
            <a:xfrm>
              <a:off x="4800356" y="3044504"/>
              <a:ext cx="198960" cy="15810"/>
            </a:xfrm>
            <a:prstGeom prst="rect">
              <a:avLst/>
            </a:prstGeom>
            <a:solidFill>
              <a:srgbClr val="0058AB">
                <a:alpha val="100000"/>
              </a:srgbClr>
            </a:solidFill>
          </p:spPr>
          <p:txBody>
            <a:bodyPr/>
            <a:lstStyle/>
            <a:p/>
          </p:txBody>
        </p:sp>
        <p:sp>
          <p:nvSpPr>
            <p:cNvPr id="73" name="rc73"/>
            <p:cNvSpPr/>
            <p:nvPr/>
          </p:nvSpPr>
          <p:spPr>
            <a:xfrm>
              <a:off x="4800356" y="3060315"/>
              <a:ext cx="198960" cy="0"/>
            </a:xfrm>
            <a:prstGeom prst="rect">
              <a:avLst/>
            </a:prstGeom>
            <a:solidFill>
              <a:srgbClr val="1CABE2">
                <a:alpha val="100000"/>
              </a:srgbClr>
            </a:solidFill>
          </p:spPr>
          <p:txBody>
            <a:bodyPr/>
            <a:lstStyle/>
            <a:p/>
          </p:txBody>
        </p:sp>
        <p:sp>
          <p:nvSpPr>
            <p:cNvPr id="74" name="rc74"/>
            <p:cNvSpPr/>
            <p:nvPr/>
          </p:nvSpPr>
          <p:spPr>
            <a:xfrm>
              <a:off x="5021423" y="2986951"/>
              <a:ext cx="198960" cy="1638584"/>
            </a:xfrm>
            <a:prstGeom prst="rect">
              <a:avLst/>
            </a:prstGeom>
            <a:solidFill>
              <a:srgbClr val="80BD41">
                <a:alpha val="100000"/>
              </a:srgbClr>
            </a:solidFill>
          </p:spPr>
          <p:txBody>
            <a:bodyPr/>
            <a:lstStyle/>
            <a:p/>
          </p:txBody>
        </p:sp>
        <p:sp>
          <p:nvSpPr>
            <p:cNvPr id="75" name="rc75"/>
            <p:cNvSpPr/>
            <p:nvPr/>
          </p:nvSpPr>
          <p:spPr>
            <a:xfrm>
              <a:off x="5021423" y="2970399"/>
              <a:ext cx="198960" cy="16551"/>
            </a:xfrm>
            <a:prstGeom prst="rect">
              <a:avLst/>
            </a:prstGeom>
            <a:solidFill>
              <a:srgbClr val="0058AB">
                <a:alpha val="100000"/>
              </a:srgbClr>
            </a:solidFill>
          </p:spPr>
          <p:txBody>
            <a:bodyPr/>
            <a:lstStyle/>
            <a:p/>
          </p:txBody>
        </p:sp>
        <p:sp>
          <p:nvSpPr>
            <p:cNvPr id="76" name="rc76"/>
            <p:cNvSpPr/>
            <p:nvPr/>
          </p:nvSpPr>
          <p:spPr>
            <a:xfrm>
              <a:off x="5021423" y="2986951"/>
              <a:ext cx="198960" cy="0"/>
            </a:xfrm>
            <a:prstGeom prst="rect">
              <a:avLst/>
            </a:prstGeom>
            <a:solidFill>
              <a:srgbClr val="1CABE2">
                <a:alpha val="100000"/>
              </a:srgbClr>
            </a:solidFill>
          </p:spPr>
          <p:txBody>
            <a:bodyPr/>
            <a:lstStyle/>
            <a:p/>
          </p:txBody>
        </p:sp>
        <p:sp>
          <p:nvSpPr>
            <p:cNvPr id="77" name="rc77"/>
            <p:cNvSpPr/>
            <p:nvPr/>
          </p:nvSpPr>
          <p:spPr>
            <a:xfrm>
              <a:off x="5242491" y="2992274"/>
              <a:ext cx="198960" cy="1633261"/>
            </a:xfrm>
            <a:prstGeom prst="rect">
              <a:avLst/>
            </a:prstGeom>
            <a:solidFill>
              <a:srgbClr val="80BD41">
                <a:alpha val="100000"/>
              </a:srgbClr>
            </a:solidFill>
          </p:spPr>
          <p:txBody>
            <a:bodyPr/>
            <a:lstStyle/>
            <a:p/>
          </p:txBody>
        </p:sp>
        <p:sp>
          <p:nvSpPr>
            <p:cNvPr id="78" name="rc78"/>
            <p:cNvSpPr/>
            <p:nvPr/>
          </p:nvSpPr>
          <p:spPr>
            <a:xfrm>
              <a:off x="5242491" y="2975776"/>
              <a:ext cx="198960" cy="16497"/>
            </a:xfrm>
            <a:prstGeom prst="rect">
              <a:avLst/>
            </a:prstGeom>
            <a:solidFill>
              <a:srgbClr val="0058AB">
                <a:alpha val="100000"/>
              </a:srgbClr>
            </a:solidFill>
          </p:spPr>
          <p:txBody>
            <a:bodyPr/>
            <a:lstStyle/>
            <a:p/>
          </p:txBody>
        </p:sp>
        <p:sp>
          <p:nvSpPr>
            <p:cNvPr id="79" name="rc79"/>
            <p:cNvSpPr/>
            <p:nvPr/>
          </p:nvSpPr>
          <p:spPr>
            <a:xfrm>
              <a:off x="5242491" y="2992274"/>
              <a:ext cx="198960" cy="0"/>
            </a:xfrm>
            <a:prstGeom prst="rect">
              <a:avLst/>
            </a:prstGeom>
            <a:solidFill>
              <a:srgbClr val="1CABE2">
                <a:alpha val="100000"/>
              </a:srgbClr>
            </a:solidFill>
          </p:spPr>
          <p:txBody>
            <a:bodyPr/>
            <a:lstStyle/>
            <a:p/>
          </p:txBody>
        </p:sp>
        <p:sp>
          <p:nvSpPr>
            <p:cNvPr id="80" name="rc80"/>
            <p:cNvSpPr/>
            <p:nvPr/>
          </p:nvSpPr>
          <p:spPr>
            <a:xfrm>
              <a:off x="5463559" y="3251338"/>
              <a:ext cx="198960" cy="1374196"/>
            </a:xfrm>
            <a:prstGeom prst="rect">
              <a:avLst/>
            </a:prstGeom>
            <a:solidFill>
              <a:srgbClr val="80BD41">
                <a:alpha val="100000"/>
              </a:srgbClr>
            </a:solidFill>
          </p:spPr>
          <p:txBody>
            <a:bodyPr/>
            <a:lstStyle/>
            <a:p/>
          </p:txBody>
        </p:sp>
        <p:sp>
          <p:nvSpPr>
            <p:cNvPr id="81" name="rc81"/>
            <p:cNvSpPr/>
            <p:nvPr/>
          </p:nvSpPr>
          <p:spPr>
            <a:xfrm>
              <a:off x="5463559" y="3237457"/>
              <a:ext cx="198960" cy="13880"/>
            </a:xfrm>
            <a:prstGeom prst="rect">
              <a:avLst/>
            </a:prstGeom>
            <a:solidFill>
              <a:srgbClr val="0058AB">
                <a:alpha val="100000"/>
              </a:srgbClr>
            </a:solidFill>
          </p:spPr>
          <p:txBody>
            <a:bodyPr/>
            <a:lstStyle/>
            <a:p/>
          </p:txBody>
        </p:sp>
        <p:sp>
          <p:nvSpPr>
            <p:cNvPr id="82" name="rc82"/>
            <p:cNvSpPr/>
            <p:nvPr/>
          </p:nvSpPr>
          <p:spPr>
            <a:xfrm>
              <a:off x="5463559" y="3251338"/>
              <a:ext cx="198960" cy="0"/>
            </a:xfrm>
            <a:prstGeom prst="rect">
              <a:avLst/>
            </a:prstGeom>
            <a:solidFill>
              <a:srgbClr val="1CABE2">
                <a:alpha val="100000"/>
              </a:srgbClr>
            </a:solidFill>
          </p:spPr>
          <p:txBody>
            <a:bodyPr/>
            <a:lstStyle/>
            <a:p/>
          </p:txBody>
        </p:sp>
        <p:sp>
          <p:nvSpPr>
            <p:cNvPr id="83" name="rc83"/>
            <p:cNvSpPr/>
            <p:nvPr/>
          </p:nvSpPr>
          <p:spPr>
            <a:xfrm>
              <a:off x="5684626" y="3317121"/>
              <a:ext cx="198960" cy="1308413"/>
            </a:xfrm>
            <a:prstGeom prst="rect">
              <a:avLst/>
            </a:prstGeom>
            <a:solidFill>
              <a:srgbClr val="80BD41">
                <a:alpha val="100000"/>
              </a:srgbClr>
            </a:solidFill>
          </p:spPr>
          <p:txBody>
            <a:bodyPr/>
            <a:lstStyle/>
            <a:p/>
          </p:txBody>
        </p:sp>
        <p:sp>
          <p:nvSpPr>
            <p:cNvPr id="84" name="rc84"/>
            <p:cNvSpPr/>
            <p:nvPr/>
          </p:nvSpPr>
          <p:spPr>
            <a:xfrm>
              <a:off x="5684626" y="3303905"/>
              <a:ext cx="198960" cy="13216"/>
            </a:xfrm>
            <a:prstGeom prst="rect">
              <a:avLst/>
            </a:prstGeom>
            <a:solidFill>
              <a:srgbClr val="0058AB">
                <a:alpha val="100000"/>
              </a:srgbClr>
            </a:solidFill>
          </p:spPr>
          <p:txBody>
            <a:bodyPr/>
            <a:lstStyle/>
            <a:p/>
          </p:txBody>
        </p:sp>
        <p:sp>
          <p:nvSpPr>
            <p:cNvPr id="85" name="rc85"/>
            <p:cNvSpPr/>
            <p:nvPr/>
          </p:nvSpPr>
          <p:spPr>
            <a:xfrm>
              <a:off x="5684626" y="3317121"/>
              <a:ext cx="198960" cy="0"/>
            </a:xfrm>
            <a:prstGeom prst="rect">
              <a:avLst/>
            </a:prstGeom>
            <a:solidFill>
              <a:srgbClr val="1CABE2">
                <a:alpha val="100000"/>
              </a:srgbClr>
            </a:solidFill>
          </p:spPr>
          <p:txBody>
            <a:bodyPr/>
            <a:lstStyle/>
            <a:p/>
          </p:txBody>
        </p:sp>
        <p:sp>
          <p:nvSpPr>
            <p:cNvPr id="86" name="rc86"/>
            <p:cNvSpPr/>
            <p:nvPr/>
          </p:nvSpPr>
          <p:spPr>
            <a:xfrm>
              <a:off x="5905694" y="3564899"/>
              <a:ext cx="198960" cy="1060636"/>
            </a:xfrm>
            <a:prstGeom prst="rect">
              <a:avLst/>
            </a:prstGeom>
            <a:solidFill>
              <a:srgbClr val="80BD41">
                <a:alpha val="100000"/>
              </a:srgbClr>
            </a:solidFill>
          </p:spPr>
          <p:txBody>
            <a:bodyPr/>
            <a:lstStyle/>
            <a:p/>
          </p:txBody>
        </p:sp>
        <p:sp>
          <p:nvSpPr>
            <p:cNvPr id="87" name="rc87"/>
            <p:cNvSpPr/>
            <p:nvPr/>
          </p:nvSpPr>
          <p:spPr>
            <a:xfrm>
              <a:off x="5905694" y="3554185"/>
              <a:ext cx="198960" cy="10713"/>
            </a:xfrm>
            <a:prstGeom prst="rect">
              <a:avLst/>
            </a:prstGeom>
            <a:solidFill>
              <a:srgbClr val="0058AB">
                <a:alpha val="100000"/>
              </a:srgbClr>
            </a:solidFill>
          </p:spPr>
          <p:txBody>
            <a:bodyPr/>
            <a:lstStyle/>
            <a:p/>
          </p:txBody>
        </p:sp>
        <p:sp>
          <p:nvSpPr>
            <p:cNvPr id="88" name="rc88"/>
            <p:cNvSpPr/>
            <p:nvPr/>
          </p:nvSpPr>
          <p:spPr>
            <a:xfrm>
              <a:off x="5905694" y="3564899"/>
              <a:ext cx="198960" cy="0"/>
            </a:xfrm>
            <a:prstGeom prst="rect">
              <a:avLst/>
            </a:prstGeom>
            <a:solidFill>
              <a:srgbClr val="1CABE2">
                <a:alpha val="100000"/>
              </a:srgbClr>
            </a:solidFill>
          </p:spPr>
          <p:txBody>
            <a:bodyPr/>
            <a:lstStyle/>
            <a:p/>
          </p:txBody>
        </p:sp>
        <p:sp>
          <p:nvSpPr>
            <p:cNvPr id="89" name="rc89"/>
            <p:cNvSpPr/>
            <p:nvPr/>
          </p:nvSpPr>
          <p:spPr>
            <a:xfrm>
              <a:off x="6126762" y="3688364"/>
              <a:ext cx="198960" cy="937171"/>
            </a:xfrm>
            <a:prstGeom prst="rect">
              <a:avLst/>
            </a:prstGeom>
            <a:solidFill>
              <a:srgbClr val="80BD41">
                <a:alpha val="100000"/>
              </a:srgbClr>
            </a:solidFill>
          </p:spPr>
          <p:txBody>
            <a:bodyPr/>
            <a:lstStyle/>
            <a:p/>
          </p:txBody>
        </p:sp>
        <p:sp>
          <p:nvSpPr>
            <p:cNvPr id="90" name="rc90"/>
            <p:cNvSpPr/>
            <p:nvPr/>
          </p:nvSpPr>
          <p:spPr>
            <a:xfrm>
              <a:off x="6126762" y="3678898"/>
              <a:ext cx="198960" cy="9466"/>
            </a:xfrm>
            <a:prstGeom prst="rect">
              <a:avLst/>
            </a:prstGeom>
            <a:solidFill>
              <a:srgbClr val="0058AB">
                <a:alpha val="100000"/>
              </a:srgbClr>
            </a:solidFill>
          </p:spPr>
          <p:txBody>
            <a:bodyPr/>
            <a:lstStyle/>
            <a:p/>
          </p:txBody>
        </p:sp>
        <p:sp>
          <p:nvSpPr>
            <p:cNvPr id="91" name="rc91"/>
            <p:cNvSpPr/>
            <p:nvPr/>
          </p:nvSpPr>
          <p:spPr>
            <a:xfrm>
              <a:off x="6126762" y="3688364"/>
              <a:ext cx="198960" cy="0"/>
            </a:xfrm>
            <a:prstGeom prst="rect">
              <a:avLst/>
            </a:prstGeom>
            <a:solidFill>
              <a:srgbClr val="1CABE2">
                <a:alpha val="100000"/>
              </a:srgbClr>
            </a:solidFill>
          </p:spPr>
          <p:txBody>
            <a:bodyPr/>
            <a:lstStyle/>
            <a:p/>
          </p:txBody>
        </p:sp>
        <p:sp>
          <p:nvSpPr>
            <p:cNvPr id="92" name="rc92"/>
            <p:cNvSpPr/>
            <p:nvPr/>
          </p:nvSpPr>
          <p:spPr>
            <a:xfrm>
              <a:off x="6347829" y="3778228"/>
              <a:ext cx="198960" cy="847306"/>
            </a:xfrm>
            <a:prstGeom prst="rect">
              <a:avLst/>
            </a:prstGeom>
            <a:solidFill>
              <a:srgbClr val="80BD41">
                <a:alpha val="100000"/>
              </a:srgbClr>
            </a:solidFill>
          </p:spPr>
          <p:txBody>
            <a:bodyPr/>
            <a:lstStyle/>
            <a:p/>
          </p:txBody>
        </p:sp>
        <p:sp>
          <p:nvSpPr>
            <p:cNvPr id="93" name="rc93"/>
            <p:cNvSpPr/>
            <p:nvPr/>
          </p:nvSpPr>
          <p:spPr>
            <a:xfrm>
              <a:off x="6347829" y="3769670"/>
              <a:ext cx="198960" cy="8558"/>
            </a:xfrm>
            <a:prstGeom prst="rect">
              <a:avLst/>
            </a:prstGeom>
            <a:solidFill>
              <a:srgbClr val="0058AB">
                <a:alpha val="100000"/>
              </a:srgbClr>
            </a:solidFill>
          </p:spPr>
          <p:txBody>
            <a:bodyPr/>
            <a:lstStyle/>
            <a:p/>
          </p:txBody>
        </p:sp>
        <p:sp>
          <p:nvSpPr>
            <p:cNvPr id="94" name="rc94"/>
            <p:cNvSpPr/>
            <p:nvPr/>
          </p:nvSpPr>
          <p:spPr>
            <a:xfrm>
              <a:off x="6347829" y="3778228"/>
              <a:ext cx="198960" cy="0"/>
            </a:xfrm>
            <a:prstGeom prst="rect">
              <a:avLst/>
            </a:prstGeom>
            <a:solidFill>
              <a:srgbClr val="1CABE2">
                <a:alpha val="100000"/>
              </a:srgbClr>
            </a:solidFill>
          </p:spPr>
          <p:txBody>
            <a:bodyPr/>
            <a:lstStyle/>
            <a:p/>
          </p:txBody>
        </p:sp>
        <p:sp>
          <p:nvSpPr>
            <p:cNvPr id="95" name="rc95"/>
            <p:cNvSpPr/>
            <p:nvPr/>
          </p:nvSpPr>
          <p:spPr>
            <a:xfrm>
              <a:off x="6568897" y="3852018"/>
              <a:ext cx="198960" cy="773516"/>
            </a:xfrm>
            <a:prstGeom prst="rect">
              <a:avLst/>
            </a:prstGeom>
            <a:solidFill>
              <a:srgbClr val="80BD41">
                <a:alpha val="100000"/>
              </a:srgbClr>
            </a:solidFill>
          </p:spPr>
          <p:txBody>
            <a:bodyPr/>
            <a:lstStyle/>
            <a:p/>
          </p:txBody>
        </p:sp>
        <p:sp>
          <p:nvSpPr>
            <p:cNvPr id="96" name="rc96"/>
            <p:cNvSpPr/>
            <p:nvPr/>
          </p:nvSpPr>
          <p:spPr>
            <a:xfrm>
              <a:off x="6568897" y="3819788"/>
              <a:ext cx="198960" cy="24172"/>
            </a:xfrm>
            <a:prstGeom prst="rect">
              <a:avLst/>
            </a:prstGeom>
            <a:solidFill>
              <a:srgbClr val="0058AB">
                <a:alpha val="100000"/>
              </a:srgbClr>
            </a:solidFill>
          </p:spPr>
          <p:txBody>
            <a:bodyPr/>
            <a:lstStyle/>
            <a:p/>
          </p:txBody>
        </p:sp>
        <p:sp>
          <p:nvSpPr>
            <p:cNvPr id="97" name="rc97"/>
            <p:cNvSpPr/>
            <p:nvPr/>
          </p:nvSpPr>
          <p:spPr>
            <a:xfrm>
              <a:off x="6568897" y="3843961"/>
              <a:ext cx="198960" cy="8057"/>
            </a:xfrm>
            <a:prstGeom prst="rect">
              <a:avLst/>
            </a:prstGeom>
            <a:solidFill>
              <a:srgbClr val="1CABE2">
                <a:alpha val="100000"/>
              </a:srgbClr>
            </a:solidFill>
          </p:spPr>
          <p:txBody>
            <a:bodyPr/>
            <a:lstStyle/>
            <a:p/>
          </p:txBody>
        </p:sp>
        <p:sp>
          <p:nvSpPr>
            <p:cNvPr id="98" name="rc98"/>
            <p:cNvSpPr/>
            <p:nvPr/>
          </p:nvSpPr>
          <p:spPr>
            <a:xfrm>
              <a:off x="6789965" y="3851664"/>
              <a:ext cx="198960" cy="773871"/>
            </a:xfrm>
            <a:prstGeom prst="rect">
              <a:avLst/>
            </a:prstGeom>
            <a:solidFill>
              <a:srgbClr val="80BD41">
                <a:alpha val="100000"/>
              </a:srgbClr>
            </a:solidFill>
          </p:spPr>
          <p:txBody>
            <a:bodyPr/>
            <a:lstStyle/>
            <a:p/>
          </p:txBody>
        </p:sp>
        <p:sp>
          <p:nvSpPr>
            <p:cNvPr id="99" name="rc99"/>
            <p:cNvSpPr/>
            <p:nvPr/>
          </p:nvSpPr>
          <p:spPr>
            <a:xfrm>
              <a:off x="6789965" y="3827730"/>
              <a:ext cx="198960" cy="23934"/>
            </a:xfrm>
            <a:prstGeom prst="rect">
              <a:avLst/>
            </a:prstGeom>
            <a:solidFill>
              <a:srgbClr val="0058AB">
                <a:alpha val="100000"/>
              </a:srgbClr>
            </a:solidFill>
          </p:spPr>
          <p:txBody>
            <a:bodyPr/>
            <a:lstStyle/>
            <a:p/>
          </p:txBody>
        </p:sp>
        <p:sp>
          <p:nvSpPr>
            <p:cNvPr id="100" name="rc100"/>
            <p:cNvSpPr/>
            <p:nvPr/>
          </p:nvSpPr>
          <p:spPr>
            <a:xfrm>
              <a:off x="6789965" y="3851664"/>
              <a:ext cx="198960" cy="0"/>
            </a:xfrm>
            <a:prstGeom prst="rect">
              <a:avLst/>
            </a:prstGeom>
            <a:solidFill>
              <a:srgbClr val="1CABE2">
                <a:alpha val="100000"/>
              </a:srgbClr>
            </a:solidFill>
          </p:spPr>
          <p:txBody>
            <a:bodyPr/>
            <a:lstStyle/>
            <a:p/>
          </p:txBody>
        </p:sp>
        <p:sp>
          <p:nvSpPr>
            <p:cNvPr id="101" name="rc101"/>
            <p:cNvSpPr/>
            <p:nvPr/>
          </p:nvSpPr>
          <p:spPr>
            <a:xfrm>
              <a:off x="7011032" y="3837684"/>
              <a:ext cx="198960" cy="19313"/>
            </a:xfrm>
            <a:prstGeom prst="rect">
              <a:avLst/>
            </a:prstGeom>
            <a:solidFill>
              <a:srgbClr val="F26A21">
                <a:alpha val="100000"/>
              </a:srgbClr>
            </a:solidFill>
          </p:spPr>
          <p:txBody>
            <a:bodyPr/>
            <a:lstStyle/>
            <a:p/>
          </p:txBody>
        </p:sp>
        <p:sp>
          <p:nvSpPr>
            <p:cNvPr id="102" name="rc102"/>
            <p:cNvSpPr/>
            <p:nvPr/>
          </p:nvSpPr>
          <p:spPr>
            <a:xfrm>
              <a:off x="7011032" y="3856997"/>
              <a:ext cx="198960" cy="768537"/>
            </a:xfrm>
            <a:prstGeom prst="rect">
              <a:avLst/>
            </a:prstGeom>
            <a:solidFill>
              <a:srgbClr val="FFC20E">
                <a:alpha val="100000"/>
              </a:srgbClr>
            </a:solidFill>
          </p:spPr>
          <p:txBody>
            <a:bodyPr/>
            <a:lstStyle/>
            <a:p/>
          </p:txBody>
        </p:sp>
        <p:sp>
          <p:nvSpPr>
            <p:cNvPr id="103" name="rc103"/>
            <p:cNvSpPr/>
            <p:nvPr/>
          </p:nvSpPr>
          <p:spPr>
            <a:xfrm>
              <a:off x="7232100" y="3844855"/>
              <a:ext cx="198960" cy="15584"/>
            </a:xfrm>
            <a:prstGeom prst="rect">
              <a:avLst/>
            </a:prstGeom>
            <a:solidFill>
              <a:srgbClr val="F26A21">
                <a:alpha val="100000"/>
              </a:srgbClr>
            </a:solidFill>
          </p:spPr>
          <p:txBody>
            <a:bodyPr/>
            <a:lstStyle/>
            <a:p/>
          </p:txBody>
        </p:sp>
        <p:sp>
          <p:nvSpPr>
            <p:cNvPr id="104" name="rc104"/>
            <p:cNvSpPr/>
            <p:nvPr/>
          </p:nvSpPr>
          <p:spPr>
            <a:xfrm>
              <a:off x="7232100" y="3860440"/>
              <a:ext cx="198960" cy="765095"/>
            </a:xfrm>
            <a:prstGeom prst="rect">
              <a:avLst/>
            </a:prstGeom>
            <a:solidFill>
              <a:srgbClr val="FFC20E">
                <a:alpha val="100000"/>
              </a:srgbClr>
            </a:solidFill>
          </p:spPr>
          <p:txBody>
            <a:bodyPr/>
            <a:lstStyle/>
            <a:p/>
          </p:txBody>
        </p:sp>
        <p:sp>
          <p:nvSpPr>
            <p:cNvPr id="105" name="rc105"/>
            <p:cNvSpPr/>
            <p:nvPr/>
          </p:nvSpPr>
          <p:spPr>
            <a:xfrm>
              <a:off x="7453168" y="3853349"/>
              <a:ext cx="198960" cy="12576"/>
            </a:xfrm>
            <a:prstGeom prst="rect">
              <a:avLst/>
            </a:prstGeom>
            <a:solidFill>
              <a:srgbClr val="F26A21">
                <a:alpha val="100000"/>
              </a:srgbClr>
            </a:solidFill>
          </p:spPr>
          <p:txBody>
            <a:bodyPr/>
            <a:lstStyle/>
            <a:p/>
          </p:txBody>
        </p:sp>
        <p:sp>
          <p:nvSpPr>
            <p:cNvPr id="106" name="rc106"/>
            <p:cNvSpPr/>
            <p:nvPr/>
          </p:nvSpPr>
          <p:spPr>
            <a:xfrm>
              <a:off x="7453168" y="3865925"/>
              <a:ext cx="198960" cy="759609"/>
            </a:xfrm>
            <a:prstGeom prst="rect">
              <a:avLst/>
            </a:prstGeom>
            <a:solidFill>
              <a:srgbClr val="FFC20E">
                <a:alpha val="100000"/>
              </a:srgbClr>
            </a:solidFill>
          </p:spPr>
          <p:txBody>
            <a:bodyPr/>
            <a:lstStyle/>
            <a:p/>
          </p:txBody>
        </p:sp>
        <p:sp>
          <p:nvSpPr>
            <p:cNvPr id="107" name="rc107"/>
            <p:cNvSpPr/>
            <p:nvPr/>
          </p:nvSpPr>
          <p:spPr>
            <a:xfrm>
              <a:off x="7674236" y="3859654"/>
              <a:ext cx="198960" cy="10148"/>
            </a:xfrm>
            <a:prstGeom prst="rect">
              <a:avLst/>
            </a:prstGeom>
            <a:solidFill>
              <a:srgbClr val="F26A21">
                <a:alpha val="100000"/>
              </a:srgbClr>
            </a:solidFill>
          </p:spPr>
          <p:txBody>
            <a:bodyPr/>
            <a:lstStyle/>
            <a:p/>
          </p:txBody>
        </p:sp>
        <p:sp>
          <p:nvSpPr>
            <p:cNvPr id="108" name="rc108"/>
            <p:cNvSpPr/>
            <p:nvPr/>
          </p:nvSpPr>
          <p:spPr>
            <a:xfrm>
              <a:off x="7674236" y="3869802"/>
              <a:ext cx="198960" cy="755733"/>
            </a:xfrm>
            <a:prstGeom prst="rect">
              <a:avLst/>
            </a:prstGeom>
            <a:solidFill>
              <a:srgbClr val="FFC20E">
                <a:alpha val="100000"/>
              </a:srgbClr>
            </a:solidFill>
          </p:spPr>
          <p:txBody>
            <a:bodyPr/>
            <a:lstStyle/>
            <a:p/>
          </p:txBody>
        </p:sp>
        <p:sp>
          <p:nvSpPr>
            <p:cNvPr id="109" name="rc109"/>
            <p:cNvSpPr/>
            <p:nvPr/>
          </p:nvSpPr>
          <p:spPr>
            <a:xfrm>
              <a:off x="7895303" y="3866081"/>
              <a:ext cx="198960" cy="8189"/>
            </a:xfrm>
            <a:prstGeom prst="rect">
              <a:avLst/>
            </a:prstGeom>
            <a:solidFill>
              <a:srgbClr val="F26A21">
                <a:alpha val="100000"/>
              </a:srgbClr>
            </a:solidFill>
          </p:spPr>
          <p:txBody>
            <a:bodyPr/>
            <a:lstStyle/>
            <a:p/>
          </p:txBody>
        </p:sp>
        <p:sp>
          <p:nvSpPr>
            <p:cNvPr id="110" name="rc110"/>
            <p:cNvSpPr/>
            <p:nvPr/>
          </p:nvSpPr>
          <p:spPr>
            <a:xfrm>
              <a:off x="7895303" y="3874270"/>
              <a:ext cx="198960" cy="751264"/>
            </a:xfrm>
            <a:prstGeom prst="rect">
              <a:avLst/>
            </a:prstGeom>
            <a:solidFill>
              <a:srgbClr val="FFC20E">
                <a:alpha val="100000"/>
              </a:srgbClr>
            </a:solidFill>
          </p:spPr>
          <p:txBody>
            <a:bodyPr/>
            <a:lstStyle/>
            <a:p/>
          </p:txBody>
        </p:sp>
        <p:sp>
          <p:nvSpPr>
            <p:cNvPr id="111" name="rc111"/>
            <p:cNvSpPr/>
            <p:nvPr/>
          </p:nvSpPr>
          <p:spPr>
            <a:xfrm>
              <a:off x="8116371" y="3868483"/>
              <a:ext cx="198960" cy="6608"/>
            </a:xfrm>
            <a:prstGeom prst="rect">
              <a:avLst/>
            </a:prstGeom>
            <a:solidFill>
              <a:srgbClr val="F26A21">
                <a:alpha val="100000"/>
              </a:srgbClr>
            </a:solidFill>
          </p:spPr>
          <p:txBody>
            <a:bodyPr/>
            <a:lstStyle/>
            <a:p/>
          </p:txBody>
        </p:sp>
        <p:sp>
          <p:nvSpPr>
            <p:cNvPr id="112" name="rc112"/>
            <p:cNvSpPr/>
            <p:nvPr/>
          </p:nvSpPr>
          <p:spPr>
            <a:xfrm>
              <a:off x="8116371" y="3875091"/>
              <a:ext cx="198960" cy="750443"/>
            </a:xfrm>
            <a:prstGeom prst="rect">
              <a:avLst/>
            </a:prstGeom>
            <a:solidFill>
              <a:srgbClr val="FFC20E">
                <a:alpha val="100000"/>
              </a:srgbClr>
            </a:solidFill>
          </p:spPr>
          <p:txBody>
            <a:bodyPr/>
            <a:lstStyle/>
            <a:p/>
          </p:txBody>
        </p:sp>
        <p:sp>
          <p:nvSpPr>
            <p:cNvPr id="113" name="pl113"/>
            <p:cNvSpPr/>
            <p:nvPr/>
          </p:nvSpPr>
          <p:spPr>
            <a:xfrm>
              <a:off x="1583821" y="1227418"/>
              <a:ext cx="5305624" cy="171622"/>
            </a:xfrm>
            <a:custGeom>
              <a:avLst/>
              <a:pathLst>
                <a:path w="5305624" h="171622">
                  <a:moveTo>
                    <a:pt x="0" y="171622"/>
                  </a:moveTo>
                  <a:lnTo>
                    <a:pt x="221067" y="137297"/>
                  </a:lnTo>
                  <a:lnTo>
                    <a:pt x="442135" y="137297"/>
                  </a:lnTo>
                  <a:lnTo>
                    <a:pt x="663203" y="137297"/>
                  </a:lnTo>
                  <a:lnTo>
                    <a:pt x="884270" y="137297"/>
                  </a:lnTo>
                  <a:lnTo>
                    <a:pt x="1105338" y="137297"/>
                  </a:lnTo>
                  <a:lnTo>
                    <a:pt x="1326406" y="0"/>
                  </a:lnTo>
                  <a:lnTo>
                    <a:pt x="1547473" y="0"/>
                  </a:lnTo>
                  <a:lnTo>
                    <a:pt x="1768541" y="0"/>
                  </a:lnTo>
                  <a:lnTo>
                    <a:pt x="1989609" y="0"/>
                  </a:lnTo>
                  <a:lnTo>
                    <a:pt x="2210676" y="0"/>
                  </a:lnTo>
                  <a:lnTo>
                    <a:pt x="2431744" y="0"/>
                  </a:lnTo>
                  <a:lnTo>
                    <a:pt x="2652812" y="0"/>
                  </a:lnTo>
                  <a:lnTo>
                    <a:pt x="2873879" y="0"/>
                  </a:lnTo>
                  <a:lnTo>
                    <a:pt x="3094947" y="0"/>
                  </a:lnTo>
                  <a:lnTo>
                    <a:pt x="3316015" y="0"/>
                  </a:lnTo>
                  <a:lnTo>
                    <a:pt x="3537082" y="0"/>
                  </a:lnTo>
                  <a:lnTo>
                    <a:pt x="3758150" y="0"/>
                  </a:lnTo>
                  <a:lnTo>
                    <a:pt x="3979218" y="0"/>
                  </a:lnTo>
                  <a:lnTo>
                    <a:pt x="4200285" y="0"/>
                  </a:lnTo>
                  <a:lnTo>
                    <a:pt x="4421353" y="0"/>
                  </a:lnTo>
                  <a:lnTo>
                    <a:pt x="4642421" y="0"/>
                  </a:lnTo>
                  <a:lnTo>
                    <a:pt x="4863488" y="0"/>
                  </a:lnTo>
                  <a:lnTo>
                    <a:pt x="5084556" y="68648"/>
                  </a:lnTo>
                  <a:lnTo>
                    <a:pt x="5305624" y="68648"/>
                  </a:lnTo>
                </a:path>
              </a:pathLst>
            </a:custGeom>
            <a:ln w="27101" cap="flat">
              <a:solidFill>
                <a:srgbClr val="0058AB">
                  <a:alpha val="100000"/>
                </a:srgbClr>
              </a:solidFill>
              <a:prstDash val="solid"/>
              <a:round/>
            </a:ln>
          </p:spPr>
          <p:txBody>
            <a:bodyPr/>
            <a:lstStyle/>
            <a:p/>
          </p:txBody>
        </p:sp>
        <p:sp>
          <p:nvSpPr>
            <p:cNvPr id="114" name="pl114"/>
            <p:cNvSpPr/>
            <p:nvPr/>
          </p:nvSpPr>
          <p:spPr>
            <a:xfrm>
              <a:off x="1583821" y="1227418"/>
              <a:ext cx="5305624" cy="480541"/>
            </a:xfrm>
            <a:custGeom>
              <a:avLst/>
              <a:pathLst>
                <a:path w="5305624" h="480541">
                  <a:moveTo>
                    <a:pt x="0" y="480541"/>
                  </a:moveTo>
                  <a:lnTo>
                    <a:pt x="221067" y="446217"/>
                  </a:lnTo>
                  <a:lnTo>
                    <a:pt x="442135" y="446217"/>
                  </a:lnTo>
                  <a:lnTo>
                    <a:pt x="663203" y="446217"/>
                  </a:lnTo>
                  <a:lnTo>
                    <a:pt x="884270" y="411892"/>
                  </a:lnTo>
                  <a:lnTo>
                    <a:pt x="1105338" y="411892"/>
                  </a:lnTo>
                  <a:lnTo>
                    <a:pt x="1326406" y="205946"/>
                  </a:lnTo>
                  <a:lnTo>
                    <a:pt x="1547473" y="205946"/>
                  </a:lnTo>
                  <a:lnTo>
                    <a:pt x="1768541" y="68648"/>
                  </a:lnTo>
                  <a:lnTo>
                    <a:pt x="1989609" y="0"/>
                  </a:lnTo>
                  <a:lnTo>
                    <a:pt x="2210676" y="0"/>
                  </a:lnTo>
                  <a:lnTo>
                    <a:pt x="2431744" y="0"/>
                  </a:lnTo>
                  <a:lnTo>
                    <a:pt x="2652812" y="0"/>
                  </a:lnTo>
                  <a:lnTo>
                    <a:pt x="2873879" y="0"/>
                  </a:lnTo>
                  <a:lnTo>
                    <a:pt x="3094947" y="0"/>
                  </a:lnTo>
                  <a:lnTo>
                    <a:pt x="3316015" y="0"/>
                  </a:lnTo>
                  <a:lnTo>
                    <a:pt x="3537082" y="0"/>
                  </a:lnTo>
                  <a:lnTo>
                    <a:pt x="3758150" y="0"/>
                  </a:lnTo>
                  <a:lnTo>
                    <a:pt x="3979218" y="0"/>
                  </a:lnTo>
                  <a:lnTo>
                    <a:pt x="4200285" y="0"/>
                  </a:lnTo>
                  <a:lnTo>
                    <a:pt x="4421353" y="0"/>
                  </a:lnTo>
                  <a:lnTo>
                    <a:pt x="4642421" y="0"/>
                  </a:lnTo>
                  <a:lnTo>
                    <a:pt x="4863488" y="0"/>
                  </a:lnTo>
                  <a:lnTo>
                    <a:pt x="5084556" y="102973"/>
                  </a:lnTo>
                  <a:lnTo>
                    <a:pt x="5305624" y="68648"/>
                  </a:lnTo>
                </a:path>
              </a:pathLst>
            </a:custGeom>
            <a:ln w="27101" cap="flat">
              <a:solidFill>
                <a:srgbClr val="80BD41">
                  <a:alpha val="100000"/>
                </a:srgbClr>
              </a:solidFill>
              <a:prstDash val="solid"/>
              <a:round/>
            </a:ln>
          </p:spPr>
          <p:txBody>
            <a:bodyPr/>
            <a:lstStyle/>
            <a:p/>
          </p:txBody>
        </p:sp>
        <p:sp>
          <p:nvSpPr>
            <p:cNvPr id="115" name="tx115"/>
            <p:cNvSpPr/>
            <p:nvPr/>
          </p:nvSpPr>
          <p:spPr>
            <a:xfrm>
              <a:off x="1515493"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6" name="tx116"/>
            <p:cNvSpPr/>
            <p:nvPr/>
          </p:nvSpPr>
          <p:spPr>
            <a:xfrm>
              <a:off x="2620831"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7" name="tx117"/>
            <p:cNvSpPr/>
            <p:nvPr/>
          </p:nvSpPr>
          <p:spPr>
            <a:xfrm>
              <a:off x="372617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483150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715779"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593684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6157914"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37898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600049"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4" name="tx124"/>
            <p:cNvSpPr/>
            <p:nvPr/>
          </p:nvSpPr>
          <p:spPr>
            <a:xfrm>
              <a:off x="6821117"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5" name="tx125"/>
            <p:cNvSpPr/>
            <p:nvPr/>
          </p:nvSpPr>
          <p:spPr>
            <a:xfrm>
              <a:off x="1515493" y="17764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26" name="tx126"/>
            <p:cNvSpPr/>
            <p:nvPr/>
          </p:nvSpPr>
          <p:spPr>
            <a:xfrm>
              <a:off x="2620831" y="17078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27" name="tx127"/>
            <p:cNvSpPr/>
            <p:nvPr/>
          </p:nvSpPr>
          <p:spPr>
            <a:xfrm>
              <a:off x="3726170"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8" name="tx128"/>
            <p:cNvSpPr/>
            <p:nvPr/>
          </p:nvSpPr>
          <p:spPr>
            <a:xfrm>
              <a:off x="4831508"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9" name="tx129"/>
            <p:cNvSpPr/>
            <p:nvPr/>
          </p:nvSpPr>
          <p:spPr>
            <a:xfrm>
              <a:off x="5715779"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0" name="tx130"/>
            <p:cNvSpPr/>
            <p:nvPr/>
          </p:nvSpPr>
          <p:spPr>
            <a:xfrm>
              <a:off x="5936846"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6157914"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2" name="tx132"/>
            <p:cNvSpPr/>
            <p:nvPr/>
          </p:nvSpPr>
          <p:spPr>
            <a:xfrm>
              <a:off x="6378982"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3" name="tx133"/>
            <p:cNvSpPr/>
            <p:nvPr/>
          </p:nvSpPr>
          <p:spPr>
            <a:xfrm>
              <a:off x="6600049"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4" name="tx134"/>
            <p:cNvSpPr/>
            <p:nvPr/>
          </p:nvSpPr>
          <p:spPr>
            <a:xfrm>
              <a:off x="6821117"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5" name="tx135"/>
            <p:cNvSpPr/>
            <p:nvPr/>
          </p:nvSpPr>
          <p:spPr>
            <a:xfrm>
              <a:off x="1016593"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508103" y="3658766"/>
              <a:ext cx="572058"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10,000,000</a:t>
              </a:r>
            </a:p>
          </p:txBody>
        </p:sp>
        <p:sp>
          <p:nvSpPr>
            <p:cNvPr id="137" name="tx137"/>
            <p:cNvSpPr/>
            <p:nvPr/>
          </p:nvSpPr>
          <p:spPr>
            <a:xfrm>
              <a:off x="508103" y="2749427"/>
              <a:ext cx="572058"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20,000,000</a:t>
              </a:r>
            </a:p>
          </p:txBody>
        </p:sp>
        <p:sp>
          <p:nvSpPr>
            <p:cNvPr id="138" name="tx138"/>
            <p:cNvSpPr/>
            <p:nvPr/>
          </p:nvSpPr>
          <p:spPr>
            <a:xfrm>
              <a:off x="508103" y="1840087"/>
              <a:ext cx="572058"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30,000,000</a:t>
              </a:r>
            </a:p>
          </p:txBody>
        </p:sp>
        <p:sp>
          <p:nvSpPr>
            <p:cNvPr id="139" name="tx139"/>
            <p:cNvSpPr/>
            <p:nvPr/>
          </p:nvSpPr>
          <p:spPr>
            <a:xfrm>
              <a:off x="508103" y="930748"/>
              <a:ext cx="572058"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40,000,000</a:t>
              </a:r>
            </a:p>
          </p:txBody>
        </p:sp>
        <p:sp>
          <p:nvSpPr>
            <p:cNvPr id="140" name="tx140"/>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2" name="tx142"/>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3" name="tx143"/>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4" name="tx144"/>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5" name="tx145"/>
            <p:cNvSpPr/>
            <p:nvPr/>
          </p:nvSpPr>
          <p:spPr>
            <a:xfrm rot="-5400000">
              <a:off x="145582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6" name="tx146"/>
            <p:cNvSpPr/>
            <p:nvPr/>
          </p:nvSpPr>
          <p:spPr>
            <a:xfrm rot="-5400000">
              <a:off x="25611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7" name="tx147"/>
            <p:cNvSpPr/>
            <p:nvPr/>
          </p:nvSpPr>
          <p:spPr>
            <a:xfrm rot="-5400000">
              <a:off x="366649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8" name="tx148"/>
            <p:cNvSpPr/>
            <p:nvPr/>
          </p:nvSpPr>
          <p:spPr>
            <a:xfrm rot="-5400000">
              <a:off x="477183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9" name="tx149"/>
            <p:cNvSpPr/>
            <p:nvPr/>
          </p:nvSpPr>
          <p:spPr>
            <a:xfrm rot="-5400000">
              <a:off x="587717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0" name="tx150"/>
            <p:cNvSpPr/>
            <p:nvPr/>
          </p:nvSpPr>
          <p:spPr>
            <a:xfrm rot="-5400000">
              <a:off x="698251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1" name="tx151"/>
            <p:cNvSpPr/>
            <p:nvPr/>
          </p:nvSpPr>
          <p:spPr>
            <a:xfrm rot="-5400000">
              <a:off x="8087822"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2" name="tx152"/>
            <p:cNvSpPr/>
            <p:nvPr/>
          </p:nvSpPr>
          <p:spPr>
            <a:xfrm rot="-5400000">
              <a:off x="565610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3" name="tx153"/>
            <p:cNvSpPr/>
            <p:nvPr/>
          </p:nvSpPr>
          <p:spPr>
            <a:xfrm rot="-5400000">
              <a:off x="587717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09824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5" name="tx155"/>
            <p:cNvSpPr/>
            <p:nvPr/>
          </p:nvSpPr>
          <p:spPr>
            <a:xfrm rot="-5400000">
              <a:off x="631930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6" name="tx156"/>
            <p:cNvSpPr/>
            <p:nvPr/>
          </p:nvSpPr>
          <p:spPr>
            <a:xfrm rot="-5400000">
              <a:off x="6540348"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7" name="tx157"/>
            <p:cNvSpPr/>
            <p:nvPr/>
          </p:nvSpPr>
          <p:spPr>
            <a:xfrm rot="-5400000">
              <a:off x="676144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8" name="tx158"/>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795270" y="5504603"/>
              <a:ext cx="201456" cy="201456"/>
            </a:xfrm>
            <a:prstGeom prst="rect">
              <a:avLst/>
            </a:prstGeom>
            <a:solidFill>
              <a:srgbClr val="80BD41">
                <a:alpha val="100000"/>
              </a:srgbClr>
            </a:solidFill>
          </p:spPr>
          <p:txBody>
            <a:bodyPr/>
            <a:lstStyle/>
            <a:p/>
          </p:txBody>
        </p:sp>
        <p:sp>
          <p:nvSpPr>
            <p:cNvPr id="161" name="rc161"/>
            <p:cNvSpPr/>
            <p:nvPr/>
          </p:nvSpPr>
          <p:spPr>
            <a:xfrm>
              <a:off x="2697220" y="5504603"/>
              <a:ext cx="201456" cy="201456"/>
            </a:xfrm>
            <a:prstGeom prst="rect">
              <a:avLst/>
            </a:prstGeom>
            <a:solidFill>
              <a:srgbClr val="1CABE2">
                <a:alpha val="100000"/>
              </a:srgbClr>
            </a:solidFill>
          </p:spPr>
          <p:txBody>
            <a:bodyPr/>
            <a:lstStyle/>
            <a:p/>
          </p:txBody>
        </p:sp>
        <p:sp>
          <p:nvSpPr>
            <p:cNvPr id="162" name="rc162"/>
            <p:cNvSpPr/>
            <p:nvPr/>
          </p:nvSpPr>
          <p:spPr>
            <a:xfrm>
              <a:off x="3770043" y="5504603"/>
              <a:ext cx="201456" cy="201456"/>
            </a:xfrm>
            <a:prstGeom prst="rect">
              <a:avLst/>
            </a:prstGeom>
            <a:solidFill>
              <a:srgbClr val="0058AB">
                <a:alpha val="100000"/>
              </a:srgbClr>
            </a:solidFill>
          </p:spPr>
          <p:txBody>
            <a:bodyPr/>
            <a:lstStyle/>
            <a:p/>
          </p:txBody>
        </p:sp>
        <p:sp>
          <p:nvSpPr>
            <p:cNvPr id="163" name="rc163"/>
            <p:cNvSpPr/>
            <p:nvPr/>
          </p:nvSpPr>
          <p:spPr>
            <a:xfrm>
              <a:off x="4765376" y="5504603"/>
              <a:ext cx="201456" cy="201456"/>
            </a:xfrm>
            <a:prstGeom prst="rect">
              <a:avLst/>
            </a:prstGeom>
            <a:solidFill>
              <a:srgbClr val="FFC20E">
                <a:alpha val="100000"/>
              </a:srgbClr>
            </a:solidFill>
          </p:spPr>
          <p:txBody>
            <a:bodyPr/>
            <a:lstStyle/>
            <a:p/>
          </p:txBody>
        </p:sp>
        <p:sp>
          <p:nvSpPr>
            <p:cNvPr id="164" name="rc164"/>
            <p:cNvSpPr/>
            <p:nvPr/>
          </p:nvSpPr>
          <p:spPr>
            <a:xfrm>
              <a:off x="6669509" y="5504603"/>
              <a:ext cx="201455" cy="201456"/>
            </a:xfrm>
            <a:prstGeom prst="rect">
              <a:avLst/>
            </a:prstGeom>
            <a:solidFill>
              <a:srgbClr val="F26A21">
                <a:alpha val="100000"/>
              </a:srgbClr>
            </a:solidFill>
          </p:spPr>
          <p:txBody>
            <a:bodyPr/>
            <a:lstStyle/>
            <a:p/>
          </p:txBody>
        </p:sp>
        <p:sp>
          <p:nvSpPr>
            <p:cNvPr id="165" name="tx165"/>
            <p:cNvSpPr/>
            <p:nvPr/>
          </p:nvSpPr>
          <p:spPr>
            <a:xfrm>
              <a:off x="2075315"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6" name="tx166"/>
            <p:cNvSpPr/>
            <p:nvPr/>
          </p:nvSpPr>
          <p:spPr>
            <a:xfrm>
              <a:off x="2977265"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4050088"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5045421"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949554"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627341"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956576"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894440"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22367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1142791"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5" name="tx175"/>
            <p:cNvSpPr/>
            <p:nvPr/>
          </p:nvSpPr>
          <p:spPr>
            <a:xfrm>
              <a:off x="1142791" y="579074"/>
              <a:ext cx="411012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China</a:t>
              </a:r>
            </a:p>
          </p:txBody>
        </p:sp>
        <p:sp>
          <p:nvSpPr>
            <p:cNvPr id="176" name="tx176"/>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7" name="tx177"/>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China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488885"/>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5" name="pl5"/>
            <p:cNvSpPr/>
            <p:nvPr/>
          </p:nvSpPr>
          <p:spPr>
            <a:xfrm>
              <a:off x="1079223" y="3485136"/>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6" name="pl6"/>
            <p:cNvSpPr/>
            <p:nvPr/>
          </p:nvSpPr>
          <p:spPr>
            <a:xfrm>
              <a:off x="1079223" y="2481386"/>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7" name="pl7"/>
            <p:cNvSpPr/>
            <p:nvPr/>
          </p:nvSpPr>
          <p:spPr>
            <a:xfrm>
              <a:off x="1079223" y="1477637"/>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8" name="pl8"/>
            <p:cNvSpPr/>
            <p:nvPr/>
          </p:nvSpPr>
          <p:spPr>
            <a:xfrm>
              <a:off x="1079223" y="4990760"/>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987010"/>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2983261"/>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1979511"/>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975762"/>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3" name="pl13"/>
            <p:cNvSpPr/>
            <p:nvPr/>
          </p:nvSpPr>
          <p:spPr>
            <a:xfrm>
              <a:off x="154849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837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1893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541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893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245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95982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9504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4302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65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0070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13593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37115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60637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8415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076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3120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5472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78248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01770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25292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8814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72336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9585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938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42903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60514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442641" y="866434"/>
              <a:ext cx="211699" cy="4124325"/>
            </a:xfrm>
            <a:prstGeom prst="rect">
              <a:avLst/>
            </a:prstGeom>
            <a:solidFill>
              <a:srgbClr val="0058AB">
                <a:alpha val="100000"/>
              </a:srgbClr>
            </a:solidFill>
          </p:spPr>
          <p:txBody>
            <a:bodyPr/>
            <a:lstStyle/>
            <a:p/>
          </p:txBody>
        </p:sp>
        <p:sp>
          <p:nvSpPr>
            <p:cNvPr id="41" name="rc41"/>
            <p:cNvSpPr/>
            <p:nvPr/>
          </p:nvSpPr>
          <p:spPr>
            <a:xfrm>
              <a:off x="1677862" y="1737981"/>
              <a:ext cx="211699" cy="3252778"/>
            </a:xfrm>
            <a:prstGeom prst="rect">
              <a:avLst/>
            </a:prstGeom>
            <a:solidFill>
              <a:srgbClr val="0058AB">
                <a:alpha val="100000"/>
              </a:srgbClr>
            </a:solidFill>
          </p:spPr>
          <p:txBody>
            <a:bodyPr/>
            <a:lstStyle/>
            <a:p/>
          </p:txBody>
        </p:sp>
        <p:sp>
          <p:nvSpPr>
            <p:cNvPr id="42" name="rc42"/>
            <p:cNvSpPr/>
            <p:nvPr/>
          </p:nvSpPr>
          <p:spPr>
            <a:xfrm>
              <a:off x="1913084" y="1773233"/>
              <a:ext cx="211699" cy="3217526"/>
            </a:xfrm>
            <a:prstGeom prst="rect">
              <a:avLst/>
            </a:prstGeom>
            <a:solidFill>
              <a:srgbClr val="0058AB">
                <a:alpha val="100000"/>
              </a:srgbClr>
            </a:solidFill>
          </p:spPr>
          <p:txBody>
            <a:bodyPr/>
            <a:lstStyle/>
            <a:p/>
          </p:txBody>
        </p:sp>
        <p:sp>
          <p:nvSpPr>
            <p:cNvPr id="43" name="rc43"/>
            <p:cNvSpPr/>
            <p:nvPr/>
          </p:nvSpPr>
          <p:spPr>
            <a:xfrm>
              <a:off x="2148306" y="1800009"/>
              <a:ext cx="211699" cy="3190750"/>
            </a:xfrm>
            <a:prstGeom prst="rect">
              <a:avLst/>
            </a:prstGeom>
            <a:solidFill>
              <a:srgbClr val="0058AB">
                <a:alpha val="100000"/>
              </a:srgbClr>
            </a:solidFill>
          </p:spPr>
          <p:txBody>
            <a:bodyPr/>
            <a:lstStyle/>
            <a:p/>
          </p:txBody>
        </p:sp>
        <p:sp>
          <p:nvSpPr>
            <p:cNvPr id="44" name="rc44"/>
            <p:cNvSpPr/>
            <p:nvPr/>
          </p:nvSpPr>
          <p:spPr>
            <a:xfrm>
              <a:off x="2383528" y="1747497"/>
              <a:ext cx="211699" cy="3243262"/>
            </a:xfrm>
            <a:prstGeom prst="rect">
              <a:avLst/>
            </a:prstGeom>
            <a:solidFill>
              <a:srgbClr val="0058AB">
                <a:alpha val="100000"/>
              </a:srgbClr>
            </a:solidFill>
          </p:spPr>
          <p:txBody>
            <a:bodyPr/>
            <a:lstStyle/>
            <a:p/>
          </p:txBody>
        </p:sp>
        <p:sp>
          <p:nvSpPr>
            <p:cNvPr id="45" name="rc45"/>
            <p:cNvSpPr/>
            <p:nvPr/>
          </p:nvSpPr>
          <p:spPr>
            <a:xfrm>
              <a:off x="2618749" y="1714570"/>
              <a:ext cx="211699" cy="3276189"/>
            </a:xfrm>
            <a:prstGeom prst="rect">
              <a:avLst/>
            </a:prstGeom>
            <a:solidFill>
              <a:srgbClr val="0058AB">
                <a:alpha val="100000"/>
              </a:srgbClr>
            </a:solidFill>
          </p:spPr>
          <p:txBody>
            <a:bodyPr/>
            <a:lstStyle/>
            <a:p/>
          </p:txBody>
        </p:sp>
        <p:sp>
          <p:nvSpPr>
            <p:cNvPr id="46" name="rc46"/>
            <p:cNvSpPr/>
            <p:nvPr/>
          </p:nvSpPr>
          <p:spPr>
            <a:xfrm>
              <a:off x="2853971" y="4324093"/>
              <a:ext cx="211699" cy="666666"/>
            </a:xfrm>
            <a:prstGeom prst="rect">
              <a:avLst/>
            </a:prstGeom>
            <a:solidFill>
              <a:srgbClr val="0058AB">
                <a:alpha val="100000"/>
              </a:srgbClr>
            </a:solidFill>
          </p:spPr>
          <p:txBody>
            <a:bodyPr/>
            <a:lstStyle/>
            <a:p/>
          </p:txBody>
        </p:sp>
        <p:sp>
          <p:nvSpPr>
            <p:cNvPr id="47" name="rc47"/>
            <p:cNvSpPr/>
            <p:nvPr/>
          </p:nvSpPr>
          <p:spPr>
            <a:xfrm>
              <a:off x="3089193" y="4309989"/>
              <a:ext cx="211699" cy="680770"/>
            </a:xfrm>
            <a:prstGeom prst="rect">
              <a:avLst/>
            </a:prstGeom>
            <a:solidFill>
              <a:srgbClr val="0058AB">
                <a:alpha val="100000"/>
              </a:srgbClr>
            </a:solidFill>
          </p:spPr>
          <p:txBody>
            <a:bodyPr/>
            <a:lstStyle/>
            <a:p/>
          </p:txBody>
        </p:sp>
        <p:sp>
          <p:nvSpPr>
            <p:cNvPr id="48" name="rc48"/>
            <p:cNvSpPr/>
            <p:nvPr/>
          </p:nvSpPr>
          <p:spPr>
            <a:xfrm>
              <a:off x="3324415" y="4289042"/>
              <a:ext cx="211699" cy="701717"/>
            </a:xfrm>
            <a:prstGeom prst="rect">
              <a:avLst/>
            </a:prstGeom>
            <a:solidFill>
              <a:srgbClr val="0058AB">
                <a:alpha val="100000"/>
              </a:srgbClr>
            </a:solidFill>
          </p:spPr>
          <p:txBody>
            <a:bodyPr/>
            <a:lstStyle/>
            <a:p/>
          </p:txBody>
        </p:sp>
        <p:sp>
          <p:nvSpPr>
            <p:cNvPr id="49" name="rc49"/>
            <p:cNvSpPr/>
            <p:nvPr/>
          </p:nvSpPr>
          <p:spPr>
            <a:xfrm>
              <a:off x="3559636" y="4275568"/>
              <a:ext cx="211699" cy="715191"/>
            </a:xfrm>
            <a:prstGeom prst="rect">
              <a:avLst/>
            </a:prstGeom>
            <a:solidFill>
              <a:srgbClr val="0058AB">
                <a:alpha val="100000"/>
              </a:srgbClr>
            </a:solidFill>
          </p:spPr>
          <p:txBody>
            <a:bodyPr/>
            <a:lstStyle/>
            <a:p/>
          </p:txBody>
        </p:sp>
        <p:sp>
          <p:nvSpPr>
            <p:cNvPr id="50" name="rc50"/>
            <p:cNvSpPr/>
            <p:nvPr/>
          </p:nvSpPr>
          <p:spPr>
            <a:xfrm>
              <a:off x="3794858" y="4279603"/>
              <a:ext cx="211699" cy="711156"/>
            </a:xfrm>
            <a:prstGeom prst="rect">
              <a:avLst/>
            </a:prstGeom>
            <a:solidFill>
              <a:srgbClr val="0058AB">
                <a:alpha val="100000"/>
              </a:srgbClr>
            </a:solidFill>
          </p:spPr>
          <p:txBody>
            <a:bodyPr/>
            <a:lstStyle/>
            <a:p/>
          </p:txBody>
        </p:sp>
        <p:sp>
          <p:nvSpPr>
            <p:cNvPr id="51" name="rc51"/>
            <p:cNvSpPr/>
            <p:nvPr/>
          </p:nvSpPr>
          <p:spPr>
            <a:xfrm>
              <a:off x="4030080" y="4282462"/>
              <a:ext cx="211699" cy="708297"/>
            </a:xfrm>
            <a:prstGeom prst="rect">
              <a:avLst/>
            </a:prstGeom>
            <a:solidFill>
              <a:srgbClr val="0058AB">
                <a:alpha val="100000"/>
              </a:srgbClr>
            </a:solidFill>
          </p:spPr>
          <p:txBody>
            <a:bodyPr/>
            <a:lstStyle/>
            <a:p/>
          </p:txBody>
        </p:sp>
        <p:sp>
          <p:nvSpPr>
            <p:cNvPr id="52" name="rc52"/>
            <p:cNvSpPr/>
            <p:nvPr/>
          </p:nvSpPr>
          <p:spPr>
            <a:xfrm>
              <a:off x="4265302" y="4225344"/>
              <a:ext cx="211699" cy="765415"/>
            </a:xfrm>
            <a:prstGeom prst="rect">
              <a:avLst/>
            </a:prstGeom>
            <a:solidFill>
              <a:srgbClr val="0058AB">
                <a:alpha val="100000"/>
              </a:srgbClr>
            </a:solidFill>
          </p:spPr>
          <p:txBody>
            <a:bodyPr/>
            <a:lstStyle/>
            <a:p/>
          </p:txBody>
        </p:sp>
        <p:sp>
          <p:nvSpPr>
            <p:cNvPr id="53" name="rc53"/>
            <p:cNvSpPr/>
            <p:nvPr/>
          </p:nvSpPr>
          <p:spPr>
            <a:xfrm>
              <a:off x="4500523" y="4262572"/>
              <a:ext cx="211699" cy="728188"/>
            </a:xfrm>
            <a:prstGeom prst="rect">
              <a:avLst/>
            </a:prstGeom>
            <a:solidFill>
              <a:srgbClr val="0058AB">
                <a:alpha val="100000"/>
              </a:srgbClr>
            </a:solidFill>
          </p:spPr>
          <p:txBody>
            <a:bodyPr/>
            <a:lstStyle/>
            <a:p/>
          </p:txBody>
        </p:sp>
        <p:sp>
          <p:nvSpPr>
            <p:cNvPr id="54" name="rc54"/>
            <p:cNvSpPr/>
            <p:nvPr/>
          </p:nvSpPr>
          <p:spPr>
            <a:xfrm>
              <a:off x="4735745" y="4243279"/>
              <a:ext cx="211699" cy="747480"/>
            </a:xfrm>
            <a:prstGeom prst="rect">
              <a:avLst/>
            </a:prstGeom>
            <a:solidFill>
              <a:srgbClr val="0058AB">
                <a:alpha val="100000"/>
              </a:srgbClr>
            </a:solidFill>
          </p:spPr>
          <p:txBody>
            <a:bodyPr/>
            <a:lstStyle/>
            <a:p/>
          </p:txBody>
        </p:sp>
        <p:sp>
          <p:nvSpPr>
            <p:cNvPr id="55" name="rc55"/>
            <p:cNvSpPr/>
            <p:nvPr/>
          </p:nvSpPr>
          <p:spPr>
            <a:xfrm>
              <a:off x="4970967" y="4292688"/>
              <a:ext cx="211699" cy="698071"/>
            </a:xfrm>
            <a:prstGeom prst="rect">
              <a:avLst/>
            </a:prstGeom>
            <a:solidFill>
              <a:srgbClr val="0058AB">
                <a:alpha val="100000"/>
              </a:srgbClr>
            </a:solidFill>
          </p:spPr>
          <p:txBody>
            <a:bodyPr/>
            <a:lstStyle/>
            <a:p/>
          </p:txBody>
        </p:sp>
        <p:sp>
          <p:nvSpPr>
            <p:cNvPr id="56" name="rc56"/>
            <p:cNvSpPr/>
            <p:nvPr/>
          </p:nvSpPr>
          <p:spPr>
            <a:xfrm>
              <a:off x="5206189" y="4259970"/>
              <a:ext cx="211699" cy="730789"/>
            </a:xfrm>
            <a:prstGeom prst="rect">
              <a:avLst/>
            </a:prstGeom>
            <a:solidFill>
              <a:srgbClr val="0058AB">
                <a:alpha val="100000"/>
              </a:srgbClr>
            </a:solidFill>
          </p:spPr>
          <p:txBody>
            <a:bodyPr/>
            <a:lstStyle/>
            <a:p/>
          </p:txBody>
        </p:sp>
        <p:sp>
          <p:nvSpPr>
            <p:cNvPr id="57" name="rc57"/>
            <p:cNvSpPr/>
            <p:nvPr/>
          </p:nvSpPr>
          <p:spPr>
            <a:xfrm>
              <a:off x="5441410" y="4262343"/>
              <a:ext cx="211699" cy="728416"/>
            </a:xfrm>
            <a:prstGeom prst="rect">
              <a:avLst/>
            </a:prstGeom>
            <a:solidFill>
              <a:srgbClr val="0058AB">
                <a:alpha val="100000"/>
              </a:srgbClr>
            </a:solidFill>
          </p:spPr>
          <p:txBody>
            <a:bodyPr/>
            <a:lstStyle/>
            <a:p/>
          </p:txBody>
        </p:sp>
        <p:sp>
          <p:nvSpPr>
            <p:cNvPr id="58" name="rc58"/>
            <p:cNvSpPr/>
            <p:nvPr/>
          </p:nvSpPr>
          <p:spPr>
            <a:xfrm>
              <a:off x="5676632" y="4377882"/>
              <a:ext cx="211699" cy="612877"/>
            </a:xfrm>
            <a:prstGeom prst="rect">
              <a:avLst/>
            </a:prstGeom>
            <a:solidFill>
              <a:srgbClr val="0058AB">
                <a:alpha val="100000"/>
              </a:srgbClr>
            </a:solidFill>
          </p:spPr>
          <p:txBody>
            <a:bodyPr/>
            <a:lstStyle/>
            <a:p/>
          </p:txBody>
        </p:sp>
        <p:sp>
          <p:nvSpPr>
            <p:cNvPr id="59" name="rc59"/>
            <p:cNvSpPr/>
            <p:nvPr/>
          </p:nvSpPr>
          <p:spPr>
            <a:xfrm>
              <a:off x="5911854" y="4407220"/>
              <a:ext cx="211699" cy="583539"/>
            </a:xfrm>
            <a:prstGeom prst="rect">
              <a:avLst/>
            </a:prstGeom>
            <a:solidFill>
              <a:srgbClr val="0058AB">
                <a:alpha val="100000"/>
              </a:srgbClr>
            </a:solidFill>
          </p:spPr>
          <p:txBody>
            <a:bodyPr/>
            <a:lstStyle/>
            <a:p/>
          </p:txBody>
        </p:sp>
        <p:sp>
          <p:nvSpPr>
            <p:cNvPr id="60" name="rc60"/>
            <p:cNvSpPr/>
            <p:nvPr/>
          </p:nvSpPr>
          <p:spPr>
            <a:xfrm>
              <a:off x="6147076" y="4517729"/>
              <a:ext cx="211699" cy="473030"/>
            </a:xfrm>
            <a:prstGeom prst="rect">
              <a:avLst/>
            </a:prstGeom>
            <a:solidFill>
              <a:srgbClr val="0058AB">
                <a:alpha val="100000"/>
              </a:srgbClr>
            </a:solidFill>
          </p:spPr>
          <p:txBody>
            <a:bodyPr/>
            <a:lstStyle/>
            <a:p/>
          </p:txBody>
        </p:sp>
        <p:sp>
          <p:nvSpPr>
            <p:cNvPr id="61" name="rc61"/>
            <p:cNvSpPr/>
            <p:nvPr/>
          </p:nvSpPr>
          <p:spPr>
            <a:xfrm>
              <a:off x="6382297" y="4572790"/>
              <a:ext cx="211699" cy="417969"/>
            </a:xfrm>
            <a:prstGeom prst="rect">
              <a:avLst/>
            </a:prstGeom>
            <a:solidFill>
              <a:srgbClr val="0058AB">
                <a:alpha val="100000"/>
              </a:srgbClr>
            </a:solidFill>
          </p:spPr>
          <p:txBody>
            <a:bodyPr/>
            <a:lstStyle/>
            <a:p/>
          </p:txBody>
        </p:sp>
        <p:sp>
          <p:nvSpPr>
            <p:cNvPr id="62" name="rc62"/>
            <p:cNvSpPr/>
            <p:nvPr/>
          </p:nvSpPr>
          <p:spPr>
            <a:xfrm>
              <a:off x="6617519" y="4612872"/>
              <a:ext cx="211699" cy="377887"/>
            </a:xfrm>
            <a:prstGeom prst="rect">
              <a:avLst/>
            </a:prstGeom>
            <a:solidFill>
              <a:srgbClr val="0058AB">
                <a:alpha val="100000"/>
              </a:srgbClr>
            </a:solidFill>
          </p:spPr>
          <p:txBody>
            <a:bodyPr/>
            <a:lstStyle/>
            <a:p/>
          </p:txBody>
        </p:sp>
        <p:sp>
          <p:nvSpPr>
            <p:cNvPr id="63" name="rc63"/>
            <p:cNvSpPr/>
            <p:nvPr/>
          </p:nvSpPr>
          <p:spPr>
            <a:xfrm>
              <a:off x="6852741" y="3923477"/>
              <a:ext cx="211699" cy="1067282"/>
            </a:xfrm>
            <a:prstGeom prst="rect">
              <a:avLst/>
            </a:prstGeom>
            <a:solidFill>
              <a:srgbClr val="0058AB">
                <a:alpha val="100000"/>
              </a:srgbClr>
            </a:solidFill>
          </p:spPr>
          <p:txBody>
            <a:bodyPr/>
            <a:lstStyle/>
            <a:p/>
          </p:txBody>
        </p:sp>
        <p:sp>
          <p:nvSpPr>
            <p:cNvPr id="64" name="rc64"/>
            <p:cNvSpPr/>
            <p:nvPr/>
          </p:nvSpPr>
          <p:spPr>
            <a:xfrm>
              <a:off x="7087963" y="3933996"/>
              <a:ext cx="211699" cy="1056763"/>
            </a:xfrm>
            <a:prstGeom prst="rect">
              <a:avLst/>
            </a:prstGeom>
            <a:solidFill>
              <a:srgbClr val="0058AB">
                <a:alpha val="100000"/>
              </a:srgbClr>
            </a:solidFill>
          </p:spPr>
          <p:txBody>
            <a:bodyPr/>
            <a:lstStyle/>
            <a:p/>
          </p:txBody>
        </p:sp>
        <p:sp>
          <p:nvSpPr>
            <p:cNvPr id="65" name="rc65"/>
            <p:cNvSpPr/>
            <p:nvPr/>
          </p:nvSpPr>
          <p:spPr>
            <a:xfrm>
              <a:off x="8499293" y="4698990"/>
              <a:ext cx="211699" cy="291769"/>
            </a:xfrm>
            <a:prstGeom prst="rect">
              <a:avLst/>
            </a:prstGeom>
            <a:solidFill>
              <a:srgbClr val="69DBFF">
                <a:alpha val="100000"/>
              </a:srgbClr>
            </a:solidFill>
          </p:spPr>
          <p:txBody>
            <a:bodyPr/>
            <a:lstStyle/>
            <a:p/>
          </p:txBody>
        </p:sp>
        <p:sp>
          <p:nvSpPr>
            <p:cNvPr id="66" name="pl66"/>
            <p:cNvSpPr/>
            <p:nvPr/>
          </p:nvSpPr>
          <p:spPr>
            <a:xfrm>
              <a:off x="6252925" y="4407220"/>
              <a:ext cx="2352217" cy="291769"/>
            </a:xfrm>
            <a:custGeom>
              <a:avLst/>
              <a:pathLst>
                <a:path w="2352217" h="291769">
                  <a:moveTo>
                    <a:pt x="0" y="0"/>
                  </a:moveTo>
                  <a:lnTo>
                    <a:pt x="235221" y="29176"/>
                  </a:lnTo>
                  <a:lnTo>
                    <a:pt x="470443" y="58353"/>
                  </a:lnTo>
                  <a:lnTo>
                    <a:pt x="705665" y="87530"/>
                  </a:lnTo>
                  <a:lnTo>
                    <a:pt x="940887" y="116707"/>
                  </a:lnTo>
                  <a:lnTo>
                    <a:pt x="1176108" y="145884"/>
                  </a:lnTo>
                  <a:lnTo>
                    <a:pt x="1411330" y="175061"/>
                  </a:lnTo>
                  <a:lnTo>
                    <a:pt x="1646552" y="204238"/>
                  </a:lnTo>
                  <a:lnTo>
                    <a:pt x="1881774" y="233415"/>
                  </a:lnTo>
                  <a:lnTo>
                    <a:pt x="2116995" y="262592"/>
                  </a:lnTo>
                  <a:lnTo>
                    <a:pt x="2352217" y="291769"/>
                  </a:lnTo>
                </a:path>
              </a:pathLst>
            </a:custGeom>
            <a:ln w="13550" cap="flat">
              <a:solidFill>
                <a:srgbClr val="000000">
                  <a:alpha val="100000"/>
                </a:srgbClr>
              </a:solidFill>
              <a:prstDash val="solid"/>
              <a:round/>
            </a:ln>
          </p:spPr>
          <p:txBody>
            <a:bodyPr/>
            <a:lstStyle/>
            <a:p/>
          </p:txBody>
        </p:sp>
        <p:sp>
          <p:nvSpPr>
            <p:cNvPr id="67" name="pt67"/>
            <p:cNvSpPr/>
            <p:nvPr/>
          </p:nvSpPr>
          <p:spPr>
            <a:xfrm>
              <a:off x="6228100" y="43823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63321" y="44115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98543" y="44407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933765" y="446992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68987" y="449910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404208" y="452827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39430" y="45574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74652" y="45866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109874" y="461581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45095" y="46449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80317" y="46741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953025"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603427" y="392958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250,000</a:t>
              </a:r>
            </a:p>
          </p:txBody>
        </p:sp>
        <p:sp>
          <p:nvSpPr>
            <p:cNvPr id="80" name="tx80"/>
            <p:cNvSpPr/>
            <p:nvPr/>
          </p:nvSpPr>
          <p:spPr>
            <a:xfrm>
              <a:off x="603427" y="292583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81" name="tx81"/>
            <p:cNvSpPr/>
            <p:nvPr/>
          </p:nvSpPr>
          <p:spPr>
            <a:xfrm>
              <a:off x="603427" y="192208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750,000</a:t>
              </a:r>
            </a:p>
          </p:txBody>
        </p:sp>
        <p:sp>
          <p:nvSpPr>
            <p:cNvPr id="82" name="tx82"/>
            <p:cNvSpPr/>
            <p:nvPr/>
          </p:nvSpPr>
          <p:spPr>
            <a:xfrm>
              <a:off x="508103" y="918333"/>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83" name="tx83"/>
            <p:cNvSpPr/>
            <p:nvPr/>
          </p:nvSpPr>
          <p:spPr>
            <a:xfrm rot="-5400000">
              <a:off x="142760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6628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89804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213323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36848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6037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83893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307415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30937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544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77981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401503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25026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485457"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7207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9559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911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42637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66159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9681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13203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6725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60247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83767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729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30814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8422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740830" y="5881714"/>
              <a:ext cx="201456" cy="201456"/>
            </a:xfrm>
            <a:prstGeom prst="rect">
              <a:avLst/>
            </a:prstGeom>
            <a:solidFill>
              <a:srgbClr val="0058AB">
                <a:alpha val="100000"/>
              </a:srgbClr>
            </a:solidFill>
          </p:spPr>
          <p:txBody>
            <a:bodyPr/>
            <a:lstStyle/>
            <a:p/>
          </p:txBody>
        </p:sp>
        <p:sp>
          <p:nvSpPr>
            <p:cNvPr id="112" name="rc112"/>
            <p:cNvSpPr/>
            <p:nvPr/>
          </p:nvSpPr>
          <p:spPr>
            <a:xfrm>
              <a:off x="4642916" y="5881714"/>
              <a:ext cx="201456" cy="201456"/>
            </a:xfrm>
            <a:prstGeom prst="rect">
              <a:avLst/>
            </a:prstGeom>
            <a:solidFill>
              <a:srgbClr val="69DBFF">
                <a:alpha val="100000"/>
              </a:srgbClr>
            </a:solidFill>
          </p:spPr>
          <p:txBody>
            <a:bodyPr/>
            <a:lstStyle/>
            <a:p/>
          </p:txBody>
        </p:sp>
        <p:sp>
          <p:nvSpPr>
            <p:cNvPr id="113" name="tx113"/>
            <p:cNvSpPr/>
            <p:nvPr/>
          </p:nvSpPr>
          <p:spPr>
            <a:xfrm>
              <a:off x="402087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92296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2155272" y="398022"/>
              <a:ext cx="58430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China</a:t>
              </a:r>
            </a:p>
          </p:txBody>
        </p:sp>
        <p:sp>
          <p:nvSpPr>
            <p:cNvPr id="116" name="tx11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9" name="tx119"/>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126%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471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359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247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9135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9152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2803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3691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636318"/>
              <a:ext cx="249522" cy="1466378"/>
            </a:xfrm>
            <a:prstGeom prst="rect">
              <a:avLst/>
            </a:prstGeom>
            <a:solidFill>
              <a:srgbClr val="80BD41">
                <a:alpha val="100000"/>
              </a:srgbClr>
            </a:solidFill>
          </p:spPr>
          <p:txBody>
            <a:bodyPr/>
            <a:lstStyle/>
            <a:p/>
          </p:txBody>
        </p:sp>
        <p:sp>
          <p:nvSpPr>
            <p:cNvPr id="24" name="rc24"/>
            <p:cNvSpPr/>
            <p:nvPr/>
          </p:nvSpPr>
          <p:spPr>
            <a:xfrm>
              <a:off x="1296273" y="2542719"/>
              <a:ext cx="249522" cy="93598"/>
            </a:xfrm>
            <a:prstGeom prst="rect">
              <a:avLst/>
            </a:prstGeom>
            <a:solidFill>
              <a:srgbClr val="1CABE2">
                <a:alpha val="100000"/>
              </a:srgbClr>
            </a:solidFill>
          </p:spPr>
          <p:txBody>
            <a:bodyPr/>
            <a:lstStyle/>
            <a:p/>
          </p:txBody>
        </p:sp>
        <p:sp>
          <p:nvSpPr>
            <p:cNvPr id="25" name="rc25"/>
            <p:cNvSpPr/>
            <p:nvPr/>
          </p:nvSpPr>
          <p:spPr>
            <a:xfrm>
              <a:off x="1573521" y="2700126"/>
              <a:ext cx="249522" cy="1402570"/>
            </a:xfrm>
            <a:prstGeom prst="rect">
              <a:avLst/>
            </a:prstGeom>
            <a:solidFill>
              <a:srgbClr val="80BD41">
                <a:alpha val="100000"/>
              </a:srgbClr>
            </a:solidFill>
          </p:spPr>
          <p:txBody>
            <a:bodyPr/>
            <a:lstStyle/>
            <a:p/>
          </p:txBody>
        </p:sp>
        <p:sp>
          <p:nvSpPr>
            <p:cNvPr id="26" name="rc26"/>
            <p:cNvSpPr/>
            <p:nvPr/>
          </p:nvSpPr>
          <p:spPr>
            <a:xfrm>
              <a:off x="1573521" y="2626306"/>
              <a:ext cx="249522" cy="73819"/>
            </a:xfrm>
            <a:prstGeom prst="rect">
              <a:avLst/>
            </a:prstGeom>
            <a:solidFill>
              <a:srgbClr val="1CABE2">
                <a:alpha val="100000"/>
              </a:srgbClr>
            </a:solidFill>
          </p:spPr>
          <p:txBody>
            <a:bodyPr/>
            <a:lstStyle/>
            <a:p/>
          </p:txBody>
        </p:sp>
        <p:sp>
          <p:nvSpPr>
            <p:cNvPr id="27" name="rc27"/>
            <p:cNvSpPr/>
            <p:nvPr/>
          </p:nvSpPr>
          <p:spPr>
            <a:xfrm>
              <a:off x="1850769" y="2715327"/>
              <a:ext cx="249522" cy="1387370"/>
            </a:xfrm>
            <a:prstGeom prst="rect">
              <a:avLst/>
            </a:prstGeom>
            <a:solidFill>
              <a:srgbClr val="80BD41">
                <a:alpha val="100000"/>
              </a:srgbClr>
            </a:solidFill>
          </p:spPr>
          <p:txBody>
            <a:bodyPr/>
            <a:lstStyle/>
            <a:p/>
          </p:txBody>
        </p:sp>
        <p:sp>
          <p:nvSpPr>
            <p:cNvPr id="28" name="rc28"/>
            <p:cNvSpPr/>
            <p:nvPr/>
          </p:nvSpPr>
          <p:spPr>
            <a:xfrm>
              <a:off x="1850769" y="2642307"/>
              <a:ext cx="249522" cy="73019"/>
            </a:xfrm>
            <a:prstGeom prst="rect">
              <a:avLst/>
            </a:prstGeom>
            <a:solidFill>
              <a:srgbClr val="1CABE2">
                <a:alpha val="100000"/>
              </a:srgbClr>
            </a:solidFill>
          </p:spPr>
          <p:txBody>
            <a:bodyPr/>
            <a:lstStyle/>
            <a:p/>
          </p:txBody>
        </p:sp>
        <p:sp>
          <p:nvSpPr>
            <p:cNvPr id="29" name="rc29"/>
            <p:cNvSpPr/>
            <p:nvPr/>
          </p:nvSpPr>
          <p:spPr>
            <a:xfrm>
              <a:off x="2128016" y="2726872"/>
              <a:ext cx="249522" cy="1375824"/>
            </a:xfrm>
            <a:prstGeom prst="rect">
              <a:avLst/>
            </a:prstGeom>
            <a:solidFill>
              <a:srgbClr val="80BD41">
                <a:alpha val="100000"/>
              </a:srgbClr>
            </a:solidFill>
          </p:spPr>
          <p:txBody>
            <a:bodyPr/>
            <a:lstStyle/>
            <a:p/>
          </p:txBody>
        </p:sp>
        <p:sp>
          <p:nvSpPr>
            <p:cNvPr id="30" name="rc30"/>
            <p:cNvSpPr/>
            <p:nvPr/>
          </p:nvSpPr>
          <p:spPr>
            <a:xfrm>
              <a:off x="2128016" y="2654460"/>
              <a:ext cx="249522" cy="72411"/>
            </a:xfrm>
            <a:prstGeom prst="rect">
              <a:avLst/>
            </a:prstGeom>
            <a:solidFill>
              <a:srgbClr val="1CABE2">
                <a:alpha val="100000"/>
              </a:srgbClr>
            </a:solidFill>
          </p:spPr>
          <p:txBody>
            <a:bodyPr/>
            <a:lstStyle/>
            <a:p/>
          </p:txBody>
        </p:sp>
        <p:sp>
          <p:nvSpPr>
            <p:cNvPr id="31" name="rc31"/>
            <p:cNvSpPr/>
            <p:nvPr/>
          </p:nvSpPr>
          <p:spPr>
            <a:xfrm>
              <a:off x="2405264" y="2704229"/>
              <a:ext cx="249522" cy="1398467"/>
            </a:xfrm>
            <a:prstGeom prst="rect">
              <a:avLst/>
            </a:prstGeom>
            <a:solidFill>
              <a:srgbClr val="80BD41">
                <a:alpha val="100000"/>
              </a:srgbClr>
            </a:solidFill>
          </p:spPr>
          <p:txBody>
            <a:bodyPr/>
            <a:lstStyle/>
            <a:p/>
          </p:txBody>
        </p:sp>
        <p:sp>
          <p:nvSpPr>
            <p:cNvPr id="32" name="rc32"/>
            <p:cNvSpPr/>
            <p:nvPr/>
          </p:nvSpPr>
          <p:spPr>
            <a:xfrm>
              <a:off x="2405264" y="2630625"/>
              <a:ext cx="249522" cy="73603"/>
            </a:xfrm>
            <a:prstGeom prst="rect">
              <a:avLst/>
            </a:prstGeom>
            <a:solidFill>
              <a:srgbClr val="1CABE2">
                <a:alpha val="100000"/>
              </a:srgbClr>
            </a:solidFill>
          </p:spPr>
          <p:txBody>
            <a:bodyPr/>
            <a:lstStyle/>
            <a:p/>
          </p:txBody>
        </p:sp>
        <p:sp>
          <p:nvSpPr>
            <p:cNvPr id="33" name="rc33"/>
            <p:cNvSpPr/>
            <p:nvPr/>
          </p:nvSpPr>
          <p:spPr>
            <a:xfrm>
              <a:off x="2682512" y="2690032"/>
              <a:ext cx="249522" cy="1412665"/>
            </a:xfrm>
            <a:prstGeom prst="rect">
              <a:avLst/>
            </a:prstGeom>
            <a:solidFill>
              <a:srgbClr val="80BD41">
                <a:alpha val="100000"/>
              </a:srgbClr>
            </a:solidFill>
          </p:spPr>
          <p:txBody>
            <a:bodyPr/>
            <a:lstStyle/>
            <a:p/>
          </p:txBody>
        </p:sp>
        <p:sp>
          <p:nvSpPr>
            <p:cNvPr id="34" name="rc34"/>
            <p:cNvSpPr/>
            <p:nvPr/>
          </p:nvSpPr>
          <p:spPr>
            <a:xfrm>
              <a:off x="2682512" y="2615681"/>
              <a:ext cx="249522" cy="74350"/>
            </a:xfrm>
            <a:prstGeom prst="rect">
              <a:avLst/>
            </a:prstGeom>
            <a:solidFill>
              <a:srgbClr val="1CABE2">
                <a:alpha val="100000"/>
              </a:srgbClr>
            </a:solidFill>
          </p:spPr>
          <p:txBody>
            <a:bodyPr/>
            <a:lstStyle/>
            <a:p/>
          </p:txBody>
        </p:sp>
        <p:sp>
          <p:nvSpPr>
            <p:cNvPr id="35" name="rc35"/>
            <p:cNvSpPr/>
            <p:nvPr/>
          </p:nvSpPr>
          <p:spPr>
            <a:xfrm>
              <a:off x="2959759" y="2604878"/>
              <a:ext cx="249522" cy="1497818"/>
            </a:xfrm>
            <a:prstGeom prst="rect">
              <a:avLst/>
            </a:prstGeom>
            <a:solidFill>
              <a:srgbClr val="80BD41">
                <a:alpha val="100000"/>
              </a:srgbClr>
            </a:solidFill>
          </p:spPr>
          <p:txBody>
            <a:bodyPr/>
            <a:lstStyle/>
            <a:p/>
          </p:txBody>
        </p:sp>
        <p:sp>
          <p:nvSpPr>
            <p:cNvPr id="36" name="rc36"/>
            <p:cNvSpPr/>
            <p:nvPr/>
          </p:nvSpPr>
          <p:spPr>
            <a:xfrm>
              <a:off x="2959759" y="2589749"/>
              <a:ext cx="249522" cy="15129"/>
            </a:xfrm>
            <a:prstGeom prst="rect">
              <a:avLst/>
            </a:prstGeom>
            <a:solidFill>
              <a:srgbClr val="1CABE2">
                <a:alpha val="100000"/>
              </a:srgbClr>
            </a:solidFill>
          </p:spPr>
          <p:txBody>
            <a:bodyPr/>
            <a:lstStyle/>
            <a:p/>
          </p:txBody>
        </p:sp>
        <p:sp>
          <p:nvSpPr>
            <p:cNvPr id="37" name="rc37"/>
            <p:cNvSpPr/>
            <p:nvPr/>
          </p:nvSpPr>
          <p:spPr>
            <a:xfrm>
              <a:off x="3237007" y="2573185"/>
              <a:ext cx="249522" cy="1529511"/>
            </a:xfrm>
            <a:prstGeom prst="rect">
              <a:avLst/>
            </a:prstGeom>
            <a:solidFill>
              <a:srgbClr val="80BD41">
                <a:alpha val="100000"/>
              </a:srgbClr>
            </a:solidFill>
          </p:spPr>
          <p:txBody>
            <a:bodyPr/>
            <a:lstStyle/>
            <a:p/>
          </p:txBody>
        </p:sp>
        <p:sp>
          <p:nvSpPr>
            <p:cNvPr id="38" name="rc38"/>
            <p:cNvSpPr/>
            <p:nvPr/>
          </p:nvSpPr>
          <p:spPr>
            <a:xfrm>
              <a:off x="3237007" y="2557735"/>
              <a:ext cx="249522" cy="15449"/>
            </a:xfrm>
            <a:prstGeom prst="rect">
              <a:avLst/>
            </a:prstGeom>
            <a:solidFill>
              <a:srgbClr val="1CABE2">
                <a:alpha val="100000"/>
              </a:srgbClr>
            </a:solidFill>
          </p:spPr>
          <p:txBody>
            <a:bodyPr/>
            <a:lstStyle/>
            <a:p/>
          </p:txBody>
        </p:sp>
        <p:sp>
          <p:nvSpPr>
            <p:cNvPr id="39" name="rc39"/>
            <p:cNvSpPr/>
            <p:nvPr/>
          </p:nvSpPr>
          <p:spPr>
            <a:xfrm>
              <a:off x="3514255" y="2526126"/>
              <a:ext cx="249522" cy="1576570"/>
            </a:xfrm>
            <a:prstGeom prst="rect">
              <a:avLst/>
            </a:prstGeom>
            <a:solidFill>
              <a:srgbClr val="80BD41">
                <a:alpha val="100000"/>
              </a:srgbClr>
            </a:solidFill>
          </p:spPr>
          <p:txBody>
            <a:bodyPr/>
            <a:lstStyle/>
            <a:p/>
          </p:txBody>
        </p:sp>
        <p:sp>
          <p:nvSpPr>
            <p:cNvPr id="40" name="rc40"/>
            <p:cNvSpPr/>
            <p:nvPr/>
          </p:nvSpPr>
          <p:spPr>
            <a:xfrm>
              <a:off x="3514255" y="2510201"/>
              <a:ext cx="249522" cy="15924"/>
            </a:xfrm>
            <a:prstGeom prst="rect">
              <a:avLst/>
            </a:prstGeom>
            <a:solidFill>
              <a:srgbClr val="1CABE2">
                <a:alpha val="100000"/>
              </a:srgbClr>
            </a:solidFill>
          </p:spPr>
          <p:txBody>
            <a:bodyPr/>
            <a:lstStyle/>
            <a:p/>
          </p:txBody>
        </p:sp>
        <p:sp>
          <p:nvSpPr>
            <p:cNvPr id="41" name="rc41"/>
            <p:cNvSpPr/>
            <p:nvPr/>
          </p:nvSpPr>
          <p:spPr>
            <a:xfrm>
              <a:off x="3791502" y="2495848"/>
              <a:ext cx="249522" cy="1606849"/>
            </a:xfrm>
            <a:prstGeom prst="rect">
              <a:avLst/>
            </a:prstGeom>
            <a:solidFill>
              <a:srgbClr val="80BD41">
                <a:alpha val="100000"/>
              </a:srgbClr>
            </a:solidFill>
          </p:spPr>
          <p:txBody>
            <a:bodyPr/>
            <a:lstStyle/>
            <a:p/>
          </p:txBody>
        </p:sp>
        <p:sp>
          <p:nvSpPr>
            <p:cNvPr id="42" name="rc42"/>
            <p:cNvSpPr/>
            <p:nvPr/>
          </p:nvSpPr>
          <p:spPr>
            <a:xfrm>
              <a:off x="3791502" y="2479617"/>
              <a:ext cx="249522" cy="16230"/>
            </a:xfrm>
            <a:prstGeom prst="rect">
              <a:avLst/>
            </a:prstGeom>
            <a:solidFill>
              <a:srgbClr val="1CABE2">
                <a:alpha val="100000"/>
              </a:srgbClr>
            </a:solidFill>
          </p:spPr>
          <p:txBody>
            <a:bodyPr/>
            <a:lstStyle/>
            <a:p/>
          </p:txBody>
        </p:sp>
        <p:sp>
          <p:nvSpPr>
            <p:cNvPr id="43" name="rc43"/>
            <p:cNvSpPr/>
            <p:nvPr/>
          </p:nvSpPr>
          <p:spPr>
            <a:xfrm>
              <a:off x="4068750" y="2504919"/>
              <a:ext cx="249522" cy="1597778"/>
            </a:xfrm>
            <a:prstGeom prst="rect">
              <a:avLst/>
            </a:prstGeom>
            <a:solidFill>
              <a:srgbClr val="80BD41">
                <a:alpha val="100000"/>
              </a:srgbClr>
            </a:solidFill>
          </p:spPr>
          <p:txBody>
            <a:bodyPr/>
            <a:lstStyle/>
            <a:p/>
          </p:txBody>
        </p:sp>
        <p:sp>
          <p:nvSpPr>
            <p:cNvPr id="44" name="rc44"/>
            <p:cNvSpPr/>
            <p:nvPr/>
          </p:nvSpPr>
          <p:spPr>
            <a:xfrm>
              <a:off x="4068750" y="2488780"/>
              <a:ext cx="249522" cy="16139"/>
            </a:xfrm>
            <a:prstGeom prst="rect">
              <a:avLst/>
            </a:prstGeom>
            <a:solidFill>
              <a:srgbClr val="1CABE2">
                <a:alpha val="100000"/>
              </a:srgbClr>
            </a:solidFill>
          </p:spPr>
          <p:txBody>
            <a:bodyPr/>
            <a:lstStyle/>
            <a:p/>
          </p:txBody>
        </p:sp>
        <p:sp>
          <p:nvSpPr>
            <p:cNvPr id="45" name="rc45"/>
            <p:cNvSpPr/>
            <p:nvPr/>
          </p:nvSpPr>
          <p:spPr>
            <a:xfrm>
              <a:off x="4345998" y="2511341"/>
              <a:ext cx="249522" cy="1591356"/>
            </a:xfrm>
            <a:prstGeom prst="rect">
              <a:avLst/>
            </a:prstGeom>
            <a:solidFill>
              <a:srgbClr val="80BD41">
                <a:alpha val="100000"/>
              </a:srgbClr>
            </a:solidFill>
          </p:spPr>
          <p:txBody>
            <a:bodyPr/>
            <a:lstStyle/>
            <a:p/>
          </p:txBody>
        </p:sp>
        <p:sp>
          <p:nvSpPr>
            <p:cNvPr id="46" name="rc46"/>
            <p:cNvSpPr/>
            <p:nvPr/>
          </p:nvSpPr>
          <p:spPr>
            <a:xfrm>
              <a:off x="4345998" y="2495266"/>
              <a:ext cx="249522" cy="16074"/>
            </a:xfrm>
            <a:prstGeom prst="rect">
              <a:avLst/>
            </a:prstGeom>
            <a:solidFill>
              <a:srgbClr val="1CABE2">
                <a:alpha val="100000"/>
              </a:srgbClr>
            </a:solidFill>
          </p:spPr>
          <p:txBody>
            <a:bodyPr/>
            <a:lstStyle/>
            <a:p/>
          </p:txBody>
        </p:sp>
        <p:sp>
          <p:nvSpPr>
            <p:cNvPr id="47" name="rc47"/>
            <p:cNvSpPr/>
            <p:nvPr/>
          </p:nvSpPr>
          <p:spPr>
            <a:xfrm>
              <a:off x="4623245" y="2383012"/>
              <a:ext cx="249522" cy="1719684"/>
            </a:xfrm>
            <a:prstGeom prst="rect">
              <a:avLst/>
            </a:prstGeom>
            <a:solidFill>
              <a:srgbClr val="80BD41">
                <a:alpha val="100000"/>
              </a:srgbClr>
            </a:solidFill>
          </p:spPr>
          <p:txBody>
            <a:bodyPr/>
            <a:lstStyle/>
            <a:p/>
          </p:txBody>
        </p:sp>
        <p:sp>
          <p:nvSpPr>
            <p:cNvPr id="48" name="rc48"/>
            <p:cNvSpPr/>
            <p:nvPr/>
          </p:nvSpPr>
          <p:spPr>
            <a:xfrm>
              <a:off x="4623245" y="2365641"/>
              <a:ext cx="249522" cy="17370"/>
            </a:xfrm>
            <a:prstGeom prst="rect">
              <a:avLst/>
            </a:prstGeom>
            <a:solidFill>
              <a:srgbClr val="1CABE2">
                <a:alpha val="100000"/>
              </a:srgbClr>
            </a:solidFill>
          </p:spPr>
          <p:txBody>
            <a:bodyPr/>
            <a:lstStyle/>
            <a:p/>
          </p:txBody>
        </p:sp>
        <p:sp>
          <p:nvSpPr>
            <p:cNvPr id="49" name="rc49"/>
            <p:cNvSpPr/>
            <p:nvPr/>
          </p:nvSpPr>
          <p:spPr>
            <a:xfrm>
              <a:off x="4900493" y="2466653"/>
              <a:ext cx="249522" cy="1636043"/>
            </a:xfrm>
            <a:prstGeom prst="rect">
              <a:avLst/>
            </a:prstGeom>
            <a:solidFill>
              <a:srgbClr val="80BD41">
                <a:alpha val="100000"/>
              </a:srgbClr>
            </a:solidFill>
          </p:spPr>
          <p:txBody>
            <a:bodyPr/>
            <a:lstStyle/>
            <a:p/>
          </p:txBody>
        </p:sp>
        <p:sp>
          <p:nvSpPr>
            <p:cNvPr id="50" name="rc50"/>
            <p:cNvSpPr/>
            <p:nvPr/>
          </p:nvSpPr>
          <p:spPr>
            <a:xfrm>
              <a:off x="4900493" y="2450127"/>
              <a:ext cx="249522" cy="16525"/>
            </a:xfrm>
            <a:prstGeom prst="rect">
              <a:avLst/>
            </a:prstGeom>
            <a:solidFill>
              <a:srgbClr val="1CABE2">
                <a:alpha val="100000"/>
              </a:srgbClr>
            </a:solidFill>
          </p:spPr>
          <p:txBody>
            <a:bodyPr/>
            <a:lstStyle/>
            <a:p/>
          </p:txBody>
        </p:sp>
        <p:sp>
          <p:nvSpPr>
            <p:cNvPr id="51" name="rc51"/>
            <p:cNvSpPr/>
            <p:nvPr/>
          </p:nvSpPr>
          <p:spPr>
            <a:xfrm>
              <a:off x="5177741" y="2423311"/>
              <a:ext cx="249522" cy="1679385"/>
            </a:xfrm>
            <a:prstGeom prst="rect">
              <a:avLst/>
            </a:prstGeom>
            <a:solidFill>
              <a:srgbClr val="80BD41">
                <a:alpha val="100000"/>
              </a:srgbClr>
            </a:solidFill>
          </p:spPr>
          <p:txBody>
            <a:bodyPr/>
            <a:lstStyle/>
            <a:p/>
          </p:txBody>
        </p:sp>
        <p:sp>
          <p:nvSpPr>
            <p:cNvPr id="52" name="rc52"/>
            <p:cNvSpPr/>
            <p:nvPr/>
          </p:nvSpPr>
          <p:spPr>
            <a:xfrm>
              <a:off x="5177741" y="2406347"/>
              <a:ext cx="249522" cy="16963"/>
            </a:xfrm>
            <a:prstGeom prst="rect">
              <a:avLst/>
            </a:prstGeom>
            <a:solidFill>
              <a:srgbClr val="1CABE2">
                <a:alpha val="100000"/>
              </a:srgbClr>
            </a:solidFill>
          </p:spPr>
          <p:txBody>
            <a:bodyPr/>
            <a:lstStyle/>
            <a:p/>
          </p:txBody>
        </p:sp>
        <p:sp>
          <p:nvSpPr>
            <p:cNvPr id="53" name="rc53"/>
            <p:cNvSpPr/>
            <p:nvPr/>
          </p:nvSpPr>
          <p:spPr>
            <a:xfrm>
              <a:off x="5454988" y="2534317"/>
              <a:ext cx="249522" cy="1568379"/>
            </a:xfrm>
            <a:prstGeom prst="rect">
              <a:avLst/>
            </a:prstGeom>
            <a:solidFill>
              <a:srgbClr val="80BD41">
                <a:alpha val="100000"/>
              </a:srgbClr>
            </a:solidFill>
          </p:spPr>
          <p:txBody>
            <a:bodyPr/>
            <a:lstStyle/>
            <a:p/>
          </p:txBody>
        </p:sp>
        <p:sp>
          <p:nvSpPr>
            <p:cNvPr id="54" name="rc54"/>
            <p:cNvSpPr/>
            <p:nvPr/>
          </p:nvSpPr>
          <p:spPr>
            <a:xfrm>
              <a:off x="5454988" y="2518475"/>
              <a:ext cx="249522" cy="15842"/>
            </a:xfrm>
            <a:prstGeom prst="rect">
              <a:avLst/>
            </a:prstGeom>
            <a:solidFill>
              <a:srgbClr val="1CABE2">
                <a:alpha val="100000"/>
              </a:srgbClr>
            </a:solidFill>
          </p:spPr>
          <p:txBody>
            <a:bodyPr/>
            <a:lstStyle/>
            <a:p/>
          </p:txBody>
        </p:sp>
        <p:sp>
          <p:nvSpPr>
            <p:cNvPr id="55" name="rc55"/>
            <p:cNvSpPr/>
            <p:nvPr/>
          </p:nvSpPr>
          <p:spPr>
            <a:xfrm>
              <a:off x="5732236" y="2460805"/>
              <a:ext cx="249522" cy="1641892"/>
            </a:xfrm>
            <a:prstGeom prst="rect">
              <a:avLst/>
            </a:prstGeom>
            <a:solidFill>
              <a:srgbClr val="80BD41">
                <a:alpha val="100000"/>
              </a:srgbClr>
            </a:solidFill>
          </p:spPr>
          <p:txBody>
            <a:bodyPr/>
            <a:lstStyle/>
            <a:p/>
          </p:txBody>
        </p:sp>
        <p:sp>
          <p:nvSpPr>
            <p:cNvPr id="56" name="rc56"/>
            <p:cNvSpPr/>
            <p:nvPr/>
          </p:nvSpPr>
          <p:spPr>
            <a:xfrm>
              <a:off x="5732236" y="2444220"/>
              <a:ext cx="249522" cy="16584"/>
            </a:xfrm>
            <a:prstGeom prst="rect">
              <a:avLst/>
            </a:prstGeom>
            <a:solidFill>
              <a:srgbClr val="1CABE2">
                <a:alpha val="100000"/>
              </a:srgbClr>
            </a:solidFill>
          </p:spPr>
          <p:txBody>
            <a:bodyPr/>
            <a:lstStyle/>
            <a:p/>
          </p:txBody>
        </p:sp>
        <p:sp>
          <p:nvSpPr>
            <p:cNvPr id="57" name="rc57"/>
            <p:cNvSpPr/>
            <p:nvPr/>
          </p:nvSpPr>
          <p:spPr>
            <a:xfrm>
              <a:off x="6009484" y="2466139"/>
              <a:ext cx="249522" cy="1636557"/>
            </a:xfrm>
            <a:prstGeom prst="rect">
              <a:avLst/>
            </a:prstGeom>
            <a:solidFill>
              <a:srgbClr val="80BD41">
                <a:alpha val="100000"/>
              </a:srgbClr>
            </a:solidFill>
          </p:spPr>
          <p:txBody>
            <a:bodyPr/>
            <a:lstStyle/>
            <a:p/>
          </p:txBody>
        </p:sp>
        <p:sp>
          <p:nvSpPr>
            <p:cNvPr id="58" name="rc58"/>
            <p:cNvSpPr/>
            <p:nvPr/>
          </p:nvSpPr>
          <p:spPr>
            <a:xfrm>
              <a:off x="6009484" y="2449608"/>
              <a:ext cx="249522" cy="16530"/>
            </a:xfrm>
            <a:prstGeom prst="rect">
              <a:avLst/>
            </a:prstGeom>
            <a:solidFill>
              <a:srgbClr val="1CABE2">
                <a:alpha val="100000"/>
              </a:srgbClr>
            </a:solidFill>
          </p:spPr>
          <p:txBody>
            <a:bodyPr/>
            <a:lstStyle/>
            <a:p/>
          </p:txBody>
        </p:sp>
        <p:sp>
          <p:nvSpPr>
            <p:cNvPr id="59" name="rc59"/>
            <p:cNvSpPr/>
            <p:nvPr/>
          </p:nvSpPr>
          <p:spPr>
            <a:xfrm>
              <a:off x="6286731" y="2725726"/>
              <a:ext cx="249522" cy="1376970"/>
            </a:xfrm>
            <a:prstGeom prst="rect">
              <a:avLst/>
            </a:prstGeom>
            <a:solidFill>
              <a:srgbClr val="80BD41">
                <a:alpha val="100000"/>
              </a:srgbClr>
            </a:solidFill>
          </p:spPr>
          <p:txBody>
            <a:bodyPr/>
            <a:lstStyle/>
            <a:p/>
          </p:txBody>
        </p:sp>
        <p:sp>
          <p:nvSpPr>
            <p:cNvPr id="60" name="rc60"/>
            <p:cNvSpPr/>
            <p:nvPr/>
          </p:nvSpPr>
          <p:spPr>
            <a:xfrm>
              <a:off x="6286731" y="2711817"/>
              <a:ext cx="249522" cy="13908"/>
            </a:xfrm>
            <a:prstGeom prst="rect">
              <a:avLst/>
            </a:prstGeom>
            <a:solidFill>
              <a:srgbClr val="1CABE2">
                <a:alpha val="100000"/>
              </a:srgbClr>
            </a:solidFill>
          </p:spPr>
          <p:txBody>
            <a:bodyPr/>
            <a:lstStyle/>
            <a:p/>
          </p:txBody>
        </p:sp>
        <p:sp>
          <p:nvSpPr>
            <p:cNvPr id="61" name="rc61"/>
            <p:cNvSpPr/>
            <p:nvPr/>
          </p:nvSpPr>
          <p:spPr>
            <a:xfrm>
              <a:off x="6563979" y="2791642"/>
              <a:ext cx="249522" cy="1311054"/>
            </a:xfrm>
            <a:prstGeom prst="rect">
              <a:avLst/>
            </a:prstGeom>
            <a:solidFill>
              <a:srgbClr val="80BD41">
                <a:alpha val="100000"/>
              </a:srgbClr>
            </a:solidFill>
          </p:spPr>
          <p:txBody>
            <a:bodyPr/>
            <a:lstStyle/>
            <a:p/>
          </p:txBody>
        </p:sp>
        <p:sp>
          <p:nvSpPr>
            <p:cNvPr id="62" name="rc62"/>
            <p:cNvSpPr/>
            <p:nvPr/>
          </p:nvSpPr>
          <p:spPr>
            <a:xfrm>
              <a:off x="6563979" y="2778399"/>
              <a:ext cx="249522" cy="13243"/>
            </a:xfrm>
            <a:prstGeom prst="rect">
              <a:avLst/>
            </a:prstGeom>
            <a:solidFill>
              <a:srgbClr val="1CABE2">
                <a:alpha val="100000"/>
              </a:srgbClr>
            </a:solidFill>
          </p:spPr>
          <p:txBody>
            <a:bodyPr/>
            <a:lstStyle/>
            <a:p/>
          </p:txBody>
        </p:sp>
        <p:sp>
          <p:nvSpPr>
            <p:cNvPr id="63" name="rc63"/>
            <p:cNvSpPr/>
            <p:nvPr/>
          </p:nvSpPr>
          <p:spPr>
            <a:xfrm>
              <a:off x="6841227" y="3039919"/>
              <a:ext cx="249522" cy="1062777"/>
            </a:xfrm>
            <a:prstGeom prst="rect">
              <a:avLst/>
            </a:prstGeom>
            <a:solidFill>
              <a:srgbClr val="80BD41">
                <a:alpha val="100000"/>
              </a:srgbClr>
            </a:solidFill>
          </p:spPr>
          <p:txBody>
            <a:bodyPr/>
            <a:lstStyle/>
            <a:p/>
          </p:txBody>
        </p:sp>
        <p:sp>
          <p:nvSpPr>
            <p:cNvPr id="64" name="rc64"/>
            <p:cNvSpPr/>
            <p:nvPr/>
          </p:nvSpPr>
          <p:spPr>
            <a:xfrm>
              <a:off x="6841227" y="3029184"/>
              <a:ext cx="249522" cy="10735"/>
            </a:xfrm>
            <a:prstGeom prst="rect">
              <a:avLst/>
            </a:prstGeom>
            <a:solidFill>
              <a:srgbClr val="1CABE2">
                <a:alpha val="100000"/>
              </a:srgbClr>
            </a:solidFill>
          </p:spPr>
          <p:txBody>
            <a:bodyPr/>
            <a:lstStyle/>
            <a:p/>
          </p:txBody>
        </p:sp>
        <p:sp>
          <p:nvSpPr>
            <p:cNvPr id="65" name="rc65"/>
            <p:cNvSpPr/>
            <p:nvPr/>
          </p:nvSpPr>
          <p:spPr>
            <a:xfrm>
              <a:off x="7118474" y="3163634"/>
              <a:ext cx="249522" cy="939062"/>
            </a:xfrm>
            <a:prstGeom prst="rect">
              <a:avLst/>
            </a:prstGeom>
            <a:solidFill>
              <a:srgbClr val="80BD41">
                <a:alpha val="100000"/>
              </a:srgbClr>
            </a:solidFill>
          </p:spPr>
          <p:txBody>
            <a:bodyPr/>
            <a:lstStyle/>
            <a:p/>
          </p:txBody>
        </p:sp>
        <p:sp>
          <p:nvSpPr>
            <p:cNvPr id="66" name="rc66"/>
            <p:cNvSpPr/>
            <p:nvPr/>
          </p:nvSpPr>
          <p:spPr>
            <a:xfrm>
              <a:off x="7118474" y="3154149"/>
              <a:ext cx="249522" cy="9485"/>
            </a:xfrm>
            <a:prstGeom prst="rect">
              <a:avLst/>
            </a:prstGeom>
            <a:solidFill>
              <a:srgbClr val="1CABE2">
                <a:alpha val="100000"/>
              </a:srgbClr>
            </a:solidFill>
          </p:spPr>
          <p:txBody>
            <a:bodyPr/>
            <a:lstStyle/>
            <a:p/>
          </p:txBody>
        </p:sp>
        <p:sp>
          <p:nvSpPr>
            <p:cNvPr id="67" name="rc67"/>
            <p:cNvSpPr/>
            <p:nvPr/>
          </p:nvSpPr>
          <p:spPr>
            <a:xfrm>
              <a:off x="7395722" y="3253680"/>
              <a:ext cx="249522" cy="849016"/>
            </a:xfrm>
            <a:prstGeom prst="rect">
              <a:avLst/>
            </a:prstGeom>
            <a:solidFill>
              <a:srgbClr val="80BD41">
                <a:alpha val="100000"/>
              </a:srgbClr>
            </a:solidFill>
          </p:spPr>
          <p:txBody>
            <a:bodyPr/>
            <a:lstStyle/>
            <a:p/>
          </p:txBody>
        </p:sp>
        <p:sp>
          <p:nvSpPr>
            <p:cNvPr id="68" name="rc68"/>
            <p:cNvSpPr/>
            <p:nvPr/>
          </p:nvSpPr>
          <p:spPr>
            <a:xfrm>
              <a:off x="7395722" y="3245104"/>
              <a:ext cx="249522" cy="8575"/>
            </a:xfrm>
            <a:prstGeom prst="rect">
              <a:avLst/>
            </a:prstGeom>
            <a:solidFill>
              <a:srgbClr val="1CABE2">
                <a:alpha val="100000"/>
              </a:srgbClr>
            </a:solidFill>
          </p:spPr>
          <p:txBody>
            <a:bodyPr/>
            <a:lstStyle/>
            <a:p/>
          </p:txBody>
        </p:sp>
        <p:sp>
          <p:nvSpPr>
            <p:cNvPr id="69" name="rc69"/>
            <p:cNvSpPr/>
            <p:nvPr/>
          </p:nvSpPr>
          <p:spPr>
            <a:xfrm>
              <a:off x="7672970" y="3319545"/>
              <a:ext cx="249522" cy="783152"/>
            </a:xfrm>
            <a:prstGeom prst="rect">
              <a:avLst/>
            </a:prstGeom>
            <a:solidFill>
              <a:srgbClr val="80BD41">
                <a:alpha val="100000"/>
              </a:srgbClr>
            </a:solidFill>
          </p:spPr>
          <p:txBody>
            <a:bodyPr/>
            <a:lstStyle/>
            <a:p/>
          </p:txBody>
        </p:sp>
        <p:sp>
          <p:nvSpPr>
            <p:cNvPr id="70" name="rc70"/>
            <p:cNvSpPr/>
            <p:nvPr/>
          </p:nvSpPr>
          <p:spPr>
            <a:xfrm>
              <a:off x="7672970" y="3295324"/>
              <a:ext cx="249522" cy="24221"/>
            </a:xfrm>
            <a:prstGeom prst="rect">
              <a:avLst/>
            </a:prstGeom>
            <a:solidFill>
              <a:srgbClr val="1CABE2">
                <a:alpha val="100000"/>
              </a:srgbClr>
            </a:solidFill>
          </p:spPr>
          <p:txBody>
            <a:bodyPr/>
            <a:lstStyle/>
            <a:p/>
          </p:txBody>
        </p:sp>
        <p:sp>
          <p:nvSpPr>
            <p:cNvPr id="71" name="rc71"/>
            <p:cNvSpPr/>
            <p:nvPr/>
          </p:nvSpPr>
          <p:spPr>
            <a:xfrm>
              <a:off x="7950217" y="3327264"/>
              <a:ext cx="249522" cy="775433"/>
            </a:xfrm>
            <a:prstGeom prst="rect">
              <a:avLst/>
            </a:prstGeom>
            <a:solidFill>
              <a:srgbClr val="80BD41">
                <a:alpha val="100000"/>
              </a:srgbClr>
            </a:solidFill>
          </p:spPr>
          <p:txBody>
            <a:bodyPr/>
            <a:lstStyle/>
            <a:p/>
          </p:txBody>
        </p:sp>
        <p:sp>
          <p:nvSpPr>
            <p:cNvPr id="72" name="rc72"/>
            <p:cNvSpPr/>
            <p:nvPr/>
          </p:nvSpPr>
          <p:spPr>
            <a:xfrm>
              <a:off x="7950217" y="3303281"/>
              <a:ext cx="249522" cy="23982"/>
            </a:xfrm>
            <a:prstGeom prst="rect">
              <a:avLst/>
            </a:prstGeom>
            <a:solidFill>
              <a:srgbClr val="1CABE2">
                <a:alpha val="100000"/>
              </a:srgbClr>
            </a:solidFill>
          </p:spPr>
          <p:txBody>
            <a:bodyPr/>
            <a:lstStyle/>
            <a:p/>
          </p:txBody>
        </p:sp>
        <p:sp>
          <p:nvSpPr>
            <p:cNvPr id="73" name="pl73"/>
            <p:cNvSpPr/>
            <p:nvPr/>
          </p:nvSpPr>
          <p:spPr>
            <a:xfrm>
              <a:off x="1421035" y="1236556"/>
              <a:ext cx="6653943" cy="144754"/>
            </a:xfrm>
            <a:custGeom>
              <a:avLst/>
              <a:pathLst>
                <a:path w="6653943" h="144754">
                  <a:moveTo>
                    <a:pt x="0" y="144754"/>
                  </a:moveTo>
                  <a:lnTo>
                    <a:pt x="277247" y="115803"/>
                  </a:lnTo>
                  <a:lnTo>
                    <a:pt x="554495" y="115803"/>
                  </a:lnTo>
                  <a:lnTo>
                    <a:pt x="831742" y="115803"/>
                  </a:lnTo>
                  <a:lnTo>
                    <a:pt x="1108990" y="115803"/>
                  </a:lnTo>
                  <a:lnTo>
                    <a:pt x="1386238" y="115803"/>
                  </a:lnTo>
                  <a:lnTo>
                    <a:pt x="1663485" y="0"/>
                  </a:lnTo>
                  <a:lnTo>
                    <a:pt x="1940733" y="0"/>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57901"/>
                  </a:lnTo>
                  <a:lnTo>
                    <a:pt x="6653943" y="57901"/>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1303481" y="2407940"/>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17.12</a:t>
              </a:r>
            </a:p>
          </p:txBody>
        </p:sp>
        <p:sp>
          <p:nvSpPr>
            <p:cNvPr id="85" name="tx85"/>
            <p:cNvSpPr/>
            <p:nvPr/>
          </p:nvSpPr>
          <p:spPr>
            <a:xfrm>
              <a:off x="2689720" y="247970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16.32</a:t>
              </a:r>
            </a:p>
          </p:txBody>
        </p:sp>
        <p:sp>
          <p:nvSpPr>
            <p:cNvPr id="86" name="tx86"/>
            <p:cNvSpPr/>
            <p:nvPr/>
          </p:nvSpPr>
          <p:spPr>
            <a:xfrm>
              <a:off x="4075958" y="2354000"/>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17.71</a:t>
              </a:r>
            </a:p>
          </p:txBody>
        </p:sp>
        <p:sp>
          <p:nvSpPr>
            <p:cNvPr id="87" name="tx87"/>
            <p:cNvSpPr/>
            <p:nvPr/>
          </p:nvSpPr>
          <p:spPr>
            <a:xfrm>
              <a:off x="5462196" y="238250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17.39</a:t>
              </a:r>
            </a:p>
          </p:txBody>
        </p:sp>
        <p:sp>
          <p:nvSpPr>
            <p:cNvPr id="88" name="tx88"/>
            <p:cNvSpPr/>
            <p:nvPr/>
          </p:nvSpPr>
          <p:spPr>
            <a:xfrm>
              <a:off x="6571187" y="264242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14.53</a:t>
              </a:r>
            </a:p>
          </p:txBody>
        </p:sp>
        <p:sp>
          <p:nvSpPr>
            <p:cNvPr id="89" name="tx89"/>
            <p:cNvSpPr/>
            <p:nvPr/>
          </p:nvSpPr>
          <p:spPr>
            <a:xfrm>
              <a:off x="6848435" y="28932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11.78</a:t>
              </a:r>
            </a:p>
          </p:txBody>
        </p:sp>
        <p:sp>
          <p:nvSpPr>
            <p:cNvPr id="90" name="tx90"/>
            <p:cNvSpPr/>
            <p:nvPr/>
          </p:nvSpPr>
          <p:spPr>
            <a:xfrm>
              <a:off x="7125682" y="30182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10.41</a:t>
              </a:r>
            </a:p>
          </p:txBody>
        </p:sp>
        <p:sp>
          <p:nvSpPr>
            <p:cNvPr id="91" name="tx91"/>
            <p:cNvSpPr/>
            <p:nvPr/>
          </p:nvSpPr>
          <p:spPr>
            <a:xfrm>
              <a:off x="7429055" y="31091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9.41</a:t>
              </a:r>
            </a:p>
          </p:txBody>
        </p:sp>
        <p:sp>
          <p:nvSpPr>
            <p:cNvPr id="92" name="tx92"/>
            <p:cNvSpPr/>
            <p:nvPr/>
          </p:nvSpPr>
          <p:spPr>
            <a:xfrm>
              <a:off x="7706303" y="31593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8.86</a:t>
              </a:r>
            </a:p>
          </p:txBody>
        </p:sp>
        <p:sp>
          <p:nvSpPr>
            <p:cNvPr id="93" name="tx93"/>
            <p:cNvSpPr/>
            <p:nvPr/>
          </p:nvSpPr>
          <p:spPr>
            <a:xfrm>
              <a:off x="7983551" y="31673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8.77</a:t>
              </a:r>
            </a:p>
          </p:txBody>
        </p:sp>
        <p:sp>
          <p:nvSpPr>
            <p:cNvPr id="94" name="pl94"/>
            <p:cNvSpPr/>
            <p:nvPr/>
          </p:nvSpPr>
          <p:spPr>
            <a:xfrm>
              <a:off x="1421035"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3344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16.09</a:t>
              </a:r>
            </a:p>
          </p:txBody>
        </p:sp>
        <p:sp>
          <p:nvSpPr>
            <p:cNvPr id="105" name="tx105"/>
            <p:cNvSpPr/>
            <p:nvPr/>
          </p:nvSpPr>
          <p:spPr>
            <a:xfrm>
              <a:off x="1329607" y="255442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a:t>
              </a:r>
            </a:p>
          </p:txBody>
        </p:sp>
        <p:sp>
          <p:nvSpPr>
            <p:cNvPr id="106" name="tx106"/>
            <p:cNvSpPr/>
            <p:nvPr/>
          </p:nvSpPr>
          <p:spPr>
            <a:xfrm>
              <a:off x="2715845" y="33613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a:t>
              </a:r>
            </a:p>
          </p:txBody>
        </p:sp>
        <p:sp>
          <p:nvSpPr>
            <p:cNvPr id="107" name="tx107"/>
            <p:cNvSpPr/>
            <p:nvPr/>
          </p:nvSpPr>
          <p:spPr>
            <a:xfrm>
              <a:off x="2715845" y="26178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0.82</a:t>
              </a:r>
            </a:p>
          </p:txBody>
        </p:sp>
        <p:sp>
          <p:nvSpPr>
            <p:cNvPr id="108" name="tx108"/>
            <p:cNvSpPr/>
            <p:nvPr/>
          </p:nvSpPr>
          <p:spPr>
            <a:xfrm>
              <a:off x="4075958" y="32687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17.54</a:t>
              </a:r>
            </a:p>
          </p:txBody>
        </p:sp>
        <p:sp>
          <p:nvSpPr>
            <p:cNvPr id="109" name="tx109"/>
            <p:cNvSpPr/>
            <p:nvPr/>
          </p:nvSpPr>
          <p:spPr>
            <a:xfrm>
              <a:off x="4102084" y="24618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0.18</a:t>
              </a:r>
            </a:p>
          </p:txBody>
        </p:sp>
        <p:sp>
          <p:nvSpPr>
            <p:cNvPr id="110" name="tx110"/>
            <p:cNvSpPr/>
            <p:nvPr/>
          </p:nvSpPr>
          <p:spPr>
            <a:xfrm>
              <a:off x="5462196" y="328460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17.21</a:t>
              </a:r>
            </a:p>
          </p:txBody>
        </p:sp>
        <p:sp>
          <p:nvSpPr>
            <p:cNvPr id="111" name="tx111"/>
            <p:cNvSpPr/>
            <p:nvPr/>
          </p:nvSpPr>
          <p:spPr>
            <a:xfrm>
              <a:off x="5488322" y="24913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0.17</a:t>
              </a:r>
            </a:p>
          </p:txBody>
        </p:sp>
        <p:sp>
          <p:nvSpPr>
            <p:cNvPr id="112" name="tx112"/>
            <p:cNvSpPr/>
            <p:nvPr/>
          </p:nvSpPr>
          <p:spPr>
            <a:xfrm>
              <a:off x="6571187" y="341207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14.39</a:t>
              </a:r>
            </a:p>
          </p:txBody>
        </p:sp>
        <p:sp>
          <p:nvSpPr>
            <p:cNvPr id="113" name="tx113"/>
            <p:cNvSpPr/>
            <p:nvPr/>
          </p:nvSpPr>
          <p:spPr>
            <a:xfrm>
              <a:off x="6597312" y="27499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0.15</a:t>
              </a:r>
            </a:p>
          </p:txBody>
        </p:sp>
        <p:sp>
          <p:nvSpPr>
            <p:cNvPr id="114" name="tx114"/>
            <p:cNvSpPr/>
            <p:nvPr/>
          </p:nvSpPr>
          <p:spPr>
            <a:xfrm>
              <a:off x="6848435" y="35362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11.66</a:t>
              </a:r>
            </a:p>
          </p:txBody>
        </p:sp>
        <p:sp>
          <p:nvSpPr>
            <p:cNvPr id="115" name="tx115"/>
            <p:cNvSpPr/>
            <p:nvPr/>
          </p:nvSpPr>
          <p:spPr>
            <a:xfrm>
              <a:off x="6874560" y="29995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0.12</a:t>
              </a:r>
            </a:p>
          </p:txBody>
        </p:sp>
        <p:sp>
          <p:nvSpPr>
            <p:cNvPr id="116" name="tx116"/>
            <p:cNvSpPr/>
            <p:nvPr/>
          </p:nvSpPr>
          <p:spPr>
            <a:xfrm>
              <a:off x="7125682" y="359807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10.31</a:t>
              </a:r>
            </a:p>
          </p:txBody>
        </p:sp>
        <p:sp>
          <p:nvSpPr>
            <p:cNvPr id="117" name="tx117"/>
            <p:cNvSpPr/>
            <p:nvPr/>
          </p:nvSpPr>
          <p:spPr>
            <a:xfrm>
              <a:off x="7177933" y="312384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18" name="tx118"/>
            <p:cNvSpPr/>
            <p:nvPr/>
          </p:nvSpPr>
          <p:spPr>
            <a:xfrm>
              <a:off x="7429055" y="364309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9.32</a:t>
              </a:r>
            </a:p>
          </p:txBody>
        </p:sp>
        <p:sp>
          <p:nvSpPr>
            <p:cNvPr id="119" name="tx119"/>
            <p:cNvSpPr/>
            <p:nvPr/>
          </p:nvSpPr>
          <p:spPr>
            <a:xfrm>
              <a:off x="7429055" y="32143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0.09</a:t>
              </a:r>
            </a:p>
          </p:txBody>
        </p:sp>
        <p:sp>
          <p:nvSpPr>
            <p:cNvPr id="120" name="tx120"/>
            <p:cNvSpPr/>
            <p:nvPr/>
          </p:nvSpPr>
          <p:spPr>
            <a:xfrm>
              <a:off x="7706303" y="36760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8.59</a:t>
              </a:r>
            </a:p>
          </p:txBody>
        </p:sp>
        <p:sp>
          <p:nvSpPr>
            <p:cNvPr id="121" name="tx121"/>
            <p:cNvSpPr/>
            <p:nvPr/>
          </p:nvSpPr>
          <p:spPr>
            <a:xfrm>
              <a:off x="7706303" y="32723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0.27</a:t>
              </a:r>
            </a:p>
          </p:txBody>
        </p:sp>
        <p:sp>
          <p:nvSpPr>
            <p:cNvPr id="122" name="tx122"/>
            <p:cNvSpPr/>
            <p:nvPr/>
          </p:nvSpPr>
          <p:spPr>
            <a:xfrm>
              <a:off x="7983551" y="36799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8.51</a:t>
              </a:r>
            </a:p>
          </p:txBody>
        </p:sp>
        <p:sp>
          <p:nvSpPr>
            <p:cNvPr id="123" name="tx123"/>
            <p:cNvSpPr/>
            <p:nvPr/>
          </p:nvSpPr>
          <p:spPr>
            <a:xfrm>
              <a:off x="7983551" y="32802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0.26</a:t>
              </a:r>
            </a:p>
          </p:txBody>
        </p:sp>
        <p:sp>
          <p:nvSpPr>
            <p:cNvPr id="124" name="tx124"/>
            <p:cNvSpPr/>
            <p:nvPr/>
          </p:nvSpPr>
          <p:spPr>
            <a:xfrm>
              <a:off x="694404" y="405058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5" name="tx125"/>
            <p:cNvSpPr/>
            <p:nvPr/>
          </p:nvSpPr>
          <p:spPr>
            <a:xfrm>
              <a:off x="616710" y="3139407"/>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26" name="tx126"/>
            <p:cNvSpPr/>
            <p:nvPr/>
          </p:nvSpPr>
          <p:spPr>
            <a:xfrm>
              <a:off x="616710" y="2228232"/>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27" name="tx127"/>
            <p:cNvSpPr/>
            <p:nvPr/>
          </p:nvSpPr>
          <p:spPr>
            <a:xfrm>
              <a:off x="616710" y="1316989"/>
              <a:ext cx="27176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30M</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56806" y="5010059"/>
              <a:ext cx="201456" cy="201456"/>
            </a:xfrm>
            <a:prstGeom prst="rect">
              <a:avLst/>
            </a:prstGeom>
            <a:solidFill>
              <a:srgbClr val="1CABE2">
                <a:alpha val="100000"/>
              </a:srgbClr>
            </a:solidFill>
          </p:spPr>
          <p:txBody>
            <a:bodyPr/>
            <a:lstStyle/>
            <a:p/>
          </p:txBody>
        </p:sp>
        <p:sp>
          <p:nvSpPr>
            <p:cNvPr id="148" name="rc148"/>
            <p:cNvSpPr/>
            <p:nvPr/>
          </p:nvSpPr>
          <p:spPr>
            <a:xfrm>
              <a:off x="6014964" y="5010059"/>
              <a:ext cx="201456" cy="201456"/>
            </a:xfrm>
            <a:prstGeom prst="rect">
              <a:avLst/>
            </a:prstGeom>
            <a:solidFill>
              <a:srgbClr val="80BD41">
                <a:alpha val="100000"/>
              </a:srgbClr>
            </a:solidFill>
          </p:spPr>
          <p:txBody>
            <a:bodyPr/>
            <a:lstStyle/>
            <a:p/>
          </p:txBody>
        </p:sp>
        <p:sp>
          <p:nvSpPr>
            <p:cNvPr id="149" name="tx149"/>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100" y="660204"/>
              <a:ext cx="133285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China, 2000-2024</a:t>
              </a:r>
            </a:p>
          </p:txBody>
        </p:sp>
        <p:sp>
          <p:nvSpPr>
            <p:cNvPr id="153" name="pl153"/>
            <p:cNvSpPr/>
            <p:nvPr/>
          </p:nvSpPr>
          <p:spPr>
            <a:xfrm>
              <a:off x="242719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68905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95090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55812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81997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08182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6508982" cy="167191"/>
            </a:xfrm>
            <a:prstGeom prst="rect">
              <a:avLst/>
            </a:prstGeom>
            <a:solidFill>
              <a:srgbClr val="80BD41">
                <a:alpha val="100000"/>
              </a:srgbClr>
            </a:solidFill>
          </p:spPr>
          <p:txBody>
            <a:bodyPr/>
            <a:lstStyle/>
            <a:p/>
          </p:txBody>
        </p:sp>
        <p:sp>
          <p:nvSpPr>
            <p:cNvPr id="164" name="rc164"/>
            <p:cNvSpPr/>
            <p:nvPr/>
          </p:nvSpPr>
          <p:spPr>
            <a:xfrm>
              <a:off x="7805256" y="5889059"/>
              <a:ext cx="65747" cy="167191"/>
            </a:xfrm>
            <a:prstGeom prst="rect">
              <a:avLst/>
            </a:prstGeom>
            <a:solidFill>
              <a:srgbClr val="1CABE2">
                <a:alpha val="100000"/>
              </a:srgbClr>
            </a:solidFill>
          </p:spPr>
          <p:txBody>
            <a:bodyPr/>
            <a:lstStyle/>
            <a:p/>
          </p:txBody>
        </p:sp>
        <p:sp>
          <p:nvSpPr>
            <p:cNvPr id="165" name="rc165"/>
            <p:cNvSpPr/>
            <p:nvPr/>
          </p:nvSpPr>
          <p:spPr>
            <a:xfrm>
              <a:off x="1296273" y="5680069"/>
              <a:ext cx="3888108" cy="167191"/>
            </a:xfrm>
            <a:prstGeom prst="rect">
              <a:avLst/>
            </a:prstGeom>
            <a:solidFill>
              <a:srgbClr val="80BD41">
                <a:alpha val="100000"/>
              </a:srgbClr>
            </a:solidFill>
          </p:spPr>
          <p:txBody>
            <a:bodyPr/>
            <a:lstStyle/>
            <a:p/>
          </p:txBody>
        </p:sp>
        <p:sp>
          <p:nvSpPr>
            <p:cNvPr id="166" name="rc166"/>
            <p:cNvSpPr/>
            <p:nvPr/>
          </p:nvSpPr>
          <p:spPr>
            <a:xfrm>
              <a:off x="5184381" y="5680069"/>
              <a:ext cx="120250" cy="167191"/>
            </a:xfrm>
            <a:prstGeom prst="rect">
              <a:avLst/>
            </a:prstGeom>
            <a:solidFill>
              <a:srgbClr val="1CABE2">
                <a:alpha val="100000"/>
              </a:srgbClr>
            </a:solidFill>
          </p:spPr>
          <p:txBody>
            <a:bodyPr/>
            <a:lstStyle/>
            <a:p/>
          </p:txBody>
        </p:sp>
        <p:sp>
          <p:nvSpPr>
            <p:cNvPr id="167" name="rc167"/>
            <p:cNvSpPr/>
            <p:nvPr/>
          </p:nvSpPr>
          <p:spPr>
            <a:xfrm>
              <a:off x="1296273" y="5471080"/>
              <a:ext cx="3849785" cy="167191"/>
            </a:xfrm>
            <a:prstGeom prst="rect">
              <a:avLst/>
            </a:prstGeom>
            <a:solidFill>
              <a:srgbClr val="80BD41">
                <a:alpha val="100000"/>
              </a:srgbClr>
            </a:solidFill>
          </p:spPr>
          <p:txBody>
            <a:bodyPr/>
            <a:lstStyle/>
            <a:p/>
          </p:txBody>
        </p:sp>
        <p:sp>
          <p:nvSpPr>
            <p:cNvPr id="168" name="rc168"/>
            <p:cNvSpPr/>
            <p:nvPr/>
          </p:nvSpPr>
          <p:spPr>
            <a:xfrm>
              <a:off x="5146059" y="5471080"/>
              <a:ext cx="119065" cy="167191"/>
            </a:xfrm>
            <a:prstGeom prst="rect">
              <a:avLst/>
            </a:prstGeom>
            <a:solidFill>
              <a:srgbClr val="1CABE2">
                <a:alpha val="100000"/>
              </a:srgbClr>
            </a:solidFill>
          </p:spPr>
          <p:txBody>
            <a:bodyPr/>
            <a:lstStyle/>
            <a:p/>
          </p:txBody>
        </p:sp>
        <p:sp>
          <p:nvSpPr>
            <p:cNvPr id="169" name="tx169"/>
            <p:cNvSpPr/>
            <p:nvPr/>
          </p:nvSpPr>
          <p:spPr>
            <a:xfrm>
              <a:off x="8055059"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14.53</a:t>
              </a:r>
            </a:p>
          </p:txBody>
        </p:sp>
        <p:sp>
          <p:nvSpPr>
            <p:cNvPr id="170" name="tx170"/>
            <p:cNvSpPr/>
            <p:nvPr/>
          </p:nvSpPr>
          <p:spPr>
            <a:xfrm>
              <a:off x="5392524"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8.86</a:t>
              </a:r>
            </a:p>
          </p:txBody>
        </p:sp>
        <p:sp>
          <p:nvSpPr>
            <p:cNvPr id="171" name="tx171"/>
            <p:cNvSpPr/>
            <p:nvPr/>
          </p:nvSpPr>
          <p:spPr>
            <a:xfrm>
              <a:off x="5351041"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8.77</a:t>
              </a:r>
            </a:p>
          </p:txBody>
        </p:sp>
        <p:sp>
          <p:nvSpPr>
            <p:cNvPr id="172" name="tx172"/>
            <p:cNvSpPr/>
            <p:nvPr/>
          </p:nvSpPr>
          <p:spPr>
            <a:xfrm>
              <a:off x="4415126"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14.39</a:t>
              </a:r>
            </a:p>
          </p:txBody>
        </p:sp>
        <p:sp>
          <p:nvSpPr>
            <p:cNvPr id="173" name="tx173"/>
            <p:cNvSpPr/>
            <p:nvPr/>
          </p:nvSpPr>
          <p:spPr>
            <a:xfrm>
              <a:off x="7732636"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0.15</a:t>
              </a:r>
            </a:p>
          </p:txBody>
        </p:sp>
        <p:sp>
          <p:nvSpPr>
            <p:cNvPr id="174" name="tx174"/>
            <p:cNvSpPr/>
            <p:nvPr/>
          </p:nvSpPr>
          <p:spPr>
            <a:xfrm>
              <a:off x="3134834"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8.59</a:t>
              </a:r>
            </a:p>
          </p:txBody>
        </p:sp>
        <p:sp>
          <p:nvSpPr>
            <p:cNvPr id="175" name="tx175"/>
            <p:cNvSpPr/>
            <p:nvPr/>
          </p:nvSpPr>
          <p:spPr>
            <a:xfrm>
              <a:off x="5139013"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0.27</a:t>
              </a:r>
            </a:p>
          </p:txBody>
        </p:sp>
        <p:sp>
          <p:nvSpPr>
            <p:cNvPr id="176" name="tx176"/>
            <p:cNvSpPr/>
            <p:nvPr/>
          </p:nvSpPr>
          <p:spPr>
            <a:xfrm>
              <a:off x="3115672"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8.51</a:t>
              </a:r>
            </a:p>
          </p:txBody>
        </p:sp>
        <p:sp>
          <p:nvSpPr>
            <p:cNvPr id="177" name="tx177"/>
            <p:cNvSpPr/>
            <p:nvPr/>
          </p:nvSpPr>
          <p:spPr>
            <a:xfrm>
              <a:off x="5100098"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0.26</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179834"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82" name="tx182"/>
            <p:cNvSpPr/>
            <p:nvPr/>
          </p:nvSpPr>
          <p:spPr>
            <a:xfrm>
              <a:off x="3441685" y="6158973"/>
              <a:ext cx="2328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 M</a:t>
              </a:r>
            </a:p>
          </p:txBody>
        </p:sp>
        <p:sp>
          <p:nvSpPr>
            <p:cNvPr id="183" name="tx183"/>
            <p:cNvSpPr/>
            <p:nvPr/>
          </p:nvSpPr>
          <p:spPr>
            <a:xfrm>
              <a:off x="5664690"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84" name="tx184"/>
            <p:cNvSpPr/>
            <p:nvPr/>
          </p:nvSpPr>
          <p:spPr>
            <a:xfrm>
              <a:off x="7926541"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85" name="tx185"/>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(97%) was lower than in 2019 (99%).
The number of children vaccinated with DTP1 decreased 41% compared to in 2019.
The number of surviving infants decreased approximately 40% compared to in 2019.
In 2024, 5.9m fewer children were vaccinated than in 2019.
In 2024, there were 5.8m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China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399983"/>
            </a:xfrm>
            <a:custGeom>
              <a:avLst/>
              <a:pathLst>
                <a:path w="3397293" h="399983">
                  <a:moveTo>
                    <a:pt x="0" y="399983"/>
                  </a:moveTo>
                  <a:lnTo>
                    <a:pt x="141553" y="371413"/>
                  </a:lnTo>
                  <a:lnTo>
                    <a:pt x="283107" y="371413"/>
                  </a:lnTo>
                  <a:lnTo>
                    <a:pt x="424661" y="371413"/>
                  </a:lnTo>
                  <a:lnTo>
                    <a:pt x="566215" y="342843"/>
                  </a:lnTo>
                  <a:lnTo>
                    <a:pt x="707769" y="342843"/>
                  </a:lnTo>
                  <a:lnTo>
                    <a:pt x="849323" y="171421"/>
                  </a:lnTo>
                  <a:lnTo>
                    <a:pt x="990877" y="171421"/>
                  </a:lnTo>
                  <a:lnTo>
                    <a:pt x="1132431" y="5714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85710"/>
                  </a:lnTo>
                  <a:lnTo>
                    <a:pt x="3397293" y="5714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342843"/>
                  </a:moveTo>
                  <a:lnTo>
                    <a:pt x="141553" y="342843"/>
                  </a:lnTo>
                  <a:lnTo>
                    <a:pt x="283107" y="399983"/>
                  </a:lnTo>
                  <a:lnTo>
                    <a:pt x="424661" y="314272"/>
                  </a:lnTo>
                  <a:lnTo>
                    <a:pt x="566215" y="285702"/>
                  </a:lnTo>
                  <a:lnTo>
                    <a:pt x="707769" y="285702"/>
                  </a:lnTo>
                  <a:lnTo>
                    <a:pt x="849323" y="199991"/>
                  </a:lnTo>
                  <a:lnTo>
                    <a:pt x="990877" y="171421"/>
                  </a:lnTo>
                  <a:lnTo>
                    <a:pt x="1132431" y="85710"/>
                  </a:lnTo>
                  <a:lnTo>
                    <a:pt x="1273984" y="28570"/>
                  </a:lnTo>
                  <a:lnTo>
                    <a:pt x="1415538" y="28570"/>
                  </a:lnTo>
                  <a:lnTo>
                    <a:pt x="1557092" y="28570"/>
                  </a:lnTo>
                  <a:lnTo>
                    <a:pt x="1698646" y="0"/>
                  </a:lnTo>
                  <a:lnTo>
                    <a:pt x="1840200" y="57140"/>
                  </a:lnTo>
                  <a:lnTo>
                    <a:pt x="1981754" y="0"/>
                  </a:lnTo>
                  <a:lnTo>
                    <a:pt x="2123308" y="28570"/>
                  </a:lnTo>
                  <a:lnTo>
                    <a:pt x="2264862" y="28570"/>
                  </a:lnTo>
                  <a:lnTo>
                    <a:pt x="2406416" y="28570"/>
                  </a:lnTo>
                  <a:lnTo>
                    <a:pt x="2547969" y="57140"/>
                  </a:lnTo>
                  <a:lnTo>
                    <a:pt x="2689523" y="57140"/>
                  </a:lnTo>
                  <a:lnTo>
                    <a:pt x="2831077" y="114281"/>
                  </a:lnTo>
                  <a:lnTo>
                    <a:pt x="2972631" y="314272"/>
                  </a:lnTo>
                  <a:lnTo>
                    <a:pt x="3114185" y="57140"/>
                  </a:lnTo>
                  <a:lnTo>
                    <a:pt x="3255739" y="199991"/>
                  </a:lnTo>
                  <a:lnTo>
                    <a:pt x="3397293" y="19999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399983"/>
            </a:xfrm>
            <a:custGeom>
              <a:avLst/>
              <a:pathLst>
                <a:path w="3397293" h="399983">
                  <a:moveTo>
                    <a:pt x="0" y="399983"/>
                  </a:moveTo>
                  <a:lnTo>
                    <a:pt x="141553" y="371413"/>
                  </a:lnTo>
                  <a:lnTo>
                    <a:pt x="283107" y="371413"/>
                  </a:lnTo>
                  <a:lnTo>
                    <a:pt x="424661" y="371413"/>
                  </a:lnTo>
                  <a:lnTo>
                    <a:pt x="566215" y="342843"/>
                  </a:lnTo>
                  <a:lnTo>
                    <a:pt x="707769" y="342843"/>
                  </a:lnTo>
                  <a:lnTo>
                    <a:pt x="849323" y="171421"/>
                  </a:lnTo>
                  <a:lnTo>
                    <a:pt x="990877" y="171421"/>
                  </a:lnTo>
                  <a:lnTo>
                    <a:pt x="1132431" y="5714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85710"/>
                  </a:lnTo>
                  <a:lnTo>
                    <a:pt x="3397293" y="5714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399983"/>
            </a:xfrm>
            <a:custGeom>
              <a:avLst/>
              <a:pathLst>
                <a:path w="3397293" h="399983">
                  <a:moveTo>
                    <a:pt x="0" y="399983"/>
                  </a:moveTo>
                  <a:lnTo>
                    <a:pt x="141553" y="371413"/>
                  </a:lnTo>
                  <a:lnTo>
                    <a:pt x="283107" y="371413"/>
                  </a:lnTo>
                  <a:lnTo>
                    <a:pt x="424661" y="371413"/>
                  </a:lnTo>
                  <a:lnTo>
                    <a:pt x="566215" y="342843"/>
                  </a:lnTo>
                  <a:lnTo>
                    <a:pt x="707769" y="342843"/>
                  </a:lnTo>
                  <a:lnTo>
                    <a:pt x="849323" y="171421"/>
                  </a:lnTo>
                  <a:lnTo>
                    <a:pt x="990877" y="171421"/>
                  </a:lnTo>
                  <a:lnTo>
                    <a:pt x="1132431" y="5714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85710"/>
                  </a:lnTo>
                  <a:lnTo>
                    <a:pt x="3397293" y="5714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3109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88</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6377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6377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8741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4987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30874" y="483000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China</a:t>
              </a:r>
            </a:p>
          </p:txBody>
        </p:sp>
        <p:sp>
          <p:nvSpPr>
            <p:cNvPr id="60" name="tx60"/>
            <p:cNvSpPr/>
            <p:nvPr/>
          </p:nvSpPr>
          <p:spPr>
            <a:xfrm>
              <a:off x="275451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16970"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42009" y="471005"/>
              <a:ext cx="235520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China, 2000-2024</a:t>
              </a:r>
            </a:p>
          </p:txBody>
        </p:sp>
        <p:sp>
          <p:nvSpPr>
            <p:cNvPr id="63" name="pl63"/>
            <p:cNvSpPr/>
            <p:nvPr/>
          </p:nvSpPr>
          <p:spPr>
            <a:xfrm>
              <a:off x="5267799" y="36924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155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386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617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3848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8079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809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0404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8271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502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673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0964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250242"/>
              <a:ext cx="3397293" cy="1615318"/>
            </a:xfrm>
            <a:custGeom>
              <a:avLst/>
              <a:pathLst>
                <a:path w="3397293" h="1615318">
                  <a:moveTo>
                    <a:pt x="0" y="1615318"/>
                  </a:moveTo>
                  <a:lnTo>
                    <a:pt x="141553" y="1499938"/>
                  </a:lnTo>
                  <a:lnTo>
                    <a:pt x="283107" y="1499938"/>
                  </a:lnTo>
                  <a:lnTo>
                    <a:pt x="424661" y="1499938"/>
                  </a:lnTo>
                  <a:lnTo>
                    <a:pt x="566215" y="1384558"/>
                  </a:lnTo>
                  <a:lnTo>
                    <a:pt x="707769" y="1384558"/>
                  </a:lnTo>
                  <a:lnTo>
                    <a:pt x="849323" y="692279"/>
                  </a:lnTo>
                  <a:lnTo>
                    <a:pt x="990877" y="692279"/>
                  </a:lnTo>
                  <a:lnTo>
                    <a:pt x="1132431" y="230759"/>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346139"/>
                  </a:lnTo>
                  <a:lnTo>
                    <a:pt x="3397293" y="230759"/>
                  </a:lnTo>
                </a:path>
              </a:pathLst>
            </a:custGeom>
            <a:ln w="27101" cap="flat">
              <a:solidFill>
                <a:srgbClr val="0058AB">
                  <a:alpha val="100000"/>
                </a:srgbClr>
              </a:solidFill>
              <a:prstDash val="solid"/>
              <a:round/>
            </a:ln>
          </p:spPr>
          <p:txBody>
            <a:bodyPr/>
            <a:lstStyle/>
            <a:p/>
          </p:txBody>
        </p:sp>
        <p:sp>
          <p:nvSpPr>
            <p:cNvPr id="83" name="pl83"/>
            <p:cNvSpPr/>
            <p:nvPr/>
          </p:nvSpPr>
          <p:spPr>
            <a:xfrm>
              <a:off x="5437664" y="2250242"/>
              <a:ext cx="3397293" cy="1615318"/>
            </a:xfrm>
            <a:custGeom>
              <a:avLst/>
              <a:pathLst>
                <a:path w="3397293" h="1615318">
                  <a:moveTo>
                    <a:pt x="0" y="1615318"/>
                  </a:moveTo>
                  <a:lnTo>
                    <a:pt x="141553" y="1615318"/>
                  </a:lnTo>
                  <a:lnTo>
                    <a:pt x="283107" y="1615318"/>
                  </a:lnTo>
                  <a:lnTo>
                    <a:pt x="424661" y="1384558"/>
                  </a:lnTo>
                  <a:lnTo>
                    <a:pt x="566215" y="1153798"/>
                  </a:lnTo>
                  <a:lnTo>
                    <a:pt x="707769" y="1038418"/>
                  </a:lnTo>
                  <a:lnTo>
                    <a:pt x="849323" y="923038"/>
                  </a:lnTo>
                  <a:lnTo>
                    <a:pt x="990877" y="923038"/>
                  </a:lnTo>
                  <a:lnTo>
                    <a:pt x="1132431" y="576899"/>
                  </a:lnTo>
                  <a:lnTo>
                    <a:pt x="1273984" y="346139"/>
                  </a:lnTo>
                  <a:lnTo>
                    <a:pt x="1415538" y="346139"/>
                  </a:lnTo>
                  <a:lnTo>
                    <a:pt x="1557092" y="230759"/>
                  </a:lnTo>
                  <a:lnTo>
                    <a:pt x="1698646" y="230759"/>
                  </a:lnTo>
                  <a:lnTo>
                    <a:pt x="1840200" y="346139"/>
                  </a:lnTo>
                  <a:lnTo>
                    <a:pt x="1981754" y="230759"/>
                  </a:lnTo>
                  <a:lnTo>
                    <a:pt x="2123308" y="115379"/>
                  </a:lnTo>
                  <a:lnTo>
                    <a:pt x="2264862" y="0"/>
                  </a:lnTo>
                  <a:lnTo>
                    <a:pt x="2406416" y="0"/>
                  </a:lnTo>
                  <a:lnTo>
                    <a:pt x="2547969" y="0"/>
                  </a:lnTo>
                  <a:lnTo>
                    <a:pt x="2689523" y="0"/>
                  </a:lnTo>
                  <a:lnTo>
                    <a:pt x="2831077" y="346139"/>
                  </a:lnTo>
                  <a:lnTo>
                    <a:pt x="2972631" y="461519"/>
                  </a:lnTo>
                  <a:lnTo>
                    <a:pt x="3114185" y="115379"/>
                  </a:lnTo>
                  <a:lnTo>
                    <a:pt x="3255739" y="230759"/>
                  </a:lnTo>
                  <a:lnTo>
                    <a:pt x="3397293" y="115379"/>
                  </a:lnTo>
                </a:path>
              </a:pathLst>
            </a:custGeom>
            <a:ln w="27101" cap="flat">
              <a:solidFill>
                <a:srgbClr val="80BD41">
                  <a:alpha val="100000"/>
                </a:srgbClr>
              </a:solidFill>
              <a:prstDash val="solid"/>
              <a:round/>
            </a:ln>
          </p:spPr>
          <p:txBody>
            <a:bodyPr/>
            <a:lstStyle/>
            <a:p/>
          </p:txBody>
        </p:sp>
        <p:sp>
          <p:nvSpPr>
            <p:cNvPr id="84" name="pl84"/>
            <p:cNvSpPr/>
            <p:nvPr/>
          </p:nvSpPr>
          <p:spPr>
            <a:xfrm>
              <a:off x="5437664" y="2019483"/>
              <a:ext cx="3397293" cy="1615318"/>
            </a:xfrm>
            <a:custGeom>
              <a:avLst/>
              <a:pathLst>
                <a:path w="3397293" h="1615318">
                  <a:moveTo>
                    <a:pt x="0" y="1384558"/>
                  </a:moveTo>
                  <a:lnTo>
                    <a:pt x="141553" y="1384558"/>
                  </a:lnTo>
                  <a:lnTo>
                    <a:pt x="283107" y="1615318"/>
                  </a:lnTo>
                  <a:lnTo>
                    <a:pt x="424661" y="1269178"/>
                  </a:lnTo>
                  <a:lnTo>
                    <a:pt x="566215" y="1153798"/>
                  </a:lnTo>
                  <a:lnTo>
                    <a:pt x="707769" y="1153798"/>
                  </a:lnTo>
                  <a:lnTo>
                    <a:pt x="849323" y="807659"/>
                  </a:lnTo>
                  <a:lnTo>
                    <a:pt x="990877" y="692279"/>
                  </a:lnTo>
                  <a:lnTo>
                    <a:pt x="1132431" y="346139"/>
                  </a:lnTo>
                  <a:lnTo>
                    <a:pt x="1273984" y="115379"/>
                  </a:lnTo>
                  <a:lnTo>
                    <a:pt x="1415538" y="115379"/>
                  </a:lnTo>
                  <a:lnTo>
                    <a:pt x="1557092" y="115379"/>
                  </a:lnTo>
                  <a:lnTo>
                    <a:pt x="1698646" y="0"/>
                  </a:lnTo>
                  <a:lnTo>
                    <a:pt x="1840200" y="230759"/>
                  </a:lnTo>
                  <a:lnTo>
                    <a:pt x="1981754" y="0"/>
                  </a:lnTo>
                  <a:lnTo>
                    <a:pt x="2123308" y="115379"/>
                  </a:lnTo>
                  <a:lnTo>
                    <a:pt x="2264862" y="115379"/>
                  </a:lnTo>
                  <a:lnTo>
                    <a:pt x="2406416" y="115379"/>
                  </a:lnTo>
                  <a:lnTo>
                    <a:pt x="2547969" y="230759"/>
                  </a:lnTo>
                  <a:lnTo>
                    <a:pt x="2689523" y="230759"/>
                  </a:lnTo>
                  <a:lnTo>
                    <a:pt x="2831077" y="461519"/>
                  </a:lnTo>
                  <a:lnTo>
                    <a:pt x="2972631" y="1269178"/>
                  </a:lnTo>
                  <a:lnTo>
                    <a:pt x="3114185" y="230759"/>
                  </a:lnTo>
                  <a:lnTo>
                    <a:pt x="3255739" y="807659"/>
                  </a:lnTo>
                  <a:lnTo>
                    <a:pt x="3397293" y="807659"/>
                  </a:lnTo>
                </a:path>
              </a:pathLst>
            </a:custGeom>
            <a:ln w="27101" cap="flat">
              <a:solidFill>
                <a:srgbClr val="961A49">
                  <a:alpha val="100000"/>
                </a:srgbClr>
              </a:solidFill>
              <a:prstDash val="solid"/>
              <a:round/>
            </a:ln>
          </p:spPr>
          <p:txBody>
            <a:bodyPr/>
            <a:lstStyle/>
            <a:p/>
          </p:txBody>
        </p:sp>
        <p:sp>
          <p:nvSpPr>
            <p:cNvPr id="85" name="pl85"/>
            <p:cNvSpPr/>
            <p:nvPr/>
          </p:nvSpPr>
          <p:spPr>
            <a:xfrm>
              <a:off x="5437664" y="225024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250242"/>
              <a:ext cx="3397293" cy="1615318"/>
            </a:xfrm>
            <a:custGeom>
              <a:avLst/>
              <a:pathLst>
                <a:path w="3397293" h="1615318">
                  <a:moveTo>
                    <a:pt x="0" y="1615318"/>
                  </a:moveTo>
                  <a:lnTo>
                    <a:pt x="141553" y="1499938"/>
                  </a:lnTo>
                  <a:lnTo>
                    <a:pt x="283107" y="1499938"/>
                  </a:lnTo>
                  <a:lnTo>
                    <a:pt x="424661" y="1499938"/>
                  </a:lnTo>
                  <a:lnTo>
                    <a:pt x="566215" y="1384558"/>
                  </a:lnTo>
                  <a:lnTo>
                    <a:pt x="707769" y="1384558"/>
                  </a:lnTo>
                  <a:lnTo>
                    <a:pt x="849323" y="692279"/>
                  </a:lnTo>
                  <a:lnTo>
                    <a:pt x="990877" y="692279"/>
                  </a:lnTo>
                  <a:lnTo>
                    <a:pt x="1132431" y="230759"/>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346139"/>
                  </a:lnTo>
                  <a:lnTo>
                    <a:pt x="3397293" y="230759"/>
                  </a:lnTo>
                </a:path>
              </a:pathLst>
            </a:custGeom>
            <a:ln w="43362" cap="flat">
              <a:solidFill>
                <a:srgbClr val="000000">
                  <a:alpha val="100000"/>
                </a:srgbClr>
              </a:solidFill>
              <a:prstDash val="solid"/>
              <a:round/>
            </a:ln>
          </p:spPr>
          <p:txBody>
            <a:bodyPr/>
            <a:lstStyle/>
            <a:p/>
          </p:txBody>
        </p:sp>
        <p:sp>
          <p:nvSpPr>
            <p:cNvPr id="87" name="pl87"/>
            <p:cNvSpPr/>
            <p:nvPr/>
          </p:nvSpPr>
          <p:spPr>
            <a:xfrm>
              <a:off x="5437664" y="1950255"/>
              <a:ext cx="0" cy="1915305"/>
            </a:xfrm>
            <a:custGeom>
              <a:avLst/>
              <a:pathLst>
                <a:path w="0" h="1915305">
                  <a:moveTo>
                    <a:pt x="0" y="191530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950255"/>
              <a:ext cx="0" cy="1684545"/>
            </a:xfrm>
            <a:custGeom>
              <a:avLst/>
              <a:pathLst>
                <a:path w="0" h="1684545">
                  <a:moveTo>
                    <a:pt x="0" y="168454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195025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195025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195025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950255"/>
              <a:ext cx="0" cy="646127"/>
            </a:xfrm>
            <a:custGeom>
              <a:avLst/>
              <a:pathLst>
                <a:path w="0" h="646127">
                  <a:moveTo>
                    <a:pt x="0" y="64612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950255"/>
              <a:ext cx="0" cy="530747"/>
            </a:xfrm>
            <a:custGeom>
              <a:avLst/>
              <a:pathLst>
                <a:path w="0" h="530747">
                  <a:moveTo>
                    <a:pt x="0" y="53074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250242"/>
              <a:ext cx="3397293" cy="1615318"/>
            </a:xfrm>
            <a:custGeom>
              <a:avLst/>
              <a:pathLst>
                <a:path w="3397293" h="1615318">
                  <a:moveTo>
                    <a:pt x="0" y="1615318"/>
                  </a:moveTo>
                  <a:lnTo>
                    <a:pt x="141553" y="1499938"/>
                  </a:lnTo>
                  <a:lnTo>
                    <a:pt x="283107" y="1499938"/>
                  </a:lnTo>
                  <a:lnTo>
                    <a:pt x="424661" y="1499938"/>
                  </a:lnTo>
                  <a:lnTo>
                    <a:pt x="566215" y="1384558"/>
                  </a:lnTo>
                  <a:lnTo>
                    <a:pt x="707769" y="1384558"/>
                  </a:lnTo>
                  <a:lnTo>
                    <a:pt x="849323" y="692279"/>
                  </a:lnTo>
                  <a:lnTo>
                    <a:pt x="990877" y="692279"/>
                  </a:lnTo>
                  <a:lnTo>
                    <a:pt x="1132431" y="230759"/>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346139"/>
                  </a:lnTo>
                  <a:lnTo>
                    <a:pt x="3397293" y="230759"/>
                  </a:lnTo>
                </a:path>
              </a:pathLst>
            </a:custGeom>
            <a:ln w="27101" cap="flat">
              <a:solidFill>
                <a:srgbClr val="0058AB">
                  <a:alpha val="100000"/>
                </a:srgbClr>
              </a:solidFill>
              <a:prstDash val="solid"/>
              <a:round/>
            </a:ln>
          </p:spPr>
          <p:txBody>
            <a:bodyPr/>
            <a:lstStyle/>
            <a:p/>
          </p:txBody>
        </p:sp>
        <p:sp>
          <p:nvSpPr>
            <p:cNvPr id="95" name="tx95"/>
            <p:cNvSpPr/>
            <p:nvPr/>
          </p:nvSpPr>
          <p:spPr>
            <a:xfrm>
              <a:off x="5359324" y="1864986"/>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6" name="tx96"/>
            <p:cNvSpPr/>
            <p:nvPr/>
          </p:nvSpPr>
          <p:spPr>
            <a:xfrm>
              <a:off x="6067093" y="1864986"/>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7" name="tx97"/>
            <p:cNvSpPr/>
            <p:nvPr/>
          </p:nvSpPr>
          <p:spPr>
            <a:xfrm>
              <a:off x="6823058" y="18636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530827" y="18636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097042" y="18636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45208" y="186361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1" name="tx101"/>
            <p:cNvSpPr/>
            <p:nvPr/>
          </p:nvSpPr>
          <p:spPr>
            <a:xfrm>
              <a:off x="8786762" y="186498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2" name="tx102"/>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2788078"/>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4" name="tx104"/>
            <p:cNvSpPr/>
            <p:nvPr/>
          </p:nvSpPr>
          <p:spPr>
            <a:xfrm>
              <a:off x="5003259" y="392882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35192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2776800"/>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19812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162300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04432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608047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08047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80411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56656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347573" y="483000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China</a:t>
              </a:r>
            </a:p>
          </p:txBody>
        </p:sp>
        <p:sp>
          <p:nvSpPr>
            <p:cNvPr id="123" name="tx123"/>
            <p:cNvSpPr/>
            <p:nvPr/>
          </p:nvSpPr>
          <p:spPr>
            <a:xfrm>
              <a:off x="707121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833669"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5" name="tx12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35003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41575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48147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54719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38289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44861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51433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25146"/>
              <a:ext cx="3002314" cy="149993"/>
            </a:xfrm>
            <a:prstGeom prst="rect">
              <a:avLst/>
            </a:prstGeom>
            <a:solidFill>
              <a:srgbClr val="1CABE2">
                <a:alpha val="80000"/>
              </a:srgbClr>
            </a:solidFill>
          </p:spPr>
          <p:txBody>
            <a:bodyPr/>
            <a:lstStyle/>
            <a:p/>
          </p:txBody>
        </p:sp>
        <p:sp>
          <p:nvSpPr>
            <p:cNvPr id="138" name="rc138"/>
            <p:cNvSpPr/>
            <p:nvPr/>
          </p:nvSpPr>
          <p:spPr>
            <a:xfrm>
              <a:off x="1317178" y="5637654"/>
              <a:ext cx="7321564" cy="149993"/>
            </a:xfrm>
            <a:prstGeom prst="rect">
              <a:avLst/>
            </a:prstGeom>
            <a:solidFill>
              <a:srgbClr val="1CABE2">
                <a:alpha val="80000"/>
              </a:srgbClr>
            </a:solidFill>
          </p:spPr>
          <p:txBody>
            <a:bodyPr/>
            <a:lstStyle/>
            <a:p/>
          </p:txBody>
        </p:sp>
        <p:sp>
          <p:nvSpPr>
            <p:cNvPr id="139" name="rc139"/>
            <p:cNvSpPr/>
            <p:nvPr/>
          </p:nvSpPr>
          <p:spPr>
            <a:xfrm>
              <a:off x="1317178" y="5450161"/>
              <a:ext cx="5437051" cy="149993"/>
            </a:xfrm>
            <a:prstGeom prst="rect">
              <a:avLst/>
            </a:prstGeom>
            <a:solidFill>
              <a:srgbClr val="1CABE2">
                <a:alpha val="80000"/>
              </a:srgbClr>
            </a:solidFill>
          </p:spPr>
          <p:txBody>
            <a:bodyPr/>
            <a:lstStyle/>
            <a:p/>
          </p:txBody>
        </p:sp>
        <p:sp>
          <p:nvSpPr>
            <p:cNvPr id="140" name="tx140"/>
            <p:cNvSpPr/>
            <p:nvPr/>
          </p:nvSpPr>
          <p:spPr>
            <a:xfrm>
              <a:off x="3810079"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145,000</a:t>
              </a:r>
            </a:p>
          </p:txBody>
        </p:sp>
        <p:sp>
          <p:nvSpPr>
            <p:cNvPr id="141" name="tx141"/>
            <p:cNvSpPr/>
            <p:nvPr/>
          </p:nvSpPr>
          <p:spPr>
            <a:xfrm>
              <a:off x="8129330"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354,000</a:t>
              </a:r>
            </a:p>
          </p:txBody>
        </p:sp>
        <p:sp>
          <p:nvSpPr>
            <p:cNvPr id="142" name="tx142"/>
            <p:cNvSpPr/>
            <p:nvPr/>
          </p:nvSpPr>
          <p:spPr>
            <a:xfrm>
              <a:off x="6244817"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263,000</a:t>
              </a:r>
            </a:p>
          </p:txBody>
        </p:sp>
        <p:sp>
          <p:nvSpPr>
            <p:cNvPr id="143" name="tx14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7" name="tx147"/>
            <p:cNvSpPr/>
            <p:nvPr/>
          </p:nvSpPr>
          <p:spPr>
            <a:xfrm>
              <a:off x="2877916"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8" name="tx148"/>
            <p:cNvSpPr/>
            <p:nvPr/>
          </p:nvSpPr>
          <p:spPr>
            <a:xfrm>
              <a:off x="4943634"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9" name="tx149"/>
            <p:cNvSpPr/>
            <p:nvPr/>
          </p:nvSpPr>
          <p:spPr>
            <a:xfrm>
              <a:off x="7009352"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50" name="tx150"/>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51" name="tx15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2" name="tx15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China (97%) was 12 percentage points higher than the global average (85%) and 9 percentage points higher than the average across all EAPR countries (88%).
National DTP3 coverage was 2 percentage points lower than in 2019 (99%).
This equates to 263,000 un- and undervaccinated children in 2024 compared to 145,000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922827"/>
              <a:ext cx="273659" cy="13936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093266"/>
              <a:ext cx="273659" cy="22232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761624"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57558"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827807"/>
              <a:ext cx="273659" cy="248868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728260"/>
              <a:ext cx="273659" cy="25882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194152"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890086"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429618"/>
              <a:ext cx="273659" cy="28868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63706"/>
              <a:ext cx="273659" cy="30527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922827"/>
              <a:ext cx="273659" cy="1393661"/>
            </a:xfrm>
            <a:prstGeom prst="rect">
              <a:avLst/>
            </a:prstGeom>
            <a:solidFill>
              <a:srgbClr val="0083CF">
                <a:alpha val="100000"/>
              </a:srgbClr>
            </a:solidFill>
          </p:spPr>
          <p:txBody>
            <a:bodyPr/>
            <a:lstStyle/>
            <a:p/>
          </p:txBody>
        </p:sp>
        <p:sp>
          <p:nvSpPr>
            <p:cNvPr id="41" name="rc41"/>
            <p:cNvSpPr/>
            <p:nvPr/>
          </p:nvSpPr>
          <p:spPr>
            <a:xfrm>
              <a:off x="1153492" y="2093266"/>
              <a:ext cx="273659" cy="2223221"/>
            </a:xfrm>
            <a:prstGeom prst="rect">
              <a:avLst/>
            </a:prstGeom>
            <a:solidFill>
              <a:srgbClr val="0083CF">
                <a:alpha val="100000"/>
              </a:srgbClr>
            </a:solidFill>
          </p:spPr>
          <p:txBody>
            <a:bodyPr/>
            <a:lstStyle/>
            <a:p/>
          </p:txBody>
        </p:sp>
        <p:sp>
          <p:nvSpPr>
            <p:cNvPr id="42" name="rc42"/>
            <p:cNvSpPr/>
            <p:nvPr/>
          </p:nvSpPr>
          <p:spPr>
            <a:xfrm>
              <a:off x="1761624" y="1960537"/>
              <a:ext cx="273659" cy="2355951"/>
            </a:xfrm>
            <a:prstGeom prst="rect">
              <a:avLst/>
            </a:prstGeom>
            <a:solidFill>
              <a:srgbClr val="0083CF">
                <a:alpha val="100000"/>
              </a:srgbClr>
            </a:solidFill>
          </p:spPr>
          <p:txBody>
            <a:bodyPr/>
            <a:lstStyle/>
            <a:p/>
          </p:txBody>
        </p:sp>
        <p:sp>
          <p:nvSpPr>
            <p:cNvPr id="43" name="rc43"/>
            <p:cNvSpPr/>
            <p:nvPr/>
          </p:nvSpPr>
          <p:spPr>
            <a:xfrm>
              <a:off x="1457558" y="1960537"/>
              <a:ext cx="273659" cy="2355951"/>
            </a:xfrm>
            <a:prstGeom prst="rect">
              <a:avLst/>
            </a:prstGeom>
            <a:solidFill>
              <a:srgbClr val="0083CF">
                <a:alpha val="100000"/>
              </a:srgbClr>
            </a:solidFill>
          </p:spPr>
          <p:txBody>
            <a:bodyPr/>
            <a:lstStyle/>
            <a:p/>
          </p:txBody>
        </p:sp>
        <p:sp>
          <p:nvSpPr>
            <p:cNvPr id="44" name="rc44"/>
            <p:cNvSpPr/>
            <p:nvPr/>
          </p:nvSpPr>
          <p:spPr>
            <a:xfrm>
              <a:off x="2977888" y="1728260"/>
              <a:ext cx="273659" cy="2588228"/>
            </a:xfrm>
            <a:prstGeom prst="rect">
              <a:avLst/>
            </a:prstGeom>
            <a:solidFill>
              <a:srgbClr val="0083CF">
                <a:alpha val="100000"/>
              </a:srgbClr>
            </a:solidFill>
          </p:spPr>
          <p:txBody>
            <a:bodyPr/>
            <a:lstStyle/>
            <a:p/>
          </p:txBody>
        </p:sp>
        <p:sp>
          <p:nvSpPr>
            <p:cNvPr id="45" name="rc45"/>
            <p:cNvSpPr/>
            <p:nvPr/>
          </p:nvSpPr>
          <p:spPr>
            <a:xfrm>
              <a:off x="3281954" y="1562348"/>
              <a:ext cx="273659" cy="2754140"/>
            </a:xfrm>
            <a:prstGeom prst="rect">
              <a:avLst/>
            </a:prstGeom>
            <a:solidFill>
              <a:srgbClr val="0083CF">
                <a:alpha val="100000"/>
              </a:srgbClr>
            </a:solidFill>
          </p:spPr>
          <p:txBody>
            <a:bodyPr/>
            <a:lstStyle/>
            <a:p/>
          </p:txBody>
        </p:sp>
        <p:sp>
          <p:nvSpPr>
            <p:cNvPr id="46" name="rc46"/>
            <p:cNvSpPr/>
            <p:nvPr/>
          </p:nvSpPr>
          <p:spPr>
            <a:xfrm>
              <a:off x="4802284" y="1263706"/>
              <a:ext cx="273659" cy="3052782"/>
            </a:xfrm>
            <a:prstGeom prst="rect">
              <a:avLst/>
            </a:prstGeom>
            <a:solidFill>
              <a:srgbClr val="0083CF">
                <a:alpha val="100000"/>
              </a:srgbClr>
            </a:solidFill>
          </p:spPr>
          <p:txBody>
            <a:bodyPr/>
            <a:lstStyle/>
            <a:p/>
          </p:txBody>
        </p:sp>
        <p:sp>
          <p:nvSpPr>
            <p:cNvPr id="47" name="rc47"/>
            <p:cNvSpPr/>
            <p:nvPr/>
          </p:nvSpPr>
          <p:spPr>
            <a:xfrm>
              <a:off x="5106350" y="1230524"/>
              <a:ext cx="273659" cy="3085964"/>
            </a:xfrm>
            <a:prstGeom prst="rect">
              <a:avLst/>
            </a:prstGeom>
            <a:solidFill>
              <a:srgbClr val="0083CF">
                <a:alpha val="100000"/>
              </a:srgbClr>
            </a:solidFill>
          </p:spPr>
          <p:txBody>
            <a:bodyPr/>
            <a:lstStyle/>
            <a:p/>
          </p:txBody>
        </p:sp>
        <p:sp>
          <p:nvSpPr>
            <p:cNvPr id="48" name="rc48"/>
            <p:cNvSpPr/>
            <p:nvPr/>
          </p:nvSpPr>
          <p:spPr>
            <a:xfrm>
              <a:off x="6626680" y="1097794"/>
              <a:ext cx="273659" cy="3218694"/>
            </a:xfrm>
            <a:prstGeom prst="rect">
              <a:avLst/>
            </a:prstGeom>
            <a:solidFill>
              <a:srgbClr val="F26A21">
                <a:alpha val="100000"/>
              </a:srgbClr>
            </a:solidFill>
          </p:spPr>
          <p:txBody>
            <a:bodyPr/>
            <a:lstStyle/>
            <a:p/>
          </p:txBody>
        </p:sp>
        <p:sp>
          <p:nvSpPr>
            <p:cNvPr id="49" name="rc49"/>
            <p:cNvSpPr/>
            <p:nvPr/>
          </p:nvSpPr>
          <p:spPr>
            <a:xfrm>
              <a:off x="7234811" y="1097794"/>
              <a:ext cx="273659" cy="3218694"/>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22827"/>
              <a:ext cx="273659" cy="280820"/>
            </a:xfrm>
            <a:custGeom>
              <a:avLst/>
              <a:pathLst>
                <a:path w="273659" h="280820">
                  <a:moveTo>
                    <a:pt x="269986" y="0"/>
                  </a:moveTo>
                  <a:lnTo>
                    <a:pt x="273659" y="0"/>
                  </a:lnTo>
                  <a:lnTo>
                    <a:pt x="273659" y="7161"/>
                  </a:lnTo>
                  <a:lnTo>
                    <a:pt x="0" y="280820"/>
                  </a:lnTo>
                  <a:lnTo>
                    <a:pt x="0" y="269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922827"/>
              <a:ext cx="172481" cy="172481"/>
            </a:xfrm>
            <a:custGeom>
              <a:avLst/>
              <a:pathLst>
                <a:path w="172481" h="172481">
                  <a:moveTo>
                    <a:pt x="161647" y="0"/>
                  </a:moveTo>
                  <a:lnTo>
                    <a:pt x="172481" y="0"/>
                  </a:lnTo>
                  <a:lnTo>
                    <a:pt x="0" y="172481"/>
                  </a:lnTo>
                  <a:lnTo>
                    <a:pt x="0" y="161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922827"/>
              <a:ext cx="64141" cy="64141"/>
            </a:xfrm>
            <a:custGeom>
              <a:avLst/>
              <a:pathLst>
                <a:path w="64141" h="64141">
                  <a:moveTo>
                    <a:pt x="53307" y="0"/>
                  </a:moveTo>
                  <a:lnTo>
                    <a:pt x="64141" y="0"/>
                  </a:lnTo>
                  <a:lnTo>
                    <a:pt x="0" y="64141"/>
                  </a:lnTo>
                  <a:lnTo>
                    <a:pt x="0" y="53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153492" y="2093266"/>
              <a:ext cx="264617" cy="264617"/>
            </a:xfrm>
            <a:custGeom>
              <a:avLst/>
              <a:pathLst>
                <a:path w="264617" h="264617">
                  <a:moveTo>
                    <a:pt x="253783" y="0"/>
                  </a:moveTo>
                  <a:lnTo>
                    <a:pt x="264617" y="0"/>
                  </a:lnTo>
                  <a:lnTo>
                    <a:pt x="0" y="264617"/>
                  </a:lnTo>
                  <a:lnTo>
                    <a:pt x="0" y="253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153492" y="2093266"/>
              <a:ext cx="156278" cy="156278"/>
            </a:xfrm>
            <a:custGeom>
              <a:avLst/>
              <a:pathLst>
                <a:path w="156278" h="156278">
                  <a:moveTo>
                    <a:pt x="145444" y="0"/>
                  </a:moveTo>
                  <a:lnTo>
                    <a:pt x="156278" y="0"/>
                  </a:lnTo>
                  <a:lnTo>
                    <a:pt x="0" y="156278"/>
                  </a:lnTo>
                  <a:lnTo>
                    <a:pt x="0" y="145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153492" y="2093266"/>
              <a:ext cx="47938" cy="47938"/>
            </a:xfrm>
            <a:custGeom>
              <a:avLst/>
              <a:pathLst>
                <a:path w="47938" h="47938">
                  <a:moveTo>
                    <a:pt x="37104" y="0"/>
                  </a:moveTo>
                  <a:lnTo>
                    <a:pt x="47938" y="0"/>
                  </a:lnTo>
                  <a:lnTo>
                    <a:pt x="0" y="47938"/>
                  </a:lnTo>
                  <a:lnTo>
                    <a:pt x="0" y="37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457558" y="1960537"/>
              <a:ext cx="201620" cy="201620"/>
            </a:xfrm>
            <a:custGeom>
              <a:avLst/>
              <a:pathLst>
                <a:path w="201620" h="201620">
                  <a:moveTo>
                    <a:pt x="190787" y="0"/>
                  </a:moveTo>
                  <a:lnTo>
                    <a:pt x="201620" y="0"/>
                  </a:lnTo>
                  <a:lnTo>
                    <a:pt x="0" y="201620"/>
                  </a:lnTo>
                  <a:lnTo>
                    <a:pt x="0" y="190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457558" y="1960537"/>
              <a:ext cx="93281" cy="93281"/>
            </a:xfrm>
            <a:custGeom>
              <a:avLst/>
              <a:pathLst>
                <a:path w="93281" h="93281">
                  <a:moveTo>
                    <a:pt x="82447" y="0"/>
                  </a:moveTo>
                  <a:lnTo>
                    <a:pt x="93281" y="0"/>
                  </a:lnTo>
                  <a:lnTo>
                    <a:pt x="0" y="93281"/>
                  </a:lnTo>
                  <a:lnTo>
                    <a:pt x="0" y="824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77888" y="1728260"/>
              <a:ext cx="213641" cy="213641"/>
            </a:xfrm>
            <a:custGeom>
              <a:avLst/>
              <a:pathLst>
                <a:path w="213641" h="213641">
                  <a:moveTo>
                    <a:pt x="202807" y="0"/>
                  </a:moveTo>
                  <a:lnTo>
                    <a:pt x="213641" y="0"/>
                  </a:lnTo>
                  <a:lnTo>
                    <a:pt x="0" y="213641"/>
                  </a:lnTo>
                  <a:lnTo>
                    <a:pt x="0" y="2028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77888" y="1728260"/>
              <a:ext cx="105302" cy="105302"/>
            </a:xfrm>
            <a:custGeom>
              <a:avLst/>
              <a:pathLst>
                <a:path w="105302" h="105302">
                  <a:moveTo>
                    <a:pt x="94468" y="0"/>
                  </a:moveTo>
                  <a:lnTo>
                    <a:pt x="105302" y="0"/>
                  </a:lnTo>
                  <a:lnTo>
                    <a:pt x="0" y="105302"/>
                  </a:lnTo>
                  <a:lnTo>
                    <a:pt x="0" y="94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17634" y="4278509"/>
              <a:ext cx="37979" cy="37979"/>
            </a:xfrm>
            <a:custGeom>
              <a:avLst/>
              <a:pathLst>
                <a:path w="37979" h="37979">
                  <a:moveTo>
                    <a:pt x="37979" y="0"/>
                  </a:moveTo>
                  <a:lnTo>
                    <a:pt x="37979" y="10833"/>
                  </a:lnTo>
                  <a:lnTo>
                    <a:pt x="10833" y="37979"/>
                  </a:lnTo>
                  <a:lnTo>
                    <a:pt x="0" y="379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09294" y="4170169"/>
              <a:ext cx="146319" cy="146319"/>
            </a:xfrm>
            <a:custGeom>
              <a:avLst/>
              <a:pathLst>
                <a:path w="146319" h="146319">
                  <a:moveTo>
                    <a:pt x="146319" y="0"/>
                  </a:moveTo>
                  <a:lnTo>
                    <a:pt x="146319" y="10833"/>
                  </a:lnTo>
                  <a:lnTo>
                    <a:pt x="10833" y="146319"/>
                  </a:lnTo>
                  <a:lnTo>
                    <a:pt x="0" y="1463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300955" y="4061830"/>
              <a:ext cx="254658" cy="254658"/>
            </a:xfrm>
            <a:custGeom>
              <a:avLst/>
              <a:pathLst>
                <a:path w="254658" h="254658">
                  <a:moveTo>
                    <a:pt x="254658" y="0"/>
                  </a:moveTo>
                  <a:lnTo>
                    <a:pt x="254658" y="10833"/>
                  </a:lnTo>
                  <a:lnTo>
                    <a:pt x="10833" y="254658"/>
                  </a:lnTo>
                  <a:lnTo>
                    <a:pt x="0" y="254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81954" y="39534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81954" y="38451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81954" y="37368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81954" y="36284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81954" y="35201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81954" y="34117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81954" y="33034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81954" y="31951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81954" y="30867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81954" y="29784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81954" y="28700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81954" y="27617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81954" y="26534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81954" y="25450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81954" y="24367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81954" y="23283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81954" y="22200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281954" y="21117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281954" y="2003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281954" y="18950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281954" y="17867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281954" y="16783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281954" y="15700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281954" y="1562348"/>
              <a:ext cx="183827" cy="183827"/>
            </a:xfrm>
            <a:custGeom>
              <a:avLst/>
              <a:pathLst>
                <a:path w="183827" h="183827">
                  <a:moveTo>
                    <a:pt x="172993" y="0"/>
                  </a:moveTo>
                  <a:lnTo>
                    <a:pt x="183827" y="0"/>
                  </a:lnTo>
                  <a:lnTo>
                    <a:pt x="0" y="183827"/>
                  </a:lnTo>
                  <a:lnTo>
                    <a:pt x="0" y="172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281954" y="1562348"/>
              <a:ext cx="75488" cy="75488"/>
            </a:xfrm>
            <a:custGeom>
              <a:avLst/>
              <a:pathLst>
                <a:path w="75488" h="75488">
                  <a:moveTo>
                    <a:pt x="64654" y="0"/>
                  </a:moveTo>
                  <a:lnTo>
                    <a:pt x="75488" y="0"/>
                  </a:lnTo>
                  <a:lnTo>
                    <a:pt x="0" y="75488"/>
                  </a:lnTo>
                  <a:lnTo>
                    <a:pt x="0" y="64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802284" y="1263706"/>
              <a:ext cx="262213" cy="262213"/>
            </a:xfrm>
            <a:custGeom>
              <a:avLst/>
              <a:pathLst>
                <a:path w="262213" h="262213">
                  <a:moveTo>
                    <a:pt x="251379" y="0"/>
                  </a:moveTo>
                  <a:lnTo>
                    <a:pt x="262213" y="0"/>
                  </a:lnTo>
                  <a:lnTo>
                    <a:pt x="0" y="262213"/>
                  </a:lnTo>
                  <a:lnTo>
                    <a:pt x="0" y="2513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802284" y="1263706"/>
              <a:ext cx="153873" cy="153873"/>
            </a:xfrm>
            <a:custGeom>
              <a:avLst/>
              <a:pathLst>
                <a:path w="153873" h="153873">
                  <a:moveTo>
                    <a:pt x="143039" y="0"/>
                  </a:moveTo>
                  <a:lnTo>
                    <a:pt x="153873" y="0"/>
                  </a:lnTo>
                  <a:lnTo>
                    <a:pt x="0" y="153873"/>
                  </a:lnTo>
                  <a:lnTo>
                    <a:pt x="0" y="143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802284" y="1263706"/>
              <a:ext cx="45534" cy="45534"/>
            </a:xfrm>
            <a:custGeom>
              <a:avLst/>
              <a:pathLst>
                <a:path w="45534" h="45534">
                  <a:moveTo>
                    <a:pt x="34700" y="0"/>
                  </a:moveTo>
                  <a:lnTo>
                    <a:pt x="45534" y="0"/>
                  </a:lnTo>
                  <a:lnTo>
                    <a:pt x="0" y="45534"/>
                  </a:lnTo>
                  <a:lnTo>
                    <a:pt x="0" y="347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876157" y="4292307"/>
              <a:ext cx="24181" cy="24181"/>
            </a:xfrm>
            <a:custGeom>
              <a:avLst/>
              <a:pathLst>
                <a:path w="24181" h="24181">
                  <a:moveTo>
                    <a:pt x="24181" y="0"/>
                  </a:moveTo>
                  <a:lnTo>
                    <a:pt x="24181" y="10833"/>
                  </a:lnTo>
                  <a:lnTo>
                    <a:pt x="10833" y="24181"/>
                  </a:lnTo>
                  <a:lnTo>
                    <a:pt x="0" y="24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767818" y="4183968"/>
              <a:ext cx="132520" cy="132520"/>
            </a:xfrm>
            <a:custGeom>
              <a:avLst/>
              <a:pathLst>
                <a:path w="132520" h="132520">
                  <a:moveTo>
                    <a:pt x="132520" y="0"/>
                  </a:moveTo>
                  <a:lnTo>
                    <a:pt x="132520" y="10833"/>
                  </a:lnTo>
                  <a:lnTo>
                    <a:pt x="10833" y="132520"/>
                  </a:lnTo>
                  <a:lnTo>
                    <a:pt x="0" y="1325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659479" y="4075628"/>
              <a:ext cx="240860" cy="240860"/>
            </a:xfrm>
            <a:custGeom>
              <a:avLst/>
              <a:pathLst>
                <a:path w="240860" h="240860">
                  <a:moveTo>
                    <a:pt x="240860" y="0"/>
                  </a:moveTo>
                  <a:lnTo>
                    <a:pt x="240860" y="10833"/>
                  </a:lnTo>
                  <a:lnTo>
                    <a:pt x="10833" y="240860"/>
                  </a:lnTo>
                  <a:lnTo>
                    <a:pt x="0" y="2408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626680" y="39672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626680" y="38589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626680" y="37506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626680" y="36422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626680" y="35339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626680" y="34255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626680" y="33172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626680" y="32089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626680" y="31005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626680" y="29922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626680" y="28838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626680" y="27755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626680" y="26672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626680" y="25588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626680" y="24505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626680" y="23421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626680" y="22338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626680" y="21255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626680" y="20171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626680" y="19088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626680" y="18004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626680" y="16921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626680" y="15838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626680" y="14754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626680" y="13671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626680" y="1258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626680" y="11504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26680" y="1097794"/>
              <a:ext cx="228821" cy="228821"/>
            </a:xfrm>
            <a:custGeom>
              <a:avLst/>
              <a:pathLst>
                <a:path w="228821" h="228821">
                  <a:moveTo>
                    <a:pt x="217987" y="0"/>
                  </a:moveTo>
                  <a:lnTo>
                    <a:pt x="228821" y="0"/>
                  </a:lnTo>
                  <a:lnTo>
                    <a:pt x="0" y="228821"/>
                  </a:lnTo>
                  <a:lnTo>
                    <a:pt x="0" y="217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26680" y="1097794"/>
              <a:ext cx="120482" cy="120482"/>
            </a:xfrm>
            <a:custGeom>
              <a:avLst/>
              <a:pathLst>
                <a:path w="120482" h="120482">
                  <a:moveTo>
                    <a:pt x="109648" y="0"/>
                  </a:moveTo>
                  <a:lnTo>
                    <a:pt x="120482" y="0"/>
                  </a:lnTo>
                  <a:lnTo>
                    <a:pt x="0" y="120482"/>
                  </a:lnTo>
                  <a:lnTo>
                    <a:pt x="0" y="109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26680" y="1097794"/>
              <a:ext cx="12142" cy="12142"/>
            </a:xfrm>
            <a:custGeom>
              <a:avLst/>
              <a:pathLst>
                <a:path w="12142" h="12142">
                  <a:moveTo>
                    <a:pt x="1308" y="0"/>
                  </a:moveTo>
                  <a:lnTo>
                    <a:pt x="12142" y="0"/>
                  </a:lnTo>
                  <a:lnTo>
                    <a:pt x="0" y="12142"/>
                  </a:lnTo>
                  <a:lnTo>
                    <a:pt x="0" y="1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097794"/>
              <a:ext cx="270726" cy="270726"/>
            </a:xfrm>
            <a:custGeom>
              <a:avLst/>
              <a:pathLst>
                <a:path w="270726" h="270726">
                  <a:moveTo>
                    <a:pt x="259892" y="0"/>
                  </a:moveTo>
                  <a:lnTo>
                    <a:pt x="270726" y="0"/>
                  </a:lnTo>
                  <a:lnTo>
                    <a:pt x="0" y="270726"/>
                  </a:lnTo>
                  <a:lnTo>
                    <a:pt x="0" y="259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097794"/>
              <a:ext cx="162387" cy="162387"/>
            </a:xfrm>
            <a:custGeom>
              <a:avLst/>
              <a:pathLst>
                <a:path w="162387" h="162387">
                  <a:moveTo>
                    <a:pt x="151553" y="0"/>
                  </a:moveTo>
                  <a:lnTo>
                    <a:pt x="162387" y="0"/>
                  </a:lnTo>
                  <a:lnTo>
                    <a:pt x="0" y="162387"/>
                  </a:lnTo>
                  <a:lnTo>
                    <a:pt x="0" y="151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097794"/>
              <a:ext cx="54047" cy="54047"/>
            </a:xfrm>
            <a:custGeom>
              <a:avLst/>
              <a:pathLst>
                <a:path w="54047" h="54047">
                  <a:moveTo>
                    <a:pt x="43213" y="0"/>
                  </a:moveTo>
                  <a:lnTo>
                    <a:pt x="54047" y="0"/>
                  </a:lnTo>
                  <a:lnTo>
                    <a:pt x="0" y="54047"/>
                  </a:lnTo>
                  <a:lnTo>
                    <a:pt x="0" y="432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rc318"/>
            <p:cNvSpPr/>
            <p:nvPr/>
          </p:nvSpPr>
          <p:spPr>
            <a:xfrm>
              <a:off x="849426" y="2922827"/>
              <a:ext cx="273659" cy="1393661"/>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1153492" y="2093266"/>
              <a:ext cx="273659" cy="2223221"/>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1457558" y="1960537"/>
              <a:ext cx="273659" cy="2355951"/>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2977888" y="1728260"/>
              <a:ext cx="273659" cy="2588228"/>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3281954" y="1562348"/>
              <a:ext cx="273659" cy="2754140"/>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4802284" y="1263706"/>
              <a:ext cx="273659" cy="305278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6626680" y="1097794"/>
              <a:ext cx="273659" cy="3218694"/>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7234811" y="1097794"/>
              <a:ext cx="273659" cy="3218694"/>
            </a:xfrm>
            <a:prstGeom prst="rect">
              <a:avLst/>
            </a:prstGeom>
            <a:ln w="1355" cap="flat">
              <a:solidFill>
                <a:srgbClr val="000000">
                  <a:alpha val="100000"/>
                </a:srgbClr>
              </a:solidFill>
              <a:prstDash val="solid"/>
              <a:miter/>
            </a:ln>
          </p:spPr>
          <p:txBody>
            <a:bodyPr/>
            <a:lstStyle/>
            <a:p/>
          </p:txBody>
        </p:sp>
        <p:sp>
          <p:nvSpPr>
            <p:cNvPr id="328" name="tx328"/>
            <p:cNvSpPr/>
            <p:nvPr/>
          </p:nvSpPr>
          <p:spPr>
            <a:xfrm>
              <a:off x="905870" y="27870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29" name="tx329"/>
            <p:cNvSpPr/>
            <p:nvPr/>
          </p:nvSpPr>
          <p:spPr>
            <a:xfrm>
              <a:off x="1209936" y="19059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30" name="tx330"/>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1" name="tx331"/>
            <p:cNvSpPr/>
            <p:nvPr/>
          </p:nvSpPr>
          <p:spPr>
            <a:xfrm>
              <a:off x="1514002"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2" name="tx332"/>
            <p:cNvSpPr/>
            <p:nvPr/>
          </p:nvSpPr>
          <p:spPr>
            <a:xfrm>
              <a:off x="2122134"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3" name="tx333"/>
            <p:cNvSpPr/>
            <p:nvPr/>
          </p:nvSpPr>
          <p:spPr>
            <a:xfrm>
              <a:off x="2426200" y="1626330"/>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4" name="tx334"/>
            <p:cNvSpPr/>
            <p:nvPr/>
          </p:nvSpPr>
          <p:spPr>
            <a:xfrm>
              <a:off x="273026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3034331"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36" name="tx336"/>
            <p:cNvSpPr/>
            <p:nvPr/>
          </p:nvSpPr>
          <p:spPr>
            <a:xfrm>
              <a:off x="3338397"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7" name="tx337"/>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8" name="tx338"/>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39" name="tx339"/>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0" name="tx340"/>
            <p:cNvSpPr/>
            <p:nvPr/>
          </p:nvSpPr>
          <p:spPr>
            <a:xfrm>
              <a:off x="4554661" y="12024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1" name="tx341"/>
            <p:cNvSpPr/>
            <p:nvPr/>
          </p:nvSpPr>
          <p:spPr>
            <a:xfrm>
              <a:off x="4858727" y="102661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2" name="tx342"/>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3" name="tx343"/>
            <p:cNvSpPr/>
            <p:nvPr/>
          </p:nvSpPr>
          <p:spPr>
            <a:xfrm>
              <a:off x="5466859"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4" name="tx344"/>
            <p:cNvSpPr/>
            <p:nvPr/>
          </p:nvSpPr>
          <p:spPr>
            <a:xfrm>
              <a:off x="5770925"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5" name="tx345"/>
            <p:cNvSpPr/>
            <p:nvPr/>
          </p:nvSpPr>
          <p:spPr>
            <a:xfrm>
              <a:off x="6074991"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6" name="tx346"/>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7" name="tx347"/>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8" name="tx348"/>
            <p:cNvSpPr/>
            <p:nvPr/>
          </p:nvSpPr>
          <p:spPr>
            <a:xfrm>
              <a:off x="7291255"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9" name="tx349"/>
            <p:cNvSpPr/>
            <p:nvPr/>
          </p:nvSpPr>
          <p:spPr>
            <a:xfrm>
              <a:off x="698718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0" name="tx350"/>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1" name="tx351"/>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2" name="tx35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tx353"/>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4" name="tx354"/>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5" name="pg355"/>
            <p:cNvSpPr/>
            <p:nvPr/>
          </p:nvSpPr>
          <p:spPr>
            <a:xfrm>
              <a:off x="923590" y="351515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956111" y="354741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7" name="pg357"/>
            <p:cNvSpPr/>
            <p:nvPr/>
          </p:nvSpPr>
          <p:spPr>
            <a:xfrm>
              <a:off x="1227656" y="310037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260177" y="313390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1868309" y="306621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1" name="pg361"/>
            <p:cNvSpPr/>
            <p:nvPr/>
          </p:nvSpPr>
          <p:spPr>
            <a:xfrm>
              <a:off x="1531722"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1564243"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3" name="pg363"/>
            <p:cNvSpPr/>
            <p:nvPr/>
          </p:nvSpPr>
          <p:spPr>
            <a:xfrm>
              <a:off x="3052051" y="2917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084573" y="29500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5" name="pg365"/>
            <p:cNvSpPr/>
            <p:nvPr/>
          </p:nvSpPr>
          <p:spPr>
            <a:xfrm>
              <a:off x="3356117"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388639"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4876447" y="26855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4908969" y="27164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9" name="pg369"/>
            <p:cNvSpPr/>
            <p:nvPr/>
          </p:nvSpPr>
          <p:spPr>
            <a:xfrm>
              <a:off x="5150368" y="2669003"/>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5182890" y="26998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1" name="pg371"/>
            <p:cNvSpPr/>
            <p:nvPr/>
          </p:nvSpPr>
          <p:spPr>
            <a:xfrm>
              <a:off x="670084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6733364"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3" name="pg373"/>
            <p:cNvSpPr/>
            <p:nvPr/>
          </p:nvSpPr>
          <p:spPr>
            <a:xfrm>
              <a:off x="7308975"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7341496" y="26335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tx375"/>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6" name="tx376"/>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7" name="tx377"/>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8" name="tx378"/>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9" name="tx379"/>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0" name="tx380"/>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1" name="tx381"/>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2" name="tx382"/>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83" name="tx383"/>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84" name="tx384"/>
            <p:cNvSpPr/>
            <p:nvPr/>
          </p:nvSpPr>
          <p:spPr>
            <a:xfrm rot="-5400000">
              <a:off x="1941469"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5" name="tx385"/>
            <p:cNvSpPr/>
            <p:nvPr/>
          </p:nvSpPr>
          <p:spPr>
            <a:xfrm rot="-5400000">
              <a:off x="2101094"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386" name="tx386"/>
            <p:cNvSpPr/>
            <p:nvPr/>
          </p:nvSpPr>
          <p:spPr>
            <a:xfrm rot="-5400000">
              <a:off x="2472111"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87" name="tx387"/>
            <p:cNvSpPr/>
            <p:nvPr/>
          </p:nvSpPr>
          <p:spPr>
            <a:xfrm rot="-5400000">
              <a:off x="2810966"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88" name="tx388"/>
            <p:cNvSpPr/>
            <p:nvPr/>
          </p:nvSpPr>
          <p:spPr>
            <a:xfrm rot="-5400000">
              <a:off x="3098695"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89" name="tx389"/>
            <p:cNvSpPr/>
            <p:nvPr/>
          </p:nvSpPr>
          <p:spPr>
            <a:xfrm rot="-5400000">
              <a:off x="334941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0" name="tx390"/>
            <p:cNvSpPr/>
            <p:nvPr/>
          </p:nvSpPr>
          <p:spPr>
            <a:xfrm rot="-5400000">
              <a:off x="3521424"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1" name="tx391"/>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2" name="tx392"/>
            <p:cNvSpPr/>
            <p:nvPr/>
          </p:nvSpPr>
          <p:spPr>
            <a:xfrm rot="-5400000">
              <a:off x="4116937"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3" name="tx393"/>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394" name="tx394"/>
            <p:cNvSpPr/>
            <p:nvPr/>
          </p:nvSpPr>
          <p:spPr>
            <a:xfrm rot="-5400000">
              <a:off x="4952865"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395" name="tx395"/>
            <p:cNvSpPr/>
            <p:nvPr/>
          </p:nvSpPr>
          <p:spPr>
            <a:xfrm rot="-5400000">
              <a:off x="544332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396" name="tx396"/>
            <p:cNvSpPr/>
            <p:nvPr/>
          </p:nvSpPr>
          <p:spPr>
            <a:xfrm rot="-5400000">
              <a:off x="5636986"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7" name="tx397"/>
            <p:cNvSpPr/>
            <p:nvPr/>
          </p:nvSpPr>
          <p:spPr>
            <a:xfrm rot="-5400000">
              <a:off x="5944906"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398" name="tx398"/>
            <p:cNvSpPr/>
            <p:nvPr/>
          </p:nvSpPr>
          <p:spPr>
            <a:xfrm rot="-5400000">
              <a:off x="6161285"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399" name="tx399"/>
            <p:cNvSpPr/>
            <p:nvPr/>
          </p:nvSpPr>
          <p:spPr>
            <a:xfrm rot="-5400000">
              <a:off x="6579300"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0" name="tx400"/>
            <p:cNvSpPr/>
            <p:nvPr/>
          </p:nvSpPr>
          <p:spPr>
            <a:xfrm rot="-5400000">
              <a:off x="6888107"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1" name="tx401"/>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2" name="tx402"/>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3" name="tx403"/>
            <p:cNvSpPr/>
            <p:nvPr/>
          </p:nvSpPr>
          <p:spPr>
            <a:xfrm rot="-5400000">
              <a:off x="7785707"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04" name="tx404"/>
            <p:cNvSpPr/>
            <p:nvPr/>
          </p:nvSpPr>
          <p:spPr>
            <a:xfrm rot="-5400000">
              <a:off x="8092775"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5" name="tx405"/>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06" name="tx406"/>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07" name="tx407"/>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8" name="rc408"/>
            <p:cNvSpPr/>
            <p:nvPr/>
          </p:nvSpPr>
          <p:spPr>
            <a:xfrm>
              <a:off x="3788826" y="6114116"/>
              <a:ext cx="219455" cy="219455"/>
            </a:xfrm>
            <a:prstGeom prst="rect">
              <a:avLst/>
            </a:prstGeom>
            <a:solidFill>
              <a:srgbClr val="FFFFFF">
                <a:alpha val="100000"/>
              </a:srgbClr>
            </a:solidFill>
          </p:spPr>
          <p:txBody>
            <a:bodyPr/>
            <a:lstStyle/>
            <a:p/>
          </p:txBody>
        </p:sp>
        <p:sp>
          <p:nvSpPr>
            <p:cNvPr id="409" name="pg409"/>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0" name="pg410"/>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1" name="pg411"/>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2" name="pg412"/>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3" name="pg413"/>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rc414"/>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5" name="tx415"/>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16" name="tx416"/>
            <p:cNvSpPr/>
            <p:nvPr/>
          </p:nvSpPr>
          <p:spPr>
            <a:xfrm>
              <a:off x="803816" y="398022"/>
              <a:ext cx="66629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EAPR, 2024</a:t>
              </a:r>
            </a:p>
          </p:txBody>
        </p:sp>
        <p:sp>
          <p:nvSpPr>
            <p:cNvPr id="417" name="tx41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8" name="tx418"/>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2024, China ranked number 20 out of 27 countries for lowest DTP3 coverage (based on tied ranks).
China was in the top 10 countries with the most un- and undervaccinated children (rank=3).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648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810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79726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9135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2291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2391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3553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720590"/>
              <a:ext cx="249522" cy="1286094"/>
            </a:xfrm>
            <a:prstGeom prst="rect">
              <a:avLst/>
            </a:prstGeom>
            <a:solidFill>
              <a:srgbClr val="80BD41">
                <a:alpha val="100000"/>
              </a:srgbClr>
            </a:solidFill>
          </p:spPr>
          <p:txBody>
            <a:bodyPr/>
            <a:lstStyle/>
            <a:p/>
          </p:txBody>
        </p:sp>
        <p:sp>
          <p:nvSpPr>
            <p:cNvPr id="24" name="rc24"/>
            <p:cNvSpPr/>
            <p:nvPr/>
          </p:nvSpPr>
          <p:spPr>
            <a:xfrm>
              <a:off x="1296273" y="2493632"/>
              <a:ext cx="249522" cy="226957"/>
            </a:xfrm>
            <a:prstGeom prst="rect">
              <a:avLst/>
            </a:prstGeom>
            <a:solidFill>
              <a:srgbClr val="1CABE2">
                <a:alpha val="100000"/>
              </a:srgbClr>
            </a:solidFill>
          </p:spPr>
          <p:txBody>
            <a:bodyPr/>
            <a:lstStyle/>
            <a:p/>
          </p:txBody>
        </p:sp>
        <p:sp>
          <p:nvSpPr>
            <p:cNvPr id="25" name="rc25"/>
            <p:cNvSpPr/>
            <p:nvPr/>
          </p:nvSpPr>
          <p:spPr>
            <a:xfrm>
              <a:off x="1573521" y="2775182"/>
              <a:ext cx="249522" cy="1231502"/>
            </a:xfrm>
            <a:prstGeom prst="rect">
              <a:avLst/>
            </a:prstGeom>
            <a:solidFill>
              <a:srgbClr val="80BD41">
                <a:alpha val="100000"/>
              </a:srgbClr>
            </a:solidFill>
          </p:spPr>
          <p:txBody>
            <a:bodyPr/>
            <a:lstStyle/>
            <a:p/>
          </p:txBody>
        </p:sp>
        <p:sp>
          <p:nvSpPr>
            <p:cNvPr id="26" name="rc26"/>
            <p:cNvSpPr/>
            <p:nvPr/>
          </p:nvSpPr>
          <p:spPr>
            <a:xfrm>
              <a:off x="1573521" y="2574705"/>
              <a:ext cx="249522" cy="200477"/>
            </a:xfrm>
            <a:prstGeom prst="rect">
              <a:avLst/>
            </a:prstGeom>
            <a:solidFill>
              <a:srgbClr val="1CABE2">
                <a:alpha val="100000"/>
              </a:srgbClr>
            </a:solidFill>
          </p:spPr>
          <p:txBody>
            <a:bodyPr/>
            <a:lstStyle/>
            <a:p/>
          </p:txBody>
        </p:sp>
        <p:sp>
          <p:nvSpPr>
            <p:cNvPr id="27" name="rc27"/>
            <p:cNvSpPr/>
            <p:nvPr/>
          </p:nvSpPr>
          <p:spPr>
            <a:xfrm>
              <a:off x="1850769" y="2788529"/>
              <a:ext cx="249522" cy="1218155"/>
            </a:xfrm>
            <a:prstGeom prst="rect">
              <a:avLst/>
            </a:prstGeom>
            <a:solidFill>
              <a:srgbClr val="80BD41">
                <a:alpha val="100000"/>
              </a:srgbClr>
            </a:solidFill>
          </p:spPr>
          <p:txBody>
            <a:bodyPr/>
            <a:lstStyle/>
            <a:p/>
          </p:txBody>
        </p:sp>
        <p:sp>
          <p:nvSpPr>
            <p:cNvPr id="28" name="rc28"/>
            <p:cNvSpPr/>
            <p:nvPr/>
          </p:nvSpPr>
          <p:spPr>
            <a:xfrm>
              <a:off x="1850769" y="2590225"/>
              <a:ext cx="249522" cy="198304"/>
            </a:xfrm>
            <a:prstGeom prst="rect">
              <a:avLst/>
            </a:prstGeom>
            <a:solidFill>
              <a:srgbClr val="1CABE2">
                <a:alpha val="100000"/>
              </a:srgbClr>
            </a:solidFill>
          </p:spPr>
          <p:txBody>
            <a:bodyPr/>
            <a:lstStyle/>
            <a:p/>
          </p:txBody>
        </p:sp>
        <p:sp>
          <p:nvSpPr>
            <p:cNvPr id="29" name="rc29"/>
            <p:cNvSpPr/>
            <p:nvPr/>
          </p:nvSpPr>
          <p:spPr>
            <a:xfrm>
              <a:off x="2128016" y="2798666"/>
              <a:ext cx="249522" cy="1208018"/>
            </a:xfrm>
            <a:prstGeom prst="rect">
              <a:avLst/>
            </a:prstGeom>
            <a:solidFill>
              <a:srgbClr val="80BD41">
                <a:alpha val="100000"/>
              </a:srgbClr>
            </a:solidFill>
          </p:spPr>
          <p:txBody>
            <a:bodyPr/>
            <a:lstStyle/>
            <a:p/>
          </p:txBody>
        </p:sp>
        <p:sp>
          <p:nvSpPr>
            <p:cNvPr id="30" name="rc30"/>
            <p:cNvSpPr/>
            <p:nvPr/>
          </p:nvSpPr>
          <p:spPr>
            <a:xfrm>
              <a:off x="2128016" y="2602012"/>
              <a:ext cx="249522" cy="196654"/>
            </a:xfrm>
            <a:prstGeom prst="rect">
              <a:avLst/>
            </a:prstGeom>
            <a:solidFill>
              <a:srgbClr val="1CABE2">
                <a:alpha val="100000"/>
              </a:srgbClr>
            </a:solidFill>
          </p:spPr>
          <p:txBody>
            <a:bodyPr/>
            <a:lstStyle/>
            <a:p/>
          </p:txBody>
        </p:sp>
        <p:sp>
          <p:nvSpPr>
            <p:cNvPr id="31" name="rc31"/>
            <p:cNvSpPr/>
            <p:nvPr/>
          </p:nvSpPr>
          <p:spPr>
            <a:xfrm>
              <a:off x="2405264" y="2764507"/>
              <a:ext cx="249522" cy="1242178"/>
            </a:xfrm>
            <a:prstGeom prst="rect">
              <a:avLst/>
            </a:prstGeom>
            <a:solidFill>
              <a:srgbClr val="80BD41">
                <a:alpha val="100000"/>
              </a:srgbClr>
            </a:solidFill>
          </p:spPr>
          <p:txBody>
            <a:bodyPr/>
            <a:lstStyle/>
            <a:p/>
          </p:txBody>
        </p:sp>
        <p:sp>
          <p:nvSpPr>
            <p:cNvPr id="32" name="rc32"/>
            <p:cNvSpPr/>
            <p:nvPr/>
          </p:nvSpPr>
          <p:spPr>
            <a:xfrm>
              <a:off x="2405264" y="2578894"/>
              <a:ext cx="249522" cy="185612"/>
            </a:xfrm>
            <a:prstGeom prst="rect">
              <a:avLst/>
            </a:prstGeom>
            <a:solidFill>
              <a:srgbClr val="1CABE2">
                <a:alpha val="100000"/>
              </a:srgbClr>
            </a:solidFill>
          </p:spPr>
          <p:txBody>
            <a:bodyPr/>
            <a:lstStyle/>
            <a:p/>
          </p:txBody>
        </p:sp>
        <p:sp>
          <p:nvSpPr>
            <p:cNvPr id="33" name="rc33"/>
            <p:cNvSpPr/>
            <p:nvPr/>
          </p:nvSpPr>
          <p:spPr>
            <a:xfrm>
              <a:off x="2682512" y="2751896"/>
              <a:ext cx="249522" cy="1254788"/>
            </a:xfrm>
            <a:prstGeom prst="rect">
              <a:avLst/>
            </a:prstGeom>
            <a:solidFill>
              <a:srgbClr val="80BD41">
                <a:alpha val="100000"/>
              </a:srgbClr>
            </a:solidFill>
          </p:spPr>
          <p:txBody>
            <a:bodyPr/>
            <a:lstStyle/>
            <a:p/>
          </p:txBody>
        </p:sp>
        <p:sp>
          <p:nvSpPr>
            <p:cNvPr id="34" name="rc34"/>
            <p:cNvSpPr/>
            <p:nvPr/>
          </p:nvSpPr>
          <p:spPr>
            <a:xfrm>
              <a:off x="2682512" y="2564399"/>
              <a:ext cx="249522" cy="187497"/>
            </a:xfrm>
            <a:prstGeom prst="rect">
              <a:avLst/>
            </a:prstGeom>
            <a:solidFill>
              <a:srgbClr val="1CABE2">
                <a:alpha val="100000"/>
              </a:srgbClr>
            </a:solidFill>
          </p:spPr>
          <p:txBody>
            <a:bodyPr/>
            <a:lstStyle/>
            <a:p/>
          </p:txBody>
        </p:sp>
        <p:sp>
          <p:nvSpPr>
            <p:cNvPr id="35" name="rc35"/>
            <p:cNvSpPr/>
            <p:nvPr/>
          </p:nvSpPr>
          <p:spPr>
            <a:xfrm>
              <a:off x="2959759" y="2641968"/>
              <a:ext cx="249522" cy="1364717"/>
            </a:xfrm>
            <a:prstGeom prst="rect">
              <a:avLst/>
            </a:prstGeom>
            <a:solidFill>
              <a:srgbClr val="80BD41">
                <a:alpha val="100000"/>
              </a:srgbClr>
            </a:solidFill>
          </p:spPr>
          <p:txBody>
            <a:bodyPr/>
            <a:lstStyle/>
            <a:p/>
          </p:txBody>
        </p:sp>
        <p:sp>
          <p:nvSpPr>
            <p:cNvPr id="36" name="rc36"/>
            <p:cNvSpPr/>
            <p:nvPr/>
          </p:nvSpPr>
          <p:spPr>
            <a:xfrm>
              <a:off x="2959759" y="2539247"/>
              <a:ext cx="249522" cy="102720"/>
            </a:xfrm>
            <a:prstGeom prst="rect">
              <a:avLst/>
            </a:prstGeom>
            <a:solidFill>
              <a:srgbClr val="1CABE2">
                <a:alpha val="100000"/>
              </a:srgbClr>
            </a:solidFill>
          </p:spPr>
          <p:txBody>
            <a:bodyPr/>
            <a:lstStyle/>
            <a:p/>
          </p:txBody>
        </p:sp>
        <p:sp>
          <p:nvSpPr>
            <p:cNvPr id="37" name="rc37"/>
            <p:cNvSpPr/>
            <p:nvPr/>
          </p:nvSpPr>
          <p:spPr>
            <a:xfrm>
              <a:off x="3237007" y="2613091"/>
              <a:ext cx="249522" cy="1393594"/>
            </a:xfrm>
            <a:prstGeom prst="rect">
              <a:avLst/>
            </a:prstGeom>
            <a:solidFill>
              <a:srgbClr val="80BD41">
                <a:alpha val="100000"/>
              </a:srgbClr>
            </a:solidFill>
          </p:spPr>
          <p:txBody>
            <a:bodyPr/>
            <a:lstStyle/>
            <a:p/>
          </p:txBody>
        </p:sp>
        <p:sp>
          <p:nvSpPr>
            <p:cNvPr id="38" name="rc38"/>
            <p:cNvSpPr/>
            <p:nvPr/>
          </p:nvSpPr>
          <p:spPr>
            <a:xfrm>
              <a:off x="3237007" y="2508196"/>
              <a:ext cx="249522" cy="104894"/>
            </a:xfrm>
            <a:prstGeom prst="rect">
              <a:avLst/>
            </a:prstGeom>
            <a:solidFill>
              <a:srgbClr val="1CABE2">
                <a:alpha val="100000"/>
              </a:srgbClr>
            </a:solidFill>
          </p:spPr>
          <p:txBody>
            <a:bodyPr/>
            <a:lstStyle/>
            <a:p/>
          </p:txBody>
        </p:sp>
        <p:sp>
          <p:nvSpPr>
            <p:cNvPr id="39" name="rc39"/>
            <p:cNvSpPr/>
            <p:nvPr/>
          </p:nvSpPr>
          <p:spPr>
            <a:xfrm>
              <a:off x="3514255" y="2508430"/>
              <a:ext cx="249522" cy="1498254"/>
            </a:xfrm>
            <a:prstGeom prst="rect">
              <a:avLst/>
            </a:prstGeom>
            <a:solidFill>
              <a:srgbClr val="80BD41">
                <a:alpha val="100000"/>
              </a:srgbClr>
            </a:solidFill>
          </p:spPr>
          <p:txBody>
            <a:bodyPr/>
            <a:lstStyle/>
            <a:p/>
          </p:txBody>
        </p:sp>
        <p:sp>
          <p:nvSpPr>
            <p:cNvPr id="40" name="rc40"/>
            <p:cNvSpPr/>
            <p:nvPr/>
          </p:nvSpPr>
          <p:spPr>
            <a:xfrm>
              <a:off x="3514255" y="2462092"/>
              <a:ext cx="249522" cy="46337"/>
            </a:xfrm>
            <a:prstGeom prst="rect">
              <a:avLst/>
            </a:prstGeom>
            <a:solidFill>
              <a:srgbClr val="1CABE2">
                <a:alpha val="100000"/>
              </a:srgbClr>
            </a:solidFill>
          </p:spPr>
          <p:txBody>
            <a:bodyPr/>
            <a:lstStyle/>
            <a:p/>
          </p:txBody>
        </p:sp>
        <p:sp>
          <p:nvSpPr>
            <p:cNvPr id="41" name="rc41"/>
            <p:cNvSpPr/>
            <p:nvPr/>
          </p:nvSpPr>
          <p:spPr>
            <a:xfrm>
              <a:off x="3791502" y="2448170"/>
              <a:ext cx="249522" cy="1558514"/>
            </a:xfrm>
            <a:prstGeom prst="rect">
              <a:avLst/>
            </a:prstGeom>
            <a:solidFill>
              <a:srgbClr val="80BD41">
                <a:alpha val="100000"/>
              </a:srgbClr>
            </a:solidFill>
          </p:spPr>
          <p:txBody>
            <a:bodyPr/>
            <a:lstStyle/>
            <a:p/>
          </p:txBody>
        </p:sp>
        <p:sp>
          <p:nvSpPr>
            <p:cNvPr id="42" name="rc42"/>
            <p:cNvSpPr/>
            <p:nvPr/>
          </p:nvSpPr>
          <p:spPr>
            <a:xfrm>
              <a:off x="3791502" y="2432428"/>
              <a:ext cx="249522" cy="15742"/>
            </a:xfrm>
            <a:prstGeom prst="rect">
              <a:avLst/>
            </a:prstGeom>
            <a:solidFill>
              <a:srgbClr val="1CABE2">
                <a:alpha val="100000"/>
              </a:srgbClr>
            </a:solidFill>
          </p:spPr>
          <p:txBody>
            <a:bodyPr/>
            <a:lstStyle/>
            <a:p/>
          </p:txBody>
        </p:sp>
        <p:sp>
          <p:nvSpPr>
            <p:cNvPr id="43" name="rc43"/>
            <p:cNvSpPr/>
            <p:nvPr/>
          </p:nvSpPr>
          <p:spPr>
            <a:xfrm>
              <a:off x="4068750" y="2456969"/>
              <a:ext cx="249522" cy="1549716"/>
            </a:xfrm>
            <a:prstGeom prst="rect">
              <a:avLst/>
            </a:prstGeom>
            <a:solidFill>
              <a:srgbClr val="80BD41">
                <a:alpha val="100000"/>
              </a:srgbClr>
            </a:solidFill>
          </p:spPr>
          <p:txBody>
            <a:bodyPr/>
            <a:lstStyle/>
            <a:p/>
          </p:txBody>
        </p:sp>
        <p:sp>
          <p:nvSpPr>
            <p:cNvPr id="44" name="rc44"/>
            <p:cNvSpPr/>
            <p:nvPr/>
          </p:nvSpPr>
          <p:spPr>
            <a:xfrm>
              <a:off x="4068750" y="2441315"/>
              <a:ext cx="249522" cy="15653"/>
            </a:xfrm>
            <a:prstGeom prst="rect">
              <a:avLst/>
            </a:prstGeom>
            <a:solidFill>
              <a:srgbClr val="1CABE2">
                <a:alpha val="100000"/>
              </a:srgbClr>
            </a:solidFill>
          </p:spPr>
          <p:txBody>
            <a:bodyPr/>
            <a:lstStyle/>
            <a:p/>
          </p:txBody>
        </p:sp>
        <p:sp>
          <p:nvSpPr>
            <p:cNvPr id="45" name="rc45"/>
            <p:cNvSpPr/>
            <p:nvPr/>
          </p:nvSpPr>
          <p:spPr>
            <a:xfrm>
              <a:off x="4345998" y="2463197"/>
              <a:ext cx="249522" cy="1543487"/>
            </a:xfrm>
            <a:prstGeom prst="rect">
              <a:avLst/>
            </a:prstGeom>
            <a:solidFill>
              <a:srgbClr val="80BD41">
                <a:alpha val="100000"/>
              </a:srgbClr>
            </a:solidFill>
          </p:spPr>
          <p:txBody>
            <a:bodyPr/>
            <a:lstStyle/>
            <a:p/>
          </p:txBody>
        </p:sp>
        <p:sp>
          <p:nvSpPr>
            <p:cNvPr id="46" name="rc46"/>
            <p:cNvSpPr/>
            <p:nvPr/>
          </p:nvSpPr>
          <p:spPr>
            <a:xfrm>
              <a:off x="4345998" y="2447607"/>
              <a:ext cx="249522" cy="15590"/>
            </a:xfrm>
            <a:prstGeom prst="rect">
              <a:avLst/>
            </a:prstGeom>
            <a:solidFill>
              <a:srgbClr val="1CABE2">
                <a:alpha val="100000"/>
              </a:srgbClr>
            </a:solidFill>
          </p:spPr>
          <p:txBody>
            <a:bodyPr/>
            <a:lstStyle/>
            <a:p/>
          </p:txBody>
        </p:sp>
        <p:sp>
          <p:nvSpPr>
            <p:cNvPr id="47" name="rc47"/>
            <p:cNvSpPr/>
            <p:nvPr/>
          </p:nvSpPr>
          <p:spPr>
            <a:xfrm>
              <a:off x="4623245" y="2338729"/>
              <a:ext cx="249522" cy="1667955"/>
            </a:xfrm>
            <a:prstGeom prst="rect">
              <a:avLst/>
            </a:prstGeom>
            <a:solidFill>
              <a:srgbClr val="80BD41">
                <a:alpha val="100000"/>
              </a:srgbClr>
            </a:solidFill>
          </p:spPr>
          <p:txBody>
            <a:bodyPr/>
            <a:lstStyle/>
            <a:p/>
          </p:txBody>
        </p:sp>
        <p:sp>
          <p:nvSpPr>
            <p:cNvPr id="48" name="rc48"/>
            <p:cNvSpPr/>
            <p:nvPr/>
          </p:nvSpPr>
          <p:spPr>
            <a:xfrm>
              <a:off x="4623245" y="2321881"/>
              <a:ext cx="249522" cy="16848"/>
            </a:xfrm>
            <a:prstGeom prst="rect">
              <a:avLst/>
            </a:prstGeom>
            <a:solidFill>
              <a:srgbClr val="1CABE2">
                <a:alpha val="100000"/>
              </a:srgbClr>
            </a:solidFill>
          </p:spPr>
          <p:txBody>
            <a:bodyPr/>
            <a:lstStyle/>
            <a:p/>
          </p:txBody>
        </p:sp>
        <p:sp>
          <p:nvSpPr>
            <p:cNvPr id="49" name="rc49"/>
            <p:cNvSpPr/>
            <p:nvPr/>
          </p:nvSpPr>
          <p:spPr>
            <a:xfrm>
              <a:off x="4900493" y="2419854"/>
              <a:ext cx="249522" cy="1586830"/>
            </a:xfrm>
            <a:prstGeom prst="rect">
              <a:avLst/>
            </a:prstGeom>
            <a:solidFill>
              <a:srgbClr val="80BD41">
                <a:alpha val="100000"/>
              </a:srgbClr>
            </a:solidFill>
          </p:spPr>
          <p:txBody>
            <a:bodyPr/>
            <a:lstStyle/>
            <a:p/>
          </p:txBody>
        </p:sp>
        <p:sp>
          <p:nvSpPr>
            <p:cNvPr id="50" name="rc50"/>
            <p:cNvSpPr/>
            <p:nvPr/>
          </p:nvSpPr>
          <p:spPr>
            <a:xfrm>
              <a:off x="4900493" y="2403825"/>
              <a:ext cx="249522" cy="16028"/>
            </a:xfrm>
            <a:prstGeom prst="rect">
              <a:avLst/>
            </a:prstGeom>
            <a:solidFill>
              <a:srgbClr val="1CABE2">
                <a:alpha val="100000"/>
              </a:srgbClr>
            </a:solidFill>
          </p:spPr>
          <p:txBody>
            <a:bodyPr/>
            <a:lstStyle/>
            <a:p/>
          </p:txBody>
        </p:sp>
        <p:sp>
          <p:nvSpPr>
            <p:cNvPr id="51" name="rc51"/>
            <p:cNvSpPr/>
            <p:nvPr/>
          </p:nvSpPr>
          <p:spPr>
            <a:xfrm>
              <a:off x="5177741" y="2377816"/>
              <a:ext cx="249522" cy="1628869"/>
            </a:xfrm>
            <a:prstGeom prst="rect">
              <a:avLst/>
            </a:prstGeom>
            <a:solidFill>
              <a:srgbClr val="80BD41">
                <a:alpha val="100000"/>
              </a:srgbClr>
            </a:solidFill>
          </p:spPr>
          <p:txBody>
            <a:bodyPr/>
            <a:lstStyle/>
            <a:p/>
          </p:txBody>
        </p:sp>
        <p:sp>
          <p:nvSpPr>
            <p:cNvPr id="52" name="rc52"/>
            <p:cNvSpPr/>
            <p:nvPr/>
          </p:nvSpPr>
          <p:spPr>
            <a:xfrm>
              <a:off x="5177741" y="2361362"/>
              <a:ext cx="249522" cy="16453"/>
            </a:xfrm>
            <a:prstGeom prst="rect">
              <a:avLst/>
            </a:prstGeom>
            <a:solidFill>
              <a:srgbClr val="1CABE2">
                <a:alpha val="100000"/>
              </a:srgbClr>
            </a:solidFill>
          </p:spPr>
          <p:txBody>
            <a:bodyPr/>
            <a:lstStyle/>
            <a:p/>
          </p:txBody>
        </p:sp>
        <p:sp>
          <p:nvSpPr>
            <p:cNvPr id="53" name="rc53"/>
            <p:cNvSpPr/>
            <p:nvPr/>
          </p:nvSpPr>
          <p:spPr>
            <a:xfrm>
              <a:off x="5454988" y="2485483"/>
              <a:ext cx="249522" cy="1521202"/>
            </a:xfrm>
            <a:prstGeom prst="rect">
              <a:avLst/>
            </a:prstGeom>
            <a:solidFill>
              <a:srgbClr val="80BD41">
                <a:alpha val="100000"/>
              </a:srgbClr>
            </a:solidFill>
          </p:spPr>
          <p:txBody>
            <a:bodyPr/>
            <a:lstStyle/>
            <a:p/>
          </p:txBody>
        </p:sp>
        <p:sp>
          <p:nvSpPr>
            <p:cNvPr id="54" name="rc54"/>
            <p:cNvSpPr/>
            <p:nvPr/>
          </p:nvSpPr>
          <p:spPr>
            <a:xfrm>
              <a:off x="5454988" y="2470117"/>
              <a:ext cx="249522" cy="15365"/>
            </a:xfrm>
            <a:prstGeom prst="rect">
              <a:avLst/>
            </a:prstGeom>
            <a:solidFill>
              <a:srgbClr val="1CABE2">
                <a:alpha val="100000"/>
              </a:srgbClr>
            </a:solidFill>
          </p:spPr>
          <p:txBody>
            <a:bodyPr/>
            <a:lstStyle/>
            <a:p/>
          </p:txBody>
        </p:sp>
        <p:sp>
          <p:nvSpPr>
            <p:cNvPr id="55" name="rc55"/>
            <p:cNvSpPr/>
            <p:nvPr/>
          </p:nvSpPr>
          <p:spPr>
            <a:xfrm>
              <a:off x="5732236" y="2414182"/>
              <a:ext cx="249522" cy="1592503"/>
            </a:xfrm>
            <a:prstGeom prst="rect">
              <a:avLst/>
            </a:prstGeom>
            <a:solidFill>
              <a:srgbClr val="80BD41">
                <a:alpha val="100000"/>
              </a:srgbClr>
            </a:solidFill>
          </p:spPr>
          <p:txBody>
            <a:bodyPr/>
            <a:lstStyle/>
            <a:p/>
          </p:txBody>
        </p:sp>
        <p:sp>
          <p:nvSpPr>
            <p:cNvPr id="56" name="rc56"/>
            <p:cNvSpPr/>
            <p:nvPr/>
          </p:nvSpPr>
          <p:spPr>
            <a:xfrm>
              <a:off x="5732236" y="2398096"/>
              <a:ext cx="249522" cy="16085"/>
            </a:xfrm>
            <a:prstGeom prst="rect">
              <a:avLst/>
            </a:prstGeom>
            <a:solidFill>
              <a:srgbClr val="1CABE2">
                <a:alpha val="100000"/>
              </a:srgbClr>
            </a:solidFill>
          </p:spPr>
          <p:txBody>
            <a:bodyPr/>
            <a:lstStyle/>
            <a:p/>
          </p:txBody>
        </p:sp>
        <p:sp>
          <p:nvSpPr>
            <p:cNvPr id="57" name="rc57"/>
            <p:cNvSpPr/>
            <p:nvPr/>
          </p:nvSpPr>
          <p:spPr>
            <a:xfrm>
              <a:off x="6009484" y="2419355"/>
              <a:ext cx="249522" cy="1587329"/>
            </a:xfrm>
            <a:prstGeom prst="rect">
              <a:avLst/>
            </a:prstGeom>
            <a:solidFill>
              <a:srgbClr val="80BD41">
                <a:alpha val="100000"/>
              </a:srgbClr>
            </a:solidFill>
          </p:spPr>
          <p:txBody>
            <a:bodyPr/>
            <a:lstStyle/>
            <a:p/>
          </p:txBody>
        </p:sp>
        <p:sp>
          <p:nvSpPr>
            <p:cNvPr id="58" name="rc58"/>
            <p:cNvSpPr/>
            <p:nvPr/>
          </p:nvSpPr>
          <p:spPr>
            <a:xfrm>
              <a:off x="6009484" y="2403322"/>
              <a:ext cx="249522" cy="16033"/>
            </a:xfrm>
            <a:prstGeom prst="rect">
              <a:avLst/>
            </a:prstGeom>
            <a:solidFill>
              <a:srgbClr val="1CABE2">
                <a:alpha val="100000"/>
              </a:srgbClr>
            </a:solidFill>
          </p:spPr>
          <p:txBody>
            <a:bodyPr/>
            <a:lstStyle/>
            <a:p/>
          </p:txBody>
        </p:sp>
        <p:sp>
          <p:nvSpPr>
            <p:cNvPr id="59" name="rc59"/>
            <p:cNvSpPr/>
            <p:nvPr/>
          </p:nvSpPr>
          <p:spPr>
            <a:xfrm>
              <a:off x="6286731" y="2671134"/>
              <a:ext cx="249522" cy="1335550"/>
            </a:xfrm>
            <a:prstGeom prst="rect">
              <a:avLst/>
            </a:prstGeom>
            <a:solidFill>
              <a:srgbClr val="80BD41">
                <a:alpha val="100000"/>
              </a:srgbClr>
            </a:solidFill>
          </p:spPr>
          <p:txBody>
            <a:bodyPr/>
            <a:lstStyle/>
            <a:p/>
          </p:txBody>
        </p:sp>
        <p:sp>
          <p:nvSpPr>
            <p:cNvPr id="60" name="rc60"/>
            <p:cNvSpPr/>
            <p:nvPr/>
          </p:nvSpPr>
          <p:spPr>
            <a:xfrm>
              <a:off x="6286731" y="2657644"/>
              <a:ext cx="249522" cy="13490"/>
            </a:xfrm>
            <a:prstGeom prst="rect">
              <a:avLst/>
            </a:prstGeom>
            <a:solidFill>
              <a:srgbClr val="1CABE2">
                <a:alpha val="100000"/>
              </a:srgbClr>
            </a:solidFill>
          </p:spPr>
          <p:txBody>
            <a:bodyPr/>
            <a:lstStyle/>
            <a:p/>
          </p:txBody>
        </p:sp>
        <p:sp>
          <p:nvSpPr>
            <p:cNvPr id="61" name="rc61"/>
            <p:cNvSpPr/>
            <p:nvPr/>
          </p:nvSpPr>
          <p:spPr>
            <a:xfrm>
              <a:off x="6563979" y="2735067"/>
              <a:ext cx="249522" cy="1271617"/>
            </a:xfrm>
            <a:prstGeom prst="rect">
              <a:avLst/>
            </a:prstGeom>
            <a:solidFill>
              <a:srgbClr val="80BD41">
                <a:alpha val="100000"/>
              </a:srgbClr>
            </a:solidFill>
          </p:spPr>
          <p:txBody>
            <a:bodyPr/>
            <a:lstStyle/>
            <a:p/>
          </p:txBody>
        </p:sp>
        <p:sp>
          <p:nvSpPr>
            <p:cNvPr id="62" name="rc62"/>
            <p:cNvSpPr/>
            <p:nvPr/>
          </p:nvSpPr>
          <p:spPr>
            <a:xfrm>
              <a:off x="6563979" y="2722222"/>
              <a:ext cx="249522" cy="12844"/>
            </a:xfrm>
            <a:prstGeom prst="rect">
              <a:avLst/>
            </a:prstGeom>
            <a:solidFill>
              <a:srgbClr val="1CABE2">
                <a:alpha val="100000"/>
              </a:srgbClr>
            </a:solidFill>
          </p:spPr>
          <p:txBody>
            <a:bodyPr/>
            <a:lstStyle/>
            <a:p/>
          </p:txBody>
        </p:sp>
        <p:sp>
          <p:nvSpPr>
            <p:cNvPr id="63" name="rc63"/>
            <p:cNvSpPr/>
            <p:nvPr/>
          </p:nvSpPr>
          <p:spPr>
            <a:xfrm>
              <a:off x="6841227" y="2975876"/>
              <a:ext cx="249522" cy="1030808"/>
            </a:xfrm>
            <a:prstGeom prst="rect">
              <a:avLst/>
            </a:prstGeom>
            <a:solidFill>
              <a:srgbClr val="80BD41">
                <a:alpha val="100000"/>
              </a:srgbClr>
            </a:solidFill>
          </p:spPr>
          <p:txBody>
            <a:bodyPr/>
            <a:lstStyle/>
            <a:p/>
          </p:txBody>
        </p:sp>
        <p:sp>
          <p:nvSpPr>
            <p:cNvPr id="64" name="rc64"/>
            <p:cNvSpPr/>
            <p:nvPr/>
          </p:nvSpPr>
          <p:spPr>
            <a:xfrm>
              <a:off x="6841227" y="2965464"/>
              <a:ext cx="249522" cy="10412"/>
            </a:xfrm>
            <a:prstGeom prst="rect">
              <a:avLst/>
            </a:prstGeom>
            <a:solidFill>
              <a:srgbClr val="1CABE2">
                <a:alpha val="100000"/>
              </a:srgbClr>
            </a:solidFill>
          </p:spPr>
          <p:txBody>
            <a:bodyPr/>
            <a:lstStyle/>
            <a:p/>
          </p:txBody>
        </p:sp>
        <p:sp>
          <p:nvSpPr>
            <p:cNvPr id="65" name="rc65"/>
            <p:cNvSpPr/>
            <p:nvPr/>
          </p:nvSpPr>
          <p:spPr>
            <a:xfrm>
              <a:off x="7118474" y="3095869"/>
              <a:ext cx="249522" cy="910815"/>
            </a:xfrm>
            <a:prstGeom prst="rect">
              <a:avLst/>
            </a:prstGeom>
            <a:solidFill>
              <a:srgbClr val="80BD41">
                <a:alpha val="100000"/>
              </a:srgbClr>
            </a:solidFill>
          </p:spPr>
          <p:txBody>
            <a:bodyPr/>
            <a:lstStyle/>
            <a:p/>
          </p:txBody>
        </p:sp>
        <p:sp>
          <p:nvSpPr>
            <p:cNvPr id="66" name="rc66"/>
            <p:cNvSpPr/>
            <p:nvPr/>
          </p:nvSpPr>
          <p:spPr>
            <a:xfrm>
              <a:off x="7118474" y="3086669"/>
              <a:ext cx="249522" cy="9200"/>
            </a:xfrm>
            <a:prstGeom prst="rect">
              <a:avLst/>
            </a:prstGeom>
            <a:solidFill>
              <a:srgbClr val="1CABE2">
                <a:alpha val="100000"/>
              </a:srgbClr>
            </a:solidFill>
          </p:spPr>
          <p:txBody>
            <a:bodyPr/>
            <a:lstStyle/>
            <a:p/>
          </p:txBody>
        </p:sp>
        <p:sp>
          <p:nvSpPr>
            <p:cNvPr id="67" name="rc67"/>
            <p:cNvSpPr/>
            <p:nvPr/>
          </p:nvSpPr>
          <p:spPr>
            <a:xfrm>
              <a:off x="7395722" y="3183207"/>
              <a:ext cx="249522" cy="823478"/>
            </a:xfrm>
            <a:prstGeom prst="rect">
              <a:avLst/>
            </a:prstGeom>
            <a:solidFill>
              <a:srgbClr val="80BD41">
                <a:alpha val="100000"/>
              </a:srgbClr>
            </a:solidFill>
          </p:spPr>
          <p:txBody>
            <a:bodyPr/>
            <a:lstStyle/>
            <a:p/>
          </p:txBody>
        </p:sp>
        <p:sp>
          <p:nvSpPr>
            <p:cNvPr id="68" name="rc68"/>
            <p:cNvSpPr/>
            <p:nvPr/>
          </p:nvSpPr>
          <p:spPr>
            <a:xfrm>
              <a:off x="7395722" y="3174889"/>
              <a:ext cx="249522" cy="8317"/>
            </a:xfrm>
            <a:prstGeom prst="rect">
              <a:avLst/>
            </a:prstGeom>
            <a:solidFill>
              <a:srgbClr val="1CABE2">
                <a:alpha val="100000"/>
              </a:srgbClr>
            </a:solidFill>
          </p:spPr>
          <p:txBody>
            <a:bodyPr/>
            <a:lstStyle/>
            <a:p/>
          </p:txBody>
        </p:sp>
        <p:sp>
          <p:nvSpPr>
            <p:cNvPr id="69" name="rc69"/>
            <p:cNvSpPr/>
            <p:nvPr/>
          </p:nvSpPr>
          <p:spPr>
            <a:xfrm>
              <a:off x="7672970" y="3254921"/>
              <a:ext cx="249522" cy="751763"/>
            </a:xfrm>
            <a:prstGeom prst="rect">
              <a:avLst/>
            </a:prstGeom>
            <a:solidFill>
              <a:srgbClr val="80BD41">
                <a:alpha val="100000"/>
              </a:srgbClr>
            </a:solidFill>
          </p:spPr>
          <p:txBody>
            <a:bodyPr/>
            <a:lstStyle/>
            <a:p/>
          </p:txBody>
        </p:sp>
        <p:sp>
          <p:nvSpPr>
            <p:cNvPr id="70" name="rc70"/>
            <p:cNvSpPr/>
            <p:nvPr/>
          </p:nvSpPr>
          <p:spPr>
            <a:xfrm>
              <a:off x="7672970" y="3223598"/>
              <a:ext cx="249522" cy="31323"/>
            </a:xfrm>
            <a:prstGeom prst="rect">
              <a:avLst/>
            </a:prstGeom>
            <a:solidFill>
              <a:srgbClr val="1CABE2">
                <a:alpha val="100000"/>
              </a:srgbClr>
            </a:solidFill>
          </p:spPr>
          <p:txBody>
            <a:bodyPr/>
            <a:lstStyle/>
            <a:p/>
          </p:txBody>
        </p:sp>
        <p:sp>
          <p:nvSpPr>
            <p:cNvPr id="71" name="rc71"/>
            <p:cNvSpPr/>
            <p:nvPr/>
          </p:nvSpPr>
          <p:spPr>
            <a:xfrm>
              <a:off x="7950217" y="3254577"/>
              <a:ext cx="249522" cy="752107"/>
            </a:xfrm>
            <a:prstGeom prst="rect">
              <a:avLst/>
            </a:prstGeom>
            <a:solidFill>
              <a:srgbClr val="80BD41">
                <a:alpha val="100000"/>
              </a:srgbClr>
            </a:solidFill>
          </p:spPr>
          <p:txBody>
            <a:bodyPr/>
            <a:lstStyle/>
            <a:p/>
          </p:txBody>
        </p:sp>
        <p:sp>
          <p:nvSpPr>
            <p:cNvPr id="72" name="rc72"/>
            <p:cNvSpPr/>
            <p:nvPr/>
          </p:nvSpPr>
          <p:spPr>
            <a:xfrm>
              <a:off x="7950217" y="3231316"/>
              <a:ext cx="249522" cy="23261"/>
            </a:xfrm>
            <a:prstGeom prst="rect">
              <a:avLst/>
            </a:prstGeom>
            <a:solidFill>
              <a:srgbClr val="1CABE2">
                <a:alpha val="100000"/>
              </a:srgbClr>
            </a:solidFill>
          </p:spPr>
          <p:txBody>
            <a:bodyPr/>
            <a:lstStyle/>
            <a:p/>
          </p:txBody>
        </p:sp>
        <p:sp>
          <p:nvSpPr>
            <p:cNvPr id="73" name="pl73"/>
            <p:cNvSpPr/>
            <p:nvPr/>
          </p:nvSpPr>
          <p:spPr>
            <a:xfrm>
              <a:off x="1421035" y="1226758"/>
              <a:ext cx="6653943" cy="393120"/>
            </a:xfrm>
            <a:custGeom>
              <a:avLst/>
              <a:pathLst>
                <a:path w="6653943" h="393120">
                  <a:moveTo>
                    <a:pt x="0" y="393120"/>
                  </a:moveTo>
                  <a:lnTo>
                    <a:pt x="277247" y="365040"/>
                  </a:lnTo>
                  <a:lnTo>
                    <a:pt x="554495" y="365040"/>
                  </a:lnTo>
                  <a:lnTo>
                    <a:pt x="831742" y="365040"/>
                  </a:lnTo>
                  <a:lnTo>
                    <a:pt x="1108990" y="336960"/>
                  </a:lnTo>
                  <a:lnTo>
                    <a:pt x="1386238" y="336960"/>
                  </a:lnTo>
                  <a:lnTo>
                    <a:pt x="1663485" y="168480"/>
                  </a:lnTo>
                  <a:lnTo>
                    <a:pt x="1940733" y="168480"/>
                  </a:lnTo>
                  <a:lnTo>
                    <a:pt x="2217981" y="5616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84240"/>
                  </a:lnTo>
                  <a:lnTo>
                    <a:pt x="6653943" y="5616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1303481" y="235885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17.12</a:t>
              </a:r>
            </a:p>
          </p:txBody>
        </p:sp>
        <p:sp>
          <p:nvSpPr>
            <p:cNvPr id="85" name="tx85"/>
            <p:cNvSpPr/>
            <p:nvPr/>
          </p:nvSpPr>
          <p:spPr>
            <a:xfrm>
              <a:off x="2689720" y="242842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16.32</a:t>
              </a:r>
            </a:p>
          </p:txBody>
        </p:sp>
        <p:sp>
          <p:nvSpPr>
            <p:cNvPr id="86" name="tx86"/>
            <p:cNvSpPr/>
            <p:nvPr/>
          </p:nvSpPr>
          <p:spPr>
            <a:xfrm>
              <a:off x="4075958" y="230653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17.71</a:t>
              </a:r>
            </a:p>
          </p:txBody>
        </p:sp>
        <p:sp>
          <p:nvSpPr>
            <p:cNvPr id="87" name="tx87"/>
            <p:cNvSpPr/>
            <p:nvPr/>
          </p:nvSpPr>
          <p:spPr>
            <a:xfrm>
              <a:off x="5462196" y="233414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17.39</a:t>
              </a:r>
            </a:p>
          </p:txBody>
        </p:sp>
        <p:sp>
          <p:nvSpPr>
            <p:cNvPr id="88" name="tx88"/>
            <p:cNvSpPr/>
            <p:nvPr/>
          </p:nvSpPr>
          <p:spPr>
            <a:xfrm>
              <a:off x="6571187" y="25862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14.53</a:t>
              </a:r>
            </a:p>
          </p:txBody>
        </p:sp>
        <p:sp>
          <p:nvSpPr>
            <p:cNvPr id="89" name="tx89"/>
            <p:cNvSpPr/>
            <p:nvPr/>
          </p:nvSpPr>
          <p:spPr>
            <a:xfrm>
              <a:off x="6848435" y="28295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11.78</a:t>
              </a:r>
            </a:p>
          </p:txBody>
        </p:sp>
        <p:sp>
          <p:nvSpPr>
            <p:cNvPr id="90" name="tx90"/>
            <p:cNvSpPr/>
            <p:nvPr/>
          </p:nvSpPr>
          <p:spPr>
            <a:xfrm>
              <a:off x="7125682" y="29507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10.41</a:t>
              </a:r>
            </a:p>
          </p:txBody>
        </p:sp>
        <p:sp>
          <p:nvSpPr>
            <p:cNvPr id="91" name="tx91"/>
            <p:cNvSpPr/>
            <p:nvPr/>
          </p:nvSpPr>
          <p:spPr>
            <a:xfrm>
              <a:off x="7429055" y="30389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9.41</a:t>
              </a:r>
            </a:p>
          </p:txBody>
        </p:sp>
        <p:sp>
          <p:nvSpPr>
            <p:cNvPr id="92" name="tx92"/>
            <p:cNvSpPr/>
            <p:nvPr/>
          </p:nvSpPr>
          <p:spPr>
            <a:xfrm>
              <a:off x="7706303" y="30876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8.86</a:t>
              </a:r>
            </a:p>
          </p:txBody>
        </p:sp>
        <p:sp>
          <p:nvSpPr>
            <p:cNvPr id="93" name="tx93"/>
            <p:cNvSpPr/>
            <p:nvPr/>
          </p:nvSpPr>
          <p:spPr>
            <a:xfrm>
              <a:off x="7983551" y="30953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8.77</a:t>
              </a:r>
            </a:p>
          </p:txBody>
        </p:sp>
        <p:sp>
          <p:nvSpPr>
            <p:cNvPr id="94" name="pl94"/>
            <p:cNvSpPr/>
            <p:nvPr/>
          </p:nvSpPr>
          <p:spPr>
            <a:xfrm>
              <a:off x="1421035" y="1198678"/>
              <a:ext cx="0" cy="421200"/>
            </a:xfrm>
            <a:custGeom>
              <a:avLst/>
              <a:pathLst>
                <a:path w="0" h="421200">
                  <a:moveTo>
                    <a:pt x="0" y="42120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365040"/>
            </a:xfrm>
            <a:custGeom>
              <a:avLst/>
              <a:pathLst>
                <a:path w="0" h="365040">
                  <a:moveTo>
                    <a:pt x="0" y="36504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3285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14.55</a:t>
              </a:r>
            </a:p>
          </p:txBody>
        </p:sp>
        <p:sp>
          <p:nvSpPr>
            <p:cNvPr id="105" name="tx105"/>
            <p:cNvSpPr/>
            <p:nvPr/>
          </p:nvSpPr>
          <p:spPr>
            <a:xfrm>
              <a:off x="1329607" y="25720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2.57</a:t>
              </a:r>
            </a:p>
          </p:txBody>
        </p:sp>
        <p:sp>
          <p:nvSpPr>
            <p:cNvPr id="106" name="tx106"/>
            <p:cNvSpPr/>
            <p:nvPr/>
          </p:nvSpPr>
          <p:spPr>
            <a:xfrm>
              <a:off x="2715845" y="334538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a:t>
              </a:r>
            </a:p>
          </p:txBody>
        </p:sp>
        <p:sp>
          <p:nvSpPr>
            <p:cNvPr id="107" name="tx107"/>
            <p:cNvSpPr/>
            <p:nvPr/>
          </p:nvSpPr>
          <p:spPr>
            <a:xfrm>
              <a:off x="2715845" y="262424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a:t>
              </a:r>
            </a:p>
          </p:txBody>
        </p:sp>
        <p:sp>
          <p:nvSpPr>
            <p:cNvPr id="108" name="tx108"/>
            <p:cNvSpPr/>
            <p:nvPr/>
          </p:nvSpPr>
          <p:spPr>
            <a:xfrm>
              <a:off x="4075958" y="31967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17.54</a:t>
              </a:r>
            </a:p>
          </p:txBody>
        </p:sp>
        <p:sp>
          <p:nvSpPr>
            <p:cNvPr id="109" name="tx109"/>
            <p:cNvSpPr/>
            <p:nvPr/>
          </p:nvSpPr>
          <p:spPr>
            <a:xfrm>
              <a:off x="4102084" y="24140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0.18</a:t>
              </a:r>
            </a:p>
          </p:txBody>
        </p:sp>
        <p:sp>
          <p:nvSpPr>
            <p:cNvPr id="110" name="tx110"/>
            <p:cNvSpPr/>
            <p:nvPr/>
          </p:nvSpPr>
          <p:spPr>
            <a:xfrm>
              <a:off x="5462196" y="3212182"/>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17.21</a:t>
              </a:r>
            </a:p>
          </p:txBody>
        </p:sp>
        <p:sp>
          <p:nvSpPr>
            <p:cNvPr id="111" name="tx111"/>
            <p:cNvSpPr/>
            <p:nvPr/>
          </p:nvSpPr>
          <p:spPr>
            <a:xfrm>
              <a:off x="5488322" y="24427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0.17</a:t>
              </a:r>
            </a:p>
          </p:txBody>
        </p:sp>
        <p:sp>
          <p:nvSpPr>
            <p:cNvPr id="112" name="tx112"/>
            <p:cNvSpPr/>
            <p:nvPr/>
          </p:nvSpPr>
          <p:spPr>
            <a:xfrm>
              <a:off x="6571187" y="33357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14.39</a:t>
              </a:r>
            </a:p>
          </p:txBody>
        </p:sp>
        <p:sp>
          <p:nvSpPr>
            <p:cNvPr id="113" name="tx113"/>
            <p:cNvSpPr/>
            <p:nvPr/>
          </p:nvSpPr>
          <p:spPr>
            <a:xfrm>
              <a:off x="6597312" y="26935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0.15</a:t>
              </a:r>
            </a:p>
          </p:txBody>
        </p:sp>
        <p:sp>
          <p:nvSpPr>
            <p:cNvPr id="114" name="tx114"/>
            <p:cNvSpPr/>
            <p:nvPr/>
          </p:nvSpPr>
          <p:spPr>
            <a:xfrm>
              <a:off x="6848435" y="34562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11.66</a:t>
              </a:r>
            </a:p>
          </p:txBody>
        </p:sp>
        <p:sp>
          <p:nvSpPr>
            <p:cNvPr id="115" name="tx115"/>
            <p:cNvSpPr/>
            <p:nvPr/>
          </p:nvSpPr>
          <p:spPr>
            <a:xfrm>
              <a:off x="6874560" y="29356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0.12</a:t>
              </a:r>
            </a:p>
          </p:txBody>
        </p:sp>
        <p:sp>
          <p:nvSpPr>
            <p:cNvPr id="116" name="tx116"/>
            <p:cNvSpPr/>
            <p:nvPr/>
          </p:nvSpPr>
          <p:spPr>
            <a:xfrm>
              <a:off x="7125682" y="351618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10.31</a:t>
              </a:r>
            </a:p>
          </p:txBody>
        </p:sp>
        <p:sp>
          <p:nvSpPr>
            <p:cNvPr id="117" name="tx117"/>
            <p:cNvSpPr/>
            <p:nvPr/>
          </p:nvSpPr>
          <p:spPr>
            <a:xfrm>
              <a:off x="7177933" y="305622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18" name="tx118"/>
            <p:cNvSpPr/>
            <p:nvPr/>
          </p:nvSpPr>
          <p:spPr>
            <a:xfrm>
              <a:off x="7429055" y="355985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9.32</a:t>
              </a:r>
            </a:p>
          </p:txBody>
        </p:sp>
        <p:sp>
          <p:nvSpPr>
            <p:cNvPr id="119" name="tx119"/>
            <p:cNvSpPr/>
            <p:nvPr/>
          </p:nvSpPr>
          <p:spPr>
            <a:xfrm>
              <a:off x="7429055" y="31440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0.09</a:t>
              </a:r>
            </a:p>
          </p:txBody>
        </p:sp>
        <p:sp>
          <p:nvSpPr>
            <p:cNvPr id="120" name="tx120"/>
            <p:cNvSpPr/>
            <p:nvPr/>
          </p:nvSpPr>
          <p:spPr>
            <a:xfrm>
              <a:off x="7706303" y="35957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8.51</a:t>
              </a:r>
            </a:p>
          </p:txBody>
        </p:sp>
        <p:sp>
          <p:nvSpPr>
            <p:cNvPr id="121" name="tx121"/>
            <p:cNvSpPr/>
            <p:nvPr/>
          </p:nvSpPr>
          <p:spPr>
            <a:xfrm>
              <a:off x="7706303" y="32041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0.35</a:t>
              </a:r>
            </a:p>
          </p:txBody>
        </p:sp>
        <p:sp>
          <p:nvSpPr>
            <p:cNvPr id="122" name="tx122"/>
            <p:cNvSpPr/>
            <p:nvPr/>
          </p:nvSpPr>
          <p:spPr>
            <a:xfrm>
              <a:off x="7983551" y="35955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8.51</a:t>
              </a:r>
            </a:p>
          </p:txBody>
        </p:sp>
        <p:sp>
          <p:nvSpPr>
            <p:cNvPr id="123" name="tx123"/>
            <p:cNvSpPr/>
            <p:nvPr/>
          </p:nvSpPr>
          <p:spPr>
            <a:xfrm>
              <a:off x="7983551" y="32078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0.26</a:t>
              </a:r>
            </a:p>
          </p:txBody>
        </p:sp>
        <p:sp>
          <p:nvSpPr>
            <p:cNvPr id="124" name="tx124"/>
            <p:cNvSpPr/>
            <p:nvPr/>
          </p:nvSpPr>
          <p:spPr>
            <a:xfrm>
              <a:off x="694404" y="3954570"/>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5" name="tx125"/>
            <p:cNvSpPr/>
            <p:nvPr/>
          </p:nvSpPr>
          <p:spPr>
            <a:xfrm>
              <a:off x="616710" y="3070804"/>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26" name="tx126"/>
            <p:cNvSpPr/>
            <p:nvPr/>
          </p:nvSpPr>
          <p:spPr>
            <a:xfrm>
              <a:off x="616710" y="2187037"/>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27" name="tx127"/>
            <p:cNvSpPr/>
            <p:nvPr/>
          </p:nvSpPr>
          <p:spPr>
            <a:xfrm>
              <a:off x="616710" y="1303202"/>
              <a:ext cx="27176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30M</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192539" y="246692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4" name="tx14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33341" y="4909475"/>
              <a:ext cx="201456" cy="201456"/>
            </a:xfrm>
            <a:prstGeom prst="rect">
              <a:avLst/>
            </a:prstGeom>
            <a:solidFill>
              <a:srgbClr val="1CABE2">
                <a:alpha val="100000"/>
              </a:srgbClr>
            </a:solidFill>
          </p:spPr>
          <p:txBody>
            <a:bodyPr/>
            <a:lstStyle/>
            <a:p/>
          </p:txBody>
        </p:sp>
        <p:sp>
          <p:nvSpPr>
            <p:cNvPr id="148" name="rc148"/>
            <p:cNvSpPr/>
            <p:nvPr/>
          </p:nvSpPr>
          <p:spPr>
            <a:xfrm>
              <a:off x="5638429" y="4909475"/>
              <a:ext cx="201456" cy="201456"/>
            </a:xfrm>
            <a:prstGeom prst="rect">
              <a:avLst/>
            </a:prstGeom>
            <a:solidFill>
              <a:srgbClr val="80BD41">
                <a:alpha val="100000"/>
              </a:srgbClr>
            </a:solidFill>
          </p:spPr>
          <p:txBody>
            <a:bodyPr/>
            <a:lstStyle/>
            <a:p/>
          </p:txBody>
        </p:sp>
        <p:sp>
          <p:nvSpPr>
            <p:cNvPr id="149" name="tx149"/>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100" y="660204"/>
              <a:ext cx="133285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China, 2000-2024</a:t>
              </a:r>
            </a:p>
          </p:txBody>
        </p:sp>
        <p:sp>
          <p:nvSpPr>
            <p:cNvPr id="153" name="pl153"/>
            <p:cNvSpPr/>
            <p:nvPr/>
          </p:nvSpPr>
          <p:spPr>
            <a:xfrm>
              <a:off x="242719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68905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95090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55812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81997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08182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774644"/>
              <a:ext cx="6508982" cy="162162"/>
            </a:xfrm>
            <a:prstGeom prst="rect">
              <a:avLst/>
            </a:prstGeom>
            <a:solidFill>
              <a:srgbClr val="80BD41">
                <a:alpha val="100000"/>
              </a:srgbClr>
            </a:solidFill>
          </p:spPr>
          <p:txBody>
            <a:bodyPr/>
            <a:lstStyle/>
            <a:p/>
          </p:txBody>
        </p:sp>
        <p:sp>
          <p:nvSpPr>
            <p:cNvPr id="164" name="rc164"/>
            <p:cNvSpPr/>
            <p:nvPr/>
          </p:nvSpPr>
          <p:spPr>
            <a:xfrm>
              <a:off x="7805256" y="5774644"/>
              <a:ext cx="65747" cy="162162"/>
            </a:xfrm>
            <a:prstGeom prst="rect">
              <a:avLst/>
            </a:prstGeom>
            <a:solidFill>
              <a:srgbClr val="1CABE2">
                <a:alpha val="100000"/>
              </a:srgbClr>
            </a:solidFill>
          </p:spPr>
          <p:txBody>
            <a:bodyPr/>
            <a:lstStyle/>
            <a:p/>
          </p:txBody>
        </p:sp>
        <p:sp>
          <p:nvSpPr>
            <p:cNvPr id="165" name="rc165"/>
            <p:cNvSpPr/>
            <p:nvPr/>
          </p:nvSpPr>
          <p:spPr>
            <a:xfrm>
              <a:off x="1296273" y="5571941"/>
              <a:ext cx="3848024" cy="162162"/>
            </a:xfrm>
            <a:prstGeom prst="rect">
              <a:avLst/>
            </a:prstGeom>
            <a:solidFill>
              <a:srgbClr val="80BD41">
                <a:alpha val="100000"/>
              </a:srgbClr>
            </a:solidFill>
          </p:spPr>
          <p:txBody>
            <a:bodyPr/>
            <a:lstStyle/>
            <a:p/>
          </p:txBody>
        </p:sp>
        <p:sp>
          <p:nvSpPr>
            <p:cNvPr id="166" name="rc166"/>
            <p:cNvSpPr/>
            <p:nvPr/>
          </p:nvSpPr>
          <p:spPr>
            <a:xfrm>
              <a:off x="5144298" y="5571941"/>
              <a:ext cx="160334" cy="162162"/>
            </a:xfrm>
            <a:prstGeom prst="rect">
              <a:avLst/>
            </a:prstGeom>
            <a:solidFill>
              <a:srgbClr val="1CABE2">
                <a:alpha val="100000"/>
              </a:srgbClr>
            </a:solidFill>
          </p:spPr>
          <p:txBody>
            <a:bodyPr/>
            <a:lstStyle/>
            <a:p/>
          </p:txBody>
        </p:sp>
        <p:sp>
          <p:nvSpPr>
            <p:cNvPr id="167" name="rc167"/>
            <p:cNvSpPr/>
            <p:nvPr/>
          </p:nvSpPr>
          <p:spPr>
            <a:xfrm>
              <a:off x="1296273" y="5369238"/>
              <a:ext cx="3849785" cy="162162"/>
            </a:xfrm>
            <a:prstGeom prst="rect">
              <a:avLst/>
            </a:prstGeom>
            <a:solidFill>
              <a:srgbClr val="80BD41">
                <a:alpha val="100000"/>
              </a:srgbClr>
            </a:solidFill>
          </p:spPr>
          <p:txBody>
            <a:bodyPr/>
            <a:lstStyle/>
            <a:p/>
          </p:txBody>
        </p:sp>
        <p:sp>
          <p:nvSpPr>
            <p:cNvPr id="168" name="rc168"/>
            <p:cNvSpPr/>
            <p:nvPr/>
          </p:nvSpPr>
          <p:spPr>
            <a:xfrm>
              <a:off x="5146059" y="5369238"/>
              <a:ext cx="119065" cy="162162"/>
            </a:xfrm>
            <a:prstGeom prst="rect">
              <a:avLst/>
            </a:prstGeom>
            <a:solidFill>
              <a:srgbClr val="1CABE2">
                <a:alpha val="100000"/>
              </a:srgbClr>
            </a:solidFill>
          </p:spPr>
          <p:txBody>
            <a:bodyPr/>
            <a:lstStyle/>
            <a:p/>
          </p:txBody>
        </p:sp>
        <p:sp>
          <p:nvSpPr>
            <p:cNvPr id="169" name="tx169"/>
            <p:cNvSpPr/>
            <p:nvPr/>
          </p:nvSpPr>
          <p:spPr>
            <a:xfrm>
              <a:off x="8055059"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14.53</a:t>
              </a:r>
            </a:p>
          </p:txBody>
        </p:sp>
        <p:sp>
          <p:nvSpPr>
            <p:cNvPr id="170" name="tx170"/>
            <p:cNvSpPr/>
            <p:nvPr/>
          </p:nvSpPr>
          <p:spPr>
            <a:xfrm>
              <a:off x="5392524"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8.86</a:t>
              </a:r>
            </a:p>
          </p:txBody>
        </p:sp>
        <p:sp>
          <p:nvSpPr>
            <p:cNvPr id="171" name="tx171"/>
            <p:cNvSpPr/>
            <p:nvPr/>
          </p:nvSpPr>
          <p:spPr>
            <a:xfrm>
              <a:off x="5351041"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8.77</a:t>
              </a:r>
            </a:p>
          </p:txBody>
        </p:sp>
        <p:sp>
          <p:nvSpPr>
            <p:cNvPr id="172" name="tx172"/>
            <p:cNvSpPr/>
            <p:nvPr/>
          </p:nvSpPr>
          <p:spPr>
            <a:xfrm>
              <a:off x="4415126" y="581523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14.39</a:t>
              </a:r>
            </a:p>
          </p:txBody>
        </p:sp>
        <p:sp>
          <p:nvSpPr>
            <p:cNvPr id="173" name="tx173"/>
            <p:cNvSpPr/>
            <p:nvPr/>
          </p:nvSpPr>
          <p:spPr>
            <a:xfrm>
              <a:off x="7732636"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0.15</a:t>
              </a:r>
            </a:p>
          </p:txBody>
        </p:sp>
        <p:sp>
          <p:nvSpPr>
            <p:cNvPr id="174" name="tx174"/>
            <p:cNvSpPr/>
            <p:nvPr/>
          </p:nvSpPr>
          <p:spPr>
            <a:xfrm>
              <a:off x="3114792"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8.51</a:t>
              </a:r>
            </a:p>
          </p:txBody>
        </p:sp>
        <p:sp>
          <p:nvSpPr>
            <p:cNvPr id="175" name="tx175"/>
            <p:cNvSpPr/>
            <p:nvPr/>
          </p:nvSpPr>
          <p:spPr>
            <a:xfrm>
              <a:off x="5118971" y="56125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0.35</a:t>
              </a:r>
            </a:p>
          </p:txBody>
        </p:sp>
        <p:sp>
          <p:nvSpPr>
            <p:cNvPr id="176" name="tx176"/>
            <p:cNvSpPr/>
            <p:nvPr/>
          </p:nvSpPr>
          <p:spPr>
            <a:xfrm>
              <a:off x="3115672"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8.51</a:t>
              </a:r>
            </a:p>
          </p:txBody>
        </p:sp>
        <p:sp>
          <p:nvSpPr>
            <p:cNvPr id="177" name="tx177"/>
            <p:cNvSpPr/>
            <p:nvPr/>
          </p:nvSpPr>
          <p:spPr>
            <a:xfrm>
              <a:off x="5100098"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0.26</a:t>
              </a:r>
            </a:p>
          </p:txBody>
        </p:sp>
        <p:sp>
          <p:nvSpPr>
            <p:cNvPr id="178" name="tx178"/>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179834" y="6037863"/>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82" name="tx182"/>
            <p:cNvSpPr/>
            <p:nvPr/>
          </p:nvSpPr>
          <p:spPr>
            <a:xfrm>
              <a:off x="3441685" y="6038272"/>
              <a:ext cx="2328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 M</a:t>
              </a:r>
            </a:p>
          </p:txBody>
        </p:sp>
        <p:sp>
          <p:nvSpPr>
            <p:cNvPr id="183" name="tx183"/>
            <p:cNvSpPr/>
            <p:nvPr/>
          </p:nvSpPr>
          <p:spPr>
            <a:xfrm>
              <a:off x="5664690" y="603786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84" name="tx184"/>
            <p:cNvSpPr/>
            <p:nvPr/>
          </p:nvSpPr>
          <p:spPr>
            <a:xfrm>
              <a:off x="7926541" y="603786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85" name="tx185"/>
            <p:cNvSpPr/>
            <p:nvPr/>
          </p:nvSpPr>
          <p:spPr>
            <a:xfrm>
              <a:off x="4107522" y="617306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6" name="tx18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7" name="tx187"/>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(97%) was lower than in 2019 (99%).
The number of children vaccinated with DTP3 decreased 41% compared to in 2019.
The number of surviving infants decreased approximately 40% compared to in 2019.
In 2024, 5.9m fewer children were vaccinated than in 2019.
In 2024, there were 5.8m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941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690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4439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8159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95650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9314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1198678"/>
              <a:ext cx="249522" cy="2808006"/>
            </a:xfrm>
            <a:prstGeom prst="rect">
              <a:avLst/>
            </a:prstGeom>
            <a:solidFill>
              <a:srgbClr val="E2231A">
                <a:alpha val="100000"/>
              </a:srgbClr>
            </a:solidFill>
          </p:spPr>
          <p:txBody>
            <a:bodyPr/>
            <a:lstStyle/>
            <a:p/>
          </p:txBody>
        </p:sp>
        <p:sp>
          <p:nvSpPr>
            <p:cNvPr id="23" name="rc23"/>
            <p:cNvSpPr/>
            <p:nvPr/>
          </p:nvSpPr>
          <p:spPr>
            <a:xfrm>
              <a:off x="1573521" y="1515234"/>
              <a:ext cx="249522" cy="2491450"/>
            </a:xfrm>
            <a:prstGeom prst="rect">
              <a:avLst/>
            </a:prstGeom>
            <a:solidFill>
              <a:srgbClr val="E2231A">
                <a:alpha val="100000"/>
              </a:srgbClr>
            </a:solidFill>
          </p:spPr>
          <p:txBody>
            <a:bodyPr/>
            <a:lstStyle/>
            <a:p/>
          </p:txBody>
        </p:sp>
        <p:sp>
          <p:nvSpPr>
            <p:cNvPr id="24" name="rc24"/>
            <p:cNvSpPr/>
            <p:nvPr/>
          </p:nvSpPr>
          <p:spPr>
            <a:xfrm>
              <a:off x="1850769" y="1542236"/>
              <a:ext cx="249522" cy="2464448"/>
            </a:xfrm>
            <a:prstGeom prst="rect">
              <a:avLst/>
            </a:prstGeom>
            <a:solidFill>
              <a:srgbClr val="E2231A">
                <a:alpha val="100000"/>
              </a:srgbClr>
            </a:solidFill>
          </p:spPr>
          <p:txBody>
            <a:bodyPr/>
            <a:lstStyle/>
            <a:p/>
          </p:txBody>
        </p:sp>
        <p:sp>
          <p:nvSpPr>
            <p:cNvPr id="25" name="rc25"/>
            <p:cNvSpPr/>
            <p:nvPr/>
          </p:nvSpPr>
          <p:spPr>
            <a:xfrm>
              <a:off x="2128016" y="1562744"/>
              <a:ext cx="249522" cy="2443940"/>
            </a:xfrm>
            <a:prstGeom prst="rect">
              <a:avLst/>
            </a:prstGeom>
            <a:solidFill>
              <a:srgbClr val="E2231A">
                <a:alpha val="100000"/>
              </a:srgbClr>
            </a:solidFill>
          </p:spPr>
          <p:txBody>
            <a:bodyPr/>
            <a:lstStyle/>
            <a:p/>
          </p:txBody>
        </p:sp>
        <p:sp>
          <p:nvSpPr>
            <p:cNvPr id="26" name="rc26"/>
            <p:cNvSpPr/>
            <p:nvPr/>
          </p:nvSpPr>
          <p:spPr>
            <a:xfrm>
              <a:off x="2405264" y="1688133"/>
              <a:ext cx="249522" cy="2318551"/>
            </a:xfrm>
            <a:prstGeom prst="rect">
              <a:avLst/>
            </a:prstGeom>
            <a:solidFill>
              <a:srgbClr val="E2231A">
                <a:alpha val="100000"/>
              </a:srgbClr>
            </a:solidFill>
          </p:spPr>
          <p:txBody>
            <a:bodyPr/>
            <a:lstStyle/>
            <a:p/>
          </p:txBody>
        </p:sp>
        <p:sp>
          <p:nvSpPr>
            <p:cNvPr id="27" name="rc27"/>
            <p:cNvSpPr/>
            <p:nvPr/>
          </p:nvSpPr>
          <p:spPr>
            <a:xfrm>
              <a:off x="2682512" y="1664596"/>
              <a:ext cx="249522" cy="2342089"/>
            </a:xfrm>
            <a:prstGeom prst="rect">
              <a:avLst/>
            </a:prstGeom>
            <a:solidFill>
              <a:srgbClr val="E2231A">
                <a:alpha val="100000"/>
              </a:srgbClr>
            </a:solidFill>
          </p:spPr>
          <p:txBody>
            <a:bodyPr/>
            <a:lstStyle/>
            <a:p/>
          </p:txBody>
        </p:sp>
        <p:sp>
          <p:nvSpPr>
            <p:cNvPr id="28" name="rc28"/>
            <p:cNvSpPr/>
            <p:nvPr/>
          </p:nvSpPr>
          <p:spPr>
            <a:xfrm>
              <a:off x="2959759" y="2815218"/>
              <a:ext cx="249522" cy="1191466"/>
            </a:xfrm>
            <a:prstGeom prst="rect">
              <a:avLst/>
            </a:prstGeom>
            <a:solidFill>
              <a:srgbClr val="E2231A">
                <a:alpha val="100000"/>
              </a:srgbClr>
            </a:solidFill>
          </p:spPr>
          <p:txBody>
            <a:bodyPr/>
            <a:lstStyle/>
            <a:p/>
          </p:txBody>
        </p:sp>
        <p:sp>
          <p:nvSpPr>
            <p:cNvPr id="29" name="rc29"/>
            <p:cNvSpPr/>
            <p:nvPr/>
          </p:nvSpPr>
          <p:spPr>
            <a:xfrm>
              <a:off x="3237007" y="2963818"/>
              <a:ext cx="249522" cy="1042866"/>
            </a:xfrm>
            <a:prstGeom prst="rect">
              <a:avLst/>
            </a:prstGeom>
            <a:solidFill>
              <a:srgbClr val="E2231A">
                <a:alpha val="100000"/>
              </a:srgbClr>
            </a:solidFill>
          </p:spPr>
          <p:txBody>
            <a:bodyPr/>
            <a:lstStyle/>
            <a:p/>
          </p:txBody>
        </p:sp>
        <p:sp>
          <p:nvSpPr>
            <p:cNvPr id="30" name="rc30"/>
            <p:cNvSpPr/>
            <p:nvPr/>
          </p:nvSpPr>
          <p:spPr>
            <a:xfrm>
              <a:off x="3514255" y="3469208"/>
              <a:ext cx="249522" cy="537476"/>
            </a:xfrm>
            <a:prstGeom prst="rect">
              <a:avLst/>
            </a:prstGeom>
            <a:solidFill>
              <a:srgbClr val="E2231A">
                <a:alpha val="100000"/>
              </a:srgbClr>
            </a:solidFill>
          </p:spPr>
          <p:txBody>
            <a:bodyPr/>
            <a:lstStyle/>
            <a:p/>
          </p:txBody>
        </p:sp>
        <p:sp>
          <p:nvSpPr>
            <p:cNvPr id="31" name="rc31"/>
            <p:cNvSpPr/>
            <p:nvPr/>
          </p:nvSpPr>
          <p:spPr>
            <a:xfrm>
              <a:off x="3791502" y="3824086"/>
              <a:ext cx="249522" cy="182599"/>
            </a:xfrm>
            <a:prstGeom prst="rect">
              <a:avLst/>
            </a:prstGeom>
            <a:solidFill>
              <a:srgbClr val="E2231A">
                <a:alpha val="100000"/>
              </a:srgbClr>
            </a:solidFill>
          </p:spPr>
          <p:txBody>
            <a:bodyPr/>
            <a:lstStyle/>
            <a:p/>
          </p:txBody>
        </p:sp>
        <p:sp>
          <p:nvSpPr>
            <p:cNvPr id="32" name="rc32"/>
            <p:cNvSpPr/>
            <p:nvPr/>
          </p:nvSpPr>
          <p:spPr>
            <a:xfrm>
              <a:off x="4068750" y="3825116"/>
              <a:ext cx="249522" cy="181568"/>
            </a:xfrm>
            <a:prstGeom prst="rect">
              <a:avLst/>
            </a:prstGeom>
            <a:solidFill>
              <a:srgbClr val="E2231A">
                <a:alpha val="100000"/>
              </a:srgbClr>
            </a:solidFill>
          </p:spPr>
          <p:txBody>
            <a:bodyPr/>
            <a:lstStyle/>
            <a:p/>
          </p:txBody>
        </p:sp>
        <p:sp>
          <p:nvSpPr>
            <p:cNvPr id="33" name="rc33"/>
            <p:cNvSpPr/>
            <p:nvPr/>
          </p:nvSpPr>
          <p:spPr>
            <a:xfrm>
              <a:off x="4345998" y="3825846"/>
              <a:ext cx="249522" cy="180839"/>
            </a:xfrm>
            <a:prstGeom prst="rect">
              <a:avLst/>
            </a:prstGeom>
            <a:solidFill>
              <a:srgbClr val="E2231A">
                <a:alpha val="100000"/>
              </a:srgbClr>
            </a:solidFill>
          </p:spPr>
          <p:txBody>
            <a:bodyPr/>
            <a:lstStyle/>
            <a:p/>
          </p:txBody>
        </p:sp>
        <p:sp>
          <p:nvSpPr>
            <p:cNvPr id="34" name="rc34"/>
            <p:cNvSpPr/>
            <p:nvPr/>
          </p:nvSpPr>
          <p:spPr>
            <a:xfrm>
              <a:off x="4623245" y="3811263"/>
              <a:ext cx="249522" cy="195421"/>
            </a:xfrm>
            <a:prstGeom prst="rect">
              <a:avLst/>
            </a:prstGeom>
            <a:solidFill>
              <a:srgbClr val="E2231A">
                <a:alpha val="100000"/>
              </a:srgbClr>
            </a:solidFill>
          </p:spPr>
          <p:txBody>
            <a:bodyPr/>
            <a:lstStyle/>
            <a:p/>
          </p:txBody>
        </p:sp>
        <p:sp>
          <p:nvSpPr>
            <p:cNvPr id="35" name="rc35"/>
            <p:cNvSpPr/>
            <p:nvPr/>
          </p:nvSpPr>
          <p:spPr>
            <a:xfrm>
              <a:off x="4900493" y="3820767"/>
              <a:ext cx="249522" cy="185917"/>
            </a:xfrm>
            <a:prstGeom prst="rect">
              <a:avLst/>
            </a:prstGeom>
            <a:solidFill>
              <a:srgbClr val="E2231A">
                <a:alpha val="100000"/>
              </a:srgbClr>
            </a:solidFill>
          </p:spPr>
          <p:txBody>
            <a:bodyPr/>
            <a:lstStyle/>
            <a:p/>
          </p:txBody>
        </p:sp>
        <p:sp>
          <p:nvSpPr>
            <p:cNvPr id="36" name="rc36"/>
            <p:cNvSpPr/>
            <p:nvPr/>
          </p:nvSpPr>
          <p:spPr>
            <a:xfrm>
              <a:off x="5177741" y="3815842"/>
              <a:ext cx="249522" cy="190842"/>
            </a:xfrm>
            <a:prstGeom prst="rect">
              <a:avLst/>
            </a:prstGeom>
            <a:solidFill>
              <a:srgbClr val="E2231A">
                <a:alpha val="100000"/>
              </a:srgbClr>
            </a:solidFill>
          </p:spPr>
          <p:txBody>
            <a:bodyPr/>
            <a:lstStyle/>
            <a:p/>
          </p:txBody>
        </p:sp>
        <p:sp>
          <p:nvSpPr>
            <p:cNvPr id="37" name="rc37"/>
            <p:cNvSpPr/>
            <p:nvPr/>
          </p:nvSpPr>
          <p:spPr>
            <a:xfrm>
              <a:off x="5454988" y="3828457"/>
              <a:ext cx="249522" cy="178228"/>
            </a:xfrm>
            <a:prstGeom prst="rect">
              <a:avLst/>
            </a:prstGeom>
            <a:solidFill>
              <a:srgbClr val="E2231A">
                <a:alpha val="100000"/>
              </a:srgbClr>
            </a:solidFill>
          </p:spPr>
          <p:txBody>
            <a:bodyPr/>
            <a:lstStyle/>
            <a:p/>
          </p:txBody>
        </p:sp>
        <p:sp>
          <p:nvSpPr>
            <p:cNvPr id="38" name="rc38"/>
            <p:cNvSpPr/>
            <p:nvPr/>
          </p:nvSpPr>
          <p:spPr>
            <a:xfrm>
              <a:off x="5732236" y="3820103"/>
              <a:ext cx="249522" cy="186581"/>
            </a:xfrm>
            <a:prstGeom prst="rect">
              <a:avLst/>
            </a:prstGeom>
            <a:solidFill>
              <a:srgbClr val="E2231A">
                <a:alpha val="100000"/>
              </a:srgbClr>
            </a:solidFill>
          </p:spPr>
          <p:txBody>
            <a:bodyPr/>
            <a:lstStyle/>
            <a:p/>
          </p:txBody>
        </p:sp>
        <p:sp>
          <p:nvSpPr>
            <p:cNvPr id="39" name="rc39"/>
            <p:cNvSpPr/>
            <p:nvPr/>
          </p:nvSpPr>
          <p:spPr>
            <a:xfrm>
              <a:off x="6009484" y="3820709"/>
              <a:ext cx="249522" cy="185975"/>
            </a:xfrm>
            <a:prstGeom prst="rect">
              <a:avLst/>
            </a:prstGeom>
            <a:solidFill>
              <a:srgbClr val="E2231A">
                <a:alpha val="100000"/>
              </a:srgbClr>
            </a:solidFill>
          </p:spPr>
          <p:txBody>
            <a:bodyPr/>
            <a:lstStyle/>
            <a:p/>
          </p:txBody>
        </p:sp>
        <p:sp>
          <p:nvSpPr>
            <p:cNvPr id="40" name="rc40"/>
            <p:cNvSpPr/>
            <p:nvPr/>
          </p:nvSpPr>
          <p:spPr>
            <a:xfrm>
              <a:off x="6286731" y="3850208"/>
              <a:ext cx="249522" cy="156476"/>
            </a:xfrm>
            <a:prstGeom prst="rect">
              <a:avLst/>
            </a:prstGeom>
            <a:solidFill>
              <a:srgbClr val="E2231A">
                <a:alpha val="100000"/>
              </a:srgbClr>
            </a:solidFill>
          </p:spPr>
          <p:txBody>
            <a:bodyPr/>
            <a:lstStyle/>
            <a:p/>
          </p:txBody>
        </p:sp>
        <p:sp>
          <p:nvSpPr>
            <p:cNvPr id="41" name="rc41"/>
            <p:cNvSpPr/>
            <p:nvPr/>
          </p:nvSpPr>
          <p:spPr>
            <a:xfrm>
              <a:off x="6563979" y="3857698"/>
              <a:ext cx="249522" cy="148986"/>
            </a:xfrm>
            <a:prstGeom prst="rect">
              <a:avLst/>
            </a:prstGeom>
            <a:solidFill>
              <a:srgbClr val="E2231A">
                <a:alpha val="100000"/>
              </a:srgbClr>
            </a:solidFill>
          </p:spPr>
          <p:txBody>
            <a:bodyPr/>
            <a:lstStyle/>
            <a:p/>
          </p:txBody>
        </p:sp>
        <p:sp>
          <p:nvSpPr>
            <p:cNvPr id="42" name="rc42"/>
            <p:cNvSpPr/>
            <p:nvPr/>
          </p:nvSpPr>
          <p:spPr>
            <a:xfrm>
              <a:off x="6841227" y="3885913"/>
              <a:ext cx="249522" cy="120771"/>
            </a:xfrm>
            <a:prstGeom prst="rect">
              <a:avLst/>
            </a:prstGeom>
            <a:solidFill>
              <a:srgbClr val="E2231A">
                <a:alpha val="100000"/>
              </a:srgbClr>
            </a:solidFill>
          </p:spPr>
          <p:txBody>
            <a:bodyPr/>
            <a:lstStyle/>
            <a:p/>
          </p:txBody>
        </p:sp>
        <p:sp>
          <p:nvSpPr>
            <p:cNvPr id="43" name="rc43"/>
            <p:cNvSpPr/>
            <p:nvPr/>
          </p:nvSpPr>
          <p:spPr>
            <a:xfrm>
              <a:off x="7118474" y="3899971"/>
              <a:ext cx="249522" cy="106713"/>
            </a:xfrm>
            <a:prstGeom prst="rect">
              <a:avLst/>
            </a:prstGeom>
            <a:solidFill>
              <a:srgbClr val="E2231A">
                <a:alpha val="100000"/>
              </a:srgbClr>
            </a:solidFill>
          </p:spPr>
          <p:txBody>
            <a:bodyPr/>
            <a:lstStyle/>
            <a:p/>
          </p:txBody>
        </p:sp>
        <p:sp>
          <p:nvSpPr>
            <p:cNvPr id="44" name="rc44"/>
            <p:cNvSpPr/>
            <p:nvPr/>
          </p:nvSpPr>
          <p:spPr>
            <a:xfrm>
              <a:off x="7395722" y="3910204"/>
              <a:ext cx="249522" cy="96480"/>
            </a:xfrm>
            <a:prstGeom prst="rect">
              <a:avLst/>
            </a:prstGeom>
            <a:solidFill>
              <a:srgbClr val="E2231A">
                <a:alpha val="100000"/>
              </a:srgbClr>
            </a:solidFill>
          </p:spPr>
          <p:txBody>
            <a:bodyPr/>
            <a:lstStyle/>
            <a:p/>
          </p:txBody>
        </p:sp>
        <p:sp>
          <p:nvSpPr>
            <p:cNvPr id="45" name="rc45"/>
            <p:cNvSpPr/>
            <p:nvPr/>
          </p:nvSpPr>
          <p:spPr>
            <a:xfrm>
              <a:off x="7672970" y="3552529"/>
              <a:ext cx="249522" cy="454155"/>
            </a:xfrm>
            <a:prstGeom prst="rect">
              <a:avLst/>
            </a:prstGeom>
            <a:solidFill>
              <a:srgbClr val="E2231A">
                <a:alpha val="100000"/>
              </a:srgbClr>
            </a:solidFill>
          </p:spPr>
          <p:txBody>
            <a:bodyPr/>
            <a:lstStyle/>
            <a:p/>
          </p:txBody>
        </p:sp>
        <p:sp>
          <p:nvSpPr>
            <p:cNvPr id="46" name="rc46"/>
            <p:cNvSpPr/>
            <p:nvPr/>
          </p:nvSpPr>
          <p:spPr>
            <a:xfrm>
              <a:off x="7950217" y="3557006"/>
              <a:ext cx="249522" cy="449678"/>
            </a:xfrm>
            <a:prstGeom prst="rect">
              <a:avLst/>
            </a:prstGeom>
            <a:solidFill>
              <a:srgbClr val="E2231A">
                <a:alpha val="100000"/>
              </a:srgbClr>
            </a:solidFill>
          </p:spPr>
          <p:txBody>
            <a:bodyPr/>
            <a:lstStyle/>
            <a:p/>
          </p:txBody>
        </p:sp>
        <p:sp>
          <p:nvSpPr>
            <p:cNvPr id="47" name="rc47"/>
            <p:cNvSpPr/>
            <p:nvPr/>
          </p:nvSpPr>
          <p:spPr>
            <a:xfrm>
              <a:off x="2682512" y="1405635"/>
              <a:ext cx="249522" cy="258961"/>
            </a:xfrm>
            <a:prstGeom prst="rect">
              <a:avLst/>
            </a:prstGeom>
            <a:solidFill>
              <a:srgbClr val="B3B3B3">
                <a:alpha val="100000"/>
              </a:srgbClr>
            </a:solidFill>
          </p:spPr>
          <p:txBody>
            <a:bodyPr/>
            <a:lstStyle/>
            <a:p/>
          </p:txBody>
        </p:sp>
        <p:sp>
          <p:nvSpPr>
            <p:cNvPr id="48" name="rc48"/>
            <p:cNvSpPr/>
            <p:nvPr/>
          </p:nvSpPr>
          <p:spPr>
            <a:xfrm>
              <a:off x="3237007" y="2682534"/>
              <a:ext cx="249522" cy="281284"/>
            </a:xfrm>
            <a:prstGeom prst="rect">
              <a:avLst/>
            </a:prstGeom>
            <a:solidFill>
              <a:srgbClr val="B3B3B3">
                <a:alpha val="100000"/>
              </a:srgbClr>
            </a:solidFill>
          </p:spPr>
          <p:txBody>
            <a:bodyPr/>
            <a:lstStyle/>
            <a:p/>
          </p:txBody>
        </p:sp>
        <p:sp>
          <p:nvSpPr>
            <p:cNvPr id="49" name="rc49"/>
            <p:cNvSpPr/>
            <p:nvPr/>
          </p:nvSpPr>
          <p:spPr>
            <a:xfrm>
              <a:off x="3514255" y="3167771"/>
              <a:ext cx="249522" cy="301436"/>
            </a:xfrm>
            <a:prstGeom prst="rect">
              <a:avLst/>
            </a:prstGeom>
            <a:solidFill>
              <a:srgbClr val="B3B3B3">
                <a:alpha val="100000"/>
              </a:srgbClr>
            </a:solidFill>
          </p:spPr>
          <p:txBody>
            <a:bodyPr/>
            <a:lstStyle/>
            <a:p/>
          </p:txBody>
        </p:sp>
        <p:sp>
          <p:nvSpPr>
            <p:cNvPr id="50" name="rc50"/>
            <p:cNvSpPr/>
            <p:nvPr/>
          </p:nvSpPr>
          <p:spPr>
            <a:xfrm>
              <a:off x="3791502" y="3664594"/>
              <a:ext cx="249522" cy="159491"/>
            </a:xfrm>
            <a:prstGeom prst="rect">
              <a:avLst/>
            </a:prstGeom>
            <a:solidFill>
              <a:srgbClr val="B3B3B3">
                <a:alpha val="100000"/>
              </a:srgbClr>
            </a:solidFill>
          </p:spPr>
          <p:txBody>
            <a:bodyPr/>
            <a:lstStyle/>
            <a:p/>
          </p:txBody>
        </p:sp>
        <p:sp>
          <p:nvSpPr>
            <p:cNvPr id="51" name="rc51"/>
            <p:cNvSpPr/>
            <p:nvPr/>
          </p:nvSpPr>
          <p:spPr>
            <a:xfrm>
              <a:off x="5454988" y="3816582"/>
              <a:ext cx="249522" cy="11874"/>
            </a:xfrm>
            <a:prstGeom prst="rect">
              <a:avLst/>
            </a:prstGeom>
            <a:solidFill>
              <a:srgbClr val="B3B3B3">
                <a:alpha val="100000"/>
              </a:srgbClr>
            </a:solidFill>
          </p:spPr>
          <p:txBody>
            <a:bodyPr/>
            <a:lstStyle/>
            <a:p/>
          </p:txBody>
        </p:sp>
        <p:sp>
          <p:nvSpPr>
            <p:cNvPr id="52" name="rc52"/>
            <p:cNvSpPr/>
            <p:nvPr/>
          </p:nvSpPr>
          <p:spPr>
            <a:xfrm>
              <a:off x="5732236" y="3818881"/>
              <a:ext cx="249522" cy="1221"/>
            </a:xfrm>
            <a:prstGeom prst="rect">
              <a:avLst/>
            </a:prstGeom>
            <a:solidFill>
              <a:srgbClr val="B3B3B3">
                <a:alpha val="100000"/>
              </a:srgbClr>
            </a:solidFill>
          </p:spPr>
          <p:txBody>
            <a:bodyPr/>
            <a:lstStyle/>
            <a:p/>
          </p:txBody>
        </p:sp>
        <p:sp>
          <p:nvSpPr>
            <p:cNvPr id="53" name="rc53"/>
            <p:cNvSpPr/>
            <p:nvPr/>
          </p:nvSpPr>
          <p:spPr>
            <a:xfrm>
              <a:off x="6286731" y="3824728"/>
              <a:ext cx="249522" cy="25479"/>
            </a:xfrm>
            <a:prstGeom prst="rect">
              <a:avLst/>
            </a:prstGeom>
            <a:solidFill>
              <a:srgbClr val="B3B3B3">
                <a:alpha val="100000"/>
              </a:srgbClr>
            </a:solidFill>
          </p:spPr>
          <p:txBody>
            <a:bodyPr/>
            <a:lstStyle/>
            <a:p/>
          </p:txBody>
        </p:sp>
        <p:sp>
          <p:nvSpPr>
            <p:cNvPr id="54" name="rc54"/>
            <p:cNvSpPr/>
            <p:nvPr/>
          </p:nvSpPr>
          <p:spPr>
            <a:xfrm>
              <a:off x="6563979" y="3634976"/>
              <a:ext cx="249522" cy="222722"/>
            </a:xfrm>
            <a:prstGeom prst="rect">
              <a:avLst/>
            </a:prstGeom>
            <a:solidFill>
              <a:srgbClr val="B3B3B3">
                <a:alpha val="100000"/>
              </a:srgbClr>
            </a:solidFill>
          </p:spPr>
          <p:txBody>
            <a:bodyPr/>
            <a:lstStyle/>
            <a:p/>
          </p:txBody>
        </p:sp>
        <p:sp>
          <p:nvSpPr>
            <p:cNvPr id="55" name="rc55"/>
            <p:cNvSpPr/>
            <p:nvPr/>
          </p:nvSpPr>
          <p:spPr>
            <a:xfrm>
              <a:off x="6841227" y="3835875"/>
              <a:ext cx="249522" cy="50037"/>
            </a:xfrm>
            <a:prstGeom prst="rect">
              <a:avLst/>
            </a:prstGeom>
            <a:solidFill>
              <a:srgbClr val="B3B3B3">
                <a:alpha val="100000"/>
              </a:srgbClr>
            </a:solidFill>
          </p:spPr>
          <p:txBody>
            <a:bodyPr/>
            <a:lstStyle/>
            <a:p/>
          </p:txBody>
        </p:sp>
        <p:sp>
          <p:nvSpPr>
            <p:cNvPr id="56" name="rc56"/>
            <p:cNvSpPr/>
            <p:nvPr/>
          </p:nvSpPr>
          <p:spPr>
            <a:xfrm>
              <a:off x="7118474" y="3854345"/>
              <a:ext cx="249522" cy="45625"/>
            </a:xfrm>
            <a:prstGeom prst="rect">
              <a:avLst/>
            </a:prstGeom>
            <a:solidFill>
              <a:srgbClr val="B3B3B3">
                <a:alpha val="100000"/>
              </a:srgbClr>
            </a:solidFill>
          </p:spPr>
          <p:txBody>
            <a:bodyPr/>
            <a:lstStyle/>
            <a:p/>
          </p:txBody>
        </p:sp>
        <p:sp>
          <p:nvSpPr>
            <p:cNvPr id="57" name="rc57"/>
            <p:cNvSpPr/>
            <p:nvPr/>
          </p:nvSpPr>
          <p:spPr>
            <a:xfrm>
              <a:off x="7395722" y="3872144"/>
              <a:ext cx="249522" cy="38060"/>
            </a:xfrm>
            <a:prstGeom prst="rect">
              <a:avLst/>
            </a:prstGeom>
            <a:solidFill>
              <a:srgbClr val="B3B3B3">
                <a:alpha val="100000"/>
              </a:srgbClr>
            </a:solidFill>
          </p:spPr>
          <p:txBody>
            <a:bodyPr/>
            <a:lstStyle/>
            <a:p/>
          </p:txBody>
        </p:sp>
        <p:sp>
          <p:nvSpPr>
            <p:cNvPr id="58" name="rc58"/>
            <p:cNvSpPr/>
            <p:nvPr/>
          </p:nvSpPr>
          <p:spPr>
            <a:xfrm>
              <a:off x="7672970" y="3439533"/>
              <a:ext cx="249522" cy="112996"/>
            </a:xfrm>
            <a:prstGeom prst="rect">
              <a:avLst/>
            </a:prstGeom>
            <a:solidFill>
              <a:srgbClr val="B3B3B3">
                <a:alpha val="100000"/>
              </a:srgbClr>
            </a:solidFill>
          </p:spPr>
          <p:txBody>
            <a:bodyPr/>
            <a:lstStyle/>
            <a:p/>
          </p:txBody>
        </p:sp>
        <p:sp>
          <p:nvSpPr>
            <p:cNvPr id="59" name="rc59"/>
            <p:cNvSpPr/>
            <p:nvPr/>
          </p:nvSpPr>
          <p:spPr>
            <a:xfrm>
              <a:off x="7950217" y="3500404"/>
              <a:ext cx="249522" cy="56601"/>
            </a:xfrm>
            <a:prstGeom prst="rect">
              <a:avLst/>
            </a:prstGeom>
            <a:solidFill>
              <a:srgbClr val="B3B3B3">
                <a:alpha val="100000"/>
              </a:srgbClr>
            </a:solidFill>
          </p:spPr>
          <p:txBody>
            <a:bodyPr/>
            <a:lstStyle/>
            <a:p/>
          </p:txBody>
        </p:sp>
        <p:sp>
          <p:nvSpPr>
            <p:cNvPr id="60" name="pl60"/>
            <p:cNvSpPr/>
            <p:nvPr/>
          </p:nvSpPr>
          <p:spPr>
            <a:xfrm>
              <a:off x="1421035" y="1226758"/>
              <a:ext cx="6653943" cy="421200"/>
            </a:xfrm>
            <a:custGeom>
              <a:avLst/>
              <a:pathLst>
                <a:path w="6653943" h="421200">
                  <a:moveTo>
                    <a:pt x="0" y="421200"/>
                  </a:moveTo>
                  <a:lnTo>
                    <a:pt x="277247" y="393120"/>
                  </a:lnTo>
                  <a:lnTo>
                    <a:pt x="554495" y="393120"/>
                  </a:lnTo>
                  <a:lnTo>
                    <a:pt x="831742" y="393120"/>
                  </a:lnTo>
                  <a:lnTo>
                    <a:pt x="1108990" y="365040"/>
                  </a:lnTo>
                  <a:lnTo>
                    <a:pt x="1386238" y="365040"/>
                  </a:lnTo>
                  <a:lnTo>
                    <a:pt x="1663485" y="168480"/>
                  </a:lnTo>
                  <a:lnTo>
                    <a:pt x="1940733" y="140400"/>
                  </a:lnTo>
                  <a:lnTo>
                    <a:pt x="2217981" y="5616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112320"/>
                  </a:lnTo>
                  <a:lnTo>
                    <a:pt x="6653943" y="112320"/>
                  </a:lnTo>
                </a:path>
              </a:pathLst>
            </a:custGeom>
            <a:ln w="27101" cap="flat">
              <a:solidFill>
                <a:srgbClr val="0058AB">
                  <a:alpha val="100000"/>
                </a:srgbClr>
              </a:solidFill>
              <a:prstDash val="solid"/>
              <a:round/>
            </a:ln>
          </p:spPr>
          <p:txBody>
            <a:bodyPr/>
            <a:lstStyle/>
            <a:p/>
          </p:txBody>
        </p:sp>
        <p:sp>
          <p:nvSpPr>
            <p:cNvPr id="61" name="pl61"/>
            <p:cNvSpPr/>
            <p:nvPr/>
          </p:nvSpPr>
          <p:spPr>
            <a:xfrm>
              <a:off x="2807273" y="1226758"/>
              <a:ext cx="5267705" cy="421200"/>
            </a:xfrm>
            <a:custGeom>
              <a:avLst/>
              <a:pathLst>
                <a:path w="5267705" h="421200">
                  <a:moveTo>
                    <a:pt x="0" y="421200"/>
                  </a:moveTo>
                  <a:lnTo>
                    <a:pt x="277247" y="140400"/>
                  </a:lnTo>
                  <a:lnTo>
                    <a:pt x="554495" y="196560"/>
                  </a:lnTo>
                  <a:lnTo>
                    <a:pt x="831742" y="112320"/>
                  </a:lnTo>
                  <a:lnTo>
                    <a:pt x="1108990" y="28080"/>
                  </a:lnTo>
                  <a:lnTo>
                    <a:pt x="1386238" y="0"/>
                  </a:lnTo>
                  <a:lnTo>
                    <a:pt x="1663485" y="0"/>
                  </a:lnTo>
                  <a:lnTo>
                    <a:pt x="1940733" y="0"/>
                  </a:lnTo>
                  <a:lnTo>
                    <a:pt x="2217981" y="0"/>
                  </a:lnTo>
                  <a:lnTo>
                    <a:pt x="2495228" y="0"/>
                  </a:lnTo>
                  <a:lnTo>
                    <a:pt x="2772476" y="0"/>
                  </a:lnTo>
                  <a:lnTo>
                    <a:pt x="3049724" y="0"/>
                  </a:lnTo>
                  <a:lnTo>
                    <a:pt x="3326971" y="0"/>
                  </a:lnTo>
                  <a:lnTo>
                    <a:pt x="3604219" y="0"/>
                  </a:lnTo>
                  <a:lnTo>
                    <a:pt x="3881467" y="28080"/>
                  </a:lnTo>
                  <a:lnTo>
                    <a:pt x="4158714" y="0"/>
                  </a:lnTo>
                  <a:lnTo>
                    <a:pt x="4435962" y="0"/>
                  </a:lnTo>
                  <a:lnTo>
                    <a:pt x="4713210" y="0"/>
                  </a:lnTo>
                  <a:lnTo>
                    <a:pt x="4990457" y="112320"/>
                  </a:lnTo>
                  <a:lnTo>
                    <a:pt x="5267705" y="112320"/>
                  </a:lnTo>
                </a:path>
              </a:pathLst>
            </a:custGeom>
            <a:ln w="27101" cap="flat">
              <a:solidFill>
                <a:srgbClr val="333333">
                  <a:alpha val="100000"/>
                </a:srgbClr>
              </a:solidFill>
              <a:prstDash val="solid"/>
              <a:round/>
            </a:ln>
          </p:spPr>
          <p:txBody>
            <a:bodyPr/>
            <a:lstStyle/>
            <a:p/>
          </p:txBody>
        </p:sp>
        <p:sp>
          <p:nvSpPr>
            <p:cNvPr id="62" name="tx62"/>
            <p:cNvSpPr/>
            <p:nvPr/>
          </p:nvSpPr>
          <p:spPr>
            <a:xfrm>
              <a:off x="6618402"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3" name="tx63"/>
            <p:cNvSpPr/>
            <p:nvPr/>
          </p:nvSpPr>
          <p:spPr>
            <a:xfrm>
              <a:off x="6895650"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4" name="tx64"/>
            <p:cNvSpPr/>
            <p:nvPr/>
          </p:nvSpPr>
          <p:spPr>
            <a:xfrm>
              <a:off x="7172898"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5" name="tx65"/>
            <p:cNvSpPr/>
            <p:nvPr/>
          </p:nvSpPr>
          <p:spPr>
            <a:xfrm>
              <a:off x="7450145"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6" name="tx66"/>
            <p:cNvSpPr/>
            <p:nvPr/>
          </p:nvSpPr>
          <p:spPr>
            <a:xfrm>
              <a:off x="7727393"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67" name="tx67"/>
            <p:cNvSpPr/>
            <p:nvPr/>
          </p:nvSpPr>
          <p:spPr>
            <a:xfrm>
              <a:off x="8004641"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68" name="tx68"/>
            <p:cNvSpPr/>
            <p:nvPr/>
          </p:nvSpPr>
          <p:spPr>
            <a:xfrm>
              <a:off x="6618402" y="13162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98</a:t>
              </a:r>
            </a:p>
          </p:txBody>
        </p:sp>
        <p:sp>
          <p:nvSpPr>
            <p:cNvPr id="69" name="tx69"/>
            <p:cNvSpPr/>
            <p:nvPr/>
          </p:nvSpPr>
          <p:spPr>
            <a:xfrm>
              <a:off x="6895650"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0" name="tx70"/>
            <p:cNvSpPr/>
            <p:nvPr/>
          </p:nvSpPr>
          <p:spPr>
            <a:xfrm>
              <a:off x="7172898"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1" name="tx71"/>
            <p:cNvSpPr/>
            <p:nvPr/>
          </p:nvSpPr>
          <p:spPr>
            <a:xfrm>
              <a:off x="7450145"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2" name="tx72"/>
            <p:cNvSpPr/>
            <p:nvPr/>
          </p:nvSpPr>
          <p:spPr>
            <a:xfrm>
              <a:off x="7727393" y="14005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95</a:t>
              </a:r>
            </a:p>
          </p:txBody>
        </p:sp>
        <p:sp>
          <p:nvSpPr>
            <p:cNvPr id="73" name="tx73"/>
            <p:cNvSpPr/>
            <p:nvPr/>
          </p:nvSpPr>
          <p:spPr>
            <a:xfrm>
              <a:off x="8004641" y="14005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95</a:t>
              </a:r>
            </a:p>
          </p:txBody>
        </p:sp>
        <p:sp>
          <p:nvSpPr>
            <p:cNvPr id="74" name="tx74"/>
            <p:cNvSpPr/>
            <p:nvPr/>
          </p:nvSpPr>
          <p:spPr>
            <a:xfrm>
              <a:off x="1345686" y="256356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75" name="tx75"/>
            <p:cNvSpPr/>
            <p:nvPr/>
          </p:nvSpPr>
          <p:spPr>
            <a:xfrm>
              <a:off x="2731924" y="279514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76" name="tx76"/>
            <p:cNvSpPr/>
            <p:nvPr/>
          </p:nvSpPr>
          <p:spPr>
            <a:xfrm>
              <a:off x="4118163" y="387546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77" name="tx77"/>
            <p:cNvSpPr/>
            <p:nvPr/>
          </p:nvSpPr>
          <p:spPr>
            <a:xfrm>
              <a:off x="5504401" y="387713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78" name="tx78"/>
            <p:cNvSpPr/>
            <p:nvPr/>
          </p:nvSpPr>
          <p:spPr>
            <a:xfrm>
              <a:off x="6613391" y="389175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79" name="tx79"/>
            <p:cNvSpPr/>
            <p:nvPr/>
          </p:nvSpPr>
          <p:spPr>
            <a:xfrm>
              <a:off x="6890639" y="390585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80" name="tx80"/>
            <p:cNvSpPr/>
            <p:nvPr/>
          </p:nvSpPr>
          <p:spPr>
            <a:xfrm>
              <a:off x="7167887" y="391288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81" name="tx81"/>
            <p:cNvSpPr/>
            <p:nvPr/>
          </p:nvSpPr>
          <p:spPr>
            <a:xfrm>
              <a:off x="7445134" y="391800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82" name="tx82"/>
            <p:cNvSpPr/>
            <p:nvPr/>
          </p:nvSpPr>
          <p:spPr>
            <a:xfrm>
              <a:off x="7722382" y="373916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83" name="tx83"/>
            <p:cNvSpPr/>
            <p:nvPr/>
          </p:nvSpPr>
          <p:spPr>
            <a:xfrm>
              <a:off x="7999630" y="374140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84" name="tx84"/>
            <p:cNvSpPr/>
            <p:nvPr/>
          </p:nvSpPr>
          <p:spPr>
            <a:xfrm>
              <a:off x="2731924" y="149462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85" name="tx85"/>
            <p:cNvSpPr/>
            <p:nvPr/>
          </p:nvSpPr>
          <p:spPr>
            <a:xfrm>
              <a:off x="5549605" y="37820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86" name="tx86"/>
            <p:cNvSpPr/>
            <p:nvPr/>
          </p:nvSpPr>
          <p:spPr>
            <a:xfrm>
              <a:off x="6613391" y="370589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87" name="tx87"/>
            <p:cNvSpPr/>
            <p:nvPr/>
          </p:nvSpPr>
          <p:spPr>
            <a:xfrm>
              <a:off x="6935843" y="382045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88" name="tx88"/>
            <p:cNvSpPr/>
            <p:nvPr/>
          </p:nvSpPr>
          <p:spPr>
            <a:xfrm>
              <a:off x="7213091" y="38367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89" name="tx89"/>
            <p:cNvSpPr/>
            <p:nvPr/>
          </p:nvSpPr>
          <p:spPr>
            <a:xfrm>
              <a:off x="7490339" y="38507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90" name="tx90"/>
            <p:cNvSpPr/>
            <p:nvPr/>
          </p:nvSpPr>
          <p:spPr>
            <a:xfrm>
              <a:off x="7722382" y="345559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91" name="tx91"/>
            <p:cNvSpPr/>
            <p:nvPr/>
          </p:nvSpPr>
          <p:spPr>
            <a:xfrm>
              <a:off x="7999630" y="348826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92" name="tx92"/>
            <p:cNvSpPr/>
            <p:nvPr/>
          </p:nvSpPr>
          <p:spPr>
            <a:xfrm>
              <a:off x="2731924" y="128759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93" name="tx93"/>
            <p:cNvSpPr/>
            <p:nvPr/>
          </p:nvSpPr>
          <p:spPr>
            <a:xfrm>
              <a:off x="5504401" y="369854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0.2</a:t>
              </a:r>
            </a:p>
          </p:txBody>
        </p:sp>
        <p:sp>
          <p:nvSpPr>
            <p:cNvPr id="94" name="tx94"/>
            <p:cNvSpPr/>
            <p:nvPr/>
          </p:nvSpPr>
          <p:spPr>
            <a:xfrm>
              <a:off x="6613391" y="351693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0.4</a:t>
              </a:r>
            </a:p>
          </p:txBody>
        </p:sp>
        <p:sp>
          <p:nvSpPr>
            <p:cNvPr id="95" name="tx95"/>
            <p:cNvSpPr/>
            <p:nvPr/>
          </p:nvSpPr>
          <p:spPr>
            <a:xfrm>
              <a:off x="6890639" y="371783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0.2</a:t>
              </a:r>
            </a:p>
          </p:txBody>
        </p:sp>
        <p:sp>
          <p:nvSpPr>
            <p:cNvPr id="96" name="tx96"/>
            <p:cNvSpPr/>
            <p:nvPr/>
          </p:nvSpPr>
          <p:spPr>
            <a:xfrm>
              <a:off x="7167887" y="373630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0.1</a:t>
              </a:r>
            </a:p>
          </p:txBody>
        </p:sp>
        <p:sp>
          <p:nvSpPr>
            <p:cNvPr id="97" name="tx97"/>
            <p:cNvSpPr/>
            <p:nvPr/>
          </p:nvSpPr>
          <p:spPr>
            <a:xfrm>
              <a:off x="7445134" y="375410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0.1</a:t>
              </a:r>
            </a:p>
          </p:txBody>
        </p:sp>
        <p:sp>
          <p:nvSpPr>
            <p:cNvPr id="98" name="tx98"/>
            <p:cNvSpPr/>
            <p:nvPr/>
          </p:nvSpPr>
          <p:spPr>
            <a:xfrm>
              <a:off x="7722382" y="332149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0.6</a:t>
              </a:r>
            </a:p>
          </p:txBody>
        </p:sp>
        <p:sp>
          <p:nvSpPr>
            <p:cNvPr id="99" name="tx99"/>
            <p:cNvSpPr/>
            <p:nvPr/>
          </p:nvSpPr>
          <p:spPr>
            <a:xfrm>
              <a:off x="7999630" y="338236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0.5</a:t>
              </a:r>
            </a:p>
          </p:txBody>
        </p:sp>
        <p:sp>
          <p:nvSpPr>
            <p:cNvPr id="100" name="tx100"/>
            <p:cNvSpPr/>
            <p:nvPr/>
          </p:nvSpPr>
          <p:spPr>
            <a:xfrm>
              <a:off x="694404" y="3954570"/>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01" name="tx101"/>
            <p:cNvSpPr/>
            <p:nvPr/>
          </p:nvSpPr>
          <p:spPr>
            <a:xfrm>
              <a:off x="694404" y="2931186"/>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02" name="tx102"/>
            <p:cNvSpPr/>
            <p:nvPr/>
          </p:nvSpPr>
          <p:spPr>
            <a:xfrm>
              <a:off x="694404" y="1906097"/>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03" name="tx103"/>
            <p:cNvSpPr/>
            <p:nvPr/>
          </p:nvSpPr>
          <p:spPr>
            <a:xfrm>
              <a:off x="694404" y="879234"/>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04" name="tx104"/>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6" name="tx106"/>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7" name="tx107"/>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8" name="tx108"/>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9" name="tx109"/>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5" name="tx115"/>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6" name="tx116"/>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7" name="tx117"/>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8" name="tx118"/>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9" name="tx119"/>
            <p:cNvSpPr/>
            <p:nvPr/>
          </p:nvSpPr>
          <p:spPr>
            <a:xfrm rot="-5400000">
              <a:off x="-759388" y="2466929"/>
              <a:ext cx="24146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(millions) (#)</a:t>
              </a:r>
            </a:p>
          </p:txBody>
        </p:sp>
        <p:sp>
          <p:nvSpPr>
            <p:cNvPr id="120" name="tx120"/>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1" name="pl121"/>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2" name="pl122"/>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3" name="tx123"/>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4" name="tx124"/>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5" name="rc125"/>
            <p:cNvSpPr/>
            <p:nvPr/>
          </p:nvSpPr>
          <p:spPr>
            <a:xfrm>
              <a:off x="4678790" y="4909475"/>
              <a:ext cx="201456" cy="201456"/>
            </a:xfrm>
            <a:prstGeom prst="rect">
              <a:avLst/>
            </a:prstGeom>
            <a:solidFill>
              <a:srgbClr val="E2231A">
                <a:alpha val="100000"/>
              </a:srgbClr>
            </a:solidFill>
          </p:spPr>
          <p:txBody>
            <a:bodyPr/>
            <a:lstStyle/>
            <a:p/>
          </p:txBody>
        </p:sp>
        <p:sp>
          <p:nvSpPr>
            <p:cNvPr id="126" name="rc126"/>
            <p:cNvSpPr/>
            <p:nvPr/>
          </p:nvSpPr>
          <p:spPr>
            <a:xfrm>
              <a:off x="5642950" y="4909475"/>
              <a:ext cx="201456" cy="201456"/>
            </a:xfrm>
            <a:prstGeom prst="rect">
              <a:avLst/>
            </a:prstGeom>
            <a:solidFill>
              <a:srgbClr val="B3B3B3">
                <a:alpha val="100000"/>
              </a:srgbClr>
            </a:solidFill>
          </p:spPr>
          <p:txBody>
            <a:bodyPr/>
            <a:lstStyle/>
            <a:p/>
          </p:txBody>
        </p:sp>
        <p:sp>
          <p:nvSpPr>
            <p:cNvPr id="127" name="tx127"/>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8" name="tx128"/>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9" name="tx129"/>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0" name="tx130"/>
            <p:cNvSpPr/>
            <p:nvPr/>
          </p:nvSpPr>
          <p:spPr>
            <a:xfrm>
              <a:off x="951100" y="660204"/>
              <a:ext cx="133285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China, 2000-2024</a:t>
              </a:r>
            </a:p>
          </p:txBody>
        </p:sp>
        <p:sp>
          <p:nvSpPr>
            <p:cNvPr id="131" name="pl131"/>
            <p:cNvSpPr/>
            <p:nvPr/>
          </p:nvSpPr>
          <p:spPr>
            <a:xfrm>
              <a:off x="254402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503953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753504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5" name="pl135"/>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6" name="pl136"/>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7" name="pl137"/>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79178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628729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296273" y="5774644"/>
              <a:ext cx="1813487" cy="162162"/>
            </a:xfrm>
            <a:prstGeom prst="rect">
              <a:avLst/>
            </a:prstGeom>
            <a:solidFill>
              <a:srgbClr val="E2231A">
                <a:alpha val="100000"/>
              </a:srgbClr>
            </a:solidFill>
          </p:spPr>
          <p:txBody>
            <a:bodyPr/>
            <a:lstStyle/>
            <a:p/>
          </p:txBody>
        </p:sp>
        <p:sp>
          <p:nvSpPr>
            <p:cNvPr id="141" name="rc141"/>
            <p:cNvSpPr/>
            <p:nvPr/>
          </p:nvSpPr>
          <p:spPr>
            <a:xfrm>
              <a:off x="1296273" y="5571941"/>
              <a:ext cx="5528053" cy="162162"/>
            </a:xfrm>
            <a:prstGeom prst="rect">
              <a:avLst/>
            </a:prstGeom>
            <a:solidFill>
              <a:srgbClr val="E2231A">
                <a:alpha val="100000"/>
              </a:srgbClr>
            </a:solidFill>
          </p:spPr>
          <p:txBody>
            <a:bodyPr/>
            <a:lstStyle/>
            <a:p/>
          </p:txBody>
        </p:sp>
        <p:sp>
          <p:nvSpPr>
            <p:cNvPr id="142" name="rc142"/>
            <p:cNvSpPr/>
            <p:nvPr/>
          </p:nvSpPr>
          <p:spPr>
            <a:xfrm>
              <a:off x="1296273" y="5369238"/>
              <a:ext cx="5473564" cy="162162"/>
            </a:xfrm>
            <a:prstGeom prst="rect">
              <a:avLst/>
            </a:prstGeom>
            <a:solidFill>
              <a:srgbClr val="E2231A">
                <a:alpha val="100000"/>
              </a:srgbClr>
            </a:solidFill>
          </p:spPr>
          <p:txBody>
            <a:bodyPr/>
            <a:lstStyle/>
            <a:p/>
          </p:txBody>
        </p:sp>
        <p:sp>
          <p:nvSpPr>
            <p:cNvPr id="143" name="rc143"/>
            <p:cNvSpPr/>
            <p:nvPr/>
          </p:nvSpPr>
          <p:spPr>
            <a:xfrm>
              <a:off x="3109761" y="5774644"/>
              <a:ext cx="2711009" cy="162162"/>
            </a:xfrm>
            <a:prstGeom prst="rect">
              <a:avLst/>
            </a:prstGeom>
            <a:solidFill>
              <a:srgbClr val="B3B3B3">
                <a:alpha val="100000"/>
              </a:srgbClr>
            </a:solidFill>
          </p:spPr>
          <p:txBody>
            <a:bodyPr/>
            <a:lstStyle/>
            <a:p/>
          </p:txBody>
        </p:sp>
        <p:sp>
          <p:nvSpPr>
            <p:cNvPr id="144" name="rc144"/>
            <p:cNvSpPr/>
            <p:nvPr/>
          </p:nvSpPr>
          <p:spPr>
            <a:xfrm>
              <a:off x="6824327" y="5571941"/>
              <a:ext cx="1375412" cy="162162"/>
            </a:xfrm>
            <a:prstGeom prst="rect">
              <a:avLst/>
            </a:prstGeom>
            <a:solidFill>
              <a:srgbClr val="B3B3B3">
                <a:alpha val="100000"/>
              </a:srgbClr>
            </a:solidFill>
          </p:spPr>
          <p:txBody>
            <a:bodyPr/>
            <a:lstStyle/>
            <a:p/>
          </p:txBody>
        </p:sp>
        <p:sp>
          <p:nvSpPr>
            <p:cNvPr id="145" name="rc145"/>
            <p:cNvSpPr/>
            <p:nvPr/>
          </p:nvSpPr>
          <p:spPr>
            <a:xfrm>
              <a:off x="6769838" y="5369238"/>
              <a:ext cx="688960" cy="162162"/>
            </a:xfrm>
            <a:prstGeom prst="rect">
              <a:avLst/>
            </a:prstGeom>
            <a:solidFill>
              <a:srgbClr val="B3B3B3">
                <a:alpha val="100000"/>
              </a:srgbClr>
            </a:solidFill>
          </p:spPr>
          <p:txBody>
            <a:bodyPr/>
            <a:lstStyle/>
            <a:p/>
          </p:txBody>
        </p:sp>
        <p:sp>
          <p:nvSpPr>
            <p:cNvPr id="146" name="tx146"/>
            <p:cNvSpPr/>
            <p:nvPr/>
          </p:nvSpPr>
          <p:spPr>
            <a:xfrm>
              <a:off x="5965452"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362.6</a:t>
              </a:r>
            </a:p>
          </p:txBody>
        </p:sp>
        <p:sp>
          <p:nvSpPr>
            <p:cNvPr id="147" name="tx147"/>
            <p:cNvSpPr/>
            <p:nvPr/>
          </p:nvSpPr>
          <p:spPr>
            <a:xfrm>
              <a:off x="8344421"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553.3</a:t>
              </a:r>
            </a:p>
          </p:txBody>
        </p:sp>
        <p:sp>
          <p:nvSpPr>
            <p:cNvPr id="148" name="tx148"/>
            <p:cNvSpPr/>
            <p:nvPr/>
          </p:nvSpPr>
          <p:spPr>
            <a:xfrm>
              <a:off x="7603479"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493.9</a:t>
              </a:r>
            </a:p>
          </p:txBody>
        </p:sp>
        <p:sp>
          <p:nvSpPr>
            <p:cNvPr id="149" name="tx149"/>
            <p:cNvSpPr/>
            <p:nvPr/>
          </p:nvSpPr>
          <p:spPr>
            <a:xfrm>
              <a:off x="2058336"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145.3</a:t>
              </a:r>
            </a:p>
          </p:txBody>
        </p:sp>
        <p:sp>
          <p:nvSpPr>
            <p:cNvPr id="150" name="tx150"/>
            <p:cNvSpPr/>
            <p:nvPr/>
          </p:nvSpPr>
          <p:spPr>
            <a:xfrm>
              <a:off x="3963837" y="5609830"/>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443</a:t>
              </a:r>
            </a:p>
          </p:txBody>
        </p:sp>
        <p:sp>
          <p:nvSpPr>
            <p:cNvPr id="151" name="tx151"/>
            <p:cNvSpPr/>
            <p:nvPr/>
          </p:nvSpPr>
          <p:spPr>
            <a:xfrm>
              <a:off x="3888374"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438.7</a:t>
              </a:r>
            </a:p>
          </p:txBody>
        </p:sp>
        <p:sp>
          <p:nvSpPr>
            <p:cNvPr id="152" name="tx152"/>
            <p:cNvSpPr/>
            <p:nvPr/>
          </p:nvSpPr>
          <p:spPr>
            <a:xfrm>
              <a:off x="4320584"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217.3</a:t>
              </a:r>
            </a:p>
          </p:txBody>
        </p:sp>
        <p:sp>
          <p:nvSpPr>
            <p:cNvPr id="153" name="tx153"/>
            <p:cNvSpPr/>
            <p:nvPr/>
          </p:nvSpPr>
          <p:spPr>
            <a:xfrm>
              <a:off x="7367353"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110.2</a:t>
              </a:r>
            </a:p>
          </p:txBody>
        </p:sp>
        <p:sp>
          <p:nvSpPr>
            <p:cNvPr id="154" name="tx154"/>
            <p:cNvSpPr/>
            <p:nvPr/>
          </p:nvSpPr>
          <p:spPr>
            <a:xfrm>
              <a:off x="7001791"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55.2</a:t>
              </a:r>
            </a:p>
          </p:txBody>
        </p:sp>
        <p:sp>
          <p:nvSpPr>
            <p:cNvPr id="155" name="tx155"/>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6" name="tx156"/>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7" name="tx157"/>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8" name="tx158"/>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9" name="tx159"/>
            <p:cNvSpPr/>
            <p:nvPr/>
          </p:nvSpPr>
          <p:spPr>
            <a:xfrm>
              <a:off x="3628652"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60" name="tx160"/>
            <p:cNvSpPr/>
            <p:nvPr/>
          </p:nvSpPr>
          <p:spPr>
            <a:xfrm>
              <a:off x="6124162"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61" name="tx161"/>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2" name="tx162"/>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3" name="tx163"/>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95%. This is lower than in 2019, where coverage was 99%.
439,000 children missed their routine first dose of measles vaccine.
MCV2 is typically administered to children between 18 months and five years old. MCV2 coverage remained constant at 95%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428553"/>
            </a:xfrm>
            <a:custGeom>
              <a:avLst/>
              <a:pathLst>
                <a:path w="3397293" h="428553">
                  <a:moveTo>
                    <a:pt x="0" y="428553"/>
                  </a:moveTo>
                  <a:lnTo>
                    <a:pt x="141553" y="399983"/>
                  </a:lnTo>
                  <a:lnTo>
                    <a:pt x="283107" y="399983"/>
                  </a:lnTo>
                  <a:lnTo>
                    <a:pt x="424661" y="399983"/>
                  </a:lnTo>
                  <a:lnTo>
                    <a:pt x="566215" y="371413"/>
                  </a:lnTo>
                  <a:lnTo>
                    <a:pt x="707769" y="371413"/>
                  </a:lnTo>
                  <a:lnTo>
                    <a:pt x="849323" y="171421"/>
                  </a:lnTo>
                  <a:lnTo>
                    <a:pt x="990877" y="142851"/>
                  </a:lnTo>
                  <a:lnTo>
                    <a:pt x="1132431" y="5714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114281"/>
                  </a:lnTo>
                  <a:lnTo>
                    <a:pt x="3397293" y="11428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42843"/>
            </a:xfrm>
            <a:custGeom>
              <a:avLst/>
              <a:pathLst>
                <a:path w="3397293" h="342843">
                  <a:moveTo>
                    <a:pt x="0" y="342843"/>
                  </a:moveTo>
                  <a:lnTo>
                    <a:pt x="141553" y="342843"/>
                  </a:lnTo>
                  <a:lnTo>
                    <a:pt x="283107" y="342843"/>
                  </a:lnTo>
                  <a:lnTo>
                    <a:pt x="424661" y="314272"/>
                  </a:lnTo>
                  <a:lnTo>
                    <a:pt x="566215" y="257132"/>
                  </a:lnTo>
                  <a:lnTo>
                    <a:pt x="707769" y="257132"/>
                  </a:lnTo>
                  <a:lnTo>
                    <a:pt x="849323" y="142851"/>
                  </a:lnTo>
                  <a:lnTo>
                    <a:pt x="990877" y="171421"/>
                  </a:lnTo>
                  <a:lnTo>
                    <a:pt x="1132431" y="85710"/>
                  </a:lnTo>
                  <a:lnTo>
                    <a:pt x="1273984" y="57140"/>
                  </a:lnTo>
                  <a:lnTo>
                    <a:pt x="1415538" y="57140"/>
                  </a:lnTo>
                  <a:lnTo>
                    <a:pt x="1557092" y="28570"/>
                  </a:lnTo>
                  <a:lnTo>
                    <a:pt x="1698646" y="28570"/>
                  </a:lnTo>
                  <a:lnTo>
                    <a:pt x="1840200" y="0"/>
                  </a:lnTo>
                  <a:lnTo>
                    <a:pt x="1981754" y="28570"/>
                  </a:lnTo>
                  <a:lnTo>
                    <a:pt x="2123308" y="28570"/>
                  </a:lnTo>
                  <a:lnTo>
                    <a:pt x="2264862" y="0"/>
                  </a:lnTo>
                  <a:lnTo>
                    <a:pt x="2406416" y="0"/>
                  </a:lnTo>
                  <a:lnTo>
                    <a:pt x="2547969" y="0"/>
                  </a:lnTo>
                  <a:lnTo>
                    <a:pt x="2689523" y="28570"/>
                  </a:lnTo>
                  <a:lnTo>
                    <a:pt x="2831077" y="114281"/>
                  </a:lnTo>
                  <a:lnTo>
                    <a:pt x="2972631" y="257132"/>
                  </a:lnTo>
                  <a:lnTo>
                    <a:pt x="3114185" y="85710"/>
                  </a:lnTo>
                  <a:lnTo>
                    <a:pt x="3255739" y="199991"/>
                  </a:lnTo>
                  <a:lnTo>
                    <a:pt x="3397293" y="17142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428553"/>
            </a:xfrm>
            <a:custGeom>
              <a:avLst/>
              <a:pathLst>
                <a:path w="3397293" h="428553">
                  <a:moveTo>
                    <a:pt x="0" y="428553"/>
                  </a:moveTo>
                  <a:lnTo>
                    <a:pt x="141553" y="399983"/>
                  </a:lnTo>
                  <a:lnTo>
                    <a:pt x="283107" y="399983"/>
                  </a:lnTo>
                  <a:lnTo>
                    <a:pt x="424661" y="399983"/>
                  </a:lnTo>
                  <a:lnTo>
                    <a:pt x="566215" y="371413"/>
                  </a:lnTo>
                  <a:lnTo>
                    <a:pt x="707769" y="371413"/>
                  </a:lnTo>
                  <a:lnTo>
                    <a:pt x="849323" y="171421"/>
                  </a:lnTo>
                  <a:lnTo>
                    <a:pt x="990877" y="142851"/>
                  </a:lnTo>
                  <a:lnTo>
                    <a:pt x="1132431" y="5714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114281"/>
                  </a:lnTo>
                  <a:lnTo>
                    <a:pt x="3397293" y="11428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428553"/>
            </a:xfrm>
            <a:custGeom>
              <a:avLst/>
              <a:pathLst>
                <a:path w="3397293" h="428553">
                  <a:moveTo>
                    <a:pt x="0" y="428553"/>
                  </a:moveTo>
                  <a:lnTo>
                    <a:pt x="141553" y="399983"/>
                  </a:lnTo>
                  <a:lnTo>
                    <a:pt x="283107" y="399983"/>
                  </a:lnTo>
                  <a:lnTo>
                    <a:pt x="424661" y="399983"/>
                  </a:lnTo>
                  <a:lnTo>
                    <a:pt x="566215" y="371413"/>
                  </a:lnTo>
                  <a:lnTo>
                    <a:pt x="707769" y="371413"/>
                  </a:lnTo>
                  <a:lnTo>
                    <a:pt x="849323" y="171421"/>
                  </a:lnTo>
                  <a:lnTo>
                    <a:pt x="990877" y="142851"/>
                  </a:lnTo>
                  <a:lnTo>
                    <a:pt x="1132431" y="5714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114281"/>
                  </a:lnTo>
                  <a:lnTo>
                    <a:pt x="3397293" y="11428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6377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6377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8741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4987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30874" y="483000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China</a:t>
              </a:r>
            </a:p>
          </p:txBody>
        </p:sp>
        <p:sp>
          <p:nvSpPr>
            <p:cNvPr id="60" name="tx60"/>
            <p:cNvSpPr/>
            <p:nvPr/>
          </p:nvSpPr>
          <p:spPr>
            <a:xfrm>
              <a:off x="275451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16970"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25080" y="471005"/>
              <a:ext cx="238906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China, 2000-2024</a:t>
              </a:r>
            </a:p>
          </p:txBody>
        </p:sp>
        <p:sp>
          <p:nvSpPr>
            <p:cNvPr id="63" name="pl63"/>
            <p:cNvSpPr/>
            <p:nvPr/>
          </p:nvSpPr>
          <p:spPr>
            <a:xfrm>
              <a:off x="5267799" y="35771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002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233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464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695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886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117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348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5579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9810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134862"/>
              <a:ext cx="3397293" cy="1730697"/>
            </a:xfrm>
            <a:custGeom>
              <a:avLst/>
              <a:pathLst>
                <a:path w="3397293" h="1730697">
                  <a:moveTo>
                    <a:pt x="0" y="1730697"/>
                  </a:moveTo>
                  <a:lnTo>
                    <a:pt x="141553" y="1615318"/>
                  </a:lnTo>
                  <a:lnTo>
                    <a:pt x="283107" y="1615318"/>
                  </a:lnTo>
                  <a:lnTo>
                    <a:pt x="424661" y="1615318"/>
                  </a:lnTo>
                  <a:lnTo>
                    <a:pt x="566215" y="1499938"/>
                  </a:lnTo>
                  <a:lnTo>
                    <a:pt x="707769" y="1499938"/>
                  </a:lnTo>
                  <a:lnTo>
                    <a:pt x="849323" y="692279"/>
                  </a:lnTo>
                  <a:lnTo>
                    <a:pt x="990877" y="576899"/>
                  </a:lnTo>
                  <a:lnTo>
                    <a:pt x="1132431" y="230759"/>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461519"/>
                  </a:lnTo>
                  <a:lnTo>
                    <a:pt x="3397293" y="461519"/>
                  </a:lnTo>
                </a:path>
              </a:pathLst>
            </a:custGeom>
            <a:ln w="27101" cap="flat">
              <a:solidFill>
                <a:srgbClr val="0058AB">
                  <a:alpha val="100000"/>
                </a:srgbClr>
              </a:solidFill>
              <a:prstDash val="solid"/>
              <a:round/>
            </a:ln>
          </p:spPr>
          <p:txBody>
            <a:bodyPr/>
            <a:lstStyle/>
            <a:p/>
          </p:txBody>
        </p:sp>
        <p:sp>
          <p:nvSpPr>
            <p:cNvPr id="82" name="pl82"/>
            <p:cNvSpPr/>
            <p:nvPr/>
          </p:nvSpPr>
          <p:spPr>
            <a:xfrm>
              <a:off x="5437664" y="2134862"/>
              <a:ext cx="3397293" cy="1730697"/>
            </a:xfrm>
            <a:custGeom>
              <a:avLst/>
              <a:pathLst>
                <a:path w="3397293" h="1730697">
                  <a:moveTo>
                    <a:pt x="0" y="1730697"/>
                  </a:moveTo>
                  <a:lnTo>
                    <a:pt x="141553" y="1615318"/>
                  </a:lnTo>
                  <a:lnTo>
                    <a:pt x="283107" y="1615318"/>
                  </a:lnTo>
                  <a:lnTo>
                    <a:pt x="424661" y="1499938"/>
                  </a:lnTo>
                  <a:lnTo>
                    <a:pt x="566215" y="1269178"/>
                  </a:lnTo>
                  <a:lnTo>
                    <a:pt x="707769" y="1038418"/>
                  </a:lnTo>
                  <a:lnTo>
                    <a:pt x="849323" y="807659"/>
                  </a:lnTo>
                  <a:lnTo>
                    <a:pt x="990877" y="807659"/>
                  </a:lnTo>
                  <a:lnTo>
                    <a:pt x="1132431" y="576899"/>
                  </a:lnTo>
                  <a:lnTo>
                    <a:pt x="1273984" y="346139"/>
                  </a:lnTo>
                  <a:lnTo>
                    <a:pt x="1415538" y="230759"/>
                  </a:lnTo>
                  <a:lnTo>
                    <a:pt x="1557092" y="230759"/>
                  </a:lnTo>
                  <a:lnTo>
                    <a:pt x="1698646" y="230759"/>
                  </a:lnTo>
                  <a:lnTo>
                    <a:pt x="1840200" y="230759"/>
                  </a:lnTo>
                  <a:lnTo>
                    <a:pt x="1981754" y="230759"/>
                  </a:lnTo>
                  <a:lnTo>
                    <a:pt x="2123308" y="230759"/>
                  </a:lnTo>
                  <a:lnTo>
                    <a:pt x="2264862" y="115379"/>
                  </a:lnTo>
                  <a:lnTo>
                    <a:pt x="2406416" y="115379"/>
                  </a:lnTo>
                  <a:lnTo>
                    <a:pt x="2547969" y="0"/>
                  </a:lnTo>
                  <a:lnTo>
                    <a:pt x="2689523" y="0"/>
                  </a:lnTo>
                  <a:lnTo>
                    <a:pt x="2831077" y="346139"/>
                  </a:lnTo>
                  <a:lnTo>
                    <a:pt x="2972631" y="576899"/>
                  </a:lnTo>
                  <a:lnTo>
                    <a:pt x="3114185" y="346139"/>
                  </a:lnTo>
                  <a:lnTo>
                    <a:pt x="3255739" y="346139"/>
                  </a:lnTo>
                  <a:lnTo>
                    <a:pt x="3397293" y="23075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019483"/>
              <a:ext cx="3397293" cy="1384558"/>
            </a:xfrm>
            <a:custGeom>
              <a:avLst/>
              <a:pathLst>
                <a:path w="3397293" h="1384558">
                  <a:moveTo>
                    <a:pt x="0" y="1384558"/>
                  </a:moveTo>
                  <a:lnTo>
                    <a:pt x="141553" y="1384558"/>
                  </a:lnTo>
                  <a:lnTo>
                    <a:pt x="283107" y="1384558"/>
                  </a:lnTo>
                  <a:lnTo>
                    <a:pt x="424661" y="1269178"/>
                  </a:lnTo>
                  <a:lnTo>
                    <a:pt x="566215" y="1038418"/>
                  </a:lnTo>
                  <a:lnTo>
                    <a:pt x="707769" y="1038418"/>
                  </a:lnTo>
                  <a:lnTo>
                    <a:pt x="849323" y="576899"/>
                  </a:lnTo>
                  <a:lnTo>
                    <a:pt x="990877" y="692279"/>
                  </a:lnTo>
                  <a:lnTo>
                    <a:pt x="1132431" y="346139"/>
                  </a:lnTo>
                  <a:lnTo>
                    <a:pt x="1273984" y="230759"/>
                  </a:lnTo>
                  <a:lnTo>
                    <a:pt x="1415538" y="230759"/>
                  </a:lnTo>
                  <a:lnTo>
                    <a:pt x="1557092" y="115379"/>
                  </a:lnTo>
                  <a:lnTo>
                    <a:pt x="1698646" y="115379"/>
                  </a:lnTo>
                  <a:lnTo>
                    <a:pt x="1840200" y="0"/>
                  </a:lnTo>
                  <a:lnTo>
                    <a:pt x="1981754" y="115379"/>
                  </a:lnTo>
                  <a:lnTo>
                    <a:pt x="2123308" y="115379"/>
                  </a:lnTo>
                  <a:lnTo>
                    <a:pt x="2264862" y="0"/>
                  </a:lnTo>
                  <a:lnTo>
                    <a:pt x="2406416" y="0"/>
                  </a:lnTo>
                  <a:lnTo>
                    <a:pt x="2547969" y="0"/>
                  </a:lnTo>
                  <a:lnTo>
                    <a:pt x="2689523" y="115379"/>
                  </a:lnTo>
                  <a:lnTo>
                    <a:pt x="2831077" y="461519"/>
                  </a:lnTo>
                  <a:lnTo>
                    <a:pt x="2972631" y="1038418"/>
                  </a:lnTo>
                  <a:lnTo>
                    <a:pt x="3114185" y="346139"/>
                  </a:lnTo>
                  <a:lnTo>
                    <a:pt x="3255739" y="807659"/>
                  </a:lnTo>
                  <a:lnTo>
                    <a:pt x="3397293" y="69227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13486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134862"/>
              <a:ext cx="3397293" cy="1730697"/>
            </a:xfrm>
            <a:custGeom>
              <a:avLst/>
              <a:pathLst>
                <a:path w="3397293" h="1730697">
                  <a:moveTo>
                    <a:pt x="0" y="1730697"/>
                  </a:moveTo>
                  <a:lnTo>
                    <a:pt x="141553" y="1615318"/>
                  </a:lnTo>
                  <a:lnTo>
                    <a:pt x="283107" y="1615318"/>
                  </a:lnTo>
                  <a:lnTo>
                    <a:pt x="424661" y="1615318"/>
                  </a:lnTo>
                  <a:lnTo>
                    <a:pt x="566215" y="1499938"/>
                  </a:lnTo>
                  <a:lnTo>
                    <a:pt x="707769" y="1499938"/>
                  </a:lnTo>
                  <a:lnTo>
                    <a:pt x="849323" y="692279"/>
                  </a:lnTo>
                  <a:lnTo>
                    <a:pt x="990877" y="576899"/>
                  </a:lnTo>
                  <a:lnTo>
                    <a:pt x="1132431" y="230759"/>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461519"/>
                  </a:lnTo>
                  <a:lnTo>
                    <a:pt x="3397293" y="461519"/>
                  </a:lnTo>
                </a:path>
              </a:pathLst>
            </a:custGeom>
            <a:ln w="43362" cap="flat">
              <a:solidFill>
                <a:srgbClr val="000000">
                  <a:alpha val="100000"/>
                </a:srgbClr>
              </a:solidFill>
              <a:prstDash val="solid"/>
              <a:round/>
            </a:ln>
          </p:spPr>
          <p:txBody>
            <a:bodyPr/>
            <a:lstStyle/>
            <a:p/>
          </p:txBody>
        </p:sp>
        <p:sp>
          <p:nvSpPr>
            <p:cNvPr id="86" name="pl86"/>
            <p:cNvSpPr/>
            <p:nvPr/>
          </p:nvSpPr>
          <p:spPr>
            <a:xfrm>
              <a:off x="5437664" y="1834875"/>
              <a:ext cx="0" cy="2030685"/>
            </a:xfrm>
            <a:custGeom>
              <a:avLst/>
              <a:pathLst>
                <a:path w="0" h="2030685">
                  <a:moveTo>
                    <a:pt x="0" y="203068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834875"/>
              <a:ext cx="0" cy="1799925"/>
            </a:xfrm>
            <a:custGeom>
              <a:avLst/>
              <a:pathLst>
                <a:path w="0" h="1799925">
                  <a:moveTo>
                    <a:pt x="0" y="179992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83487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83487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83487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834875"/>
              <a:ext cx="0" cy="761507"/>
            </a:xfrm>
            <a:custGeom>
              <a:avLst/>
              <a:pathLst>
                <a:path w="0" h="761507">
                  <a:moveTo>
                    <a:pt x="0" y="76150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834875"/>
              <a:ext cx="0" cy="761507"/>
            </a:xfrm>
            <a:custGeom>
              <a:avLst/>
              <a:pathLst>
                <a:path w="0" h="761507">
                  <a:moveTo>
                    <a:pt x="0" y="76150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134862"/>
              <a:ext cx="3397293" cy="1730697"/>
            </a:xfrm>
            <a:custGeom>
              <a:avLst/>
              <a:pathLst>
                <a:path w="3397293" h="1730697">
                  <a:moveTo>
                    <a:pt x="0" y="1730697"/>
                  </a:moveTo>
                  <a:lnTo>
                    <a:pt x="141553" y="1615318"/>
                  </a:lnTo>
                  <a:lnTo>
                    <a:pt x="283107" y="1615318"/>
                  </a:lnTo>
                  <a:lnTo>
                    <a:pt x="424661" y="1615318"/>
                  </a:lnTo>
                  <a:lnTo>
                    <a:pt x="566215" y="1499938"/>
                  </a:lnTo>
                  <a:lnTo>
                    <a:pt x="707769" y="1499938"/>
                  </a:lnTo>
                  <a:lnTo>
                    <a:pt x="849323" y="692279"/>
                  </a:lnTo>
                  <a:lnTo>
                    <a:pt x="990877" y="576899"/>
                  </a:lnTo>
                  <a:lnTo>
                    <a:pt x="1132431" y="230759"/>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461519"/>
                  </a:lnTo>
                  <a:lnTo>
                    <a:pt x="3397293" y="461519"/>
                  </a:lnTo>
                </a:path>
              </a:pathLst>
            </a:custGeom>
            <a:ln w="27101" cap="flat">
              <a:solidFill>
                <a:srgbClr val="0058AB">
                  <a:alpha val="100000"/>
                </a:srgbClr>
              </a:solidFill>
              <a:prstDash val="solid"/>
              <a:round/>
            </a:ln>
          </p:spPr>
          <p:txBody>
            <a:bodyPr/>
            <a:lstStyle/>
            <a:p/>
          </p:txBody>
        </p:sp>
        <p:sp>
          <p:nvSpPr>
            <p:cNvPr id="94" name="tx94"/>
            <p:cNvSpPr/>
            <p:nvPr/>
          </p:nvSpPr>
          <p:spPr>
            <a:xfrm>
              <a:off x="5359324" y="174828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5" name="tx95"/>
            <p:cNvSpPr/>
            <p:nvPr/>
          </p:nvSpPr>
          <p:spPr>
            <a:xfrm>
              <a:off x="6067093" y="1748230"/>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6" name="tx96"/>
            <p:cNvSpPr/>
            <p:nvPr/>
          </p:nvSpPr>
          <p:spPr>
            <a:xfrm>
              <a:off x="6823058"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530827"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097042"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45208" y="174992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100" name="tx100"/>
            <p:cNvSpPr/>
            <p:nvPr/>
          </p:nvSpPr>
          <p:spPr>
            <a:xfrm>
              <a:off x="8786762" y="174992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101" name="tx101"/>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2672698"/>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3" name="tx103"/>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2365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2661421"/>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08274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150762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9289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608047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08047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80411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56656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347573" y="483000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China</a:t>
              </a:r>
            </a:p>
          </p:txBody>
        </p:sp>
        <p:sp>
          <p:nvSpPr>
            <p:cNvPr id="122" name="tx122"/>
            <p:cNvSpPr/>
            <p:nvPr/>
          </p:nvSpPr>
          <p:spPr>
            <a:xfrm>
              <a:off x="707121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833669"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14346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379604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44861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10118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75376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296975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62232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627490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92747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825146"/>
              <a:ext cx="2401851" cy="149993"/>
            </a:xfrm>
            <a:prstGeom prst="rect">
              <a:avLst/>
            </a:prstGeom>
            <a:solidFill>
              <a:srgbClr val="E2231A">
                <a:alpha val="80000"/>
              </a:srgbClr>
            </a:solidFill>
          </p:spPr>
          <p:txBody>
            <a:bodyPr/>
            <a:lstStyle/>
            <a:p/>
          </p:txBody>
        </p:sp>
        <p:sp>
          <p:nvSpPr>
            <p:cNvPr id="139" name="rc139"/>
            <p:cNvSpPr/>
            <p:nvPr/>
          </p:nvSpPr>
          <p:spPr>
            <a:xfrm>
              <a:off x="1317178" y="5637654"/>
              <a:ext cx="7321564" cy="149993"/>
            </a:xfrm>
            <a:prstGeom prst="rect">
              <a:avLst/>
            </a:prstGeom>
            <a:solidFill>
              <a:srgbClr val="E2231A">
                <a:alpha val="80000"/>
              </a:srgbClr>
            </a:solidFill>
          </p:spPr>
          <p:txBody>
            <a:bodyPr/>
            <a:lstStyle/>
            <a:p/>
          </p:txBody>
        </p:sp>
        <p:sp>
          <p:nvSpPr>
            <p:cNvPr id="140" name="rc140"/>
            <p:cNvSpPr/>
            <p:nvPr/>
          </p:nvSpPr>
          <p:spPr>
            <a:xfrm>
              <a:off x="1317178" y="5450161"/>
              <a:ext cx="7249396" cy="149993"/>
            </a:xfrm>
            <a:prstGeom prst="rect">
              <a:avLst/>
            </a:prstGeom>
            <a:solidFill>
              <a:srgbClr val="E2231A">
                <a:alpha val="80000"/>
              </a:srgbClr>
            </a:solidFill>
          </p:spPr>
          <p:txBody>
            <a:bodyPr/>
            <a:lstStyle/>
            <a:p/>
          </p:txBody>
        </p:sp>
        <p:sp>
          <p:nvSpPr>
            <p:cNvPr id="141" name="tx141"/>
            <p:cNvSpPr/>
            <p:nvPr/>
          </p:nvSpPr>
          <p:spPr>
            <a:xfrm>
              <a:off x="3209616"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145,000</a:t>
              </a:r>
            </a:p>
          </p:txBody>
        </p:sp>
        <p:sp>
          <p:nvSpPr>
            <p:cNvPr id="142" name="tx142"/>
            <p:cNvSpPr/>
            <p:nvPr/>
          </p:nvSpPr>
          <p:spPr>
            <a:xfrm>
              <a:off x="8129330"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443,000</a:t>
              </a:r>
            </a:p>
          </p:txBody>
        </p:sp>
        <p:sp>
          <p:nvSpPr>
            <p:cNvPr id="143" name="tx143"/>
            <p:cNvSpPr/>
            <p:nvPr/>
          </p:nvSpPr>
          <p:spPr>
            <a:xfrm>
              <a:off x="8057162"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439,000</a:t>
              </a:r>
            </a:p>
          </p:txBody>
        </p:sp>
        <p:sp>
          <p:nvSpPr>
            <p:cNvPr id="144" name="tx14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6" name="tx14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7" name="tx14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8" name="tx148"/>
            <p:cNvSpPr/>
            <p:nvPr/>
          </p:nvSpPr>
          <p:spPr>
            <a:xfrm>
              <a:off x="2464772"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9" name="tx149"/>
            <p:cNvSpPr/>
            <p:nvPr/>
          </p:nvSpPr>
          <p:spPr>
            <a:xfrm>
              <a:off x="4117347"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50" name="tx150"/>
            <p:cNvSpPr/>
            <p:nvPr/>
          </p:nvSpPr>
          <p:spPr>
            <a:xfrm>
              <a:off x="5769921"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51" name="tx151"/>
            <p:cNvSpPr/>
            <p:nvPr/>
          </p:nvSpPr>
          <p:spPr>
            <a:xfrm>
              <a:off x="7422495"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52" name="tx152"/>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53" name="tx15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4" name="tx154"/>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China (95%) was 11 percentage points higher than the global average (84%) and 6 percentage points higher than the average across all EAPR countries (89%).
National MCV1 coverage was 4 percentage points lower than in 2019 (99%).
This equates to 439,000 unvaccinated children in 2024 compared to 145,000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856462"/>
              <a:ext cx="273659" cy="14600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292361"/>
              <a:ext cx="273659" cy="20241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457558" y="2026902"/>
              <a:ext cx="273659" cy="22895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27354"/>
              <a:ext cx="273659" cy="2389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728260"/>
              <a:ext cx="273659" cy="25882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695077"/>
              <a:ext cx="273659" cy="26214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661895"/>
              <a:ext cx="273659" cy="26545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628713"/>
              <a:ext cx="273659" cy="26877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194152"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396436"/>
              <a:ext cx="273659" cy="29200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96888"/>
              <a:ext cx="273659" cy="30195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64159"/>
              <a:ext cx="273659" cy="315232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856462"/>
              <a:ext cx="273659" cy="1460026"/>
            </a:xfrm>
            <a:prstGeom prst="rect">
              <a:avLst/>
            </a:prstGeom>
            <a:solidFill>
              <a:srgbClr val="0083CF">
                <a:alpha val="100000"/>
              </a:srgbClr>
            </a:solidFill>
          </p:spPr>
          <p:txBody>
            <a:bodyPr/>
            <a:lstStyle/>
            <a:p/>
          </p:txBody>
        </p:sp>
        <p:sp>
          <p:nvSpPr>
            <p:cNvPr id="41" name="rc41"/>
            <p:cNvSpPr/>
            <p:nvPr/>
          </p:nvSpPr>
          <p:spPr>
            <a:xfrm>
              <a:off x="1457558" y="2026902"/>
              <a:ext cx="273659" cy="2289586"/>
            </a:xfrm>
            <a:prstGeom prst="rect">
              <a:avLst/>
            </a:prstGeom>
            <a:solidFill>
              <a:srgbClr val="0083CF">
                <a:alpha val="100000"/>
              </a:srgbClr>
            </a:solidFill>
          </p:spPr>
          <p:txBody>
            <a:bodyPr/>
            <a:lstStyle/>
            <a:p/>
          </p:txBody>
        </p:sp>
        <p:sp>
          <p:nvSpPr>
            <p:cNvPr id="42" name="rc42"/>
            <p:cNvSpPr/>
            <p:nvPr/>
          </p:nvSpPr>
          <p:spPr>
            <a:xfrm>
              <a:off x="1761624" y="1960537"/>
              <a:ext cx="273659" cy="2355951"/>
            </a:xfrm>
            <a:prstGeom prst="rect">
              <a:avLst/>
            </a:prstGeom>
            <a:solidFill>
              <a:srgbClr val="0083CF">
                <a:alpha val="100000"/>
              </a:srgbClr>
            </a:solidFill>
          </p:spPr>
          <p:txBody>
            <a:bodyPr/>
            <a:lstStyle/>
            <a:p/>
          </p:txBody>
        </p:sp>
        <p:sp>
          <p:nvSpPr>
            <p:cNvPr id="43" name="rc43"/>
            <p:cNvSpPr/>
            <p:nvPr/>
          </p:nvSpPr>
          <p:spPr>
            <a:xfrm>
              <a:off x="2977888" y="1661895"/>
              <a:ext cx="273659" cy="2654593"/>
            </a:xfrm>
            <a:prstGeom prst="rect">
              <a:avLst/>
            </a:prstGeom>
            <a:solidFill>
              <a:srgbClr val="0083CF">
                <a:alpha val="100000"/>
              </a:srgbClr>
            </a:solidFill>
          </p:spPr>
          <p:txBody>
            <a:bodyPr/>
            <a:lstStyle/>
            <a:p/>
          </p:txBody>
        </p:sp>
        <p:sp>
          <p:nvSpPr>
            <p:cNvPr id="44" name="rc44"/>
            <p:cNvSpPr/>
            <p:nvPr/>
          </p:nvSpPr>
          <p:spPr>
            <a:xfrm>
              <a:off x="3586020" y="1562348"/>
              <a:ext cx="273659" cy="2754140"/>
            </a:xfrm>
            <a:prstGeom prst="rect">
              <a:avLst/>
            </a:prstGeom>
            <a:solidFill>
              <a:srgbClr val="0083CF">
                <a:alpha val="100000"/>
              </a:srgbClr>
            </a:solidFill>
          </p:spPr>
          <p:txBody>
            <a:bodyPr/>
            <a:lstStyle/>
            <a:p/>
          </p:txBody>
        </p:sp>
        <p:sp>
          <p:nvSpPr>
            <p:cNvPr id="45" name="rc45"/>
            <p:cNvSpPr/>
            <p:nvPr/>
          </p:nvSpPr>
          <p:spPr>
            <a:xfrm>
              <a:off x="3890086" y="1495983"/>
              <a:ext cx="273659" cy="2820505"/>
            </a:xfrm>
            <a:prstGeom prst="rect">
              <a:avLst/>
            </a:prstGeom>
            <a:solidFill>
              <a:srgbClr val="0083CF">
                <a:alpha val="100000"/>
              </a:srgbClr>
            </a:solidFill>
          </p:spPr>
          <p:txBody>
            <a:bodyPr/>
            <a:lstStyle/>
            <a:p/>
          </p:txBody>
        </p:sp>
        <p:sp>
          <p:nvSpPr>
            <p:cNvPr id="46" name="rc46"/>
            <p:cNvSpPr/>
            <p:nvPr/>
          </p:nvSpPr>
          <p:spPr>
            <a:xfrm>
              <a:off x="5106350" y="1230524"/>
              <a:ext cx="273659" cy="3085964"/>
            </a:xfrm>
            <a:prstGeom prst="rect">
              <a:avLst/>
            </a:prstGeom>
            <a:solidFill>
              <a:srgbClr val="0083CF">
                <a:alpha val="100000"/>
              </a:srgbClr>
            </a:solidFill>
          </p:spPr>
          <p:txBody>
            <a:bodyPr/>
            <a:lstStyle/>
            <a:p/>
          </p:txBody>
        </p:sp>
        <p:sp>
          <p:nvSpPr>
            <p:cNvPr id="47" name="rc47"/>
            <p:cNvSpPr/>
            <p:nvPr/>
          </p:nvSpPr>
          <p:spPr>
            <a:xfrm>
              <a:off x="5410416" y="1164159"/>
              <a:ext cx="273659" cy="3152329"/>
            </a:xfrm>
            <a:prstGeom prst="rect">
              <a:avLst/>
            </a:prstGeom>
            <a:solidFill>
              <a:srgbClr val="F26A21">
                <a:alpha val="100000"/>
              </a:srgbClr>
            </a:solidFill>
          </p:spPr>
          <p:txBody>
            <a:bodyPr/>
            <a:lstStyle/>
            <a:p/>
          </p:txBody>
        </p:sp>
        <p:sp>
          <p:nvSpPr>
            <p:cNvPr id="48" name="rc48"/>
            <p:cNvSpPr/>
            <p:nvPr/>
          </p:nvSpPr>
          <p:spPr>
            <a:xfrm>
              <a:off x="5714482" y="1130976"/>
              <a:ext cx="273659" cy="3185512"/>
            </a:xfrm>
            <a:prstGeom prst="rect">
              <a:avLst/>
            </a:prstGeom>
            <a:solidFill>
              <a:srgbClr val="0083CF">
                <a:alpha val="100000"/>
              </a:srgbClr>
            </a:solidFill>
          </p:spPr>
          <p:txBody>
            <a:bodyPr/>
            <a:lstStyle/>
            <a:p/>
          </p:txBody>
        </p:sp>
        <p:sp>
          <p:nvSpPr>
            <p:cNvPr id="49" name="rc49"/>
            <p:cNvSpPr/>
            <p:nvPr/>
          </p:nvSpPr>
          <p:spPr>
            <a:xfrm>
              <a:off x="7234811" y="1064612"/>
              <a:ext cx="273659" cy="3251876"/>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56462"/>
              <a:ext cx="238846" cy="238846"/>
            </a:xfrm>
            <a:custGeom>
              <a:avLst/>
              <a:pathLst>
                <a:path w="238846" h="238846">
                  <a:moveTo>
                    <a:pt x="228012" y="0"/>
                  </a:moveTo>
                  <a:lnTo>
                    <a:pt x="238846" y="0"/>
                  </a:lnTo>
                  <a:lnTo>
                    <a:pt x="0" y="238846"/>
                  </a:lnTo>
                  <a:lnTo>
                    <a:pt x="0" y="228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856462"/>
              <a:ext cx="130506" cy="130506"/>
            </a:xfrm>
            <a:custGeom>
              <a:avLst/>
              <a:pathLst>
                <a:path w="130506" h="130506">
                  <a:moveTo>
                    <a:pt x="119672" y="0"/>
                  </a:moveTo>
                  <a:lnTo>
                    <a:pt x="130506" y="0"/>
                  </a:lnTo>
                  <a:lnTo>
                    <a:pt x="0" y="130506"/>
                  </a:lnTo>
                  <a:lnTo>
                    <a:pt x="0" y="1196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856462"/>
              <a:ext cx="22167" cy="22167"/>
            </a:xfrm>
            <a:custGeom>
              <a:avLst/>
              <a:pathLst>
                <a:path w="22167" h="22167">
                  <a:moveTo>
                    <a:pt x="11333" y="0"/>
                  </a:moveTo>
                  <a:lnTo>
                    <a:pt x="22167" y="0"/>
                  </a:lnTo>
                  <a:lnTo>
                    <a:pt x="0" y="22167"/>
                  </a:lnTo>
                  <a:lnTo>
                    <a:pt x="0" y="113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26902"/>
              <a:ext cx="243595" cy="243595"/>
            </a:xfrm>
            <a:custGeom>
              <a:avLst/>
              <a:pathLst>
                <a:path w="243595" h="243595">
                  <a:moveTo>
                    <a:pt x="232761" y="0"/>
                  </a:moveTo>
                  <a:lnTo>
                    <a:pt x="243595" y="0"/>
                  </a:lnTo>
                  <a:lnTo>
                    <a:pt x="0" y="243595"/>
                  </a:lnTo>
                  <a:lnTo>
                    <a:pt x="0" y="2327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2026902"/>
              <a:ext cx="135256" cy="135256"/>
            </a:xfrm>
            <a:custGeom>
              <a:avLst/>
              <a:pathLst>
                <a:path w="135256" h="135256">
                  <a:moveTo>
                    <a:pt x="124422" y="0"/>
                  </a:moveTo>
                  <a:lnTo>
                    <a:pt x="135256" y="0"/>
                  </a:lnTo>
                  <a:lnTo>
                    <a:pt x="0" y="135256"/>
                  </a:lnTo>
                  <a:lnTo>
                    <a:pt x="0" y="124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2026902"/>
              <a:ext cx="26916" cy="26916"/>
            </a:xfrm>
            <a:custGeom>
              <a:avLst/>
              <a:pathLst>
                <a:path w="26916" h="26916">
                  <a:moveTo>
                    <a:pt x="16082" y="0"/>
                  </a:moveTo>
                  <a:lnTo>
                    <a:pt x="26916" y="0"/>
                  </a:lnTo>
                  <a:lnTo>
                    <a:pt x="0" y="26916"/>
                  </a:lnTo>
                  <a:lnTo>
                    <a:pt x="0" y="160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1661895"/>
              <a:ext cx="273659" cy="280006"/>
            </a:xfrm>
            <a:custGeom>
              <a:avLst/>
              <a:pathLst>
                <a:path w="273659" h="280006">
                  <a:moveTo>
                    <a:pt x="269172" y="0"/>
                  </a:moveTo>
                  <a:lnTo>
                    <a:pt x="273659" y="0"/>
                  </a:lnTo>
                  <a:lnTo>
                    <a:pt x="273659" y="6347"/>
                  </a:lnTo>
                  <a:lnTo>
                    <a:pt x="0" y="280006"/>
                  </a:lnTo>
                  <a:lnTo>
                    <a:pt x="0" y="269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1661895"/>
              <a:ext cx="171667" cy="171667"/>
            </a:xfrm>
            <a:custGeom>
              <a:avLst/>
              <a:pathLst>
                <a:path w="171667" h="171667">
                  <a:moveTo>
                    <a:pt x="160833" y="0"/>
                  </a:moveTo>
                  <a:lnTo>
                    <a:pt x="171667" y="0"/>
                  </a:lnTo>
                  <a:lnTo>
                    <a:pt x="0" y="171667"/>
                  </a:lnTo>
                  <a:lnTo>
                    <a:pt x="0" y="16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1661895"/>
              <a:ext cx="63327" cy="63327"/>
            </a:xfrm>
            <a:custGeom>
              <a:avLst/>
              <a:pathLst>
                <a:path w="63327" h="63327">
                  <a:moveTo>
                    <a:pt x="52493" y="0"/>
                  </a:moveTo>
                  <a:lnTo>
                    <a:pt x="63327" y="0"/>
                  </a:lnTo>
                  <a:lnTo>
                    <a:pt x="0" y="63327"/>
                  </a:lnTo>
                  <a:lnTo>
                    <a:pt x="0" y="524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586020" y="1562348"/>
              <a:ext cx="204780" cy="204780"/>
            </a:xfrm>
            <a:custGeom>
              <a:avLst/>
              <a:pathLst>
                <a:path w="204780" h="204780">
                  <a:moveTo>
                    <a:pt x="193946" y="0"/>
                  </a:moveTo>
                  <a:lnTo>
                    <a:pt x="204780" y="0"/>
                  </a:lnTo>
                  <a:lnTo>
                    <a:pt x="0" y="204780"/>
                  </a:lnTo>
                  <a:lnTo>
                    <a:pt x="0" y="193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586020" y="1562348"/>
              <a:ext cx="96440" cy="96440"/>
            </a:xfrm>
            <a:custGeom>
              <a:avLst/>
              <a:pathLst>
                <a:path w="96440" h="96440">
                  <a:moveTo>
                    <a:pt x="85606" y="0"/>
                  </a:moveTo>
                  <a:lnTo>
                    <a:pt x="96440" y="0"/>
                  </a:lnTo>
                  <a:lnTo>
                    <a:pt x="0" y="96440"/>
                  </a:lnTo>
                  <a:lnTo>
                    <a:pt x="0" y="85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059331" y="4212074"/>
              <a:ext cx="104414" cy="104414"/>
            </a:xfrm>
            <a:custGeom>
              <a:avLst/>
              <a:pathLst>
                <a:path w="104414" h="104414">
                  <a:moveTo>
                    <a:pt x="104414" y="0"/>
                  </a:moveTo>
                  <a:lnTo>
                    <a:pt x="104414" y="10833"/>
                  </a:lnTo>
                  <a:lnTo>
                    <a:pt x="10833" y="104414"/>
                  </a:lnTo>
                  <a:lnTo>
                    <a:pt x="0" y="104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50991" y="4103735"/>
              <a:ext cx="212753" cy="212753"/>
            </a:xfrm>
            <a:custGeom>
              <a:avLst/>
              <a:pathLst>
                <a:path w="212753" h="212753">
                  <a:moveTo>
                    <a:pt x="212753" y="0"/>
                  </a:moveTo>
                  <a:lnTo>
                    <a:pt x="212753" y="10833"/>
                  </a:lnTo>
                  <a:lnTo>
                    <a:pt x="10833" y="212753"/>
                  </a:lnTo>
                  <a:lnTo>
                    <a:pt x="0" y="2127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890086" y="39953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890086" y="38870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890086" y="37787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890086" y="36703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890086" y="35620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890086" y="34536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890086" y="33453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890086" y="32370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890086" y="31286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890086" y="30203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890086" y="29120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890086" y="28036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890086" y="26953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890086" y="25869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890086" y="24786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890086" y="23703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890086" y="22619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890086" y="21536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890086" y="2045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890086" y="19369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890086" y="18286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890086" y="17202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890086" y="16119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890086" y="15035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890086" y="1495983"/>
              <a:ext cx="183757" cy="183757"/>
            </a:xfrm>
            <a:custGeom>
              <a:avLst/>
              <a:pathLst>
                <a:path w="183757" h="183757">
                  <a:moveTo>
                    <a:pt x="172923" y="0"/>
                  </a:moveTo>
                  <a:lnTo>
                    <a:pt x="183757" y="0"/>
                  </a:lnTo>
                  <a:lnTo>
                    <a:pt x="0" y="183757"/>
                  </a:lnTo>
                  <a:lnTo>
                    <a:pt x="0" y="1729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890086" y="1495983"/>
              <a:ext cx="75418" cy="75418"/>
            </a:xfrm>
            <a:custGeom>
              <a:avLst/>
              <a:pathLst>
                <a:path w="75418" h="75418">
                  <a:moveTo>
                    <a:pt x="64584" y="0"/>
                  </a:moveTo>
                  <a:lnTo>
                    <a:pt x="75418" y="0"/>
                  </a:lnTo>
                  <a:lnTo>
                    <a:pt x="0" y="75418"/>
                  </a:lnTo>
                  <a:lnTo>
                    <a:pt x="0" y="64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576084" y="4208497"/>
              <a:ext cx="107991" cy="107991"/>
            </a:xfrm>
            <a:custGeom>
              <a:avLst/>
              <a:pathLst>
                <a:path w="107991" h="107991">
                  <a:moveTo>
                    <a:pt x="107991" y="0"/>
                  </a:moveTo>
                  <a:lnTo>
                    <a:pt x="107991" y="10833"/>
                  </a:lnTo>
                  <a:lnTo>
                    <a:pt x="10833" y="107991"/>
                  </a:lnTo>
                  <a:lnTo>
                    <a:pt x="0" y="1079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467744" y="4100158"/>
              <a:ext cx="216330" cy="216330"/>
            </a:xfrm>
            <a:custGeom>
              <a:avLst/>
              <a:pathLst>
                <a:path w="216330" h="216330">
                  <a:moveTo>
                    <a:pt x="216330" y="0"/>
                  </a:moveTo>
                  <a:lnTo>
                    <a:pt x="216330" y="10833"/>
                  </a:lnTo>
                  <a:lnTo>
                    <a:pt x="10833" y="216330"/>
                  </a:lnTo>
                  <a:lnTo>
                    <a:pt x="0" y="216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410416" y="39918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410416" y="38834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410416" y="37751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410416" y="36668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410416" y="35584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410416" y="34501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410416" y="33417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410416" y="32334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410416" y="31251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410416" y="30167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410416" y="29084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410416" y="28000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410416" y="26917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410416" y="25834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410416" y="24750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410416" y="23667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410416" y="22583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410416" y="21500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410416" y="20417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410416" y="19333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410416" y="1825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410416" y="17166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410416" y="16083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410416" y="15000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410416" y="13916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410416" y="12833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410416" y="1174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410416" y="1164159"/>
              <a:ext cx="186986" cy="186986"/>
            </a:xfrm>
            <a:custGeom>
              <a:avLst/>
              <a:pathLst>
                <a:path w="186986" h="186986">
                  <a:moveTo>
                    <a:pt x="176152" y="0"/>
                  </a:moveTo>
                  <a:lnTo>
                    <a:pt x="186986" y="0"/>
                  </a:lnTo>
                  <a:lnTo>
                    <a:pt x="0" y="186986"/>
                  </a:lnTo>
                  <a:lnTo>
                    <a:pt x="0" y="1761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410416" y="1164159"/>
              <a:ext cx="78647" cy="78647"/>
            </a:xfrm>
            <a:custGeom>
              <a:avLst/>
              <a:pathLst>
                <a:path w="78647" h="78647">
                  <a:moveTo>
                    <a:pt x="67813" y="0"/>
                  </a:moveTo>
                  <a:lnTo>
                    <a:pt x="78647" y="0"/>
                  </a:lnTo>
                  <a:lnTo>
                    <a:pt x="0" y="78647"/>
                  </a:lnTo>
                  <a:lnTo>
                    <a:pt x="0" y="67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901102" y="4229450"/>
              <a:ext cx="87038" cy="87038"/>
            </a:xfrm>
            <a:custGeom>
              <a:avLst/>
              <a:pathLst>
                <a:path w="87038" h="87038">
                  <a:moveTo>
                    <a:pt x="87038" y="0"/>
                  </a:moveTo>
                  <a:lnTo>
                    <a:pt x="87038" y="10833"/>
                  </a:lnTo>
                  <a:lnTo>
                    <a:pt x="10833" y="87038"/>
                  </a:lnTo>
                  <a:lnTo>
                    <a:pt x="0" y="87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792763" y="4121110"/>
              <a:ext cx="195378" cy="195378"/>
            </a:xfrm>
            <a:custGeom>
              <a:avLst/>
              <a:pathLst>
                <a:path w="195378" h="195378">
                  <a:moveTo>
                    <a:pt x="195378" y="0"/>
                  </a:moveTo>
                  <a:lnTo>
                    <a:pt x="195378" y="10833"/>
                  </a:lnTo>
                  <a:lnTo>
                    <a:pt x="10833" y="195378"/>
                  </a:lnTo>
                  <a:lnTo>
                    <a:pt x="0" y="195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714482" y="40127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714482" y="39044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714482" y="37960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714482" y="36877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714482" y="35794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714482" y="34710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714482" y="33627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714482" y="32543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714482" y="31460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714482" y="30377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714482" y="29293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714482" y="28210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714482" y="27126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714482" y="26043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714482" y="24960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714482" y="23876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714482" y="22793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714482" y="21709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714482" y="20626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714482" y="19543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714482" y="18459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714482" y="17376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714482" y="16293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714482" y="15209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714482" y="14126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714482" y="1304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714482" y="11959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714482" y="1130976"/>
              <a:ext cx="241121" cy="241121"/>
            </a:xfrm>
            <a:custGeom>
              <a:avLst/>
              <a:pathLst>
                <a:path w="241121" h="241121">
                  <a:moveTo>
                    <a:pt x="230287" y="0"/>
                  </a:moveTo>
                  <a:lnTo>
                    <a:pt x="241121" y="0"/>
                  </a:lnTo>
                  <a:lnTo>
                    <a:pt x="0" y="241121"/>
                  </a:lnTo>
                  <a:lnTo>
                    <a:pt x="0" y="2302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714482" y="1130976"/>
              <a:ext cx="132782" cy="132782"/>
            </a:xfrm>
            <a:custGeom>
              <a:avLst/>
              <a:pathLst>
                <a:path w="132782" h="132782">
                  <a:moveTo>
                    <a:pt x="121948" y="0"/>
                  </a:moveTo>
                  <a:lnTo>
                    <a:pt x="132782" y="0"/>
                  </a:lnTo>
                  <a:lnTo>
                    <a:pt x="0" y="132782"/>
                  </a:lnTo>
                  <a:lnTo>
                    <a:pt x="0" y="121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714482" y="1130976"/>
              <a:ext cx="24442" cy="24442"/>
            </a:xfrm>
            <a:custGeom>
              <a:avLst/>
              <a:pathLst>
                <a:path w="24442" h="24442">
                  <a:moveTo>
                    <a:pt x="13608" y="0"/>
                  </a:moveTo>
                  <a:lnTo>
                    <a:pt x="24442" y="0"/>
                  </a:lnTo>
                  <a:lnTo>
                    <a:pt x="0" y="24442"/>
                  </a:lnTo>
                  <a:lnTo>
                    <a:pt x="0" y="136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234811" y="1084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234811" y="1064612"/>
              <a:ext cx="195569" cy="195569"/>
            </a:xfrm>
            <a:custGeom>
              <a:avLst/>
              <a:pathLst>
                <a:path w="195569" h="195569">
                  <a:moveTo>
                    <a:pt x="184735" y="0"/>
                  </a:moveTo>
                  <a:lnTo>
                    <a:pt x="195569" y="0"/>
                  </a:lnTo>
                  <a:lnTo>
                    <a:pt x="0" y="195569"/>
                  </a:lnTo>
                  <a:lnTo>
                    <a:pt x="0" y="1847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234811" y="1064612"/>
              <a:ext cx="87230" cy="87230"/>
            </a:xfrm>
            <a:custGeom>
              <a:avLst/>
              <a:pathLst>
                <a:path w="87230" h="87230">
                  <a:moveTo>
                    <a:pt x="76396" y="0"/>
                  </a:moveTo>
                  <a:lnTo>
                    <a:pt x="87230" y="0"/>
                  </a:lnTo>
                  <a:lnTo>
                    <a:pt x="0" y="87230"/>
                  </a:lnTo>
                  <a:lnTo>
                    <a:pt x="0" y="76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rc324"/>
            <p:cNvSpPr/>
            <p:nvPr/>
          </p:nvSpPr>
          <p:spPr>
            <a:xfrm>
              <a:off x="849426" y="2856462"/>
              <a:ext cx="273659" cy="1460026"/>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457558" y="2026902"/>
              <a:ext cx="273659" cy="2289586"/>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977888" y="1661895"/>
              <a:ext cx="273659" cy="2654593"/>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3586020" y="1562348"/>
              <a:ext cx="273659" cy="2754140"/>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3890086" y="1495983"/>
              <a:ext cx="273659" cy="2820505"/>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5410416" y="1164159"/>
              <a:ext cx="273659" cy="3152329"/>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5714482" y="1130976"/>
              <a:ext cx="273659" cy="3185512"/>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7234811" y="1064612"/>
              <a:ext cx="273659" cy="3251876"/>
            </a:xfrm>
            <a:prstGeom prst="rect">
              <a:avLst/>
            </a:prstGeom>
            <a:ln w="1355" cap="flat">
              <a:solidFill>
                <a:srgbClr val="000000">
                  <a:alpha val="100000"/>
                </a:srgbClr>
              </a:solidFill>
              <a:prstDash val="solid"/>
              <a:miter/>
            </a:ln>
          </p:spPr>
          <p:txBody>
            <a:bodyPr/>
            <a:lstStyle/>
            <a:p/>
          </p:txBody>
        </p:sp>
        <p:sp>
          <p:nvSpPr>
            <p:cNvPr id="334" name="tx334"/>
            <p:cNvSpPr/>
            <p:nvPr/>
          </p:nvSpPr>
          <p:spPr>
            <a:xfrm>
              <a:off x="905870" y="2717128"/>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335" name="tx335"/>
            <p:cNvSpPr/>
            <p:nvPr/>
          </p:nvSpPr>
          <p:spPr>
            <a:xfrm>
              <a:off x="1209936" y="21169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36" name="tx336"/>
            <p:cNvSpPr/>
            <p:nvPr/>
          </p:nvSpPr>
          <p:spPr>
            <a:xfrm>
              <a:off x="1514002" y="183560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69</a:t>
              </a:r>
            </a:p>
          </p:txBody>
        </p:sp>
        <p:sp>
          <p:nvSpPr>
            <p:cNvPr id="337" name="tx337"/>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8" name="tx338"/>
            <p:cNvSpPr/>
            <p:nvPr/>
          </p:nvSpPr>
          <p:spPr>
            <a:xfrm>
              <a:off x="2122134" y="17318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39" name="tx339"/>
            <p:cNvSpPr/>
            <p:nvPr/>
          </p:nvSpPr>
          <p:spPr>
            <a:xfrm>
              <a:off x="2426200"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40" name="tx340"/>
            <p:cNvSpPr/>
            <p:nvPr/>
          </p:nvSpPr>
          <p:spPr>
            <a:xfrm>
              <a:off x="2730266" y="14838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41" name="tx341"/>
            <p:cNvSpPr/>
            <p:nvPr/>
          </p:nvSpPr>
          <p:spPr>
            <a:xfrm>
              <a:off x="3034331" y="14486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42" name="tx342"/>
            <p:cNvSpPr/>
            <p:nvPr/>
          </p:nvSpPr>
          <p:spPr>
            <a:xfrm>
              <a:off x="3338397" y="14135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43" name="tx343"/>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4" name="tx344"/>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5" name="tx345"/>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6" name="tx346"/>
            <p:cNvSpPr/>
            <p:nvPr/>
          </p:nvSpPr>
          <p:spPr>
            <a:xfrm>
              <a:off x="4554661"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47" name="tx347"/>
            <p:cNvSpPr/>
            <p:nvPr/>
          </p:nvSpPr>
          <p:spPr>
            <a:xfrm>
              <a:off x="485872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8" name="tx348"/>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9" name="tx349"/>
            <p:cNvSpPr/>
            <p:nvPr/>
          </p:nvSpPr>
          <p:spPr>
            <a:xfrm>
              <a:off x="546685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577092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1" name="tx351"/>
            <p:cNvSpPr/>
            <p:nvPr/>
          </p:nvSpPr>
          <p:spPr>
            <a:xfrm>
              <a:off x="607499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2" name="tx352"/>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3" name="tx353"/>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4" name="tx354"/>
            <p:cNvSpPr/>
            <p:nvPr/>
          </p:nvSpPr>
          <p:spPr>
            <a:xfrm>
              <a:off x="729125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5" name="tx355"/>
            <p:cNvSpPr/>
            <p:nvPr/>
          </p:nvSpPr>
          <p:spPr>
            <a:xfrm>
              <a:off x="6987189"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6" name="tx35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7" name="tx357"/>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8" name="tx358"/>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9" name="tx359"/>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0" name="tx360"/>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1" name="pg361"/>
            <p:cNvSpPr/>
            <p:nvPr/>
          </p:nvSpPr>
          <p:spPr>
            <a:xfrm>
              <a:off x="923590" y="34819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956111" y="351422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3" name="pg363"/>
            <p:cNvSpPr/>
            <p:nvPr/>
          </p:nvSpPr>
          <p:spPr>
            <a:xfrm>
              <a:off x="1531722" y="306719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1564243" y="310071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65" name="pg365"/>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1868309"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3052051" y="288468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3084573" y="291551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3660183"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3692705"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1" name="pg371"/>
            <p:cNvSpPr/>
            <p:nvPr/>
          </p:nvSpPr>
          <p:spPr>
            <a:xfrm>
              <a:off x="3964249" y="28017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3996771" y="28339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3" name="pg373"/>
            <p:cNvSpPr/>
            <p:nvPr/>
          </p:nvSpPr>
          <p:spPr>
            <a:xfrm>
              <a:off x="518051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521303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5" name="pg375"/>
            <p:cNvSpPr/>
            <p:nvPr/>
          </p:nvSpPr>
          <p:spPr>
            <a:xfrm>
              <a:off x="5484579" y="263582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5517101" y="26680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7" name="pg377"/>
            <p:cNvSpPr/>
            <p:nvPr/>
          </p:nvSpPr>
          <p:spPr>
            <a:xfrm>
              <a:off x="5758500" y="261922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5791022" y="26501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9" name="pg379"/>
            <p:cNvSpPr/>
            <p:nvPr/>
          </p:nvSpPr>
          <p:spPr>
            <a:xfrm>
              <a:off x="7308975" y="258604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7341496" y="26169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1" name="tx38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2" name="tx38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3" name="tx38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4" name="tx38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5" name="tx38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6" name="tx38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7" name="tx387"/>
            <p:cNvSpPr/>
            <p:nvPr/>
          </p:nvSpPr>
          <p:spPr>
            <a:xfrm rot="-5400000">
              <a:off x="1029271"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8" name="tx388"/>
            <p:cNvSpPr/>
            <p:nvPr/>
          </p:nvSpPr>
          <p:spPr>
            <a:xfrm rot="-5400000">
              <a:off x="1442103"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9" name="tx389"/>
            <p:cNvSpPr/>
            <p:nvPr/>
          </p:nvSpPr>
          <p:spPr>
            <a:xfrm rot="-5400000">
              <a:off x="1592656"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0" name="tx390"/>
            <p:cNvSpPr/>
            <p:nvPr/>
          </p:nvSpPr>
          <p:spPr>
            <a:xfrm rot="-5400000">
              <a:off x="182908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1" name="tx391"/>
            <p:cNvSpPr/>
            <p:nvPr/>
          </p:nvSpPr>
          <p:spPr>
            <a:xfrm rot="-5400000">
              <a:off x="1988475"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2" name="tx392"/>
            <p:cNvSpPr/>
            <p:nvPr/>
          </p:nvSpPr>
          <p:spPr>
            <a:xfrm rot="-5400000">
              <a:off x="259632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3" name="tx393"/>
            <p:cNvSpPr/>
            <p:nvPr/>
          </p:nvSpPr>
          <p:spPr>
            <a:xfrm rot="-5400000">
              <a:off x="2763012"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94" name="tx394"/>
            <p:cNvSpPr/>
            <p:nvPr/>
          </p:nvSpPr>
          <p:spPr>
            <a:xfrm rot="-5400000">
              <a:off x="3080243"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95" name="tx395"/>
            <p:cNvSpPr/>
            <p:nvPr/>
          </p:nvSpPr>
          <p:spPr>
            <a:xfrm rot="-5400000">
              <a:off x="3402761"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96" name="tx396"/>
            <p:cNvSpPr/>
            <p:nvPr/>
          </p:nvSpPr>
          <p:spPr>
            <a:xfrm rot="-5400000">
              <a:off x="3723164"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97" name="tx397"/>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8" name="tx398"/>
            <p:cNvSpPr/>
            <p:nvPr/>
          </p:nvSpPr>
          <p:spPr>
            <a:xfrm rot="-5400000">
              <a:off x="412955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9" name="tx399"/>
            <p:cNvSpPr/>
            <p:nvPr/>
          </p:nvSpPr>
          <p:spPr>
            <a:xfrm rot="-5400000">
              <a:off x="4835191"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0" name="tx400"/>
            <p:cNvSpPr/>
            <p:nvPr/>
          </p:nvSpPr>
          <p:spPr>
            <a:xfrm rot="-5400000">
              <a:off x="4974421"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01" name="tx401"/>
            <p:cNvSpPr/>
            <p:nvPr/>
          </p:nvSpPr>
          <p:spPr>
            <a:xfrm rot="-5400000">
              <a:off x="5363036"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2" name="tx402"/>
            <p:cNvSpPr/>
            <p:nvPr/>
          </p:nvSpPr>
          <p:spPr>
            <a:xfrm rot="-5400000">
              <a:off x="5560997"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3" name="tx403"/>
            <p:cNvSpPr/>
            <p:nvPr/>
          </p:nvSpPr>
          <p:spPr>
            <a:xfrm rot="-5400000">
              <a:off x="5857219"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04" name="tx404"/>
            <p:cNvSpPr/>
            <p:nvPr/>
          </p:nvSpPr>
          <p:spPr>
            <a:xfrm rot="-5400000">
              <a:off x="6279975"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5" name="tx405"/>
            <p:cNvSpPr/>
            <p:nvPr/>
          </p:nvSpPr>
          <p:spPr>
            <a:xfrm rot="-5400000">
              <a:off x="6553038"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06" name="tx40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7" name="tx407"/>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8" name="tx408"/>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9" name="tx409"/>
            <p:cNvSpPr/>
            <p:nvPr/>
          </p:nvSpPr>
          <p:spPr>
            <a:xfrm rot="-5400000">
              <a:off x="7574281"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0" name="tx410"/>
            <p:cNvSpPr/>
            <p:nvPr/>
          </p:nvSpPr>
          <p:spPr>
            <a:xfrm rot="-5400000">
              <a:off x="8089773"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1" name="tx411"/>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2" name="tx412"/>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13" name="tx41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4" name="rc414"/>
            <p:cNvSpPr/>
            <p:nvPr/>
          </p:nvSpPr>
          <p:spPr>
            <a:xfrm>
              <a:off x="4146091" y="6114116"/>
              <a:ext cx="219455" cy="219455"/>
            </a:xfrm>
            <a:prstGeom prst="rect">
              <a:avLst/>
            </a:prstGeom>
            <a:solidFill>
              <a:srgbClr val="FFFFFF">
                <a:alpha val="100000"/>
              </a:srgbClr>
            </a:solidFill>
          </p:spPr>
          <p:txBody>
            <a:bodyPr/>
            <a:lstStyle/>
            <a:p/>
          </p:txBody>
        </p:sp>
        <p:sp>
          <p:nvSpPr>
            <p:cNvPr id="415" name="pg415"/>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rc420"/>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21" name="tx421"/>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22" name="tx422"/>
            <p:cNvSpPr/>
            <p:nvPr/>
          </p:nvSpPr>
          <p:spPr>
            <a:xfrm>
              <a:off x="803816" y="398022"/>
              <a:ext cx="58427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EAPR, 2024</a:t>
              </a:r>
            </a:p>
          </p:txBody>
        </p:sp>
        <p:sp>
          <p:nvSpPr>
            <p:cNvPr id="423" name="tx42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4" name="tx424"/>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2024, China ranked number 16 out of 27 countries for lowest MCV1 coverage (based on tied ranks).
China was in the top 10 countries with the most unvaccinated children (rank=2).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471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359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247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9135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9152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2803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3691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792316"/>
              <a:ext cx="249522" cy="1310381"/>
            </a:xfrm>
            <a:prstGeom prst="rect">
              <a:avLst/>
            </a:prstGeom>
            <a:solidFill>
              <a:srgbClr val="80BD41">
                <a:alpha val="100000"/>
              </a:srgbClr>
            </a:solidFill>
          </p:spPr>
          <p:txBody>
            <a:bodyPr/>
            <a:lstStyle/>
            <a:p/>
          </p:txBody>
        </p:sp>
        <p:sp>
          <p:nvSpPr>
            <p:cNvPr id="24" name="rc24"/>
            <p:cNvSpPr/>
            <p:nvPr/>
          </p:nvSpPr>
          <p:spPr>
            <a:xfrm>
              <a:off x="1296273" y="2542719"/>
              <a:ext cx="249522" cy="249596"/>
            </a:xfrm>
            <a:prstGeom prst="rect">
              <a:avLst/>
            </a:prstGeom>
            <a:solidFill>
              <a:srgbClr val="E2231A">
                <a:alpha val="100000"/>
              </a:srgbClr>
            </a:solidFill>
          </p:spPr>
          <p:txBody>
            <a:bodyPr/>
            <a:lstStyle/>
            <a:p/>
          </p:txBody>
        </p:sp>
        <p:sp>
          <p:nvSpPr>
            <p:cNvPr id="25" name="rc25"/>
            <p:cNvSpPr/>
            <p:nvPr/>
          </p:nvSpPr>
          <p:spPr>
            <a:xfrm>
              <a:off x="1573521" y="2847765"/>
              <a:ext cx="249522" cy="1254931"/>
            </a:xfrm>
            <a:prstGeom prst="rect">
              <a:avLst/>
            </a:prstGeom>
            <a:solidFill>
              <a:srgbClr val="80BD41">
                <a:alpha val="100000"/>
              </a:srgbClr>
            </a:solidFill>
          </p:spPr>
          <p:txBody>
            <a:bodyPr/>
            <a:lstStyle/>
            <a:p/>
          </p:txBody>
        </p:sp>
        <p:sp>
          <p:nvSpPr>
            <p:cNvPr id="26" name="rc26"/>
            <p:cNvSpPr/>
            <p:nvPr/>
          </p:nvSpPr>
          <p:spPr>
            <a:xfrm>
              <a:off x="1573521" y="2626306"/>
              <a:ext cx="249522" cy="221458"/>
            </a:xfrm>
            <a:prstGeom prst="rect">
              <a:avLst/>
            </a:prstGeom>
            <a:solidFill>
              <a:srgbClr val="E2231A">
                <a:alpha val="100000"/>
              </a:srgbClr>
            </a:solidFill>
          </p:spPr>
          <p:txBody>
            <a:bodyPr/>
            <a:lstStyle/>
            <a:p/>
          </p:txBody>
        </p:sp>
        <p:sp>
          <p:nvSpPr>
            <p:cNvPr id="27" name="rc27"/>
            <p:cNvSpPr/>
            <p:nvPr/>
          </p:nvSpPr>
          <p:spPr>
            <a:xfrm>
              <a:off x="1850769" y="2861366"/>
              <a:ext cx="249522" cy="1241331"/>
            </a:xfrm>
            <a:prstGeom prst="rect">
              <a:avLst/>
            </a:prstGeom>
            <a:solidFill>
              <a:srgbClr val="80BD41">
                <a:alpha val="100000"/>
              </a:srgbClr>
            </a:solidFill>
          </p:spPr>
          <p:txBody>
            <a:bodyPr/>
            <a:lstStyle/>
            <a:p/>
          </p:txBody>
        </p:sp>
        <p:sp>
          <p:nvSpPr>
            <p:cNvPr id="28" name="rc28"/>
            <p:cNvSpPr/>
            <p:nvPr/>
          </p:nvSpPr>
          <p:spPr>
            <a:xfrm>
              <a:off x="1850769" y="2642307"/>
              <a:ext cx="249522" cy="219058"/>
            </a:xfrm>
            <a:prstGeom prst="rect">
              <a:avLst/>
            </a:prstGeom>
            <a:solidFill>
              <a:srgbClr val="E2231A">
                <a:alpha val="100000"/>
              </a:srgbClr>
            </a:solidFill>
          </p:spPr>
          <p:txBody>
            <a:bodyPr/>
            <a:lstStyle/>
            <a:p/>
          </p:txBody>
        </p:sp>
        <p:sp>
          <p:nvSpPr>
            <p:cNvPr id="29" name="rc29"/>
            <p:cNvSpPr/>
            <p:nvPr/>
          </p:nvSpPr>
          <p:spPr>
            <a:xfrm>
              <a:off x="2128016" y="2871696"/>
              <a:ext cx="249522" cy="1231001"/>
            </a:xfrm>
            <a:prstGeom prst="rect">
              <a:avLst/>
            </a:prstGeom>
            <a:solidFill>
              <a:srgbClr val="80BD41">
                <a:alpha val="100000"/>
              </a:srgbClr>
            </a:solidFill>
          </p:spPr>
          <p:txBody>
            <a:bodyPr/>
            <a:lstStyle/>
            <a:p/>
          </p:txBody>
        </p:sp>
        <p:sp>
          <p:nvSpPr>
            <p:cNvPr id="30" name="rc30"/>
            <p:cNvSpPr/>
            <p:nvPr/>
          </p:nvSpPr>
          <p:spPr>
            <a:xfrm>
              <a:off x="2128016" y="2654460"/>
              <a:ext cx="249522" cy="217235"/>
            </a:xfrm>
            <a:prstGeom prst="rect">
              <a:avLst/>
            </a:prstGeom>
            <a:solidFill>
              <a:srgbClr val="E2231A">
                <a:alpha val="100000"/>
              </a:srgbClr>
            </a:solidFill>
          </p:spPr>
          <p:txBody>
            <a:bodyPr/>
            <a:lstStyle/>
            <a:p/>
          </p:txBody>
        </p:sp>
        <p:sp>
          <p:nvSpPr>
            <p:cNvPr id="31" name="rc31"/>
            <p:cNvSpPr/>
            <p:nvPr/>
          </p:nvSpPr>
          <p:spPr>
            <a:xfrm>
              <a:off x="2405264" y="2836715"/>
              <a:ext cx="249522" cy="1265981"/>
            </a:xfrm>
            <a:prstGeom prst="rect">
              <a:avLst/>
            </a:prstGeom>
            <a:solidFill>
              <a:srgbClr val="80BD41">
                <a:alpha val="100000"/>
              </a:srgbClr>
            </a:solidFill>
          </p:spPr>
          <p:txBody>
            <a:bodyPr/>
            <a:lstStyle/>
            <a:p/>
          </p:txBody>
        </p:sp>
        <p:sp>
          <p:nvSpPr>
            <p:cNvPr id="32" name="rc32"/>
            <p:cNvSpPr/>
            <p:nvPr/>
          </p:nvSpPr>
          <p:spPr>
            <a:xfrm>
              <a:off x="2405264" y="2630625"/>
              <a:ext cx="249522" cy="206090"/>
            </a:xfrm>
            <a:prstGeom prst="rect">
              <a:avLst/>
            </a:prstGeom>
            <a:solidFill>
              <a:srgbClr val="E2231A">
                <a:alpha val="100000"/>
              </a:srgbClr>
            </a:solidFill>
          </p:spPr>
          <p:txBody>
            <a:bodyPr/>
            <a:lstStyle/>
            <a:p/>
          </p:txBody>
        </p:sp>
        <p:sp>
          <p:nvSpPr>
            <p:cNvPr id="33" name="rc33"/>
            <p:cNvSpPr/>
            <p:nvPr/>
          </p:nvSpPr>
          <p:spPr>
            <a:xfrm>
              <a:off x="2682512" y="2823863"/>
              <a:ext cx="249522" cy="1278833"/>
            </a:xfrm>
            <a:prstGeom prst="rect">
              <a:avLst/>
            </a:prstGeom>
            <a:solidFill>
              <a:srgbClr val="80BD41">
                <a:alpha val="100000"/>
              </a:srgbClr>
            </a:solidFill>
          </p:spPr>
          <p:txBody>
            <a:bodyPr/>
            <a:lstStyle/>
            <a:p/>
          </p:txBody>
        </p:sp>
        <p:sp>
          <p:nvSpPr>
            <p:cNvPr id="34" name="rc34"/>
            <p:cNvSpPr/>
            <p:nvPr/>
          </p:nvSpPr>
          <p:spPr>
            <a:xfrm>
              <a:off x="2682512" y="2615681"/>
              <a:ext cx="249522" cy="208182"/>
            </a:xfrm>
            <a:prstGeom prst="rect">
              <a:avLst/>
            </a:prstGeom>
            <a:solidFill>
              <a:srgbClr val="E2231A">
                <a:alpha val="100000"/>
              </a:srgbClr>
            </a:solidFill>
          </p:spPr>
          <p:txBody>
            <a:bodyPr/>
            <a:lstStyle/>
            <a:p/>
          </p:txBody>
        </p:sp>
        <p:sp>
          <p:nvSpPr>
            <p:cNvPr id="35" name="rc35"/>
            <p:cNvSpPr/>
            <p:nvPr/>
          </p:nvSpPr>
          <p:spPr>
            <a:xfrm>
              <a:off x="2959759" y="2695655"/>
              <a:ext cx="249522" cy="1407041"/>
            </a:xfrm>
            <a:prstGeom prst="rect">
              <a:avLst/>
            </a:prstGeom>
            <a:solidFill>
              <a:srgbClr val="80BD41">
                <a:alpha val="100000"/>
              </a:srgbClr>
            </a:solidFill>
          </p:spPr>
          <p:txBody>
            <a:bodyPr/>
            <a:lstStyle/>
            <a:p/>
          </p:txBody>
        </p:sp>
        <p:sp>
          <p:nvSpPr>
            <p:cNvPr id="36" name="rc36"/>
            <p:cNvSpPr/>
            <p:nvPr/>
          </p:nvSpPr>
          <p:spPr>
            <a:xfrm>
              <a:off x="2959759" y="2589749"/>
              <a:ext cx="249522" cy="105906"/>
            </a:xfrm>
            <a:prstGeom prst="rect">
              <a:avLst/>
            </a:prstGeom>
            <a:solidFill>
              <a:srgbClr val="E2231A">
                <a:alpha val="100000"/>
              </a:srgbClr>
            </a:solidFill>
          </p:spPr>
          <p:txBody>
            <a:bodyPr/>
            <a:lstStyle/>
            <a:p/>
          </p:txBody>
        </p:sp>
        <p:sp>
          <p:nvSpPr>
            <p:cNvPr id="37" name="rc37"/>
            <p:cNvSpPr/>
            <p:nvPr/>
          </p:nvSpPr>
          <p:spPr>
            <a:xfrm>
              <a:off x="3237007" y="2650433"/>
              <a:ext cx="249522" cy="1452263"/>
            </a:xfrm>
            <a:prstGeom prst="rect">
              <a:avLst/>
            </a:prstGeom>
            <a:solidFill>
              <a:srgbClr val="80BD41">
                <a:alpha val="100000"/>
              </a:srgbClr>
            </a:solidFill>
          </p:spPr>
          <p:txBody>
            <a:bodyPr/>
            <a:lstStyle/>
            <a:p/>
          </p:txBody>
        </p:sp>
        <p:sp>
          <p:nvSpPr>
            <p:cNvPr id="38" name="rc38"/>
            <p:cNvSpPr/>
            <p:nvPr/>
          </p:nvSpPr>
          <p:spPr>
            <a:xfrm>
              <a:off x="3237007" y="2557735"/>
              <a:ext cx="249522" cy="92697"/>
            </a:xfrm>
            <a:prstGeom prst="rect">
              <a:avLst/>
            </a:prstGeom>
            <a:solidFill>
              <a:srgbClr val="E2231A">
                <a:alpha val="100000"/>
              </a:srgbClr>
            </a:solidFill>
          </p:spPr>
          <p:txBody>
            <a:bodyPr/>
            <a:lstStyle/>
            <a:p/>
          </p:txBody>
        </p:sp>
        <p:sp>
          <p:nvSpPr>
            <p:cNvPr id="39" name="rc39"/>
            <p:cNvSpPr/>
            <p:nvPr/>
          </p:nvSpPr>
          <p:spPr>
            <a:xfrm>
              <a:off x="3514255" y="2557976"/>
              <a:ext cx="249522" cy="1544720"/>
            </a:xfrm>
            <a:prstGeom prst="rect">
              <a:avLst/>
            </a:prstGeom>
            <a:solidFill>
              <a:srgbClr val="80BD41">
                <a:alpha val="100000"/>
              </a:srgbClr>
            </a:solidFill>
          </p:spPr>
          <p:txBody>
            <a:bodyPr/>
            <a:lstStyle/>
            <a:p/>
          </p:txBody>
        </p:sp>
        <p:sp>
          <p:nvSpPr>
            <p:cNvPr id="40" name="rc40"/>
            <p:cNvSpPr/>
            <p:nvPr/>
          </p:nvSpPr>
          <p:spPr>
            <a:xfrm>
              <a:off x="3514255" y="2510201"/>
              <a:ext cx="249522" cy="47774"/>
            </a:xfrm>
            <a:prstGeom prst="rect">
              <a:avLst/>
            </a:prstGeom>
            <a:solidFill>
              <a:srgbClr val="E2231A">
                <a:alpha val="100000"/>
              </a:srgbClr>
            </a:solidFill>
          </p:spPr>
          <p:txBody>
            <a:bodyPr/>
            <a:lstStyle/>
            <a:p/>
          </p:txBody>
        </p:sp>
        <p:sp>
          <p:nvSpPr>
            <p:cNvPr id="41" name="rc41"/>
            <p:cNvSpPr/>
            <p:nvPr/>
          </p:nvSpPr>
          <p:spPr>
            <a:xfrm>
              <a:off x="3791502" y="2495848"/>
              <a:ext cx="249522" cy="1606849"/>
            </a:xfrm>
            <a:prstGeom prst="rect">
              <a:avLst/>
            </a:prstGeom>
            <a:solidFill>
              <a:srgbClr val="80BD41">
                <a:alpha val="100000"/>
              </a:srgbClr>
            </a:solidFill>
          </p:spPr>
          <p:txBody>
            <a:bodyPr/>
            <a:lstStyle/>
            <a:p/>
          </p:txBody>
        </p:sp>
        <p:sp>
          <p:nvSpPr>
            <p:cNvPr id="42" name="rc42"/>
            <p:cNvSpPr/>
            <p:nvPr/>
          </p:nvSpPr>
          <p:spPr>
            <a:xfrm>
              <a:off x="3791502" y="2479617"/>
              <a:ext cx="249522" cy="16230"/>
            </a:xfrm>
            <a:prstGeom prst="rect">
              <a:avLst/>
            </a:prstGeom>
            <a:solidFill>
              <a:srgbClr val="E2231A">
                <a:alpha val="100000"/>
              </a:srgbClr>
            </a:solidFill>
          </p:spPr>
          <p:txBody>
            <a:bodyPr/>
            <a:lstStyle/>
            <a:p/>
          </p:txBody>
        </p:sp>
        <p:sp>
          <p:nvSpPr>
            <p:cNvPr id="43" name="rc43"/>
            <p:cNvSpPr/>
            <p:nvPr/>
          </p:nvSpPr>
          <p:spPr>
            <a:xfrm>
              <a:off x="4068750" y="2504919"/>
              <a:ext cx="249522" cy="1597778"/>
            </a:xfrm>
            <a:prstGeom prst="rect">
              <a:avLst/>
            </a:prstGeom>
            <a:solidFill>
              <a:srgbClr val="80BD41">
                <a:alpha val="100000"/>
              </a:srgbClr>
            </a:solidFill>
          </p:spPr>
          <p:txBody>
            <a:bodyPr/>
            <a:lstStyle/>
            <a:p/>
          </p:txBody>
        </p:sp>
        <p:sp>
          <p:nvSpPr>
            <p:cNvPr id="44" name="rc44"/>
            <p:cNvSpPr/>
            <p:nvPr/>
          </p:nvSpPr>
          <p:spPr>
            <a:xfrm>
              <a:off x="4068750" y="2488780"/>
              <a:ext cx="249522" cy="16139"/>
            </a:xfrm>
            <a:prstGeom prst="rect">
              <a:avLst/>
            </a:prstGeom>
            <a:solidFill>
              <a:srgbClr val="E2231A">
                <a:alpha val="100000"/>
              </a:srgbClr>
            </a:solidFill>
          </p:spPr>
          <p:txBody>
            <a:bodyPr/>
            <a:lstStyle/>
            <a:p/>
          </p:txBody>
        </p:sp>
        <p:sp>
          <p:nvSpPr>
            <p:cNvPr id="45" name="rc45"/>
            <p:cNvSpPr/>
            <p:nvPr/>
          </p:nvSpPr>
          <p:spPr>
            <a:xfrm>
              <a:off x="4345998" y="2511341"/>
              <a:ext cx="249522" cy="1591356"/>
            </a:xfrm>
            <a:prstGeom prst="rect">
              <a:avLst/>
            </a:prstGeom>
            <a:solidFill>
              <a:srgbClr val="80BD41">
                <a:alpha val="100000"/>
              </a:srgbClr>
            </a:solidFill>
          </p:spPr>
          <p:txBody>
            <a:bodyPr/>
            <a:lstStyle/>
            <a:p/>
          </p:txBody>
        </p:sp>
        <p:sp>
          <p:nvSpPr>
            <p:cNvPr id="46" name="rc46"/>
            <p:cNvSpPr/>
            <p:nvPr/>
          </p:nvSpPr>
          <p:spPr>
            <a:xfrm>
              <a:off x="4345998" y="2495266"/>
              <a:ext cx="249522" cy="16074"/>
            </a:xfrm>
            <a:prstGeom prst="rect">
              <a:avLst/>
            </a:prstGeom>
            <a:solidFill>
              <a:srgbClr val="E2231A">
                <a:alpha val="100000"/>
              </a:srgbClr>
            </a:solidFill>
          </p:spPr>
          <p:txBody>
            <a:bodyPr/>
            <a:lstStyle/>
            <a:p/>
          </p:txBody>
        </p:sp>
        <p:sp>
          <p:nvSpPr>
            <p:cNvPr id="47" name="rc47"/>
            <p:cNvSpPr/>
            <p:nvPr/>
          </p:nvSpPr>
          <p:spPr>
            <a:xfrm>
              <a:off x="4623245" y="2383012"/>
              <a:ext cx="249522" cy="1719684"/>
            </a:xfrm>
            <a:prstGeom prst="rect">
              <a:avLst/>
            </a:prstGeom>
            <a:solidFill>
              <a:srgbClr val="80BD41">
                <a:alpha val="100000"/>
              </a:srgbClr>
            </a:solidFill>
          </p:spPr>
          <p:txBody>
            <a:bodyPr/>
            <a:lstStyle/>
            <a:p/>
          </p:txBody>
        </p:sp>
        <p:sp>
          <p:nvSpPr>
            <p:cNvPr id="48" name="rc48"/>
            <p:cNvSpPr/>
            <p:nvPr/>
          </p:nvSpPr>
          <p:spPr>
            <a:xfrm>
              <a:off x="4623245" y="2365641"/>
              <a:ext cx="249522" cy="17370"/>
            </a:xfrm>
            <a:prstGeom prst="rect">
              <a:avLst/>
            </a:prstGeom>
            <a:solidFill>
              <a:srgbClr val="E2231A">
                <a:alpha val="100000"/>
              </a:srgbClr>
            </a:solidFill>
          </p:spPr>
          <p:txBody>
            <a:bodyPr/>
            <a:lstStyle/>
            <a:p/>
          </p:txBody>
        </p:sp>
        <p:sp>
          <p:nvSpPr>
            <p:cNvPr id="49" name="rc49"/>
            <p:cNvSpPr/>
            <p:nvPr/>
          </p:nvSpPr>
          <p:spPr>
            <a:xfrm>
              <a:off x="4900493" y="2466653"/>
              <a:ext cx="249522" cy="1636043"/>
            </a:xfrm>
            <a:prstGeom prst="rect">
              <a:avLst/>
            </a:prstGeom>
            <a:solidFill>
              <a:srgbClr val="80BD41">
                <a:alpha val="100000"/>
              </a:srgbClr>
            </a:solidFill>
          </p:spPr>
          <p:txBody>
            <a:bodyPr/>
            <a:lstStyle/>
            <a:p/>
          </p:txBody>
        </p:sp>
        <p:sp>
          <p:nvSpPr>
            <p:cNvPr id="50" name="rc50"/>
            <p:cNvSpPr/>
            <p:nvPr/>
          </p:nvSpPr>
          <p:spPr>
            <a:xfrm>
              <a:off x="4900493" y="2450127"/>
              <a:ext cx="249522" cy="16525"/>
            </a:xfrm>
            <a:prstGeom prst="rect">
              <a:avLst/>
            </a:prstGeom>
            <a:solidFill>
              <a:srgbClr val="E2231A">
                <a:alpha val="100000"/>
              </a:srgbClr>
            </a:solidFill>
          </p:spPr>
          <p:txBody>
            <a:bodyPr/>
            <a:lstStyle/>
            <a:p/>
          </p:txBody>
        </p:sp>
        <p:sp>
          <p:nvSpPr>
            <p:cNvPr id="51" name="rc51"/>
            <p:cNvSpPr/>
            <p:nvPr/>
          </p:nvSpPr>
          <p:spPr>
            <a:xfrm>
              <a:off x="5177741" y="2423311"/>
              <a:ext cx="249522" cy="1679385"/>
            </a:xfrm>
            <a:prstGeom prst="rect">
              <a:avLst/>
            </a:prstGeom>
            <a:solidFill>
              <a:srgbClr val="80BD41">
                <a:alpha val="100000"/>
              </a:srgbClr>
            </a:solidFill>
          </p:spPr>
          <p:txBody>
            <a:bodyPr/>
            <a:lstStyle/>
            <a:p/>
          </p:txBody>
        </p:sp>
        <p:sp>
          <p:nvSpPr>
            <p:cNvPr id="52" name="rc52"/>
            <p:cNvSpPr/>
            <p:nvPr/>
          </p:nvSpPr>
          <p:spPr>
            <a:xfrm>
              <a:off x="5177741" y="2406347"/>
              <a:ext cx="249522" cy="16963"/>
            </a:xfrm>
            <a:prstGeom prst="rect">
              <a:avLst/>
            </a:prstGeom>
            <a:solidFill>
              <a:srgbClr val="E2231A">
                <a:alpha val="100000"/>
              </a:srgbClr>
            </a:solidFill>
          </p:spPr>
          <p:txBody>
            <a:bodyPr/>
            <a:lstStyle/>
            <a:p/>
          </p:txBody>
        </p:sp>
        <p:sp>
          <p:nvSpPr>
            <p:cNvPr id="53" name="rc53"/>
            <p:cNvSpPr/>
            <p:nvPr/>
          </p:nvSpPr>
          <p:spPr>
            <a:xfrm>
              <a:off x="5454988" y="2534317"/>
              <a:ext cx="249522" cy="1568379"/>
            </a:xfrm>
            <a:prstGeom prst="rect">
              <a:avLst/>
            </a:prstGeom>
            <a:solidFill>
              <a:srgbClr val="80BD41">
                <a:alpha val="100000"/>
              </a:srgbClr>
            </a:solidFill>
          </p:spPr>
          <p:txBody>
            <a:bodyPr/>
            <a:lstStyle/>
            <a:p/>
          </p:txBody>
        </p:sp>
        <p:sp>
          <p:nvSpPr>
            <p:cNvPr id="54" name="rc54"/>
            <p:cNvSpPr/>
            <p:nvPr/>
          </p:nvSpPr>
          <p:spPr>
            <a:xfrm>
              <a:off x="5454988" y="2518475"/>
              <a:ext cx="249522" cy="15842"/>
            </a:xfrm>
            <a:prstGeom prst="rect">
              <a:avLst/>
            </a:prstGeom>
            <a:solidFill>
              <a:srgbClr val="E2231A">
                <a:alpha val="100000"/>
              </a:srgbClr>
            </a:solidFill>
          </p:spPr>
          <p:txBody>
            <a:bodyPr/>
            <a:lstStyle/>
            <a:p/>
          </p:txBody>
        </p:sp>
        <p:sp>
          <p:nvSpPr>
            <p:cNvPr id="55" name="rc55"/>
            <p:cNvSpPr/>
            <p:nvPr/>
          </p:nvSpPr>
          <p:spPr>
            <a:xfrm>
              <a:off x="5732236" y="2460805"/>
              <a:ext cx="249522" cy="1641892"/>
            </a:xfrm>
            <a:prstGeom prst="rect">
              <a:avLst/>
            </a:prstGeom>
            <a:solidFill>
              <a:srgbClr val="80BD41">
                <a:alpha val="100000"/>
              </a:srgbClr>
            </a:solidFill>
          </p:spPr>
          <p:txBody>
            <a:bodyPr/>
            <a:lstStyle/>
            <a:p/>
          </p:txBody>
        </p:sp>
        <p:sp>
          <p:nvSpPr>
            <p:cNvPr id="56" name="rc56"/>
            <p:cNvSpPr/>
            <p:nvPr/>
          </p:nvSpPr>
          <p:spPr>
            <a:xfrm>
              <a:off x="5732236" y="2444220"/>
              <a:ext cx="249522" cy="16584"/>
            </a:xfrm>
            <a:prstGeom prst="rect">
              <a:avLst/>
            </a:prstGeom>
            <a:solidFill>
              <a:srgbClr val="E2231A">
                <a:alpha val="100000"/>
              </a:srgbClr>
            </a:solidFill>
          </p:spPr>
          <p:txBody>
            <a:bodyPr/>
            <a:lstStyle/>
            <a:p/>
          </p:txBody>
        </p:sp>
        <p:sp>
          <p:nvSpPr>
            <p:cNvPr id="57" name="rc57"/>
            <p:cNvSpPr/>
            <p:nvPr/>
          </p:nvSpPr>
          <p:spPr>
            <a:xfrm>
              <a:off x="6009484" y="2466139"/>
              <a:ext cx="249522" cy="1636557"/>
            </a:xfrm>
            <a:prstGeom prst="rect">
              <a:avLst/>
            </a:prstGeom>
            <a:solidFill>
              <a:srgbClr val="80BD41">
                <a:alpha val="100000"/>
              </a:srgbClr>
            </a:solidFill>
          </p:spPr>
          <p:txBody>
            <a:bodyPr/>
            <a:lstStyle/>
            <a:p/>
          </p:txBody>
        </p:sp>
        <p:sp>
          <p:nvSpPr>
            <p:cNvPr id="58" name="rc58"/>
            <p:cNvSpPr/>
            <p:nvPr/>
          </p:nvSpPr>
          <p:spPr>
            <a:xfrm>
              <a:off x="6009484" y="2449608"/>
              <a:ext cx="249522" cy="16530"/>
            </a:xfrm>
            <a:prstGeom prst="rect">
              <a:avLst/>
            </a:prstGeom>
            <a:solidFill>
              <a:srgbClr val="E2231A">
                <a:alpha val="100000"/>
              </a:srgbClr>
            </a:solidFill>
          </p:spPr>
          <p:txBody>
            <a:bodyPr/>
            <a:lstStyle/>
            <a:p/>
          </p:txBody>
        </p:sp>
        <p:sp>
          <p:nvSpPr>
            <p:cNvPr id="59" name="rc59"/>
            <p:cNvSpPr/>
            <p:nvPr/>
          </p:nvSpPr>
          <p:spPr>
            <a:xfrm>
              <a:off x="6286731" y="2725726"/>
              <a:ext cx="249522" cy="1376970"/>
            </a:xfrm>
            <a:prstGeom prst="rect">
              <a:avLst/>
            </a:prstGeom>
            <a:solidFill>
              <a:srgbClr val="80BD41">
                <a:alpha val="100000"/>
              </a:srgbClr>
            </a:solidFill>
          </p:spPr>
          <p:txBody>
            <a:bodyPr/>
            <a:lstStyle/>
            <a:p/>
          </p:txBody>
        </p:sp>
        <p:sp>
          <p:nvSpPr>
            <p:cNvPr id="60" name="rc60"/>
            <p:cNvSpPr/>
            <p:nvPr/>
          </p:nvSpPr>
          <p:spPr>
            <a:xfrm>
              <a:off x="6286731" y="2711817"/>
              <a:ext cx="249522" cy="13908"/>
            </a:xfrm>
            <a:prstGeom prst="rect">
              <a:avLst/>
            </a:prstGeom>
            <a:solidFill>
              <a:srgbClr val="E2231A">
                <a:alpha val="100000"/>
              </a:srgbClr>
            </a:solidFill>
          </p:spPr>
          <p:txBody>
            <a:bodyPr/>
            <a:lstStyle/>
            <a:p/>
          </p:txBody>
        </p:sp>
        <p:sp>
          <p:nvSpPr>
            <p:cNvPr id="61" name="rc61"/>
            <p:cNvSpPr/>
            <p:nvPr/>
          </p:nvSpPr>
          <p:spPr>
            <a:xfrm>
              <a:off x="6563979" y="2791642"/>
              <a:ext cx="249522" cy="1311054"/>
            </a:xfrm>
            <a:prstGeom prst="rect">
              <a:avLst/>
            </a:prstGeom>
            <a:solidFill>
              <a:srgbClr val="80BD41">
                <a:alpha val="100000"/>
              </a:srgbClr>
            </a:solidFill>
          </p:spPr>
          <p:txBody>
            <a:bodyPr/>
            <a:lstStyle/>
            <a:p/>
          </p:txBody>
        </p:sp>
        <p:sp>
          <p:nvSpPr>
            <p:cNvPr id="62" name="rc62"/>
            <p:cNvSpPr/>
            <p:nvPr/>
          </p:nvSpPr>
          <p:spPr>
            <a:xfrm>
              <a:off x="6563979" y="2778399"/>
              <a:ext cx="249522" cy="13243"/>
            </a:xfrm>
            <a:prstGeom prst="rect">
              <a:avLst/>
            </a:prstGeom>
            <a:solidFill>
              <a:srgbClr val="E2231A">
                <a:alpha val="100000"/>
              </a:srgbClr>
            </a:solidFill>
          </p:spPr>
          <p:txBody>
            <a:bodyPr/>
            <a:lstStyle/>
            <a:p/>
          </p:txBody>
        </p:sp>
        <p:sp>
          <p:nvSpPr>
            <p:cNvPr id="63" name="rc63"/>
            <p:cNvSpPr/>
            <p:nvPr/>
          </p:nvSpPr>
          <p:spPr>
            <a:xfrm>
              <a:off x="6841227" y="3039919"/>
              <a:ext cx="249522" cy="1062777"/>
            </a:xfrm>
            <a:prstGeom prst="rect">
              <a:avLst/>
            </a:prstGeom>
            <a:solidFill>
              <a:srgbClr val="80BD41">
                <a:alpha val="100000"/>
              </a:srgbClr>
            </a:solidFill>
          </p:spPr>
          <p:txBody>
            <a:bodyPr/>
            <a:lstStyle/>
            <a:p/>
          </p:txBody>
        </p:sp>
        <p:sp>
          <p:nvSpPr>
            <p:cNvPr id="64" name="rc64"/>
            <p:cNvSpPr/>
            <p:nvPr/>
          </p:nvSpPr>
          <p:spPr>
            <a:xfrm>
              <a:off x="6841227" y="3029184"/>
              <a:ext cx="249522" cy="10735"/>
            </a:xfrm>
            <a:prstGeom prst="rect">
              <a:avLst/>
            </a:prstGeom>
            <a:solidFill>
              <a:srgbClr val="E2231A">
                <a:alpha val="100000"/>
              </a:srgbClr>
            </a:solidFill>
          </p:spPr>
          <p:txBody>
            <a:bodyPr/>
            <a:lstStyle/>
            <a:p/>
          </p:txBody>
        </p:sp>
        <p:sp>
          <p:nvSpPr>
            <p:cNvPr id="65" name="rc65"/>
            <p:cNvSpPr/>
            <p:nvPr/>
          </p:nvSpPr>
          <p:spPr>
            <a:xfrm>
              <a:off x="7118474" y="3163634"/>
              <a:ext cx="249522" cy="939062"/>
            </a:xfrm>
            <a:prstGeom prst="rect">
              <a:avLst/>
            </a:prstGeom>
            <a:solidFill>
              <a:srgbClr val="80BD41">
                <a:alpha val="100000"/>
              </a:srgbClr>
            </a:solidFill>
          </p:spPr>
          <p:txBody>
            <a:bodyPr/>
            <a:lstStyle/>
            <a:p/>
          </p:txBody>
        </p:sp>
        <p:sp>
          <p:nvSpPr>
            <p:cNvPr id="66" name="rc66"/>
            <p:cNvSpPr/>
            <p:nvPr/>
          </p:nvSpPr>
          <p:spPr>
            <a:xfrm>
              <a:off x="7118474" y="3154149"/>
              <a:ext cx="249522" cy="9485"/>
            </a:xfrm>
            <a:prstGeom prst="rect">
              <a:avLst/>
            </a:prstGeom>
            <a:solidFill>
              <a:srgbClr val="E2231A">
                <a:alpha val="100000"/>
              </a:srgbClr>
            </a:solidFill>
          </p:spPr>
          <p:txBody>
            <a:bodyPr/>
            <a:lstStyle/>
            <a:p/>
          </p:txBody>
        </p:sp>
        <p:sp>
          <p:nvSpPr>
            <p:cNvPr id="67" name="rc67"/>
            <p:cNvSpPr/>
            <p:nvPr/>
          </p:nvSpPr>
          <p:spPr>
            <a:xfrm>
              <a:off x="7395722" y="3253680"/>
              <a:ext cx="249522" cy="849016"/>
            </a:xfrm>
            <a:prstGeom prst="rect">
              <a:avLst/>
            </a:prstGeom>
            <a:solidFill>
              <a:srgbClr val="80BD41">
                <a:alpha val="100000"/>
              </a:srgbClr>
            </a:solidFill>
          </p:spPr>
          <p:txBody>
            <a:bodyPr/>
            <a:lstStyle/>
            <a:p/>
          </p:txBody>
        </p:sp>
        <p:sp>
          <p:nvSpPr>
            <p:cNvPr id="68" name="rc68"/>
            <p:cNvSpPr/>
            <p:nvPr/>
          </p:nvSpPr>
          <p:spPr>
            <a:xfrm>
              <a:off x="7395722" y="3245104"/>
              <a:ext cx="249522" cy="8575"/>
            </a:xfrm>
            <a:prstGeom prst="rect">
              <a:avLst/>
            </a:prstGeom>
            <a:solidFill>
              <a:srgbClr val="E2231A">
                <a:alpha val="100000"/>
              </a:srgbClr>
            </a:solidFill>
          </p:spPr>
          <p:txBody>
            <a:bodyPr/>
            <a:lstStyle/>
            <a:p/>
          </p:txBody>
        </p:sp>
        <p:sp>
          <p:nvSpPr>
            <p:cNvPr id="69" name="rc69"/>
            <p:cNvSpPr/>
            <p:nvPr/>
          </p:nvSpPr>
          <p:spPr>
            <a:xfrm>
              <a:off x="7672970" y="3335692"/>
              <a:ext cx="249522" cy="767004"/>
            </a:xfrm>
            <a:prstGeom prst="rect">
              <a:avLst/>
            </a:prstGeom>
            <a:solidFill>
              <a:srgbClr val="80BD41">
                <a:alpha val="100000"/>
              </a:srgbClr>
            </a:solidFill>
          </p:spPr>
          <p:txBody>
            <a:bodyPr/>
            <a:lstStyle/>
            <a:p/>
          </p:txBody>
        </p:sp>
        <p:sp>
          <p:nvSpPr>
            <p:cNvPr id="70" name="rc70"/>
            <p:cNvSpPr/>
            <p:nvPr/>
          </p:nvSpPr>
          <p:spPr>
            <a:xfrm>
              <a:off x="7672970" y="3295324"/>
              <a:ext cx="249522" cy="40368"/>
            </a:xfrm>
            <a:prstGeom prst="rect">
              <a:avLst/>
            </a:prstGeom>
            <a:solidFill>
              <a:srgbClr val="E2231A">
                <a:alpha val="100000"/>
              </a:srgbClr>
            </a:solidFill>
          </p:spPr>
          <p:txBody>
            <a:bodyPr/>
            <a:lstStyle/>
            <a:p/>
          </p:txBody>
        </p:sp>
        <p:sp>
          <p:nvSpPr>
            <p:cNvPr id="71" name="rc71"/>
            <p:cNvSpPr/>
            <p:nvPr/>
          </p:nvSpPr>
          <p:spPr>
            <a:xfrm>
              <a:off x="7950217" y="3343252"/>
              <a:ext cx="249522" cy="759444"/>
            </a:xfrm>
            <a:prstGeom prst="rect">
              <a:avLst/>
            </a:prstGeom>
            <a:solidFill>
              <a:srgbClr val="80BD41">
                <a:alpha val="100000"/>
              </a:srgbClr>
            </a:solidFill>
          </p:spPr>
          <p:txBody>
            <a:bodyPr/>
            <a:lstStyle/>
            <a:p/>
          </p:txBody>
        </p:sp>
        <p:sp>
          <p:nvSpPr>
            <p:cNvPr id="72" name="rc72"/>
            <p:cNvSpPr/>
            <p:nvPr/>
          </p:nvSpPr>
          <p:spPr>
            <a:xfrm>
              <a:off x="7950217" y="3303281"/>
              <a:ext cx="249522" cy="39970"/>
            </a:xfrm>
            <a:prstGeom prst="rect">
              <a:avLst/>
            </a:prstGeom>
            <a:solidFill>
              <a:srgbClr val="E2231A">
                <a:alpha val="100000"/>
              </a:srgbClr>
            </a:solidFill>
          </p:spPr>
          <p:txBody>
            <a:bodyPr/>
            <a:lstStyle/>
            <a:p/>
          </p:txBody>
        </p:sp>
        <p:sp>
          <p:nvSpPr>
            <p:cNvPr id="73" name="pl73"/>
            <p:cNvSpPr/>
            <p:nvPr/>
          </p:nvSpPr>
          <p:spPr>
            <a:xfrm>
              <a:off x="1421035" y="1236556"/>
              <a:ext cx="6653943" cy="434263"/>
            </a:xfrm>
            <a:custGeom>
              <a:avLst/>
              <a:pathLst>
                <a:path w="6653943" h="434263">
                  <a:moveTo>
                    <a:pt x="0" y="434263"/>
                  </a:moveTo>
                  <a:lnTo>
                    <a:pt x="277247" y="405312"/>
                  </a:lnTo>
                  <a:lnTo>
                    <a:pt x="554495" y="405312"/>
                  </a:lnTo>
                  <a:lnTo>
                    <a:pt x="831742" y="405312"/>
                  </a:lnTo>
                  <a:lnTo>
                    <a:pt x="1108990" y="376361"/>
                  </a:lnTo>
                  <a:lnTo>
                    <a:pt x="1386238" y="376361"/>
                  </a:lnTo>
                  <a:lnTo>
                    <a:pt x="1663485" y="173705"/>
                  </a:lnTo>
                  <a:lnTo>
                    <a:pt x="1940733" y="144754"/>
                  </a:lnTo>
                  <a:lnTo>
                    <a:pt x="2217981" y="57901"/>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115803"/>
                  </a:lnTo>
                  <a:lnTo>
                    <a:pt x="6653943" y="115803"/>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1303481" y="2407940"/>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17.12</a:t>
              </a:r>
            </a:p>
          </p:txBody>
        </p:sp>
        <p:sp>
          <p:nvSpPr>
            <p:cNvPr id="85" name="tx85"/>
            <p:cNvSpPr/>
            <p:nvPr/>
          </p:nvSpPr>
          <p:spPr>
            <a:xfrm>
              <a:off x="2689720" y="247970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16.32</a:t>
              </a:r>
            </a:p>
          </p:txBody>
        </p:sp>
        <p:sp>
          <p:nvSpPr>
            <p:cNvPr id="86" name="tx86"/>
            <p:cNvSpPr/>
            <p:nvPr/>
          </p:nvSpPr>
          <p:spPr>
            <a:xfrm>
              <a:off x="4075958" y="2354000"/>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17.71</a:t>
              </a:r>
            </a:p>
          </p:txBody>
        </p:sp>
        <p:sp>
          <p:nvSpPr>
            <p:cNvPr id="87" name="tx87"/>
            <p:cNvSpPr/>
            <p:nvPr/>
          </p:nvSpPr>
          <p:spPr>
            <a:xfrm>
              <a:off x="5462196" y="238250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17.39</a:t>
              </a:r>
            </a:p>
          </p:txBody>
        </p:sp>
        <p:sp>
          <p:nvSpPr>
            <p:cNvPr id="88" name="tx88"/>
            <p:cNvSpPr/>
            <p:nvPr/>
          </p:nvSpPr>
          <p:spPr>
            <a:xfrm>
              <a:off x="6571187" y="264242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14.53</a:t>
              </a:r>
            </a:p>
          </p:txBody>
        </p:sp>
        <p:sp>
          <p:nvSpPr>
            <p:cNvPr id="89" name="tx89"/>
            <p:cNvSpPr/>
            <p:nvPr/>
          </p:nvSpPr>
          <p:spPr>
            <a:xfrm>
              <a:off x="6848435" y="28932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11.78</a:t>
              </a:r>
            </a:p>
          </p:txBody>
        </p:sp>
        <p:sp>
          <p:nvSpPr>
            <p:cNvPr id="90" name="tx90"/>
            <p:cNvSpPr/>
            <p:nvPr/>
          </p:nvSpPr>
          <p:spPr>
            <a:xfrm>
              <a:off x="7125682" y="30182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10.41</a:t>
              </a:r>
            </a:p>
          </p:txBody>
        </p:sp>
        <p:sp>
          <p:nvSpPr>
            <p:cNvPr id="91" name="tx91"/>
            <p:cNvSpPr/>
            <p:nvPr/>
          </p:nvSpPr>
          <p:spPr>
            <a:xfrm>
              <a:off x="7429055" y="31091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9.41</a:t>
              </a:r>
            </a:p>
          </p:txBody>
        </p:sp>
        <p:sp>
          <p:nvSpPr>
            <p:cNvPr id="92" name="tx92"/>
            <p:cNvSpPr/>
            <p:nvPr/>
          </p:nvSpPr>
          <p:spPr>
            <a:xfrm>
              <a:off x="7706303" y="31593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8.86</a:t>
              </a:r>
            </a:p>
          </p:txBody>
        </p:sp>
        <p:sp>
          <p:nvSpPr>
            <p:cNvPr id="93" name="tx93"/>
            <p:cNvSpPr/>
            <p:nvPr/>
          </p:nvSpPr>
          <p:spPr>
            <a:xfrm>
              <a:off x="7983551" y="31673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8.77</a:t>
              </a:r>
            </a:p>
          </p:txBody>
        </p:sp>
        <p:sp>
          <p:nvSpPr>
            <p:cNvPr id="94" name="pl94"/>
            <p:cNvSpPr/>
            <p:nvPr/>
          </p:nvSpPr>
          <p:spPr>
            <a:xfrm>
              <a:off x="1421035"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4124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14.38</a:t>
              </a:r>
            </a:p>
          </p:txBody>
        </p:sp>
        <p:sp>
          <p:nvSpPr>
            <p:cNvPr id="105" name="tx105"/>
            <p:cNvSpPr/>
            <p:nvPr/>
          </p:nvSpPr>
          <p:spPr>
            <a:xfrm>
              <a:off x="1329607" y="263361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2.74</a:t>
              </a:r>
            </a:p>
          </p:txBody>
        </p:sp>
        <p:sp>
          <p:nvSpPr>
            <p:cNvPr id="106" name="tx106"/>
            <p:cNvSpPr/>
            <p:nvPr/>
          </p:nvSpPr>
          <p:spPr>
            <a:xfrm>
              <a:off x="2689720" y="342818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14.03</a:t>
              </a:r>
            </a:p>
          </p:txBody>
        </p:sp>
        <p:sp>
          <p:nvSpPr>
            <p:cNvPr id="107" name="tx107"/>
            <p:cNvSpPr/>
            <p:nvPr/>
          </p:nvSpPr>
          <p:spPr>
            <a:xfrm>
              <a:off x="2715845" y="26847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2.28</a:t>
              </a:r>
            </a:p>
          </p:txBody>
        </p:sp>
        <p:sp>
          <p:nvSpPr>
            <p:cNvPr id="108" name="tx108"/>
            <p:cNvSpPr/>
            <p:nvPr/>
          </p:nvSpPr>
          <p:spPr>
            <a:xfrm>
              <a:off x="4075958" y="32687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17.54</a:t>
              </a:r>
            </a:p>
          </p:txBody>
        </p:sp>
        <p:sp>
          <p:nvSpPr>
            <p:cNvPr id="109" name="tx109"/>
            <p:cNvSpPr/>
            <p:nvPr/>
          </p:nvSpPr>
          <p:spPr>
            <a:xfrm>
              <a:off x="4102084" y="24618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0.18</a:t>
              </a:r>
            </a:p>
          </p:txBody>
        </p:sp>
        <p:sp>
          <p:nvSpPr>
            <p:cNvPr id="110" name="tx110"/>
            <p:cNvSpPr/>
            <p:nvPr/>
          </p:nvSpPr>
          <p:spPr>
            <a:xfrm>
              <a:off x="5462196" y="328460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17.21</a:t>
              </a:r>
            </a:p>
          </p:txBody>
        </p:sp>
        <p:sp>
          <p:nvSpPr>
            <p:cNvPr id="111" name="tx111"/>
            <p:cNvSpPr/>
            <p:nvPr/>
          </p:nvSpPr>
          <p:spPr>
            <a:xfrm>
              <a:off x="5488322" y="24913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0.17</a:t>
              </a:r>
            </a:p>
          </p:txBody>
        </p:sp>
        <p:sp>
          <p:nvSpPr>
            <p:cNvPr id="112" name="tx112"/>
            <p:cNvSpPr/>
            <p:nvPr/>
          </p:nvSpPr>
          <p:spPr>
            <a:xfrm>
              <a:off x="6571187" y="341207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14.39</a:t>
              </a:r>
            </a:p>
          </p:txBody>
        </p:sp>
        <p:sp>
          <p:nvSpPr>
            <p:cNvPr id="113" name="tx113"/>
            <p:cNvSpPr/>
            <p:nvPr/>
          </p:nvSpPr>
          <p:spPr>
            <a:xfrm>
              <a:off x="6597312" y="27499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0.15</a:t>
              </a:r>
            </a:p>
          </p:txBody>
        </p:sp>
        <p:sp>
          <p:nvSpPr>
            <p:cNvPr id="114" name="tx114"/>
            <p:cNvSpPr/>
            <p:nvPr/>
          </p:nvSpPr>
          <p:spPr>
            <a:xfrm>
              <a:off x="6848435" y="35362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11.66</a:t>
              </a:r>
            </a:p>
          </p:txBody>
        </p:sp>
        <p:sp>
          <p:nvSpPr>
            <p:cNvPr id="115" name="tx115"/>
            <p:cNvSpPr/>
            <p:nvPr/>
          </p:nvSpPr>
          <p:spPr>
            <a:xfrm>
              <a:off x="6874560" y="29995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0.12</a:t>
              </a:r>
            </a:p>
          </p:txBody>
        </p:sp>
        <p:sp>
          <p:nvSpPr>
            <p:cNvPr id="116" name="tx116"/>
            <p:cNvSpPr/>
            <p:nvPr/>
          </p:nvSpPr>
          <p:spPr>
            <a:xfrm>
              <a:off x="7125682" y="359807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10.31</a:t>
              </a:r>
            </a:p>
          </p:txBody>
        </p:sp>
        <p:sp>
          <p:nvSpPr>
            <p:cNvPr id="117" name="tx117"/>
            <p:cNvSpPr/>
            <p:nvPr/>
          </p:nvSpPr>
          <p:spPr>
            <a:xfrm>
              <a:off x="7177933" y="312384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18" name="tx118"/>
            <p:cNvSpPr/>
            <p:nvPr/>
          </p:nvSpPr>
          <p:spPr>
            <a:xfrm>
              <a:off x="7429055" y="364309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9.32</a:t>
              </a:r>
            </a:p>
          </p:txBody>
        </p:sp>
        <p:sp>
          <p:nvSpPr>
            <p:cNvPr id="119" name="tx119"/>
            <p:cNvSpPr/>
            <p:nvPr/>
          </p:nvSpPr>
          <p:spPr>
            <a:xfrm>
              <a:off x="7429055" y="32143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0.09</a:t>
              </a:r>
            </a:p>
          </p:txBody>
        </p:sp>
        <p:sp>
          <p:nvSpPr>
            <p:cNvPr id="120" name="tx120"/>
            <p:cNvSpPr/>
            <p:nvPr/>
          </p:nvSpPr>
          <p:spPr>
            <a:xfrm>
              <a:off x="7706303" y="36841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8.42</a:t>
              </a:r>
            </a:p>
          </p:txBody>
        </p:sp>
        <p:sp>
          <p:nvSpPr>
            <p:cNvPr id="121" name="tx121"/>
            <p:cNvSpPr/>
            <p:nvPr/>
          </p:nvSpPr>
          <p:spPr>
            <a:xfrm>
              <a:off x="7706303" y="32804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0.44</a:t>
              </a:r>
            </a:p>
          </p:txBody>
        </p:sp>
        <p:sp>
          <p:nvSpPr>
            <p:cNvPr id="122" name="tx122"/>
            <p:cNvSpPr/>
            <p:nvPr/>
          </p:nvSpPr>
          <p:spPr>
            <a:xfrm>
              <a:off x="7983551" y="368788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8.33</a:t>
              </a:r>
            </a:p>
          </p:txBody>
        </p:sp>
        <p:sp>
          <p:nvSpPr>
            <p:cNvPr id="123" name="tx123"/>
            <p:cNvSpPr/>
            <p:nvPr/>
          </p:nvSpPr>
          <p:spPr>
            <a:xfrm>
              <a:off x="7983551" y="32882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0.44</a:t>
              </a:r>
            </a:p>
          </p:txBody>
        </p:sp>
        <p:sp>
          <p:nvSpPr>
            <p:cNvPr id="124" name="tx124"/>
            <p:cNvSpPr/>
            <p:nvPr/>
          </p:nvSpPr>
          <p:spPr>
            <a:xfrm>
              <a:off x="694404" y="405058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5" name="tx125"/>
            <p:cNvSpPr/>
            <p:nvPr/>
          </p:nvSpPr>
          <p:spPr>
            <a:xfrm>
              <a:off x="616710" y="3139407"/>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26" name="tx126"/>
            <p:cNvSpPr/>
            <p:nvPr/>
          </p:nvSpPr>
          <p:spPr>
            <a:xfrm>
              <a:off x="616710" y="2228232"/>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27" name="tx127"/>
            <p:cNvSpPr/>
            <p:nvPr/>
          </p:nvSpPr>
          <p:spPr>
            <a:xfrm>
              <a:off x="616710" y="1316989"/>
              <a:ext cx="27176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30M</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48859" y="5010059"/>
              <a:ext cx="201456" cy="201456"/>
            </a:xfrm>
            <a:prstGeom prst="rect">
              <a:avLst/>
            </a:prstGeom>
            <a:solidFill>
              <a:srgbClr val="E2231A">
                <a:alpha val="100000"/>
              </a:srgbClr>
            </a:solidFill>
          </p:spPr>
          <p:txBody>
            <a:bodyPr/>
            <a:lstStyle/>
            <a:p/>
          </p:txBody>
        </p:sp>
        <p:sp>
          <p:nvSpPr>
            <p:cNvPr id="148" name="rc148"/>
            <p:cNvSpPr/>
            <p:nvPr/>
          </p:nvSpPr>
          <p:spPr>
            <a:xfrm>
              <a:off x="5653947" y="5010059"/>
              <a:ext cx="201456" cy="201456"/>
            </a:xfrm>
            <a:prstGeom prst="rect">
              <a:avLst/>
            </a:prstGeom>
            <a:solidFill>
              <a:srgbClr val="80BD41">
                <a:alpha val="100000"/>
              </a:srgbClr>
            </a:solidFill>
          </p:spPr>
          <p:txBody>
            <a:bodyPr/>
            <a:lstStyle/>
            <a:p/>
          </p:txBody>
        </p:sp>
        <p:sp>
          <p:nvSpPr>
            <p:cNvPr id="149" name="tx149"/>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100" y="660204"/>
              <a:ext cx="133285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China, 2000-2024</a:t>
              </a:r>
            </a:p>
          </p:txBody>
        </p:sp>
        <p:sp>
          <p:nvSpPr>
            <p:cNvPr id="153" name="pl153"/>
            <p:cNvSpPr/>
            <p:nvPr/>
          </p:nvSpPr>
          <p:spPr>
            <a:xfrm>
              <a:off x="242719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68905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95090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55812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81997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08182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6508982" cy="167191"/>
            </a:xfrm>
            <a:prstGeom prst="rect">
              <a:avLst/>
            </a:prstGeom>
            <a:solidFill>
              <a:srgbClr val="80BD41">
                <a:alpha val="100000"/>
              </a:srgbClr>
            </a:solidFill>
          </p:spPr>
          <p:txBody>
            <a:bodyPr/>
            <a:lstStyle/>
            <a:p/>
          </p:txBody>
        </p:sp>
        <p:sp>
          <p:nvSpPr>
            <p:cNvPr id="164" name="rc164"/>
            <p:cNvSpPr/>
            <p:nvPr/>
          </p:nvSpPr>
          <p:spPr>
            <a:xfrm>
              <a:off x="7805256" y="5889059"/>
              <a:ext cx="65747" cy="167191"/>
            </a:xfrm>
            <a:prstGeom prst="rect">
              <a:avLst/>
            </a:prstGeom>
            <a:solidFill>
              <a:srgbClr val="E2231A">
                <a:alpha val="100000"/>
              </a:srgbClr>
            </a:solidFill>
          </p:spPr>
          <p:txBody>
            <a:bodyPr/>
            <a:lstStyle/>
            <a:p/>
          </p:txBody>
        </p:sp>
        <p:sp>
          <p:nvSpPr>
            <p:cNvPr id="165" name="rc165"/>
            <p:cNvSpPr/>
            <p:nvPr/>
          </p:nvSpPr>
          <p:spPr>
            <a:xfrm>
              <a:off x="1296273" y="5680069"/>
              <a:ext cx="3807940" cy="167191"/>
            </a:xfrm>
            <a:prstGeom prst="rect">
              <a:avLst/>
            </a:prstGeom>
            <a:solidFill>
              <a:srgbClr val="80BD41">
                <a:alpha val="100000"/>
              </a:srgbClr>
            </a:solidFill>
          </p:spPr>
          <p:txBody>
            <a:bodyPr/>
            <a:lstStyle/>
            <a:p/>
          </p:txBody>
        </p:sp>
        <p:sp>
          <p:nvSpPr>
            <p:cNvPr id="166" name="rc166"/>
            <p:cNvSpPr/>
            <p:nvPr/>
          </p:nvSpPr>
          <p:spPr>
            <a:xfrm>
              <a:off x="5104214" y="5680069"/>
              <a:ext cx="200418" cy="167191"/>
            </a:xfrm>
            <a:prstGeom prst="rect">
              <a:avLst/>
            </a:prstGeom>
            <a:solidFill>
              <a:srgbClr val="E2231A">
                <a:alpha val="100000"/>
              </a:srgbClr>
            </a:solidFill>
          </p:spPr>
          <p:txBody>
            <a:bodyPr/>
            <a:lstStyle/>
            <a:p/>
          </p:txBody>
        </p:sp>
        <p:sp>
          <p:nvSpPr>
            <p:cNvPr id="167" name="rc167"/>
            <p:cNvSpPr/>
            <p:nvPr/>
          </p:nvSpPr>
          <p:spPr>
            <a:xfrm>
              <a:off x="1296273" y="5471080"/>
              <a:ext cx="3770408" cy="167191"/>
            </a:xfrm>
            <a:prstGeom prst="rect">
              <a:avLst/>
            </a:prstGeom>
            <a:solidFill>
              <a:srgbClr val="80BD41">
                <a:alpha val="100000"/>
              </a:srgbClr>
            </a:solidFill>
          </p:spPr>
          <p:txBody>
            <a:bodyPr/>
            <a:lstStyle/>
            <a:p/>
          </p:txBody>
        </p:sp>
        <p:sp>
          <p:nvSpPr>
            <p:cNvPr id="168" name="rc168"/>
            <p:cNvSpPr/>
            <p:nvPr/>
          </p:nvSpPr>
          <p:spPr>
            <a:xfrm>
              <a:off x="5066682" y="5471080"/>
              <a:ext cx="198442" cy="167191"/>
            </a:xfrm>
            <a:prstGeom prst="rect">
              <a:avLst/>
            </a:prstGeom>
            <a:solidFill>
              <a:srgbClr val="E2231A">
                <a:alpha val="100000"/>
              </a:srgbClr>
            </a:solidFill>
          </p:spPr>
          <p:txBody>
            <a:bodyPr/>
            <a:lstStyle/>
            <a:p/>
          </p:txBody>
        </p:sp>
        <p:sp>
          <p:nvSpPr>
            <p:cNvPr id="169" name="tx169"/>
            <p:cNvSpPr/>
            <p:nvPr/>
          </p:nvSpPr>
          <p:spPr>
            <a:xfrm>
              <a:off x="8055059"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14.53</a:t>
              </a:r>
            </a:p>
          </p:txBody>
        </p:sp>
        <p:sp>
          <p:nvSpPr>
            <p:cNvPr id="170" name="tx170"/>
            <p:cNvSpPr/>
            <p:nvPr/>
          </p:nvSpPr>
          <p:spPr>
            <a:xfrm>
              <a:off x="5392524"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8.86</a:t>
              </a:r>
            </a:p>
          </p:txBody>
        </p:sp>
        <p:sp>
          <p:nvSpPr>
            <p:cNvPr id="171" name="tx171"/>
            <p:cNvSpPr/>
            <p:nvPr/>
          </p:nvSpPr>
          <p:spPr>
            <a:xfrm>
              <a:off x="5351041"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8.77</a:t>
              </a:r>
            </a:p>
          </p:txBody>
        </p:sp>
        <p:sp>
          <p:nvSpPr>
            <p:cNvPr id="172" name="tx172"/>
            <p:cNvSpPr/>
            <p:nvPr/>
          </p:nvSpPr>
          <p:spPr>
            <a:xfrm>
              <a:off x="4415126"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14.39</a:t>
              </a:r>
            </a:p>
          </p:txBody>
        </p:sp>
        <p:sp>
          <p:nvSpPr>
            <p:cNvPr id="173" name="tx173"/>
            <p:cNvSpPr/>
            <p:nvPr/>
          </p:nvSpPr>
          <p:spPr>
            <a:xfrm>
              <a:off x="7732636"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0.15</a:t>
              </a:r>
            </a:p>
          </p:txBody>
        </p:sp>
        <p:sp>
          <p:nvSpPr>
            <p:cNvPr id="174" name="tx174"/>
            <p:cNvSpPr/>
            <p:nvPr/>
          </p:nvSpPr>
          <p:spPr>
            <a:xfrm>
              <a:off x="3094750"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8.42</a:t>
              </a:r>
            </a:p>
          </p:txBody>
        </p:sp>
        <p:sp>
          <p:nvSpPr>
            <p:cNvPr id="175" name="tx175"/>
            <p:cNvSpPr/>
            <p:nvPr/>
          </p:nvSpPr>
          <p:spPr>
            <a:xfrm>
              <a:off x="5098930"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0.44</a:t>
              </a:r>
            </a:p>
          </p:txBody>
        </p:sp>
        <p:sp>
          <p:nvSpPr>
            <p:cNvPr id="176" name="tx176"/>
            <p:cNvSpPr/>
            <p:nvPr/>
          </p:nvSpPr>
          <p:spPr>
            <a:xfrm>
              <a:off x="3075984"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8.33</a:t>
              </a:r>
            </a:p>
          </p:txBody>
        </p:sp>
        <p:sp>
          <p:nvSpPr>
            <p:cNvPr id="177" name="tx177"/>
            <p:cNvSpPr/>
            <p:nvPr/>
          </p:nvSpPr>
          <p:spPr>
            <a:xfrm>
              <a:off x="5060410"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0.44</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179834"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82" name="tx182"/>
            <p:cNvSpPr/>
            <p:nvPr/>
          </p:nvSpPr>
          <p:spPr>
            <a:xfrm>
              <a:off x="3441685" y="6158973"/>
              <a:ext cx="2328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 M</a:t>
              </a:r>
            </a:p>
          </p:txBody>
        </p:sp>
        <p:sp>
          <p:nvSpPr>
            <p:cNvPr id="183" name="tx183"/>
            <p:cNvSpPr/>
            <p:nvPr/>
          </p:nvSpPr>
          <p:spPr>
            <a:xfrm>
              <a:off x="5664690"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84" name="tx184"/>
            <p:cNvSpPr/>
            <p:nvPr/>
          </p:nvSpPr>
          <p:spPr>
            <a:xfrm>
              <a:off x="7926541"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85" name="tx185"/>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(95%) was lower than in 2019 (99%).
The number of children vaccinated with MCV1 decreased 42% compared to in 2019.
The number of surviving infants decreased approximately 40% compared to in 2019.
In 2024, 6.1m fewer children were vaccinated than in 2019.
In 2024, there were 5.8m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29806" y="4752493"/>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5" name="pl5"/>
            <p:cNvSpPr/>
            <p:nvPr/>
          </p:nvSpPr>
          <p:spPr>
            <a:xfrm>
              <a:off x="1029806" y="3502133"/>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6" name="pl6"/>
            <p:cNvSpPr/>
            <p:nvPr/>
          </p:nvSpPr>
          <p:spPr>
            <a:xfrm>
              <a:off x="1029806" y="2251774"/>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7" name="pl7"/>
            <p:cNvSpPr/>
            <p:nvPr/>
          </p:nvSpPr>
          <p:spPr>
            <a:xfrm>
              <a:off x="1029806" y="1001414"/>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8" name="pl8"/>
            <p:cNvSpPr/>
            <p:nvPr/>
          </p:nvSpPr>
          <p:spPr>
            <a:xfrm>
              <a:off x="1029806" y="5377673"/>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9" name="pl9"/>
            <p:cNvSpPr/>
            <p:nvPr/>
          </p:nvSpPr>
          <p:spPr>
            <a:xfrm>
              <a:off x="1029806" y="4127313"/>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0" name="pl10"/>
            <p:cNvSpPr/>
            <p:nvPr/>
          </p:nvSpPr>
          <p:spPr>
            <a:xfrm>
              <a:off x="1029806" y="2876953"/>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1" name="pl11"/>
            <p:cNvSpPr/>
            <p:nvPr/>
          </p:nvSpPr>
          <p:spPr>
            <a:xfrm>
              <a:off x="1029806" y="1626594"/>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2" name="pl12"/>
            <p:cNvSpPr/>
            <p:nvPr/>
          </p:nvSpPr>
          <p:spPr>
            <a:xfrm>
              <a:off x="1348934"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80814"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2694"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944574"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476454"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08335"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540215"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072095"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603975"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35855"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67735"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99616"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31496"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109588" y="5225354"/>
              <a:ext cx="478692" cy="152318"/>
            </a:xfrm>
            <a:prstGeom prst="rect">
              <a:avLst/>
            </a:prstGeom>
            <a:solidFill>
              <a:srgbClr val="1CABE2">
                <a:alpha val="100000"/>
              </a:srgbClr>
            </a:solidFill>
          </p:spPr>
          <p:txBody>
            <a:bodyPr/>
            <a:lstStyle/>
            <a:p/>
          </p:txBody>
        </p:sp>
        <p:sp>
          <p:nvSpPr>
            <p:cNvPr id="26" name="rc26"/>
            <p:cNvSpPr/>
            <p:nvPr/>
          </p:nvSpPr>
          <p:spPr>
            <a:xfrm>
              <a:off x="1641468" y="4681848"/>
              <a:ext cx="478692" cy="695825"/>
            </a:xfrm>
            <a:prstGeom prst="rect">
              <a:avLst/>
            </a:prstGeom>
            <a:solidFill>
              <a:srgbClr val="1CABE2">
                <a:alpha val="100000"/>
              </a:srgbClr>
            </a:solidFill>
          </p:spPr>
          <p:txBody>
            <a:bodyPr/>
            <a:lstStyle/>
            <a:p/>
          </p:txBody>
        </p:sp>
        <p:sp>
          <p:nvSpPr>
            <p:cNvPr id="27" name="rc27"/>
            <p:cNvSpPr/>
            <p:nvPr/>
          </p:nvSpPr>
          <p:spPr>
            <a:xfrm>
              <a:off x="2173348" y="4065170"/>
              <a:ext cx="478692" cy="1312502"/>
            </a:xfrm>
            <a:prstGeom prst="rect">
              <a:avLst/>
            </a:prstGeom>
            <a:solidFill>
              <a:srgbClr val="1CABE2">
                <a:alpha val="100000"/>
              </a:srgbClr>
            </a:solidFill>
          </p:spPr>
          <p:txBody>
            <a:bodyPr/>
            <a:lstStyle/>
            <a:p/>
          </p:txBody>
        </p:sp>
        <p:sp>
          <p:nvSpPr>
            <p:cNvPr id="28" name="rc28"/>
            <p:cNvSpPr/>
            <p:nvPr/>
          </p:nvSpPr>
          <p:spPr>
            <a:xfrm>
              <a:off x="2705228" y="4305514"/>
              <a:ext cx="478692" cy="1072158"/>
            </a:xfrm>
            <a:prstGeom prst="rect">
              <a:avLst/>
            </a:prstGeom>
            <a:solidFill>
              <a:srgbClr val="1CABE2">
                <a:alpha val="100000"/>
              </a:srgbClr>
            </a:solidFill>
          </p:spPr>
          <p:txBody>
            <a:bodyPr/>
            <a:lstStyle/>
            <a:p/>
          </p:txBody>
        </p:sp>
        <p:sp>
          <p:nvSpPr>
            <p:cNvPr id="29" name="rc29"/>
            <p:cNvSpPr/>
            <p:nvPr/>
          </p:nvSpPr>
          <p:spPr>
            <a:xfrm>
              <a:off x="3237108" y="4737889"/>
              <a:ext cx="478692" cy="639784"/>
            </a:xfrm>
            <a:prstGeom prst="rect">
              <a:avLst/>
            </a:prstGeom>
            <a:solidFill>
              <a:srgbClr val="1CABE2">
                <a:alpha val="100000"/>
              </a:srgbClr>
            </a:solidFill>
          </p:spPr>
          <p:txBody>
            <a:bodyPr/>
            <a:lstStyle/>
            <a:p/>
          </p:txBody>
        </p:sp>
        <p:sp>
          <p:nvSpPr>
            <p:cNvPr id="30" name="rc30"/>
            <p:cNvSpPr/>
            <p:nvPr/>
          </p:nvSpPr>
          <p:spPr>
            <a:xfrm>
              <a:off x="3768989" y="5227805"/>
              <a:ext cx="478692" cy="149868"/>
            </a:xfrm>
            <a:prstGeom prst="rect">
              <a:avLst/>
            </a:prstGeom>
            <a:solidFill>
              <a:srgbClr val="1CABE2">
                <a:alpha val="100000"/>
              </a:srgbClr>
            </a:solidFill>
          </p:spPr>
          <p:txBody>
            <a:bodyPr/>
            <a:lstStyle/>
            <a:p/>
          </p:txBody>
        </p:sp>
        <p:sp>
          <p:nvSpPr>
            <p:cNvPr id="31" name="rc31"/>
            <p:cNvSpPr/>
            <p:nvPr/>
          </p:nvSpPr>
          <p:spPr>
            <a:xfrm>
              <a:off x="4300869" y="5278269"/>
              <a:ext cx="478692" cy="99403"/>
            </a:xfrm>
            <a:prstGeom prst="rect">
              <a:avLst/>
            </a:prstGeom>
            <a:solidFill>
              <a:srgbClr val="1CABE2">
                <a:alpha val="100000"/>
              </a:srgbClr>
            </a:solidFill>
          </p:spPr>
          <p:txBody>
            <a:bodyPr/>
            <a:lstStyle/>
            <a:p/>
          </p:txBody>
        </p:sp>
        <p:sp>
          <p:nvSpPr>
            <p:cNvPr id="32" name="rc32"/>
            <p:cNvSpPr/>
            <p:nvPr/>
          </p:nvSpPr>
          <p:spPr>
            <a:xfrm>
              <a:off x="4832749" y="5300201"/>
              <a:ext cx="478692" cy="77472"/>
            </a:xfrm>
            <a:prstGeom prst="rect">
              <a:avLst/>
            </a:prstGeom>
            <a:solidFill>
              <a:srgbClr val="1CABE2">
                <a:alpha val="100000"/>
              </a:srgbClr>
            </a:solidFill>
          </p:spPr>
          <p:txBody>
            <a:bodyPr/>
            <a:lstStyle/>
            <a:p/>
          </p:txBody>
        </p:sp>
        <p:sp>
          <p:nvSpPr>
            <p:cNvPr id="33" name="rc33"/>
            <p:cNvSpPr/>
            <p:nvPr/>
          </p:nvSpPr>
          <p:spPr>
            <a:xfrm>
              <a:off x="5364629" y="5355992"/>
              <a:ext cx="478692" cy="21681"/>
            </a:xfrm>
            <a:prstGeom prst="rect">
              <a:avLst/>
            </a:prstGeom>
            <a:solidFill>
              <a:srgbClr val="1CABE2">
                <a:alpha val="100000"/>
              </a:srgbClr>
            </a:solidFill>
          </p:spPr>
          <p:txBody>
            <a:bodyPr/>
            <a:lstStyle/>
            <a:p/>
          </p:txBody>
        </p:sp>
        <p:sp>
          <p:nvSpPr>
            <p:cNvPr id="34" name="rc34"/>
            <p:cNvSpPr/>
            <p:nvPr/>
          </p:nvSpPr>
          <p:spPr>
            <a:xfrm>
              <a:off x="5896509" y="5361268"/>
              <a:ext cx="478692" cy="16404"/>
            </a:xfrm>
            <a:prstGeom prst="rect">
              <a:avLst/>
            </a:prstGeom>
            <a:solidFill>
              <a:srgbClr val="1CABE2">
                <a:alpha val="100000"/>
              </a:srgbClr>
            </a:solidFill>
          </p:spPr>
          <p:txBody>
            <a:bodyPr/>
            <a:lstStyle/>
            <a:p/>
          </p:txBody>
        </p:sp>
        <p:sp>
          <p:nvSpPr>
            <p:cNvPr id="35" name="rc35"/>
            <p:cNvSpPr/>
            <p:nvPr/>
          </p:nvSpPr>
          <p:spPr>
            <a:xfrm>
              <a:off x="6428389" y="5364619"/>
              <a:ext cx="478692" cy="13053"/>
            </a:xfrm>
            <a:prstGeom prst="rect">
              <a:avLst/>
            </a:prstGeom>
            <a:solidFill>
              <a:srgbClr val="1CABE2">
                <a:alpha val="100000"/>
              </a:srgbClr>
            </a:solidFill>
          </p:spPr>
          <p:txBody>
            <a:bodyPr/>
            <a:lstStyle/>
            <a:p/>
          </p:txBody>
        </p:sp>
        <p:sp>
          <p:nvSpPr>
            <p:cNvPr id="36" name="rc36"/>
            <p:cNvSpPr/>
            <p:nvPr/>
          </p:nvSpPr>
          <p:spPr>
            <a:xfrm>
              <a:off x="6960269" y="5361393"/>
              <a:ext cx="478692" cy="16279"/>
            </a:xfrm>
            <a:prstGeom prst="rect">
              <a:avLst/>
            </a:prstGeom>
            <a:solidFill>
              <a:srgbClr val="1CABE2">
                <a:alpha val="100000"/>
              </a:srgbClr>
            </a:solidFill>
          </p:spPr>
          <p:txBody>
            <a:bodyPr/>
            <a:lstStyle/>
            <a:p/>
          </p:txBody>
        </p:sp>
        <p:sp>
          <p:nvSpPr>
            <p:cNvPr id="37" name="rc37"/>
            <p:cNvSpPr/>
            <p:nvPr/>
          </p:nvSpPr>
          <p:spPr>
            <a:xfrm>
              <a:off x="7492150" y="5345864"/>
              <a:ext cx="478692" cy="31809"/>
            </a:xfrm>
            <a:prstGeom prst="rect">
              <a:avLst/>
            </a:prstGeom>
            <a:solidFill>
              <a:srgbClr val="1CABE2">
                <a:alpha val="100000"/>
              </a:srgbClr>
            </a:solidFill>
          </p:spPr>
          <p:txBody>
            <a:bodyPr/>
            <a:lstStyle/>
            <a:p/>
          </p:txBody>
        </p:sp>
        <p:sp>
          <p:nvSpPr>
            <p:cNvPr id="38" name="pl38"/>
            <p:cNvSpPr/>
            <p:nvPr/>
          </p:nvSpPr>
          <p:spPr>
            <a:xfrm>
              <a:off x="1348934" y="1046414"/>
              <a:ext cx="6382561" cy="175000"/>
            </a:xfrm>
            <a:custGeom>
              <a:avLst/>
              <a:pathLst>
                <a:path w="6382561" h="175000">
                  <a:moveTo>
                    <a:pt x="0" y="0"/>
                  </a:moveTo>
                  <a:lnTo>
                    <a:pt x="531880" y="0"/>
                  </a:lnTo>
                  <a:lnTo>
                    <a:pt x="1063760" y="0"/>
                  </a:lnTo>
                  <a:lnTo>
                    <a:pt x="1595640" y="0"/>
                  </a:lnTo>
                  <a:lnTo>
                    <a:pt x="2127520" y="0"/>
                  </a:lnTo>
                  <a:lnTo>
                    <a:pt x="2659400" y="0"/>
                  </a:lnTo>
                  <a:lnTo>
                    <a:pt x="3191280" y="0"/>
                  </a:lnTo>
                  <a:lnTo>
                    <a:pt x="3723161" y="0"/>
                  </a:lnTo>
                  <a:lnTo>
                    <a:pt x="4255041" y="0"/>
                  </a:lnTo>
                  <a:lnTo>
                    <a:pt x="4786921" y="0"/>
                  </a:lnTo>
                  <a:lnTo>
                    <a:pt x="5318801" y="0"/>
                  </a:lnTo>
                  <a:lnTo>
                    <a:pt x="5850681" y="175000"/>
                  </a:lnTo>
                  <a:lnTo>
                    <a:pt x="6382561" y="175000"/>
                  </a:lnTo>
                </a:path>
              </a:pathLst>
            </a:custGeom>
            <a:ln w="27101" cap="flat">
              <a:solidFill>
                <a:srgbClr val="00833D">
                  <a:alpha val="100000"/>
                </a:srgbClr>
              </a:solidFill>
              <a:prstDash val="solid"/>
              <a:round/>
            </a:ln>
          </p:spPr>
          <p:txBody>
            <a:bodyPr/>
            <a:lstStyle/>
            <a:p/>
          </p:txBody>
        </p:sp>
        <p:sp>
          <p:nvSpPr>
            <p:cNvPr id="39" name="pl39"/>
            <p:cNvSpPr/>
            <p:nvPr/>
          </p:nvSpPr>
          <p:spPr>
            <a:xfrm>
              <a:off x="1348934" y="1046414"/>
              <a:ext cx="6382561" cy="175000"/>
            </a:xfrm>
            <a:custGeom>
              <a:avLst/>
              <a:pathLst>
                <a:path w="6382561" h="175000">
                  <a:moveTo>
                    <a:pt x="0" y="0"/>
                  </a:moveTo>
                  <a:lnTo>
                    <a:pt x="531880" y="0"/>
                  </a:lnTo>
                  <a:lnTo>
                    <a:pt x="1063760" y="0"/>
                  </a:lnTo>
                  <a:lnTo>
                    <a:pt x="1595640" y="0"/>
                  </a:lnTo>
                  <a:lnTo>
                    <a:pt x="2127520" y="0"/>
                  </a:lnTo>
                  <a:lnTo>
                    <a:pt x="2659400" y="0"/>
                  </a:lnTo>
                  <a:lnTo>
                    <a:pt x="3191280" y="0"/>
                  </a:lnTo>
                  <a:lnTo>
                    <a:pt x="3723161" y="43750"/>
                  </a:lnTo>
                  <a:lnTo>
                    <a:pt x="4255041" y="0"/>
                  </a:lnTo>
                  <a:lnTo>
                    <a:pt x="4786921" y="0"/>
                  </a:lnTo>
                  <a:lnTo>
                    <a:pt x="5318801" y="0"/>
                  </a:lnTo>
                  <a:lnTo>
                    <a:pt x="5850681" y="175000"/>
                  </a:lnTo>
                  <a:lnTo>
                    <a:pt x="6382561" y="175000"/>
                  </a:lnTo>
                </a:path>
              </a:pathLst>
            </a:custGeom>
            <a:ln w="27101" cap="flat">
              <a:solidFill>
                <a:srgbClr val="002759">
                  <a:alpha val="100000"/>
                </a:srgbClr>
              </a:solidFill>
              <a:prstDash val="solid"/>
              <a:round/>
            </a:ln>
          </p:spPr>
          <p:txBody>
            <a:bodyPr/>
            <a:lstStyle/>
            <a:p/>
          </p:txBody>
        </p:sp>
        <p:sp>
          <p:nvSpPr>
            <p:cNvPr id="40" name="pt40"/>
            <p:cNvSpPr/>
            <p:nvPr/>
          </p:nvSpPr>
          <p:spPr>
            <a:xfrm>
              <a:off x="1317333"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849213"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381093"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912973"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444853"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976733"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508614"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040494"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572374"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104254"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636134" y="1014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168014" y="1189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699894" y="11898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1317333"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849213"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2381093"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912973"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444853"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976733"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508614"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040494" y="10585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5572374"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104254"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636134" y="1014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168014" y="1189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7699894" y="11898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tx66"/>
            <p:cNvSpPr/>
            <p:nvPr/>
          </p:nvSpPr>
          <p:spPr>
            <a:xfrm>
              <a:off x="1199731" y="5080082"/>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6,091</a:t>
              </a:r>
            </a:p>
          </p:txBody>
        </p:sp>
        <p:sp>
          <p:nvSpPr>
            <p:cNvPr id="67" name="tx67"/>
            <p:cNvSpPr/>
            <p:nvPr/>
          </p:nvSpPr>
          <p:spPr>
            <a:xfrm>
              <a:off x="1698452" y="4536576"/>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27,825</a:t>
              </a:r>
            </a:p>
          </p:txBody>
        </p:sp>
        <p:sp>
          <p:nvSpPr>
            <p:cNvPr id="68" name="tx68"/>
            <p:cNvSpPr/>
            <p:nvPr/>
          </p:nvSpPr>
          <p:spPr>
            <a:xfrm>
              <a:off x="2230332" y="3919898"/>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52,485</a:t>
              </a:r>
            </a:p>
          </p:txBody>
        </p:sp>
        <p:sp>
          <p:nvSpPr>
            <p:cNvPr id="69" name="tx69"/>
            <p:cNvSpPr/>
            <p:nvPr/>
          </p:nvSpPr>
          <p:spPr>
            <a:xfrm>
              <a:off x="2762213" y="4160242"/>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42,874</a:t>
              </a:r>
            </a:p>
          </p:txBody>
        </p:sp>
        <p:sp>
          <p:nvSpPr>
            <p:cNvPr id="70" name="tx70"/>
            <p:cNvSpPr/>
            <p:nvPr/>
          </p:nvSpPr>
          <p:spPr>
            <a:xfrm>
              <a:off x="3294093" y="4592617"/>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25,584</a:t>
              </a:r>
            </a:p>
          </p:txBody>
        </p:sp>
        <p:sp>
          <p:nvSpPr>
            <p:cNvPr id="71" name="tx71"/>
            <p:cNvSpPr/>
            <p:nvPr/>
          </p:nvSpPr>
          <p:spPr>
            <a:xfrm>
              <a:off x="3859132" y="508253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5,993</a:t>
              </a:r>
            </a:p>
          </p:txBody>
        </p:sp>
        <p:sp>
          <p:nvSpPr>
            <p:cNvPr id="72" name="tx72"/>
            <p:cNvSpPr/>
            <p:nvPr/>
          </p:nvSpPr>
          <p:spPr>
            <a:xfrm>
              <a:off x="4391012" y="513299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3,975</a:t>
              </a:r>
            </a:p>
          </p:txBody>
        </p:sp>
        <p:sp>
          <p:nvSpPr>
            <p:cNvPr id="73" name="tx73"/>
            <p:cNvSpPr/>
            <p:nvPr/>
          </p:nvSpPr>
          <p:spPr>
            <a:xfrm>
              <a:off x="4922892" y="515492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3,098</a:t>
              </a:r>
            </a:p>
          </p:txBody>
        </p:sp>
        <p:sp>
          <p:nvSpPr>
            <p:cNvPr id="74" name="tx74"/>
            <p:cNvSpPr/>
            <p:nvPr/>
          </p:nvSpPr>
          <p:spPr>
            <a:xfrm>
              <a:off x="5504497" y="522614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867</a:t>
              </a:r>
            </a:p>
          </p:txBody>
        </p:sp>
        <p:sp>
          <p:nvSpPr>
            <p:cNvPr id="75" name="tx75"/>
            <p:cNvSpPr/>
            <p:nvPr/>
          </p:nvSpPr>
          <p:spPr>
            <a:xfrm>
              <a:off x="6036377" y="523142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656</a:t>
              </a:r>
            </a:p>
          </p:txBody>
        </p:sp>
        <p:sp>
          <p:nvSpPr>
            <p:cNvPr id="76" name="tx76"/>
            <p:cNvSpPr/>
            <p:nvPr/>
          </p:nvSpPr>
          <p:spPr>
            <a:xfrm>
              <a:off x="6568257" y="523477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522</a:t>
              </a:r>
            </a:p>
          </p:txBody>
        </p:sp>
        <p:sp>
          <p:nvSpPr>
            <p:cNvPr id="77" name="tx77"/>
            <p:cNvSpPr/>
            <p:nvPr/>
          </p:nvSpPr>
          <p:spPr>
            <a:xfrm>
              <a:off x="7100138" y="523155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651</a:t>
              </a:r>
            </a:p>
          </p:txBody>
        </p:sp>
        <p:sp>
          <p:nvSpPr>
            <p:cNvPr id="78" name="tx78"/>
            <p:cNvSpPr/>
            <p:nvPr/>
          </p:nvSpPr>
          <p:spPr>
            <a:xfrm>
              <a:off x="7582293" y="5200592"/>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1,272</a:t>
              </a:r>
            </a:p>
          </p:txBody>
        </p:sp>
        <p:sp>
          <p:nvSpPr>
            <p:cNvPr id="79" name="pl79"/>
            <p:cNvSpPr/>
            <p:nvPr/>
          </p:nvSpPr>
          <p:spPr>
            <a:xfrm>
              <a:off x="7742027" y="1103946"/>
              <a:ext cx="120276" cy="108011"/>
            </a:xfrm>
            <a:custGeom>
              <a:avLst/>
              <a:pathLst>
                <a:path w="120276" h="108011">
                  <a:moveTo>
                    <a:pt x="120276" y="0"/>
                  </a:moveTo>
                  <a:lnTo>
                    <a:pt x="0" y="108011"/>
                  </a:lnTo>
                </a:path>
              </a:pathLst>
            </a:custGeom>
          </p:spPr>
          <p:txBody>
            <a:bodyPr/>
            <a:lstStyle/>
            <a:p/>
          </p:txBody>
        </p:sp>
        <p:sp>
          <p:nvSpPr>
            <p:cNvPr id="80" name="pl80"/>
            <p:cNvSpPr/>
            <p:nvPr/>
          </p:nvSpPr>
          <p:spPr>
            <a:xfrm>
              <a:off x="7744329" y="1229576"/>
              <a:ext cx="117975" cy="75030"/>
            </a:xfrm>
            <a:custGeom>
              <a:avLst/>
              <a:pathLst>
                <a:path w="117975" h="75030">
                  <a:moveTo>
                    <a:pt x="117975" y="75030"/>
                  </a:moveTo>
                  <a:lnTo>
                    <a:pt x="0" y="0"/>
                  </a:lnTo>
                </a:path>
              </a:pathLst>
            </a:custGeom>
          </p:spPr>
          <p:txBody>
            <a:bodyPr/>
            <a:lstStyle/>
            <a:p/>
          </p:txBody>
        </p:sp>
        <p:sp>
          <p:nvSpPr>
            <p:cNvPr id="81" name="pg81"/>
            <p:cNvSpPr/>
            <p:nvPr/>
          </p:nvSpPr>
          <p:spPr>
            <a:xfrm>
              <a:off x="7793724" y="98109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2" name="tx82"/>
            <p:cNvSpPr/>
            <p:nvPr/>
          </p:nvSpPr>
          <p:spPr>
            <a:xfrm>
              <a:off x="7816584" y="102221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95%</a:t>
              </a:r>
            </a:p>
          </p:txBody>
        </p:sp>
        <p:sp>
          <p:nvSpPr>
            <p:cNvPr id="83" name="pg83"/>
            <p:cNvSpPr/>
            <p:nvPr/>
          </p:nvSpPr>
          <p:spPr>
            <a:xfrm>
              <a:off x="7793724" y="124965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4" name="tx84"/>
            <p:cNvSpPr/>
            <p:nvPr/>
          </p:nvSpPr>
          <p:spPr>
            <a:xfrm>
              <a:off x="7816584" y="129077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95%</a:t>
              </a:r>
            </a:p>
          </p:txBody>
        </p:sp>
        <p:sp>
          <p:nvSpPr>
            <p:cNvPr id="85" name="rc85"/>
            <p:cNvSpPr/>
            <p:nvPr/>
          </p:nvSpPr>
          <p:spPr>
            <a:xfrm>
              <a:off x="1029806" y="646101"/>
              <a:ext cx="7605886" cy="4956884"/>
            </a:xfrm>
            <a:prstGeom prst="rect">
              <a:avLst/>
            </a:prstGeom>
            <a:ln w="13550" cap="rnd">
              <a:solidFill>
                <a:srgbClr val="BEBEBE">
                  <a:alpha val="100000"/>
                </a:srgbClr>
              </a:solidFill>
              <a:prstDash val="solid"/>
              <a:round/>
            </a:ln>
          </p:spPr>
          <p:txBody>
            <a:bodyPr/>
            <a:lstStyle/>
            <a:p/>
          </p:txBody>
        </p:sp>
        <p:sp>
          <p:nvSpPr>
            <p:cNvPr id="86" name="tx86"/>
            <p:cNvSpPr/>
            <p:nvPr/>
          </p:nvSpPr>
          <p:spPr>
            <a:xfrm>
              <a:off x="896544" y="533029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7" name="tx87"/>
            <p:cNvSpPr/>
            <p:nvPr/>
          </p:nvSpPr>
          <p:spPr>
            <a:xfrm>
              <a:off x="578734" y="4063503"/>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50,000</a:t>
              </a:r>
            </a:p>
          </p:txBody>
        </p:sp>
        <p:sp>
          <p:nvSpPr>
            <p:cNvPr id="88" name="tx88"/>
            <p:cNvSpPr/>
            <p:nvPr/>
          </p:nvSpPr>
          <p:spPr>
            <a:xfrm>
              <a:off x="508103" y="2813143"/>
              <a:ext cx="459072"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100,000</a:t>
              </a:r>
            </a:p>
          </p:txBody>
        </p:sp>
        <p:sp>
          <p:nvSpPr>
            <p:cNvPr id="89" name="tx89"/>
            <p:cNvSpPr/>
            <p:nvPr/>
          </p:nvSpPr>
          <p:spPr>
            <a:xfrm>
              <a:off x="508103" y="1562784"/>
              <a:ext cx="459072"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150,000</a:t>
              </a:r>
            </a:p>
          </p:txBody>
        </p:sp>
        <p:sp>
          <p:nvSpPr>
            <p:cNvPr id="90" name="tx90"/>
            <p:cNvSpPr/>
            <p:nvPr/>
          </p:nvSpPr>
          <p:spPr>
            <a:xfrm>
              <a:off x="8698322" y="533029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8698322" y="48927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2" name="tx92"/>
            <p:cNvSpPr/>
            <p:nvPr/>
          </p:nvSpPr>
          <p:spPr>
            <a:xfrm>
              <a:off x="8698322" y="445529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3" name="tx93"/>
            <p:cNvSpPr/>
            <p:nvPr/>
          </p:nvSpPr>
          <p:spPr>
            <a:xfrm>
              <a:off x="8698322" y="4017731"/>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4" name="tx94"/>
            <p:cNvSpPr/>
            <p:nvPr/>
          </p:nvSpPr>
          <p:spPr>
            <a:xfrm>
              <a:off x="8698322" y="358029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5" name="tx95"/>
            <p:cNvSpPr/>
            <p:nvPr/>
          </p:nvSpPr>
          <p:spPr>
            <a:xfrm>
              <a:off x="8698322" y="314279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6" name="tx96"/>
            <p:cNvSpPr/>
            <p:nvPr/>
          </p:nvSpPr>
          <p:spPr>
            <a:xfrm>
              <a:off x="8698322" y="270529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7" name="tx97"/>
            <p:cNvSpPr/>
            <p:nvPr/>
          </p:nvSpPr>
          <p:spPr>
            <a:xfrm>
              <a:off x="8698322" y="226779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8" name="tx98"/>
            <p:cNvSpPr/>
            <p:nvPr/>
          </p:nvSpPr>
          <p:spPr>
            <a:xfrm>
              <a:off x="8698322" y="183028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9" name="tx99"/>
            <p:cNvSpPr/>
            <p:nvPr/>
          </p:nvSpPr>
          <p:spPr>
            <a:xfrm>
              <a:off x="8698322" y="139278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0" name="tx100"/>
            <p:cNvSpPr/>
            <p:nvPr/>
          </p:nvSpPr>
          <p:spPr>
            <a:xfrm>
              <a:off x="8698322" y="955287"/>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1" name="tx101"/>
            <p:cNvSpPr/>
            <p:nvPr/>
          </p:nvSpPr>
          <p:spPr>
            <a:xfrm rot="-5400000">
              <a:off x="1206710"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2" name="tx102"/>
            <p:cNvSpPr/>
            <p:nvPr/>
          </p:nvSpPr>
          <p:spPr>
            <a:xfrm rot="-5400000">
              <a:off x="1738559" y="576043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3" name="tx103"/>
            <p:cNvSpPr/>
            <p:nvPr/>
          </p:nvSpPr>
          <p:spPr>
            <a:xfrm rot="-5400000">
              <a:off x="2270470"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4" name="tx104"/>
            <p:cNvSpPr/>
            <p:nvPr/>
          </p:nvSpPr>
          <p:spPr>
            <a:xfrm rot="-5400000">
              <a:off x="2802350"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5" name="tx105"/>
            <p:cNvSpPr/>
            <p:nvPr/>
          </p:nvSpPr>
          <p:spPr>
            <a:xfrm rot="-5400000">
              <a:off x="3334231"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6" name="tx106"/>
            <p:cNvSpPr/>
            <p:nvPr/>
          </p:nvSpPr>
          <p:spPr>
            <a:xfrm rot="-5400000">
              <a:off x="3866111"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7" name="tx107"/>
            <p:cNvSpPr/>
            <p:nvPr/>
          </p:nvSpPr>
          <p:spPr>
            <a:xfrm rot="-5400000">
              <a:off x="4372690" y="578458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8" name="tx108"/>
            <p:cNvSpPr/>
            <p:nvPr/>
          </p:nvSpPr>
          <p:spPr>
            <a:xfrm rot="-5400000">
              <a:off x="4929871"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9" name="tx109"/>
            <p:cNvSpPr/>
            <p:nvPr/>
          </p:nvSpPr>
          <p:spPr>
            <a:xfrm rot="-5400000">
              <a:off x="5461751"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0" name="tx110"/>
            <p:cNvSpPr/>
            <p:nvPr/>
          </p:nvSpPr>
          <p:spPr>
            <a:xfrm rot="-5400000">
              <a:off x="5993631"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1" name="tx111"/>
            <p:cNvSpPr/>
            <p:nvPr/>
          </p:nvSpPr>
          <p:spPr>
            <a:xfrm rot="-5400000">
              <a:off x="6525511"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2" name="tx112"/>
            <p:cNvSpPr/>
            <p:nvPr/>
          </p:nvSpPr>
          <p:spPr>
            <a:xfrm rot="-5400000">
              <a:off x="7057361" y="576043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3" name="tx113"/>
            <p:cNvSpPr/>
            <p:nvPr/>
          </p:nvSpPr>
          <p:spPr>
            <a:xfrm rot="-5400000">
              <a:off x="7589272"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4" name="tx114"/>
            <p:cNvSpPr/>
            <p:nvPr/>
          </p:nvSpPr>
          <p:spPr>
            <a:xfrm rot="-5400000">
              <a:off x="-415232" y="3072872"/>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5" name="tx115"/>
            <p:cNvSpPr/>
            <p:nvPr/>
          </p:nvSpPr>
          <p:spPr>
            <a:xfrm rot="5400000">
              <a:off x="8341156" y="305899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6" name="tx116"/>
            <p:cNvSpPr/>
            <p:nvPr/>
          </p:nvSpPr>
          <p:spPr>
            <a:xfrm>
              <a:off x="2176985" y="401416"/>
              <a:ext cx="531152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China, 2012-2024</a:t>
              </a:r>
            </a:p>
          </p:txBody>
        </p:sp>
        <p:sp>
          <p:nvSpPr>
            <p:cNvPr id="117" name="tx117"/>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8" name="tx118"/>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9" name="tx119"/>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0" name="tx120"/>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1,272 confirmed measles cases in China. In the same year, MCV1 coverage was 95% and MCV2 coverage was 95%.
The number of cases in 2024 was 95% more than in 2023 (n=651).
The highest number of measles cases was reported in 2014 (n=52,485). In this year, MCV1 coverage was 99%.
China reported measles vaccine stockouts in 2018.</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5788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5363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93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451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057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0151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972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3015109"/>
              <a:ext cx="3520101" cy="2084975"/>
            </a:xfrm>
            <a:custGeom>
              <a:avLst/>
              <a:pathLst>
                <a:path w="3520101" h="2084975">
                  <a:moveTo>
                    <a:pt x="0" y="0"/>
                  </a:moveTo>
                  <a:lnTo>
                    <a:pt x="146670" y="208497"/>
                  </a:lnTo>
                  <a:lnTo>
                    <a:pt x="293341" y="208497"/>
                  </a:lnTo>
                  <a:lnTo>
                    <a:pt x="440012" y="208497"/>
                  </a:lnTo>
                  <a:lnTo>
                    <a:pt x="586683" y="416995"/>
                  </a:lnTo>
                  <a:lnTo>
                    <a:pt x="733354" y="416995"/>
                  </a:lnTo>
                  <a:lnTo>
                    <a:pt x="880025" y="833990"/>
                  </a:lnTo>
                  <a:lnTo>
                    <a:pt x="1026696" y="833990"/>
                  </a:lnTo>
                  <a:lnTo>
                    <a:pt x="1173367" y="1667980"/>
                  </a:lnTo>
                  <a:lnTo>
                    <a:pt x="1320038" y="2084975"/>
                  </a:lnTo>
                  <a:lnTo>
                    <a:pt x="1466709" y="2084975"/>
                  </a:lnTo>
                  <a:lnTo>
                    <a:pt x="1613379" y="2084975"/>
                  </a:lnTo>
                  <a:lnTo>
                    <a:pt x="1760050" y="2084975"/>
                  </a:lnTo>
                  <a:lnTo>
                    <a:pt x="1906721" y="2084975"/>
                  </a:lnTo>
                  <a:lnTo>
                    <a:pt x="2053392" y="2084975"/>
                  </a:lnTo>
                  <a:lnTo>
                    <a:pt x="2200063" y="2084975"/>
                  </a:lnTo>
                  <a:lnTo>
                    <a:pt x="2346734" y="2084975"/>
                  </a:lnTo>
                  <a:lnTo>
                    <a:pt x="2493405" y="2084975"/>
                  </a:lnTo>
                  <a:lnTo>
                    <a:pt x="2640076" y="2084975"/>
                  </a:lnTo>
                  <a:lnTo>
                    <a:pt x="2786747" y="2084975"/>
                  </a:lnTo>
                  <a:lnTo>
                    <a:pt x="2933418" y="2084975"/>
                  </a:lnTo>
                  <a:lnTo>
                    <a:pt x="3080089" y="2084975"/>
                  </a:lnTo>
                  <a:lnTo>
                    <a:pt x="3226759" y="2084975"/>
                  </a:lnTo>
                  <a:lnTo>
                    <a:pt x="3373430" y="1876477"/>
                  </a:lnTo>
                  <a:lnTo>
                    <a:pt x="3520101" y="2084975"/>
                  </a:lnTo>
                </a:path>
              </a:pathLst>
            </a:custGeom>
            <a:ln w="27101" cap="flat">
              <a:solidFill>
                <a:srgbClr val="0058AB">
                  <a:alpha val="80000"/>
                </a:srgbClr>
              </a:solidFill>
              <a:prstDash val="solid"/>
              <a:round/>
            </a:ln>
          </p:spPr>
          <p:txBody>
            <a:bodyPr/>
            <a:lstStyle/>
            <a:p/>
          </p:txBody>
        </p:sp>
        <p:sp>
          <p:nvSpPr>
            <p:cNvPr id="21" name="pl21"/>
            <p:cNvSpPr/>
            <p:nvPr/>
          </p:nvSpPr>
          <p:spPr>
            <a:xfrm>
              <a:off x="943464" y="2389617"/>
              <a:ext cx="3520101" cy="1667980"/>
            </a:xfrm>
            <a:custGeom>
              <a:avLst/>
              <a:pathLst>
                <a:path w="3520101" h="1667980">
                  <a:moveTo>
                    <a:pt x="0" y="0"/>
                  </a:moveTo>
                  <a:lnTo>
                    <a:pt x="146670" y="208497"/>
                  </a:lnTo>
                  <a:lnTo>
                    <a:pt x="293341" y="0"/>
                  </a:lnTo>
                  <a:lnTo>
                    <a:pt x="440012" y="416995"/>
                  </a:lnTo>
                  <a:lnTo>
                    <a:pt x="586683" y="625492"/>
                  </a:lnTo>
                  <a:lnTo>
                    <a:pt x="733354" y="416995"/>
                  </a:lnTo>
                  <a:lnTo>
                    <a:pt x="880025" y="625492"/>
                  </a:lnTo>
                  <a:lnTo>
                    <a:pt x="1026696" y="625492"/>
                  </a:lnTo>
                  <a:lnTo>
                    <a:pt x="1173367" y="1042487"/>
                  </a:lnTo>
                  <a:lnTo>
                    <a:pt x="1320038" y="1250985"/>
                  </a:lnTo>
                  <a:lnTo>
                    <a:pt x="1466709" y="1459482"/>
                  </a:lnTo>
                  <a:lnTo>
                    <a:pt x="1613379" y="1459482"/>
                  </a:lnTo>
                  <a:lnTo>
                    <a:pt x="1760050" y="1459482"/>
                  </a:lnTo>
                  <a:lnTo>
                    <a:pt x="1906721" y="1459482"/>
                  </a:lnTo>
                  <a:lnTo>
                    <a:pt x="2053392" y="1667980"/>
                  </a:lnTo>
                  <a:lnTo>
                    <a:pt x="2200063" y="1667980"/>
                  </a:lnTo>
                  <a:lnTo>
                    <a:pt x="2346734" y="1667980"/>
                  </a:lnTo>
                  <a:lnTo>
                    <a:pt x="2493405" y="1667980"/>
                  </a:lnTo>
                  <a:lnTo>
                    <a:pt x="2640076" y="1667980"/>
                  </a:lnTo>
                  <a:lnTo>
                    <a:pt x="2786747" y="1667980"/>
                  </a:lnTo>
                  <a:lnTo>
                    <a:pt x="2933418" y="1667980"/>
                  </a:lnTo>
                  <a:lnTo>
                    <a:pt x="3080089" y="1459482"/>
                  </a:lnTo>
                  <a:lnTo>
                    <a:pt x="3226759" y="1667980"/>
                  </a:lnTo>
                  <a:lnTo>
                    <a:pt x="3373430" y="1667980"/>
                  </a:lnTo>
                  <a:lnTo>
                    <a:pt x="3520101" y="1667980"/>
                  </a:lnTo>
                </a:path>
              </a:pathLst>
            </a:custGeom>
            <a:ln w="27101" cap="flat">
              <a:solidFill>
                <a:srgbClr val="1CABE2">
                  <a:alpha val="80000"/>
                </a:srgbClr>
              </a:solidFill>
              <a:prstDash val="solid"/>
              <a:round/>
            </a:ln>
          </p:spPr>
          <p:txBody>
            <a:bodyPr/>
            <a:lstStyle/>
            <a:p/>
          </p:txBody>
        </p:sp>
        <p:sp>
          <p:nvSpPr>
            <p:cNvPr id="22" name="pl22"/>
            <p:cNvSpPr/>
            <p:nvPr/>
          </p:nvSpPr>
          <p:spPr>
            <a:xfrm>
              <a:off x="943464" y="3015109"/>
              <a:ext cx="3520101" cy="1876477"/>
            </a:xfrm>
            <a:custGeom>
              <a:avLst/>
              <a:pathLst>
                <a:path w="3520101" h="1876477">
                  <a:moveTo>
                    <a:pt x="0" y="0"/>
                  </a:moveTo>
                  <a:lnTo>
                    <a:pt x="146670" y="208497"/>
                  </a:lnTo>
                  <a:lnTo>
                    <a:pt x="293341" y="0"/>
                  </a:lnTo>
                  <a:lnTo>
                    <a:pt x="440012" y="208497"/>
                  </a:lnTo>
                  <a:lnTo>
                    <a:pt x="586683" y="416995"/>
                  </a:lnTo>
                  <a:lnTo>
                    <a:pt x="733354" y="416995"/>
                  </a:lnTo>
                  <a:lnTo>
                    <a:pt x="880025" y="625492"/>
                  </a:lnTo>
                  <a:lnTo>
                    <a:pt x="1026696" y="833990"/>
                  </a:lnTo>
                  <a:lnTo>
                    <a:pt x="1173367" y="1250985"/>
                  </a:lnTo>
                  <a:lnTo>
                    <a:pt x="1320038" y="1667980"/>
                  </a:lnTo>
                  <a:lnTo>
                    <a:pt x="1466709" y="1667980"/>
                  </a:lnTo>
                  <a:lnTo>
                    <a:pt x="1613379" y="1667980"/>
                  </a:lnTo>
                  <a:lnTo>
                    <a:pt x="1760050" y="1876477"/>
                  </a:lnTo>
                  <a:lnTo>
                    <a:pt x="1906721" y="1459482"/>
                  </a:lnTo>
                  <a:lnTo>
                    <a:pt x="2053392" y="1667980"/>
                  </a:lnTo>
                  <a:lnTo>
                    <a:pt x="2200063" y="1667980"/>
                  </a:lnTo>
                  <a:lnTo>
                    <a:pt x="2346734" y="1667980"/>
                  </a:lnTo>
                  <a:lnTo>
                    <a:pt x="2493405" y="1667980"/>
                  </a:lnTo>
                  <a:lnTo>
                    <a:pt x="2640076" y="1667980"/>
                  </a:lnTo>
                  <a:lnTo>
                    <a:pt x="2786747" y="1667980"/>
                  </a:lnTo>
                  <a:lnTo>
                    <a:pt x="2933418" y="1667980"/>
                  </a:lnTo>
                  <a:lnTo>
                    <a:pt x="3080089" y="1459482"/>
                  </a:lnTo>
                  <a:lnTo>
                    <a:pt x="3226759" y="1667980"/>
                  </a:lnTo>
                  <a:lnTo>
                    <a:pt x="3373430" y="1459482"/>
                  </a:lnTo>
                  <a:lnTo>
                    <a:pt x="3520101" y="1459482"/>
                  </a:lnTo>
                </a:path>
              </a:pathLst>
            </a:custGeom>
            <a:ln w="27101" cap="flat">
              <a:solidFill>
                <a:srgbClr val="00833D">
                  <a:alpha val="80000"/>
                </a:srgbClr>
              </a:solidFill>
              <a:prstDash val="solid"/>
              <a:round/>
            </a:ln>
          </p:spPr>
          <p:txBody>
            <a:bodyPr/>
            <a:lstStyle/>
            <a:p/>
          </p:txBody>
        </p:sp>
        <p:sp>
          <p:nvSpPr>
            <p:cNvPr id="23" name="pl23"/>
            <p:cNvSpPr/>
            <p:nvPr/>
          </p:nvSpPr>
          <p:spPr>
            <a:xfrm>
              <a:off x="943464" y="3015109"/>
              <a:ext cx="3520101" cy="2084975"/>
            </a:xfrm>
            <a:custGeom>
              <a:avLst/>
              <a:pathLst>
                <a:path w="3520101" h="2084975">
                  <a:moveTo>
                    <a:pt x="0" y="0"/>
                  </a:moveTo>
                  <a:lnTo>
                    <a:pt x="146670" y="208497"/>
                  </a:lnTo>
                  <a:lnTo>
                    <a:pt x="293341" y="208497"/>
                  </a:lnTo>
                  <a:lnTo>
                    <a:pt x="440012" y="208497"/>
                  </a:lnTo>
                  <a:lnTo>
                    <a:pt x="586683" y="416995"/>
                  </a:lnTo>
                  <a:lnTo>
                    <a:pt x="733354" y="416995"/>
                  </a:lnTo>
                  <a:lnTo>
                    <a:pt x="880025" y="833990"/>
                  </a:lnTo>
                  <a:lnTo>
                    <a:pt x="1026696" y="833990"/>
                  </a:lnTo>
                  <a:lnTo>
                    <a:pt x="1173367" y="1667980"/>
                  </a:lnTo>
                  <a:lnTo>
                    <a:pt x="1320038" y="2084975"/>
                  </a:lnTo>
                  <a:lnTo>
                    <a:pt x="1466709" y="2084975"/>
                  </a:lnTo>
                  <a:lnTo>
                    <a:pt x="1613379" y="2084975"/>
                  </a:lnTo>
                  <a:lnTo>
                    <a:pt x="1760050" y="2084975"/>
                  </a:lnTo>
                  <a:lnTo>
                    <a:pt x="1906721" y="2084975"/>
                  </a:lnTo>
                  <a:lnTo>
                    <a:pt x="2053392" y="2084975"/>
                  </a:lnTo>
                  <a:lnTo>
                    <a:pt x="2200063" y="2084975"/>
                  </a:lnTo>
                  <a:lnTo>
                    <a:pt x="2346734" y="2084975"/>
                  </a:lnTo>
                  <a:lnTo>
                    <a:pt x="2493405" y="2084975"/>
                  </a:lnTo>
                  <a:lnTo>
                    <a:pt x="2640076" y="2084975"/>
                  </a:lnTo>
                  <a:lnTo>
                    <a:pt x="2786747" y="2084975"/>
                  </a:lnTo>
                  <a:lnTo>
                    <a:pt x="2933418" y="2084975"/>
                  </a:lnTo>
                  <a:lnTo>
                    <a:pt x="3080089" y="2084975"/>
                  </a:lnTo>
                  <a:lnTo>
                    <a:pt x="3226759" y="2084975"/>
                  </a:lnTo>
                  <a:lnTo>
                    <a:pt x="3373430" y="1876477"/>
                  </a:lnTo>
                  <a:lnTo>
                    <a:pt x="3520101" y="2084975"/>
                  </a:lnTo>
                </a:path>
              </a:pathLst>
            </a:custGeom>
            <a:ln w="43362" cap="flat">
              <a:solidFill>
                <a:srgbClr val="000000">
                  <a:alpha val="100000"/>
                </a:srgbClr>
              </a:solidFill>
              <a:prstDash val="solid"/>
              <a:round/>
            </a:ln>
          </p:spPr>
          <p:txBody>
            <a:bodyPr/>
            <a:lstStyle/>
            <a:p/>
          </p:txBody>
        </p:sp>
        <p:sp>
          <p:nvSpPr>
            <p:cNvPr id="24" name="pl24"/>
            <p:cNvSpPr/>
            <p:nvPr/>
          </p:nvSpPr>
          <p:spPr>
            <a:xfrm>
              <a:off x="943464" y="3015109"/>
              <a:ext cx="3520101" cy="2084975"/>
            </a:xfrm>
            <a:custGeom>
              <a:avLst/>
              <a:pathLst>
                <a:path w="3520101" h="2084975">
                  <a:moveTo>
                    <a:pt x="0" y="0"/>
                  </a:moveTo>
                  <a:lnTo>
                    <a:pt x="146670" y="208497"/>
                  </a:lnTo>
                  <a:lnTo>
                    <a:pt x="293341" y="208497"/>
                  </a:lnTo>
                  <a:lnTo>
                    <a:pt x="440012" y="208497"/>
                  </a:lnTo>
                  <a:lnTo>
                    <a:pt x="586683" y="416995"/>
                  </a:lnTo>
                  <a:lnTo>
                    <a:pt x="733354" y="416995"/>
                  </a:lnTo>
                  <a:lnTo>
                    <a:pt x="880025" y="833990"/>
                  </a:lnTo>
                  <a:lnTo>
                    <a:pt x="1026696" y="833990"/>
                  </a:lnTo>
                  <a:lnTo>
                    <a:pt x="1173367" y="1667980"/>
                  </a:lnTo>
                  <a:lnTo>
                    <a:pt x="1320038" y="2084975"/>
                  </a:lnTo>
                  <a:lnTo>
                    <a:pt x="1466709" y="2084975"/>
                  </a:lnTo>
                  <a:lnTo>
                    <a:pt x="1613379" y="2084975"/>
                  </a:lnTo>
                  <a:lnTo>
                    <a:pt x="1760050" y="2084975"/>
                  </a:lnTo>
                  <a:lnTo>
                    <a:pt x="1906721" y="2084975"/>
                  </a:lnTo>
                  <a:lnTo>
                    <a:pt x="2053392" y="2084975"/>
                  </a:lnTo>
                  <a:lnTo>
                    <a:pt x="2200063" y="2084975"/>
                  </a:lnTo>
                  <a:lnTo>
                    <a:pt x="2346734" y="2084975"/>
                  </a:lnTo>
                  <a:lnTo>
                    <a:pt x="2493405" y="2084975"/>
                  </a:lnTo>
                  <a:lnTo>
                    <a:pt x="2640076" y="2084975"/>
                  </a:lnTo>
                  <a:lnTo>
                    <a:pt x="2786747" y="2084975"/>
                  </a:lnTo>
                  <a:lnTo>
                    <a:pt x="2933418" y="2084975"/>
                  </a:lnTo>
                  <a:lnTo>
                    <a:pt x="3080089" y="2084975"/>
                  </a:lnTo>
                  <a:lnTo>
                    <a:pt x="3226759" y="2084975"/>
                  </a:lnTo>
                  <a:lnTo>
                    <a:pt x="3373430" y="1876477"/>
                  </a:lnTo>
                  <a:lnTo>
                    <a:pt x="3520101" y="2084975"/>
                  </a:lnTo>
                </a:path>
              </a:pathLst>
            </a:custGeom>
            <a:ln w="27101" cap="flat">
              <a:solidFill>
                <a:srgbClr val="0058AB">
                  <a:alpha val="100000"/>
                </a:srgbClr>
              </a:solidFill>
              <a:prstDash val="solid"/>
              <a:round/>
            </a:ln>
          </p:spPr>
          <p:txBody>
            <a:bodyPr/>
            <a:lstStyle/>
            <a:p/>
          </p:txBody>
        </p:sp>
        <p:sp>
          <p:nvSpPr>
            <p:cNvPr id="25" name="pl25"/>
            <p:cNvSpPr/>
            <p:nvPr/>
          </p:nvSpPr>
          <p:spPr>
            <a:xfrm>
              <a:off x="76745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238961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18" y="280661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10173"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43527"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0211"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16894"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56840" y="232305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887193" y="235187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35" name="pg35"/>
            <p:cNvSpPr/>
            <p:nvPr/>
          </p:nvSpPr>
          <p:spPr>
            <a:xfrm>
              <a:off x="1618330" y="274004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48683" y="276886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37" name="pg37"/>
            <p:cNvSpPr/>
            <p:nvPr/>
          </p:nvSpPr>
          <p:spPr>
            <a:xfrm>
              <a:off x="2351684"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82037"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3085039"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115392"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3671722"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702076"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258406"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88759"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5" name="pg45"/>
            <p:cNvSpPr/>
            <p:nvPr/>
          </p:nvSpPr>
          <p:spPr>
            <a:xfrm>
              <a:off x="4405077"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tx47"/>
            <p:cNvSpPr/>
            <p:nvPr/>
          </p:nvSpPr>
          <p:spPr>
            <a:xfrm>
              <a:off x="4523855" y="401853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43409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9" name="tx49"/>
            <p:cNvSpPr/>
            <p:nvPr/>
          </p:nvSpPr>
          <p:spPr>
            <a:xfrm>
              <a:off x="641260"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41260" y="401640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1" name="tx51"/>
            <p:cNvSpPr/>
            <p:nvPr/>
          </p:nvSpPr>
          <p:spPr>
            <a:xfrm>
              <a:off x="577692" y="29724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1929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3" name="tx53"/>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647678"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647678"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371319"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13377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914778" y="6100844"/>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China</a:t>
              </a:r>
            </a:p>
          </p:txBody>
        </p:sp>
        <p:sp>
          <p:nvSpPr>
            <p:cNvPr id="66" name="tx66"/>
            <p:cNvSpPr/>
            <p:nvPr/>
          </p:nvSpPr>
          <p:spPr>
            <a:xfrm>
              <a:off x="263841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400873"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8" name="tx68"/>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5788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5363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493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1451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057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0151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1972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2806612"/>
              <a:ext cx="3520101" cy="2293472"/>
            </a:xfrm>
            <a:custGeom>
              <a:avLst/>
              <a:pathLst>
                <a:path w="3520101" h="2293472">
                  <a:moveTo>
                    <a:pt x="0" y="0"/>
                  </a:moveTo>
                  <a:lnTo>
                    <a:pt x="146670" y="0"/>
                  </a:lnTo>
                  <a:lnTo>
                    <a:pt x="293341" y="0"/>
                  </a:lnTo>
                  <a:lnTo>
                    <a:pt x="440012" y="0"/>
                  </a:lnTo>
                  <a:lnTo>
                    <a:pt x="586683" y="416995"/>
                  </a:lnTo>
                  <a:lnTo>
                    <a:pt x="733354" y="416995"/>
                  </a:lnTo>
                  <a:lnTo>
                    <a:pt x="880025" y="1042487"/>
                  </a:lnTo>
                  <a:lnTo>
                    <a:pt x="1026696" y="1250985"/>
                  </a:lnTo>
                  <a:lnTo>
                    <a:pt x="1173367" y="1876477"/>
                  </a:lnTo>
                  <a:lnTo>
                    <a:pt x="1320038" y="2293472"/>
                  </a:lnTo>
                  <a:lnTo>
                    <a:pt x="1466709" y="2293472"/>
                  </a:lnTo>
                  <a:lnTo>
                    <a:pt x="1613379" y="2293472"/>
                  </a:lnTo>
                  <a:lnTo>
                    <a:pt x="1760050" y="2293472"/>
                  </a:lnTo>
                  <a:lnTo>
                    <a:pt x="1906721" y="2293472"/>
                  </a:lnTo>
                  <a:lnTo>
                    <a:pt x="2053392" y="2293472"/>
                  </a:lnTo>
                  <a:lnTo>
                    <a:pt x="2200063" y="2293472"/>
                  </a:lnTo>
                  <a:lnTo>
                    <a:pt x="2346734" y="2293472"/>
                  </a:lnTo>
                  <a:lnTo>
                    <a:pt x="2493405" y="2293472"/>
                  </a:lnTo>
                  <a:lnTo>
                    <a:pt x="2640076" y="2293472"/>
                  </a:lnTo>
                  <a:lnTo>
                    <a:pt x="2786747" y="2293472"/>
                  </a:lnTo>
                  <a:lnTo>
                    <a:pt x="2933418" y="2293472"/>
                  </a:lnTo>
                  <a:lnTo>
                    <a:pt x="3080089" y="2293472"/>
                  </a:lnTo>
                  <a:lnTo>
                    <a:pt x="3226759" y="2293472"/>
                  </a:lnTo>
                  <a:lnTo>
                    <a:pt x="3373430" y="1876477"/>
                  </a:lnTo>
                  <a:lnTo>
                    <a:pt x="3520101" y="1876477"/>
                  </a:lnTo>
                </a:path>
              </a:pathLst>
            </a:custGeom>
            <a:ln w="27101" cap="flat">
              <a:solidFill>
                <a:srgbClr val="0058AB">
                  <a:alpha val="80000"/>
                </a:srgbClr>
              </a:solidFill>
              <a:prstDash val="solid"/>
              <a:round/>
            </a:ln>
          </p:spPr>
          <p:txBody>
            <a:bodyPr/>
            <a:lstStyle/>
            <a:p/>
          </p:txBody>
        </p:sp>
        <p:sp>
          <p:nvSpPr>
            <p:cNvPr id="85" name="pl85"/>
            <p:cNvSpPr/>
            <p:nvPr/>
          </p:nvSpPr>
          <p:spPr>
            <a:xfrm>
              <a:off x="5308715" y="2181119"/>
              <a:ext cx="3520101" cy="1876477"/>
            </a:xfrm>
            <a:custGeom>
              <a:avLst/>
              <a:pathLst>
                <a:path w="3520101" h="1876477">
                  <a:moveTo>
                    <a:pt x="0" y="0"/>
                  </a:moveTo>
                  <a:lnTo>
                    <a:pt x="146670" y="208497"/>
                  </a:lnTo>
                  <a:lnTo>
                    <a:pt x="293341" y="208497"/>
                  </a:lnTo>
                  <a:lnTo>
                    <a:pt x="440012" y="416995"/>
                  </a:lnTo>
                  <a:lnTo>
                    <a:pt x="586683" y="625492"/>
                  </a:lnTo>
                  <a:lnTo>
                    <a:pt x="733354" y="625492"/>
                  </a:lnTo>
                  <a:lnTo>
                    <a:pt x="880025" y="833990"/>
                  </a:lnTo>
                  <a:lnTo>
                    <a:pt x="1026696" y="1042487"/>
                  </a:lnTo>
                  <a:lnTo>
                    <a:pt x="1173367" y="1250985"/>
                  </a:lnTo>
                  <a:lnTo>
                    <a:pt x="1320038" y="1459482"/>
                  </a:lnTo>
                  <a:lnTo>
                    <a:pt x="1466709" y="1667980"/>
                  </a:lnTo>
                  <a:lnTo>
                    <a:pt x="1613379" y="1667980"/>
                  </a:lnTo>
                  <a:lnTo>
                    <a:pt x="1760050" y="1667980"/>
                  </a:lnTo>
                  <a:lnTo>
                    <a:pt x="1906721" y="1876477"/>
                  </a:lnTo>
                  <a:lnTo>
                    <a:pt x="2053392" y="1667980"/>
                  </a:lnTo>
                  <a:lnTo>
                    <a:pt x="2200063" y="1876477"/>
                  </a:lnTo>
                  <a:lnTo>
                    <a:pt x="2346734" y="1667980"/>
                  </a:lnTo>
                  <a:lnTo>
                    <a:pt x="2493405" y="1667980"/>
                  </a:lnTo>
                  <a:lnTo>
                    <a:pt x="2640076" y="1876477"/>
                  </a:lnTo>
                  <a:lnTo>
                    <a:pt x="2786747" y="1876477"/>
                  </a:lnTo>
                  <a:lnTo>
                    <a:pt x="2933418" y="1876477"/>
                  </a:lnTo>
                  <a:lnTo>
                    <a:pt x="3080089" y="1667980"/>
                  </a:lnTo>
                  <a:lnTo>
                    <a:pt x="3226759" y="1459482"/>
                  </a:lnTo>
                  <a:lnTo>
                    <a:pt x="3373430" y="1459482"/>
                  </a:lnTo>
                  <a:lnTo>
                    <a:pt x="3520101" y="1667980"/>
                  </a:lnTo>
                </a:path>
              </a:pathLst>
            </a:custGeom>
            <a:ln w="27101" cap="flat">
              <a:solidFill>
                <a:srgbClr val="1CABE2">
                  <a:alpha val="80000"/>
                </a:srgbClr>
              </a:solidFill>
              <a:prstDash val="solid"/>
              <a:round/>
            </a:ln>
          </p:spPr>
          <p:txBody>
            <a:bodyPr/>
            <a:lstStyle/>
            <a:p/>
          </p:txBody>
        </p:sp>
        <p:sp>
          <p:nvSpPr>
            <p:cNvPr id="86" name="pl86"/>
            <p:cNvSpPr/>
            <p:nvPr/>
          </p:nvSpPr>
          <p:spPr>
            <a:xfrm>
              <a:off x="5308715" y="3015109"/>
              <a:ext cx="3520101" cy="2084975"/>
            </a:xfrm>
            <a:custGeom>
              <a:avLst/>
              <a:pathLst>
                <a:path w="3520101" h="2084975">
                  <a:moveTo>
                    <a:pt x="0" y="0"/>
                  </a:moveTo>
                  <a:lnTo>
                    <a:pt x="146670" y="208497"/>
                  </a:lnTo>
                  <a:lnTo>
                    <a:pt x="293341" y="416995"/>
                  </a:lnTo>
                  <a:lnTo>
                    <a:pt x="440012" y="208497"/>
                  </a:lnTo>
                  <a:lnTo>
                    <a:pt x="586683" y="625492"/>
                  </a:lnTo>
                  <a:lnTo>
                    <a:pt x="733354" y="625492"/>
                  </a:lnTo>
                  <a:lnTo>
                    <a:pt x="880025" y="1042487"/>
                  </a:lnTo>
                  <a:lnTo>
                    <a:pt x="1026696" y="833990"/>
                  </a:lnTo>
                  <a:lnTo>
                    <a:pt x="1173367" y="1250985"/>
                  </a:lnTo>
                  <a:lnTo>
                    <a:pt x="1320038" y="1459482"/>
                  </a:lnTo>
                  <a:lnTo>
                    <a:pt x="1466709" y="1667980"/>
                  </a:lnTo>
                  <a:lnTo>
                    <a:pt x="1613379" y="1667980"/>
                  </a:lnTo>
                  <a:lnTo>
                    <a:pt x="1760050" y="1459482"/>
                  </a:lnTo>
                  <a:lnTo>
                    <a:pt x="1906721" y="1667980"/>
                  </a:lnTo>
                  <a:lnTo>
                    <a:pt x="2053392" y="1667980"/>
                  </a:lnTo>
                  <a:lnTo>
                    <a:pt x="2200063" y="1876477"/>
                  </a:lnTo>
                  <a:lnTo>
                    <a:pt x="2346734" y="1876477"/>
                  </a:lnTo>
                  <a:lnTo>
                    <a:pt x="2493405" y="1876477"/>
                  </a:lnTo>
                  <a:lnTo>
                    <a:pt x="2640076" y="2084975"/>
                  </a:lnTo>
                  <a:lnTo>
                    <a:pt x="2786747" y="1876477"/>
                  </a:lnTo>
                  <a:lnTo>
                    <a:pt x="2933418" y="1667980"/>
                  </a:lnTo>
                  <a:lnTo>
                    <a:pt x="3080089" y="1876477"/>
                  </a:lnTo>
                  <a:lnTo>
                    <a:pt x="3226759" y="1667980"/>
                  </a:lnTo>
                  <a:lnTo>
                    <a:pt x="3373430" y="1459482"/>
                  </a:lnTo>
                  <a:lnTo>
                    <a:pt x="3520101" y="1876477"/>
                  </a:lnTo>
                </a:path>
              </a:pathLst>
            </a:custGeom>
            <a:ln w="27101" cap="flat">
              <a:solidFill>
                <a:srgbClr val="00833D">
                  <a:alpha val="80000"/>
                </a:srgbClr>
              </a:solidFill>
              <a:prstDash val="solid"/>
              <a:round/>
            </a:ln>
          </p:spPr>
          <p:txBody>
            <a:bodyPr/>
            <a:lstStyle/>
            <a:p/>
          </p:txBody>
        </p:sp>
        <p:sp>
          <p:nvSpPr>
            <p:cNvPr id="87" name="pl87"/>
            <p:cNvSpPr/>
            <p:nvPr/>
          </p:nvSpPr>
          <p:spPr>
            <a:xfrm>
              <a:off x="5308715" y="2806612"/>
              <a:ext cx="3520101" cy="2293472"/>
            </a:xfrm>
            <a:custGeom>
              <a:avLst/>
              <a:pathLst>
                <a:path w="3520101" h="2293472">
                  <a:moveTo>
                    <a:pt x="0" y="0"/>
                  </a:moveTo>
                  <a:lnTo>
                    <a:pt x="146670" y="0"/>
                  </a:lnTo>
                  <a:lnTo>
                    <a:pt x="293341" y="0"/>
                  </a:lnTo>
                  <a:lnTo>
                    <a:pt x="440012" y="0"/>
                  </a:lnTo>
                  <a:lnTo>
                    <a:pt x="586683" y="416995"/>
                  </a:lnTo>
                  <a:lnTo>
                    <a:pt x="733354" y="416995"/>
                  </a:lnTo>
                  <a:lnTo>
                    <a:pt x="880025" y="1042487"/>
                  </a:lnTo>
                  <a:lnTo>
                    <a:pt x="1026696" y="1250985"/>
                  </a:lnTo>
                  <a:lnTo>
                    <a:pt x="1173367" y="1876477"/>
                  </a:lnTo>
                  <a:lnTo>
                    <a:pt x="1320038" y="2293472"/>
                  </a:lnTo>
                  <a:lnTo>
                    <a:pt x="1466709" y="2293472"/>
                  </a:lnTo>
                  <a:lnTo>
                    <a:pt x="1613379" y="2293472"/>
                  </a:lnTo>
                  <a:lnTo>
                    <a:pt x="1760050" y="2293472"/>
                  </a:lnTo>
                  <a:lnTo>
                    <a:pt x="1906721" y="2293472"/>
                  </a:lnTo>
                  <a:lnTo>
                    <a:pt x="2053392" y="2293472"/>
                  </a:lnTo>
                  <a:lnTo>
                    <a:pt x="2200063" y="2293472"/>
                  </a:lnTo>
                  <a:lnTo>
                    <a:pt x="2346734" y="2293472"/>
                  </a:lnTo>
                  <a:lnTo>
                    <a:pt x="2493405" y="2293472"/>
                  </a:lnTo>
                  <a:lnTo>
                    <a:pt x="2640076" y="2293472"/>
                  </a:lnTo>
                  <a:lnTo>
                    <a:pt x="2786747" y="2293472"/>
                  </a:lnTo>
                  <a:lnTo>
                    <a:pt x="2933418" y="2293472"/>
                  </a:lnTo>
                  <a:lnTo>
                    <a:pt x="3080089" y="2293472"/>
                  </a:lnTo>
                  <a:lnTo>
                    <a:pt x="3226759" y="2293472"/>
                  </a:lnTo>
                  <a:lnTo>
                    <a:pt x="3373430" y="1876477"/>
                  </a:lnTo>
                  <a:lnTo>
                    <a:pt x="3520101" y="1876477"/>
                  </a:lnTo>
                </a:path>
              </a:pathLst>
            </a:custGeom>
            <a:ln w="43362" cap="flat">
              <a:solidFill>
                <a:srgbClr val="000000">
                  <a:alpha val="100000"/>
                </a:srgbClr>
              </a:solidFill>
              <a:prstDash val="solid"/>
              <a:round/>
            </a:ln>
          </p:spPr>
          <p:txBody>
            <a:bodyPr/>
            <a:lstStyle/>
            <a:p/>
          </p:txBody>
        </p:sp>
        <p:sp>
          <p:nvSpPr>
            <p:cNvPr id="88" name="pl88"/>
            <p:cNvSpPr/>
            <p:nvPr/>
          </p:nvSpPr>
          <p:spPr>
            <a:xfrm>
              <a:off x="5308715" y="2806612"/>
              <a:ext cx="3520101" cy="2293472"/>
            </a:xfrm>
            <a:custGeom>
              <a:avLst/>
              <a:pathLst>
                <a:path w="3520101" h="2293472">
                  <a:moveTo>
                    <a:pt x="0" y="0"/>
                  </a:moveTo>
                  <a:lnTo>
                    <a:pt x="146670" y="0"/>
                  </a:lnTo>
                  <a:lnTo>
                    <a:pt x="293341" y="0"/>
                  </a:lnTo>
                  <a:lnTo>
                    <a:pt x="440012" y="0"/>
                  </a:lnTo>
                  <a:lnTo>
                    <a:pt x="586683" y="416995"/>
                  </a:lnTo>
                  <a:lnTo>
                    <a:pt x="733354" y="416995"/>
                  </a:lnTo>
                  <a:lnTo>
                    <a:pt x="880025" y="1042487"/>
                  </a:lnTo>
                  <a:lnTo>
                    <a:pt x="1026696" y="1250985"/>
                  </a:lnTo>
                  <a:lnTo>
                    <a:pt x="1173367" y="1876477"/>
                  </a:lnTo>
                  <a:lnTo>
                    <a:pt x="1320038" y="2293472"/>
                  </a:lnTo>
                  <a:lnTo>
                    <a:pt x="1466709" y="2293472"/>
                  </a:lnTo>
                  <a:lnTo>
                    <a:pt x="1613379" y="2293472"/>
                  </a:lnTo>
                  <a:lnTo>
                    <a:pt x="1760050" y="2293472"/>
                  </a:lnTo>
                  <a:lnTo>
                    <a:pt x="1906721" y="2293472"/>
                  </a:lnTo>
                  <a:lnTo>
                    <a:pt x="2053392" y="2293472"/>
                  </a:lnTo>
                  <a:lnTo>
                    <a:pt x="2200063" y="2293472"/>
                  </a:lnTo>
                  <a:lnTo>
                    <a:pt x="2346734" y="2293472"/>
                  </a:lnTo>
                  <a:lnTo>
                    <a:pt x="2493405" y="2293472"/>
                  </a:lnTo>
                  <a:lnTo>
                    <a:pt x="2640076" y="2293472"/>
                  </a:lnTo>
                  <a:lnTo>
                    <a:pt x="2786747" y="2293472"/>
                  </a:lnTo>
                  <a:lnTo>
                    <a:pt x="2933418" y="2293472"/>
                  </a:lnTo>
                  <a:lnTo>
                    <a:pt x="3080089" y="2293472"/>
                  </a:lnTo>
                  <a:lnTo>
                    <a:pt x="3226759" y="2293472"/>
                  </a:lnTo>
                  <a:lnTo>
                    <a:pt x="3373430" y="1876477"/>
                  </a:lnTo>
                  <a:lnTo>
                    <a:pt x="3520101" y="1876477"/>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2181119"/>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069" y="259811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75424"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08778"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095462"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2145" y="405759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05759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22091" y="211455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52444" y="214461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99" name="pg99"/>
            <p:cNvSpPr/>
            <p:nvPr/>
          </p:nvSpPr>
          <p:spPr>
            <a:xfrm>
              <a:off x="5983581" y="253154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013934" y="256037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1" name="pg101"/>
            <p:cNvSpPr/>
            <p:nvPr/>
          </p:nvSpPr>
          <p:spPr>
            <a:xfrm>
              <a:off x="6716935"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47288"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3" name="pg103"/>
            <p:cNvSpPr/>
            <p:nvPr/>
          </p:nvSpPr>
          <p:spPr>
            <a:xfrm>
              <a:off x="7450290"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80643"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5" name="pg105"/>
            <p:cNvSpPr/>
            <p:nvPr/>
          </p:nvSpPr>
          <p:spPr>
            <a:xfrm>
              <a:off x="8036973"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67327"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7" name="pg107"/>
            <p:cNvSpPr/>
            <p:nvPr/>
          </p:nvSpPr>
          <p:spPr>
            <a:xfrm>
              <a:off x="8623657" y="39910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4010" y="40210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9" name="pg109"/>
            <p:cNvSpPr/>
            <p:nvPr/>
          </p:nvSpPr>
          <p:spPr>
            <a:xfrm>
              <a:off x="8770328" y="39910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40210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1" name="tx111"/>
            <p:cNvSpPr/>
            <p:nvPr/>
          </p:nvSpPr>
          <p:spPr>
            <a:xfrm>
              <a:off x="8889106" y="38086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85247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13" name="tx113"/>
            <p:cNvSpPr/>
            <p:nvPr/>
          </p:nvSpPr>
          <p:spPr>
            <a:xfrm>
              <a:off x="5006511"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5006511" y="401640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5" name="tx115"/>
            <p:cNvSpPr/>
            <p:nvPr/>
          </p:nvSpPr>
          <p:spPr>
            <a:xfrm>
              <a:off x="4942943" y="29724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1929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7" name="tx11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6012929"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6012929"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73657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499025"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280028" y="6100844"/>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China</a:t>
              </a:r>
            </a:p>
          </p:txBody>
        </p:sp>
        <p:sp>
          <p:nvSpPr>
            <p:cNvPr id="130" name="tx130"/>
            <p:cNvSpPr/>
            <p:nvPr/>
          </p:nvSpPr>
          <p:spPr>
            <a:xfrm>
              <a:off x="700367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766124"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32" name="tx132"/>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2%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China DTP drop-out was lower and DTP-MCV drop-out was lower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185628"/>
            </a:xfrm>
            <a:custGeom>
              <a:avLst/>
              <a:pathLst>
                <a:path w="2123063" h="185628">
                  <a:moveTo>
                    <a:pt x="0" y="185628"/>
                  </a:moveTo>
                  <a:lnTo>
                    <a:pt x="88460" y="173253"/>
                  </a:lnTo>
                  <a:lnTo>
                    <a:pt x="176921" y="173253"/>
                  </a:lnTo>
                  <a:lnTo>
                    <a:pt x="265382" y="173253"/>
                  </a:lnTo>
                  <a:lnTo>
                    <a:pt x="353843" y="160877"/>
                  </a:lnTo>
                  <a:lnTo>
                    <a:pt x="442304" y="160877"/>
                  </a:lnTo>
                  <a:lnTo>
                    <a:pt x="530765" y="86626"/>
                  </a:lnTo>
                  <a:lnTo>
                    <a:pt x="619226" y="61876"/>
                  </a:lnTo>
                  <a:lnTo>
                    <a:pt x="707687" y="2475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24" name="tx24"/>
            <p:cNvSpPr/>
            <p:nvPr/>
          </p:nvSpPr>
          <p:spPr>
            <a:xfrm>
              <a:off x="910275" y="11726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5" name="tx25"/>
            <p:cNvSpPr/>
            <p:nvPr/>
          </p:nvSpPr>
          <p:spPr>
            <a:xfrm>
              <a:off x="321782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 name="tx26"/>
            <p:cNvSpPr/>
            <p:nvPr/>
          </p:nvSpPr>
          <p:spPr>
            <a:xfrm>
              <a:off x="2688703"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 name="tx27"/>
            <p:cNvSpPr/>
            <p:nvPr/>
          </p:nvSpPr>
          <p:spPr>
            <a:xfrm>
              <a:off x="304254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566042" y="2861125"/>
              <a:ext cx="619226" cy="24750"/>
            </a:xfrm>
            <a:custGeom>
              <a:avLst/>
              <a:pathLst>
                <a:path w="619226" h="24750">
                  <a:moveTo>
                    <a:pt x="0" y="0"/>
                  </a:moveTo>
                  <a:lnTo>
                    <a:pt x="88460" y="0"/>
                  </a:lnTo>
                  <a:lnTo>
                    <a:pt x="176921" y="0"/>
                  </a:lnTo>
                  <a:lnTo>
                    <a:pt x="265382" y="0"/>
                  </a:lnTo>
                  <a:lnTo>
                    <a:pt x="353843" y="0"/>
                  </a:lnTo>
                  <a:lnTo>
                    <a:pt x="442304" y="0"/>
                  </a:lnTo>
                  <a:lnTo>
                    <a:pt x="530765" y="24750"/>
                  </a:lnTo>
                  <a:lnTo>
                    <a:pt x="619226" y="24750"/>
                  </a:lnTo>
                </a:path>
              </a:pathLst>
            </a:custGeom>
            <a:ln w="27101" cap="flat">
              <a:solidFill>
                <a:srgbClr val="1CABE2">
                  <a:alpha val="100000"/>
                </a:srgbClr>
              </a:solidFill>
              <a:prstDash val="solid"/>
              <a:round/>
            </a:ln>
          </p:spPr>
          <p:txBody>
            <a:bodyPr/>
            <a:lstStyle/>
            <a:p/>
          </p:txBody>
        </p:sp>
        <p:sp>
          <p:nvSpPr>
            <p:cNvPr id="48" name="tx48"/>
            <p:cNvSpPr/>
            <p:nvPr/>
          </p:nvSpPr>
          <p:spPr>
            <a:xfrm>
              <a:off x="2414112"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49" name="tx49"/>
            <p:cNvSpPr/>
            <p:nvPr/>
          </p:nvSpPr>
          <p:spPr>
            <a:xfrm>
              <a:off x="3217825"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0" name="tx50"/>
            <p:cNvSpPr/>
            <p:nvPr/>
          </p:nvSpPr>
          <p:spPr>
            <a:xfrm>
              <a:off x="2688703"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042547"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642979"/>
              <a:ext cx="2123063" cy="160877"/>
            </a:xfrm>
            <a:custGeom>
              <a:avLst/>
              <a:pathLst>
                <a:path w="2123063" h="160877">
                  <a:moveTo>
                    <a:pt x="0" y="160877"/>
                  </a:moveTo>
                  <a:lnTo>
                    <a:pt x="88460" y="160877"/>
                  </a:lnTo>
                  <a:lnTo>
                    <a:pt x="176921" y="160877"/>
                  </a:lnTo>
                  <a:lnTo>
                    <a:pt x="265382" y="148502"/>
                  </a:lnTo>
                  <a:lnTo>
                    <a:pt x="353843" y="148502"/>
                  </a:lnTo>
                  <a:lnTo>
                    <a:pt x="442304" y="148502"/>
                  </a:lnTo>
                  <a:lnTo>
                    <a:pt x="530765" y="61876"/>
                  </a:lnTo>
                  <a:lnTo>
                    <a:pt x="619226" y="61876"/>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24750"/>
                  </a:lnTo>
                  <a:lnTo>
                    <a:pt x="2123063" y="24750"/>
                  </a:lnTo>
                </a:path>
              </a:pathLst>
            </a:custGeom>
            <a:ln w="27101" cap="flat">
              <a:solidFill>
                <a:srgbClr val="1CABE2">
                  <a:alpha val="100000"/>
                </a:srgbClr>
              </a:solidFill>
              <a:prstDash val="solid"/>
              <a:round/>
            </a:ln>
          </p:spPr>
          <p:txBody>
            <a:bodyPr/>
            <a:lstStyle/>
            <a:p/>
          </p:txBody>
        </p:sp>
        <p:sp>
          <p:nvSpPr>
            <p:cNvPr id="72" name="tx72"/>
            <p:cNvSpPr/>
            <p:nvPr/>
          </p:nvSpPr>
          <p:spPr>
            <a:xfrm>
              <a:off x="910275" y="47115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73" name="tx73"/>
            <p:cNvSpPr/>
            <p:nvPr/>
          </p:nvSpPr>
          <p:spPr>
            <a:xfrm>
              <a:off x="3217825" y="4575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74" name="tx74"/>
            <p:cNvSpPr/>
            <p:nvPr/>
          </p:nvSpPr>
          <p:spPr>
            <a:xfrm>
              <a:off x="2688703"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5" name="tx75"/>
            <p:cNvSpPr/>
            <p:nvPr/>
          </p:nvSpPr>
          <p:spPr>
            <a:xfrm>
              <a:off x="3042547"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61876"/>
            </a:xfrm>
            <a:custGeom>
              <a:avLst/>
              <a:pathLst>
                <a:path w="2123063" h="61876">
                  <a:moveTo>
                    <a:pt x="0" y="61876"/>
                  </a:moveTo>
                  <a:lnTo>
                    <a:pt x="88460" y="49500"/>
                  </a:lnTo>
                  <a:lnTo>
                    <a:pt x="176921" y="49500"/>
                  </a:lnTo>
                  <a:lnTo>
                    <a:pt x="265382" y="49500"/>
                  </a:lnTo>
                  <a:lnTo>
                    <a:pt x="353843" y="49500"/>
                  </a:lnTo>
                  <a:lnTo>
                    <a:pt x="442304" y="49500"/>
                  </a:lnTo>
                  <a:lnTo>
                    <a:pt x="530765" y="0"/>
                  </a:lnTo>
                  <a:lnTo>
                    <a:pt x="619226" y="0"/>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24750"/>
                  </a:lnTo>
                  <a:lnTo>
                    <a:pt x="2123063" y="24750"/>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97" name="tx97"/>
            <p:cNvSpPr/>
            <p:nvPr/>
          </p:nvSpPr>
          <p:spPr>
            <a:xfrm>
              <a:off x="6012012"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8" name="tx98"/>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9" name="tx99"/>
            <p:cNvSpPr/>
            <p:nvPr/>
          </p:nvSpPr>
          <p:spPr>
            <a:xfrm>
              <a:off x="5836734"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61125"/>
              <a:ext cx="2123063" cy="185628"/>
            </a:xfrm>
            <a:custGeom>
              <a:avLst/>
              <a:pathLst>
                <a:path w="2123063" h="185628">
                  <a:moveTo>
                    <a:pt x="0" y="185628"/>
                  </a:moveTo>
                  <a:lnTo>
                    <a:pt x="88460" y="173253"/>
                  </a:lnTo>
                  <a:lnTo>
                    <a:pt x="176921" y="173253"/>
                  </a:lnTo>
                  <a:lnTo>
                    <a:pt x="265382" y="173253"/>
                  </a:lnTo>
                  <a:lnTo>
                    <a:pt x="353843" y="160877"/>
                  </a:lnTo>
                  <a:lnTo>
                    <a:pt x="442304" y="160877"/>
                  </a:lnTo>
                  <a:lnTo>
                    <a:pt x="530765" y="74251"/>
                  </a:lnTo>
                  <a:lnTo>
                    <a:pt x="619226" y="61876"/>
                  </a:lnTo>
                  <a:lnTo>
                    <a:pt x="707687" y="2475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49500"/>
                  </a:lnTo>
                  <a:lnTo>
                    <a:pt x="2123063" y="49500"/>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9544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21" name="tx121"/>
            <p:cNvSpPr/>
            <p:nvPr/>
          </p:nvSpPr>
          <p:spPr>
            <a:xfrm>
              <a:off x="6012012" y="28183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22" name="tx122"/>
            <p:cNvSpPr/>
            <p:nvPr/>
          </p:nvSpPr>
          <p:spPr>
            <a:xfrm>
              <a:off x="5482890"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3" name="tx123"/>
            <p:cNvSpPr/>
            <p:nvPr/>
          </p:nvSpPr>
          <p:spPr>
            <a:xfrm>
              <a:off x="5836734"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24" name="pl124"/>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6650580" y="1079271"/>
              <a:ext cx="2123063" cy="173253"/>
            </a:xfrm>
            <a:custGeom>
              <a:avLst/>
              <a:pathLst>
                <a:path w="2123063" h="173253">
                  <a:moveTo>
                    <a:pt x="0" y="173253"/>
                  </a:moveTo>
                  <a:lnTo>
                    <a:pt x="88460" y="160877"/>
                  </a:lnTo>
                  <a:lnTo>
                    <a:pt x="176921" y="160877"/>
                  </a:lnTo>
                  <a:lnTo>
                    <a:pt x="265382" y="160877"/>
                  </a:lnTo>
                  <a:lnTo>
                    <a:pt x="353843" y="148502"/>
                  </a:lnTo>
                  <a:lnTo>
                    <a:pt x="442304" y="148502"/>
                  </a:lnTo>
                  <a:lnTo>
                    <a:pt x="530765" y="74251"/>
                  </a:lnTo>
                  <a:lnTo>
                    <a:pt x="619226" y="74251"/>
                  </a:lnTo>
                  <a:lnTo>
                    <a:pt x="707687" y="2475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37125"/>
                  </a:lnTo>
                  <a:lnTo>
                    <a:pt x="2123063" y="24750"/>
                  </a:lnTo>
                </a:path>
              </a:pathLst>
            </a:custGeom>
            <a:ln w="27101" cap="flat">
              <a:solidFill>
                <a:srgbClr val="1CABE2">
                  <a:alpha val="100000"/>
                </a:srgbClr>
              </a:solidFill>
              <a:prstDash val="solid"/>
              <a:round/>
            </a:ln>
          </p:spPr>
          <p:txBody>
            <a:bodyPr/>
            <a:lstStyle/>
            <a:p/>
          </p:txBody>
        </p:sp>
        <p:sp>
          <p:nvSpPr>
            <p:cNvPr id="144" name="tx144"/>
            <p:cNvSpPr/>
            <p:nvPr/>
          </p:nvSpPr>
          <p:spPr>
            <a:xfrm>
              <a:off x="6498650" y="11602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45" name="tx145"/>
            <p:cNvSpPr/>
            <p:nvPr/>
          </p:nvSpPr>
          <p:spPr>
            <a:xfrm>
              <a:off x="8806200"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6" name="tx146"/>
            <p:cNvSpPr/>
            <p:nvPr/>
          </p:nvSpPr>
          <p:spPr>
            <a:xfrm>
              <a:off x="827707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7" name="tx147"/>
            <p:cNvSpPr/>
            <p:nvPr/>
          </p:nvSpPr>
          <p:spPr>
            <a:xfrm>
              <a:off x="8630921"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48" name="pl148"/>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092884" y="2861125"/>
              <a:ext cx="1680758" cy="185628"/>
            </a:xfrm>
            <a:custGeom>
              <a:avLst/>
              <a:pathLst>
                <a:path w="1680758" h="185628">
                  <a:moveTo>
                    <a:pt x="0" y="185628"/>
                  </a:moveTo>
                  <a:lnTo>
                    <a:pt x="88460" y="61876"/>
                  </a:lnTo>
                  <a:lnTo>
                    <a:pt x="176921" y="86626"/>
                  </a:lnTo>
                  <a:lnTo>
                    <a:pt x="265382" y="49500"/>
                  </a:lnTo>
                  <a:lnTo>
                    <a:pt x="353843" y="12375"/>
                  </a:lnTo>
                  <a:lnTo>
                    <a:pt x="442304" y="0"/>
                  </a:lnTo>
                  <a:lnTo>
                    <a:pt x="530765" y="0"/>
                  </a:lnTo>
                  <a:lnTo>
                    <a:pt x="619226" y="0"/>
                  </a:lnTo>
                  <a:lnTo>
                    <a:pt x="707687" y="0"/>
                  </a:lnTo>
                  <a:lnTo>
                    <a:pt x="796148" y="0"/>
                  </a:lnTo>
                  <a:lnTo>
                    <a:pt x="884609" y="0"/>
                  </a:lnTo>
                  <a:lnTo>
                    <a:pt x="973070" y="0"/>
                  </a:lnTo>
                  <a:lnTo>
                    <a:pt x="1061531" y="0"/>
                  </a:lnTo>
                  <a:lnTo>
                    <a:pt x="1149992" y="0"/>
                  </a:lnTo>
                  <a:lnTo>
                    <a:pt x="1238453" y="12375"/>
                  </a:lnTo>
                  <a:lnTo>
                    <a:pt x="1326914" y="0"/>
                  </a:lnTo>
                  <a:lnTo>
                    <a:pt x="1415375" y="0"/>
                  </a:lnTo>
                  <a:lnTo>
                    <a:pt x="1503836" y="0"/>
                  </a:lnTo>
                  <a:lnTo>
                    <a:pt x="1592297" y="49500"/>
                  </a:lnTo>
                  <a:lnTo>
                    <a:pt x="1680758" y="49500"/>
                  </a:lnTo>
                </a:path>
              </a:pathLst>
            </a:custGeom>
            <a:ln w="27101" cap="flat">
              <a:solidFill>
                <a:srgbClr val="1CABE2">
                  <a:alpha val="100000"/>
                </a:srgbClr>
              </a:solidFill>
              <a:prstDash val="solid"/>
              <a:round/>
            </a:ln>
          </p:spPr>
          <p:txBody>
            <a:bodyPr/>
            <a:lstStyle/>
            <a:p/>
          </p:txBody>
        </p:sp>
        <p:sp>
          <p:nvSpPr>
            <p:cNvPr id="168" name="tx168"/>
            <p:cNvSpPr/>
            <p:nvPr/>
          </p:nvSpPr>
          <p:spPr>
            <a:xfrm>
              <a:off x="6940954" y="29544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69" name="tx169"/>
            <p:cNvSpPr/>
            <p:nvPr/>
          </p:nvSpPr>
          <p:spPr>
            <a:xfrm>
              <a:off x="8806200" y="28183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0" name="tx170"/>
            <p:cNvSpPr/>
            <p:nvPr/>
          </p:nvSpPr>
          <p:spPr>
            <a:xfrm>
              <a:off x="8277077"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71" name="tx171"/>
            <p:cNvSpPr/>
            <p:nvPr/>
          </p:nvSpPr>
          <p:spPr>
            <a:xfrm>
              <a:off x="8630921"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2" name="tx172"/>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73" name="tx17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74" name="tx17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75" name="tx17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176" name="tx17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177" name="tx17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178" name="tx17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179" name="tx17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0" name="tx18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1" name="tx18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2" name="tx18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83" name="tx18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84" name="tx18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85" name="tx18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86" name="tx186"/>
            <p:cNvSpPr/>
            <p:nvPr/>
          </p:nvSpPr>
          <p:spPr>
            <a:xfrm rot="-5400000">
              <a:off x="373550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7" name="tx187"/>
            <p:cNvSpPr/>
            <p:nvPr/>
          </p:nvSpPr>
          <p:spPr>
            <a:xfrm rot="-5400000">
              <a:off x="417780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8" name="tx188"/>
            <p:cNvSpPr/>
            <p:nvPr/>
          </p:nvSpPr>
          <p:spPr>
            <a:xfrm rot="-5400000">
              <a:off x="462011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9" name="tx189"/>
            <p:cNvSpPr/>
            <p:nvPr/>
          </p:nvSpPr>
          <p:spPr>
            <a:xfrm rot="-5400000">
              <a:off x="506241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0" name="tx190"/>
            <p:cNvSpPr/>
            <p:nvPr/>
          </p:nvSpPr>
          <p:spPr>
            <a:xfrm rot="-5400000">
              <a:off x="54162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1" name="tx191"/>
            <p:cNvSpPr/>
            <p:nvPr/>
          </p:nvSpPr>
          <p:spPr>
            <a:xfrm rot="-5400000">
              <a:off x="577007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2" name="tx192"/>
            <p:cNvSpPr/>
            <p:nvPr/>
          </p:nvSpPr>
          <p:spPr>
            <a:xfrm rot="-5400000">
              <a:off x="5858566"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93" name="tx193"/>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94" name="tx194"/>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95" name="tx195"/>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96" name="tx196"/>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7" name="tx197"/>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8" name="tx198"/>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9" name="tx199"/>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00" name="tx20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1" name="tx20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2" name="tx20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3" name="tx20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04" name="tx20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05" name="tx20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06" name="tx20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7" name="tx20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8" name="tx20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9" name="tx20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0" name="tx21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1" name="tx21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2" name="tx21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13" name="tx21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14" name="tx21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15" name="tx21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6" name="tx21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7" name="tx21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8" name="tx21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19" name="tx219"/>
            <p:cNvSpPr/>
            <p:nvPr/>
          </p:nvSpPr>
          <p:spPr>
            <a:xfrm>
              <a:off x="2457676" y="398022"/>
              <a:ext cx="492049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China, 2000-2024</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1" name="tx22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MCV1 and MCV2 had the lowest coverage (95%), followed by DTP1, DTP3, IPV1, and POL3 (97%).
Compared to 2019, coverage of one vaccine remained constant (BCG) and 6 vaccines decreased (DTP1, DTP3, IPV1, MCV1, MCV2 and POL3).
Compared to 2023, coverage of 6 vaccines remained constant (BCG, DTP1, IPV1, MCV1, MCV2 and POL3) and one vaccine increased (DTP3).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664294"/>
            </a:xfrm>
            <a:custGeom>
              <a:avLst/>
              <a:pathLst>
                <a:path w="6480943" h="664294">
                  <a:moveTo>
                    <a:pt x="0" y="664294"/>
                  </a:moveTo>
                  <a:lnTo>
                    <a:pt x="270039" y="616844"/>
                  </a:lnTo>
                  <a:lnTo>
                    <a:pt x="540078" y="616844"/>
                  </a:lnTo>
                  <a:lnTo>
                    <a:pt x="810117" y="616844"/>
                  </a:lnTo>
                  <a:lnTo>
                    <a:pt x="1080157" y="569395"/>
                  </a:lnTo>
                  <a:lnTo>
                    <a:pt x="1350196" y="569395"/>
                  </a:lnTo>
                  <a:lnTo>
                    <a:pt x="1620235" y="284697"/>
                  </a:lnTo>
                  <a:lnTo>
                    <a:pt x="1890275" y="284697"/>
                  </a:lnTo>
                  <a:lnTo>
                    <a:pt x="2160314" y="94899"/>
                  </a:lnTo>
                  <a:lnTo>
                    <a:pt x="2430353" y="0"/>
                  </a:lnTo>
                  <a:lnTo>
                    <a:pt x="2700393" y="0"/>
                  </a:lnTo>
                  <a:lnTo>
                    <a:pt x="2970432" y="0"/>
                  </a:lnTo>
                  <a:lnTo>
                    <a:pt x="3240471" y="0"/>
                  </a:lnTo>
                  <a:lnTo>
                    <a:pt x="3510510" y="0"/>
                  </a:lnTo>
                  <a:lnTo>
                    <a:pt x="3780550" y="0"/>
                  </a:lnTo>
                  <a:lnTo>
                    <a:pt x="4050589" y="0"/>
                  </a:lnTo>
                  <a:lnTo>
                    <a:pt x="4320628" y="0"/>
                  </a:lnTo>
                  <a:lnTo>
                    <a:pt x="4590668" y="0"/>
                  </a:lnTo>
                  <a:lnTo>
                    <a:pt x="4860707" y="0"/>
                  </a:lnTo>
                  <a:lnTo>
                    <a:pt x="5130746" y="0"/>
                  </a:lnTo>
                  <a:lnTo>
                    <a:pt x="5400786" y="0"/>
                  </a:lnTo>
                  <a:lnTo>
                    <a:pt x="5670825" y="0"/>
                  </a:lnTo>
                  <a:lnTo>
                    <a:pt x="5940864" y="0"/>
                  </a:lnTo>
                  <a:lnTo>
                    <a:pt x="6210904" y="142348"/>
                  </a:lnTo>
                  <a:lnTo>
                    <a:pt x="6480943" y="94899"/>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1850534"/>
            </a:xfrm>
            <a:custGeom>
              <a:avLst/>
              <a:pathLst>
                <a:path w="6480943" h="1850534">
                  <a:moveTo>
                    <a:pt x="0" y="1850534"/>
                  </a:moveTo>
                  <a:lnTo>
                    <a:pt x="270039" y="1613286"/>
                  </a:lnTo>
                  <a:lnTo>
                    <a:pt x="540078" y="1376038"/>
                  </a:lnTo>
                  <a:lnTo>
                    <a:pt x="810117" y="1138790"/>
                  </a:lnTo>
                  <a:lnTo>
                    <a:pt x="1080157" y="948992"/>
                  </a:lnTo>
                  <a:lnTo>
                    <a:pt x="1350196" y="711744"/>
                  </a:lnTo>
                  <a:lnTo>
                    <a:pt x="1620235" y="379596"/>
                  </a:lnTo>
                  <a:lnTo>
                    <a:pt x="1890275" y="332147"/>
                  </a:lnTo>
                  <a:lnTo>
                    <a:pt x="2160314" y="189798"/>
                  </a:lnTo>
                  <a:lnTo>
                    <a:pt x="2430353" y="0"/>
                  </a:lnTo>
                  <a:lnTo>
                    <a:pt x="2700393" y="0"/>
                  </a:lnTo>
                  <a:lnTo>
                    <a:pt x="2970432" y="0"/>
                  </a:lnTo>
                  <a:lnTo>
                    <a:pt x="3240471" y="0"/>
                  </a:lnTo>
                  <a:lnTo>
                    <a:pt x="3510510" y="0"/>
                  </a:lnTo>
                  <a:lnTo>
                    <a:pt x="3780550" y="0"/>
                  </a:lnTo>
                  <a:lnTo>
                    <a:pt x="4050589" y="0"/>
                  </a:lnTo>
                  <a:lnTo>
                    <a:pt x="4320628" y="0"/>
                  </a:lnTo>
                  <a:lnTo>
                    <a:pt x="4590668" y="0"/>
                  </a:lnTo>
                  <a:lnTo>
                    <a:pt x="4860707" y="0"/>
                  </a:lnTo>
                  <a:lnTo>
                    <a:pt x="5130746" y="0"/>
                  </a:lnTo>
                  <a:lnTo>
                    <a:pt x="5400786" y="0"/>
                  </a:lnTo>
                  <a:lnTo>
                    <a:pt x="5670825" y="0"/>
                  </a:lnTo>
                  <a:lnTo>
                    <a:pt x="5940864" y="0"/>
                  </a:lnTo>
                  <a:lnTo>
                    <a:pt x="6210904" y="142348"/>
                  </a:lnTo>
                  <a:lnTo>
                    <a:pt x="6480943" y="142348"/>
                  </a:lnTo>
                </a:path>
              </a:pathLst>
            </a:custGeom>
            <a:ln w="27101" cap="flat">
              <a:solidFill>
                <a:srgbClr val="80BD41">
                  <a:alpha val="100000"/>
                </a:srgbClr>
              </a:solidFill>
              <a:prstDash val="solid"/>
              <a:round/>
            </a:ln>
          </p:spPr>
          <p:txBody>
            <a:bodyPr/>
            <a:lstStyle/>
            <a:p/>
          </p:txBody>
        </p:sp>
        <p:sp>
          <p:nvSpPr>
            <p:cNvPr id="39" name="pl39"/>
            <p:cNvSpPr/>
            <p:nvPr/>
          </p:nvSpPr>
          <p:spPr>
            <a:xfrm>
              <a:off x="5725923" y="930799"/>
              <a:ext cx="1890275" cy="94899"/>
            </a:xfrm>
            <a:custGeom>
              <a:avLst/>
              <a:pathLst>
                <a:path w="1890275" h="94899">
                  <a:moveTo>
                    <a:pt x="0" y="0"/>
                  </a:moveTo>
                  <a:lnTo>
                    <a:pt x="270039" y="0"/>
                  </a:lnTo>
                  <a:lnTo>
                    <a:pt x="540078" y="0"/>
                  </a:lnTo>
                  <a:lnTo>
                    <a:pt x="810117" y="0"/>
                  </a:lnTo>
                  <a:lnTo>
                    <a:pt x="1080157" y="0"/>
                  </a:lnTo>
                  <a:lnTo>
                    <a:pt x="1350196" y="0"/>
                  </a:lnTo>
                  <a:lnTo>
                    <a:pt x="1620235" y="94899"/>
                  </a:lnTo>
                  <a:lnTo>
                    <a:pt x="1890275" y="94899"/>
                  </a:lnTo>
                </a:path>
              </a:pathLst>
            </a:custGeom>
            <a:ln w="27101" cap="flat">
              <a:solidFill>
                <a:srgbClr val="EE00EE">
                  <a:alpha val="100000"/>
                </a:srgbClr>
              </a:solidFill>
              <a:prstDash val="solid"/>
              <a:round/>
            </a:ln>
          </p:spPr>
          <p:txBody>
            <a:bodyPr/>
            <a:lstStyle/>
            <a:p/>
          </p:txBody>
        </p:sp>
        <p:sp>
          <p:nvSpPr>
            <p:cNvPr id="40" name="pl40"/>
            <p:cNvSpPr/>
            <p:nvPr/>
          </p:nvSpPr>
          <p:spPr>
            <a:xfrm>
              <a:off x="1135255" y="930799"/>
              <a:ext cx="6480943" cy="711744"/>
            </a:xfrm>
            <a:custGeom>
              <a:avLst/>
              <a:pathLst>
                <a:path w="6480943" h="711744">
                  <a:moveTo>
                    <a:pt x="0" y="711744"/>
                  </a:moveTo>
                  <a:lnTo>
                    <a:pt x="270039" y="664294"/>
                  </a:lnTo>
                  <a:lnTo>
                    <a:pt x="540078" y="664294"/>
                  </a:lnTo>
                  <a:lnTo>
                    <a:pt x="810117" y="664294"/>
                  </a:lnTo>
                  <a:lnTo>
                    <a:pt x="1080157" y="616844"/>
                  </a:lnTo>
                  <a:lnTo>
                    <a:pt x="1350196" y="616844"/>
                  </a:lnTo>
                  <a:lnTo>
                    <a:pt x="1620235" y="284697"/>
                  </a:lnTo>
                  <a:lnTo>
                    <a:pt x="1890275" y="237248"/>
                  </a:lnTo>
                  <a:lnTo>
                    <a:pt x="2160314" y="94899"/>
                  </a:lnTo>
                  <a:lnTo>
                    <a:pt x="2430353" y="0"/>
                  </a:lnTo>
                  <a:lnTo>
                    <a:pt x="2700393" y="0"/>
                  </a:lnTo>
                  <a:lnTo>
                    <a:pt x="2970432" y="0"/>
                  </a:lnTo>
                  <a:lnTo>
                    <a:pt x="3240471" y="0"/>
                  </a:lnTo>
                  <a:lnTo>
                    <a:pt x="3510510" y="0"/>
                  </a:lnTo>
                  <a:lnTo>
                    <a:pt x="3780550" y="0"/>
                  </a:lnTo>
                  <a:lnTo>
                    <a:pt x="4050589" y="0"/>
                  </a:lnTo>
                  <a:lnTo>
                    <a:pt x="4320628" y="0"/>
                  </a:lnTo>
                  <a:lnTo>
                    <a:pt x="4590668" y="0"/>
                  </a:lnTo>
                  <a:lnTo>
                    <a:pt x="4860707" y="0"/>
                  </a:lnTo>
                  <a:lnTo>
                    <a:pt x="5130746" y="0"/>
                  </a:lnTo>
                  <a:lnTo>
                    <a:pt x="5400786" y="0"/>
                  </a:lnTo>
                  <a:lnTo>
                    <a:pt x="5670825" y="0"/>
                  </a:lnTo>
                  <a:lnTo>
                    <a:pt x="5940864" y="0"/>
                  </a:lnTo>
                  <a:lnTo>
                    <a:pt x="6210904" y="189798"/>
                  </a:lnTo>
                  <a:lnTo>
                    <a:pt x="6480943" y="189798"/>
                  </a:lnTo>
                </a:path>
              </a:pathLst>
            </a:custGeom>
            <a:ln w="27101" cap="flat">
              <a:solidFill>
                <a:srgbClr val="6A3D9A">
                  <a:alpha val="100000"/>
                </a:srgbClr>
              </a:solidFill>
              <a:prstDash val="solid"/>
              <a:round/>
            </a:ln>
          </p:spPr>
          <p:txBody>
            <a:bodyPr/>
            <a:lstStyle/>
            <a:p/>
          </p:txBody>
        </p:sp>
        <p:sp>
          <p:nvSpPr>
            <p:cNvPr id="41" name="pl41"/>
            <p:cNvSpPr/>
            <p:nvPr/>
          </p:nvSpPr>
          <p:spPr>
            <a:xfrm>
              <a:off x="2485451" y="930799"/>
              <a:ext cx="5130746" cy="711744"/>
            </a:xfrm>
            <a:custGeom>
              <a:avLst/>
              <a:pathLst>
                <a:path w="5130746" h="711744">
                  <a:moveTo>
                    <a:pt x="0" y="711744"/>
                  </a:moveTo>
                  <a:lnTo>
                    <a:pt x="270039" y="237248"/>
                  </a:lnTo>
                  <a:lnTo>
                    <a:pt x="540078" y="332147"/>
                  </a:lnTo>
                  <a:lnTo>
                    <a:pt x="810117" y="189798"/>
                  </a:lnTo>
                  <a:lnTo>
                    <a:pt x="1080157" y="47449"/>
                  </a:lnTo>
                  <a:lnTo>
                    <a:pt x="1350196" y="0"/>
                  </a:lnTo>
                  <a:lnTo>
                    <a:pt x="1620235" y="0"/>
                  </a:lnTo>
                  <a:lnTo>
                    <a:pt x="1890275" y="0"/>
                  </a:lnTo>
                  <a:lnTo>
                    <a:pt x="2160314" y="0"/>
                  </a:lnTo>
                  <a:lnTo>
                    <a:pt x="2430353" y="0"/>
                  </a:lnTo>
                  <a:lnTo>
                    <a:pt x="2700393" y="0"/>
                  </a:lnTo>
                  <a:lnTo>
                    <a:pt x="2970432" y="0"/>
                  </a:lnTo>
                  <a:lnTo>
                    <a:pt x="3240471" y="0"/>
                  </a:lnTo>
                  <a:lnTo>
                    <a:pt x="3510510" y="0"/>
                  </a:lnTo>
                  <a:lnTo>
                    <a:pt x="3780550" y="47449"/>
                  </a:lnTo>
                  <a:lnTo>
                    <a:pt x="4050589" y="0"/>
                  </a:lnTo>
                  <a:lnTo>
                    <a:pt x="4320628" y="0"/>
                  </a:lnTo>
                  <a:lnTo>
                    <a:pt x="4590668" y="0"/>
                  </a:lnTo>
                  <a:lnTo>
                    <a:pt x="4860707" y="189798"/>
                  </a:lnTo>
                  <a:lnTo>
                    <a:pt x="5130746" y="189798"/>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616844"/>
            </a:xfrm>
            <a:custGeom>
              <a:avLst/>
              <a:pathLst>
                <a:path w="6480943" h="616844">
                  <a:moveTo>
                    <a:pt x="0" y="616844"/>
                  </a:moveTo>
                  <a:lnTo>
                    <a:pt x="270039" y="616844"/>
                  </a:lnTo>
                  <a:lnTo>
                    <a:pt x="540078" y="616844"/>
                  </a:lnTo>
                  <a:lnTo>
                    <a:pt x="810117" y="569395"/>
                  </a:lnTo>
                  <a:lnTo>
                    <a:pt x="1080157" y="569395"/>
                  </a:lnTo>
                  <a:lnTo>
                    <a:pt x="1350196" y="569395"/>
                  </a:lnTo>
                  <a:lnTo>
                    <a:pt x="1620235" y="237248"/>
                  </a:lnTo>
                  <a:lnTo>
                    <a:pt x="1890275" y="237248"/>
                  </a:lnTo>
                  <a:lnTo>
                    <a:pt x="2160314" y="0"/>
                  </a:lnTo>
                  <a:lnTo>
                    <a:pt x="2430353" y="0"/>
                  </a:lnTo>
                  <a:lnTo>
                    <a:pt x="2700393" y="0"/>
                  </a:lnTo>
                  <a:lnTo>
                    <a:pt x="2970432" y="0"/>
                  </a:lnTo>
                  <a:lnTo>
                    <a:pt x="3240471" y="0"/>
                  </a:lnTo>
                  <a:lnTo>
                    <a:pt x="3510510" y="0"/>
                  </a:lnTo>
                  <a:lnTo>
                    <a:pt x="3780550" y="0"/>
                  </a:lnTo>
                  <a:lnTo>
                    <a:pt x="4050589" y="0"/>
                  </a:lnTo>
                  <a:lnTo>
                    <a:pt x="4320628" y="0"/>
                  </a:lnTo>
                  <a:lnTo>
                    <a:pt x="4590668" y="0"/>
                  </a:lnTo>
                  <a:lnTo>
                    <a:pt x="4860707" y="0"/>
                  </a:lnTo>
                  <a:lnTo>
                    <a:pt x="5130746" y="0"/>
                  </a:lnTo>
                  <a:lnTo>
                    <a:pt x="5400786" y="0"/>
                  </a:lnTo>
                  <a:lnTo>
                    <a:pt x="5670825" y="0"/>
                  </a:lnTo>
                  <a:lnTo>
                    <a:pt x="5940864" y="0"/>
                  </a:lnTo>
                  <a:lnTo>
                    <a:pt x="6210904" y="94899"/>
                  </a:lnTo>
                  <a:lnTo>
                    <a:pt x="6480943" y="94899"/>
                  </a:lnTo>
                </a:path>
              </a:pathLst>
            </a:custGeom>
            <a:ln w="27101" cap="flat">
              <a:solidFill>
                <a:srgbClr val="FF7F00">
                  <a:alpha val="100000"/>
                </a:srgbClr>
              </a:solidFill>
              <a:prstDash val="solid"/>
              <a:round/>
            </a:ln>
          </p:spPr>
          <p:txBody>
            <a:bodyPr/>
            <a:lstStyle/>
            <a:p/>
          </p:txBody>
        </p:sp>
        <p:sp>
          <p:nvSpPr>
            <p:cNvPr id="43" name="pl43"/>
            <p:cNvSpPr/>
            <p:nvPr/>
          </p:nvSpPr>
          <p:spPr>
            <a:xfrm>
              <a:off x="3835648" y="930799"/>
              <a:ext cx="3780550" cy="1755635"/>
            </a:xfrm>
            <a:custGeom>
              <a:avLst/>
              <a:pathLst>
                <a:path w="3780550" h="1755635">
                  <a:moveTo>
                    <a:pt x="0" y="1755635"/>
                  </a:moveTo>
                  <a:lnTo>
                    <a:pt x="270039" y="616844"/>
                  </a:lnTo>
                  <a:lnTo>
                    <a:pt x="540078" y="189798"/>
                  </a:lnTo>
                  <a:lnTo>
                    <a:pt x="810117" y="142348"/>
                  </a:lnTo>
                  <a:lnTo>
                    <a:pt x="1080157" y="47449"/>
                  </a:lnTo>
                  <a:lnTo>
                    <a:pt x="1350196" y="189798"/>
                  </a:lnTo>
                  <a:lnTo>
                    <a:pt x="1620235" y="0"/>
                  </a:lnTo>
                  <a:lnTo>
                    <a:pt x="1890275" y="0"/>
                  </a:lnTo>
                  <a:lnTo>
                    <a:pt x="2160314" y="0"/>
                  </a:lnTo>
                  <a:lnTo>
                    <a:pt x="2430353" y="0"/>
                  </a:lnTo>
                  <a:lnTo>
                    <a:pt x="2700393" y="0"/>
                  </a:lnTo>
                  <a:lnTo>
                    <a:pt x="2970432" y="0"/>
                  </a:lnTo>
                  <a:lnTo>
                    <a:pt x="3240471" y="0"/>
                  </a:lnTo>
                  <a:lnTo>
                    <a:pt x="3510510" y="189798"/>
                  </a:lnTo>
                  <a:lnTo>
                    <a:pt x="3780550" y="189798"/>
                  </a:lnTo>
                </a:path>
              </a:pathLst>
            </a:custGeom>
            <a:ln w="27101" cap="flat">
              <a:solidFill>
                <a:srgbClr val="FFC20E">
                  <a:alpha val="100000"/>
                </a:srgbClr>
              </a:solidFill>
              <a:prstDash val="solid"/>
              <a:round/>
            </a:ln>
          </p:spPr>
          <p:txBody>
            <a:bodyPr/>
            <a:lstStyle/>
            <a:p/>
          </p:txBody>
        </p:sp>
        <p:sp>
          <p:nvSpPr>
            <p:cNvPr id="44" name="pl44"/>
            <p:cNvSpPr/>
            <p:nvPr/>
          </p:nvSpPr>
          <p:spPr>
            <a:xfrm>
              <a:off x="7631944" y="1031351"/>
              <a:ext cx="751001" cy="269609"/>
            </a:xfrm>
            <a:custGeom>
              <a:avLst/>
              <a:pathLst>
                <a:path w="751001" h="269609">
                  <a:moveTo>
                    <a:pt x="751001" y="269609"/>
                  </a:moveTo>
                  <a:lnTo>
                    <a:pt x="0" y="0"/>
                  </a:lnTo>
                </a:path>
              </a:pathLst>
            </a:custGeom>
          </p:spPr>
          <p:txBody>
            <a:bodyPr/>
            <a:lstStyle/>
            <a:p/>
          </p:txBody>
        </p:sp>
        <p:sp>
          <p:nvSpPr>
            <p:cNvPr id="45" name="pl45"/>
            <p:cNvSpPr/>
            <p:nvPr/>
          </p:nvSpPr>
          <p:spPr>
            <a:xfrm>
              <a:off x="7632647" y="789661"/>
              <a:ext cx="792379" cy="231236"/>
            </a:xfrm>
            <a:custGeom>
              <a:avLst/>
              <a:pathLst>
                <a:path w="792379" h="231236">
                  <a:moveTo>
                    <a:pt x="792379" y="0"/>
                  </a:moveTo>
                  <a:lnTo>
                    <a:pt x="0" y="231236"/>
                  </a:lnTo>
                </a:path>
              </a:pathLst>
            </a:custGeom>
          </p:spPr>
          <p:txBody>
            <a:bodyPr/>
            <a:lstStyle/>
            <a:p/>
          </p:txBody>
        </p:sp>
        <p:sp>
          <p:nvSpPr>
            <p:cNvPr id="46" name="pl46"/>
            <p:cNvSpPr/>
            <p:nvPr/>
          </p:nvSpPr>
          <p:spPr>
            <a:xfrm>
              <a:off x="7634322" y="1026178"/>
              <a:ext cx="724379" cy="19187"/>
            </a:xfrm>
            <a:custGeom>
              <a:avLst/>
              <a:pathLst>
                <a:path w="724379" h="19187">
                  <a:moveTo>
                    <a:pt x="724379" y="19187"/>
                  </a:moveTo>
                  <a:lnTo>
                    <a:pt x="0" y="0"/>
                  </a:lnTo>
                </a:path>
              </a:pathLst>
            </a:custGeom>
          </p:spPr>
          <p:txBody>
            <a:bodyPr/>
            <a:lstStyle/>
            <a:p/>
          </p:txBody>
        </p:sp>
        <p:sp>
          <p:nvSpPr>
            <p:cNvPr id="47" name="pl47"/>
            <p:cNvSpPr/>
            <p:nvPr/>
          </p:nvSpPr>
          <p:spPr>
            <a:xfrm>
              <a:off x="7628463" y="1081536"/>
              <a:ext cx="700121" cy="478839"/>
            </a:xfrm>
            <a:custGeom>
              <a:avLst/>
              <a:pathLst>
                <a:path w="700121" h="478839">
                  <a:moveTo>
                    <a:pt x="700121" y="478839"/>
                  </a:moveTo>
                  <a:lnTo>
                    <a:pt x="0" y="0"/>
                  </a:lnTo>
                </a:path>
              </a:pathLst>
            </a:custGeom>
          </p:spPr>
          <p:txBody>
            <a:bodyPr/>
            <a:lstStyle/>
            <a:p/>
          </p:txBody>
        </p:sp>
        <p:sp>
          <p:nvSpPr>
            <p:cNvPr id="48" name="pl48"/>
            <p:cNvSpPr/>
            <p:nvPr/>
          </p:nvSpPr>
          <p:spPr>
            <a:xfrm>
              <a:off x="7626234" y="1130081"/>
              <a:ext cx="732627" cy="692334"/>
            </a:xfrm>
            <a:custGeom>
              <a:avLst/>
              <a:pathLst>
                <a:path w="732627" h="692334">
                  <a:moveTo>
                    <a:pt x="732627" y="692334"/>
                  </a:moveTo>
                  <a:lnTo>
                    <a:pt x="0" y="0"/>
                  </a:lnTo>
                </a:path>
              </a:pathLst>
            </a:custGeom>
          </p:spPr>
          <p:txBody>
            <a:bodyPr/>
            <a:lstStyle/>
            <a:p/>
          </p:txBody>
        </p:sp>
        <p:sp>
          <p:nvSpPr>
            <p:cNvPr id="49" name="pl49"/>
            <p:cNvSpPr/>
            <p:nvPr/>
          </p:nvSpPr>
          <p:spPr>
            <a:xfrm>
              <a:off x="7624092" y="1130847"/>
              <a:ext cx="734769" cy="954104"/>
            </a:xfrm>
            <a:custGeom>
              <a:avLst/>
              <a:pathLst>
                <a:path w="734769" h="954104">
                  <a:moveTo>
                    <a:pt x="734769" y="954104"/>
                  </a:moveTo>
                  <a:lnTo>
                    <a:pt x="0" y="0"/>
                  </a:lnTo>
                </a:path>
              </a:pathLst>
            </a:custGeom>
          </p:spPr>
          <p:txBody>
            <a:bodyPr/>
            <a:lstStyle/>
            <a:p/>
          </p:txBody>
        </p:sp>
        <p:sp>
          <p:nvSpPr>
            <p:cNvPr id="50" name="pl50"/>
            <p:cNvSpPr/>
            <p:nvPr/>
          </p:nvSpPr>
          <p:spPr>
            <a:xfrm>
              <a:off x="7622133" y="1131355"/>
              <a:ext cx="670298" cy="1215079"/>
            </a:xfrm>
            <a:custGeom>
              <a:avLst/>
              <a:pathLst>
                <a:path w="670298" h="1215079">
                  <a:moveTo>
                    <a:pt x="670298" y="1215079"/>
                  </a:moveTo>
                  <a:lnTo>
                    <a:pt x="0" y="0"/>
                  </a:lnTo>
                </a:path>
              </a:pathLst>
            </a:custGeom>
          </p:spPr>
          <p:txBody>
            <a:bodyPr/>
            <a:lstStyle/>
            <a:p/>
          </p:txBody>
        </p:sp>
        <p:sp>
          <p:nvSpPr>
            <p:cNvPr id="51" name="pg51"/>
            <p:cNvSpPr/>
            <p:nvPr/>
          </p:nvSpPr>
          <p:spPr>
            <a:xfrm>
              <a:off x="8314365" y="122212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2" name="tx52"/>
            <p:cNvSpPr/>
            <p:nvPr/>
          </p:nvSpPr>
          <p:spPr>
            <a:xfrm>
              <a:off x="8337225" y="126366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97%</a:t>
              </a:r>
            </a:p>
          </p:txBody>
        </p:sp>
        <p:sp>
          <p:nvSpPr>
            <p:cNvPr id="53" name="pg53"/>
            <p:cNvSpPr/>
            <p:nvPr/>
          </p:nvSpPr>
          <p:spPr>
            <a:xfrm>
              <a:off x="8356446" y="700525"/>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54" name="tx54"/>
            <p:cNvSpPr/>
            <p:nvPr/>
          </p:nvSpPr>
          <p:spPr>
            <a:xfrm>
              <a:off x="8379306" y="742063"/>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IPV1: 97%</a:t>
              </a:r>
            </a:p>
          </p:txBody>
        </p:sp>
        <p:sp>
          <p:nvSpPr>
            <p:cNvPr id="55" name="pg55"/>
            <p:cNvSpPr/>
            <p:nvPr/>
          </p:nvSpPr>
          <p:spPr>
            <a:xfrm>
              <a:off x="8290122" y="960864"/>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56" name="tx56"/>
            <p:cNvSpPr/>
            <p:nvPr/>
          </p:nvSpPr>
          <p:spPr>
            <a:xfrm>
              <a:off x="8312982" y="1002402"/>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Polio3: 97%</a:t>
              </a:r>
            </a:p>
          </p:txBody>
        </p:sp>
        <p:sp>
          <p:nvSpPr>
            <p:cNvPr id="57" name="pg57"/>
            <p:cNvSpPr/>
            <p:nvPr/>
          </p:nvSpPr>
          <p:spPr>
            <a:xfrm>
              <a:off x="8260004" y="148346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8" name="tx58"/>
            <p:cNvSpPr/>
            <p:nvPr/>
          </p:nvSpPr>
          <p:spPr>
            <a:xfrm>
              <a:off x="8282864" y="1506322"/>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96%</a:t>
              </a:r>
            </a:p>
          </p:txBody>
        </p:sp>
        <p:sp>
          <p:nvSpPr>
            <p:cNvPr id="59" name="pg59"/>
            <p:cNvSpPr/>
            <p:nvPr/>
          </p:nvSpPr>
          <p:spPr>
            <a:xfrm>
              <a:off x="8290281" y="174479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0" name="tx60"/>
            <p:cNvSpPr/>
            <p:nvPr/>
          </p:nvSpPr>
          <p:spPr>
            <a:xfrm>
              <a:off x="8313141" y="178633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MCV1: 95%</a:t>
              </a:r>
            </a:p>
          </p:txBody>
        </p:sp>
        <p:sp>
          <p:nvSpPr>
            <p:cNvPr id="61" name="pg61"/>
            <p:cNvSpPr/>
            <p:nvPr/>
          </p:nvSpPr>
          <p:spPr>
            <a:xfrm>
              <a:off x="8290281" y="200636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2" name="tx62"/>
            <p:cNvSpPr/>
            <p:nvPr/>
          </p:nvSpPr>
          <p:spPr>
            <a:xfrm>
              <a:off x="8313141" y="204790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MCV2: 95%</a:t>
              </a:r>
            </a:p>
          </p:txBody>
        </p:sp>
        <p:sp>
          <p:nvSpPr>
            <p:cNvPr id="63" name="pg63"/>
            <p:cNvSpPr/>
            <p:nvPr/>
          </p:nvSpPr>
          <p:spPr>
            <a:xfrm>
              <a:off x="8223851" y="2267082"/>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4" name="tx64"/>
            <p:cNvSpPr/>
            <p:nvPr/>
          </p:nvSpPr>
          <p:spPr>
            <a:xfrm>
              <a:off x="8246711" y="2308620"/>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Rubella: 95%</a:t>
              </a:r>
            </a:p>
          </p:txBody>
        </p:sp>
        <p:sp>
          <p:nvSpPr>
            <p:cNvPr id="65" name="pl65"/>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66" name="rc66"/>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67" name="tx67"/>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8" name="tx68"/>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69" name="tx69"/>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0" name="tx70"/>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1" name="tx71"/>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2" name="tx72"/>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3" name="tx73"/>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4" name="tx74"/>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5" name="tx75"/>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6" name="tx76"/>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7" name="tx77"/>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8" name="tx78"/>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79" name="tx79"/>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0" name="tx80"/>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1" name="tx81"/>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82" name="tx82"/>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83" name="tx83"/>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84" name="tx84"/>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85" name="tx85"/>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86" name="tx86"/>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87" name="tx87"/>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88" name="tx88"/>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9" name="tx89"/>
            <p:cNvSpPr/>
            <p:nvPr/>
          </p:nvSpPr>
          <p:spPr>
            <a:xfrm>
              <a:off x="3522216" y="401416"/>
              <a:ext cx="278717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China, 2000-2024</a:t>
              </a:r>
            </a:p>
          </p:txBody>
        </p:sp>
        <p:sp>
          <p:nvSpPr>
            <p:cNvPr id="90" name="tx9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1" name="tx91"/>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7 vaccines (complete series).
In 2024, MCV1 and MCV2 had the lowest coverage of all vaccines (95%), followed by DTP1, DTP3, IPV1, and POL3 (97%).
Coverage of 7 vaccines decreased (DTP3, HepB3, IPV1, MCV1, MCV2, Polio3 and Rubella) compared to respective coverage in 2019.
Coverage of 1 vaccine increased (DTP3) and 6 vaccines were the same (HepB3, IPV1, MCV1, MCV2, Polio3 and Rubella)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641112" y="932216"/>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0" name="pl20"/>
            <p:cNvSpPr/>
            <p:nvPr/>
          </p:nvSpPr>
          <p:spPr>
            <a:xfrm>
              <a:off x="8496679" y="1385547"/>
              <a:ext cx="144432" cy="0"/>
            </a:xfrm>
            <a:custGeom>
              <a:avLst/>
              <a:pathLst>
                <a:path w="144432" h="0">
                  <a:moveTo>
                    <a:pt x="0" y="0"/>
                  </a:moveTo>
                  <a:lnTo>
                    <a:pt x="0"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1" name="pl21"/>
            <p:cNvSpPr/>
            <p:nvPr/>
          </p:nvSpPr>
          <p:spPr>
            <a:xfrm>
              <a:off x="8424463" y="1838878"/>
              <a:ext cx="216649" cy="0"/>
            </a:xfrm>
            <a:custGeom>
              <a:avLst/>
              <a:pathLst>
                <a:path w="216649" h="0">
                  <a:moveTo>
                    <a:pt x="0" y="0"/>
                  </a:moveTo>
                  <a:lnTo>
                    <a:pt x="72216" y="0"/>
                  </a:lnTo>
                  <a:lnTo>
                    <a:pt x="216649"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2" name="pl22"/>
            <p:cNvSpPr/>
            <p:nvPr/>
          </p:nvSpPr>
          <p:spPr>
            <a:xfrm>
              <a:off x="8424463" y="2292210"/>
              <a:ext cx="216649" cy="0"/>
            </a:xfrm>
            <a:custGeom>
              <a:avLst/>
              <a:pathLst>
                <a:path w="216649" h="0">
                  <a:moveTo>
                    <a:pt x="0" y="0"/>
                  </a:moveTo>
                  <a:lnTo>
                    <a:pt x="0" y="0"/>
                  </a:lnTo>
                  <a:lnTo>
                    <a:pt x="216649"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3" name="pl23"/>
            <p:cNvSpPr/>
            <p:nvPr/>
          </p:nvSpPr>
          <p:spPr>
            <a:xfrm>
              <a:off x="8063381" y="2745541"/>
              <a:ext cx="361082" cy="0"/>
            </a:xfrm>
            <a:custGeom>
              <a:avLst/>
              <a:pathLst>
                <a:path w="361082" h="0">
                  <a:moveTo>
                    <a:pt x="0" y="0"/>
                  </a:moveTo>
                  <a:lnTo>
                    <a:pt x="72216" y="0"/>
                  </a:lnTo>
                  <a:lnTo>
                    <a:pt x="288865" y="0"/>
                  </a:lnTo>
                  <a:lnTo>
                    <a:pt x="288865" y="0"/>
                  </a:lnTo>
                  <a:lnTo>
                    <a:pt x="288865" y="0"/>
                  </a:lnTo>
                  <a:lnTo>
                    <a:pt x="361082" y="0"/>
                  </a:lnTo>
                </a:path>
              </a:pathLst>
            </a:custGeom>
            <a:ln w="116535" cap="flat">
              <a:solidFill>
                <a:srgbClr val="E8E8E8">
                  <a:alpha val="100000"/>
                </a:srgbClr>
              </a:solidFill>
              <a:prstDash val="solid"/>
              <a:round/>
            </a:ln>
          </p:spPr>
          <p:txBody>
            <a:bodyPr/>
            <a:lstStyle/>
            <a:p/>
          </p:txBody>
        </p:sp>
        <p:sp>
          <p:nvSpPr>
            <p:cNvPr id="24" name="pl24"/>
            <p:cNvSpPr/>
            <p:nvPr/>
          </p:nvSpPr>
          <p:spPr>
            <a:xfrm>
              <a:off x="8496679" y="3198872"/>
              <a:ext cx="144432" cy="0"/>
            </a:xfrm>
            <a:custGeom>
              <a:avLst/>
              <a:pathLst>
                <a:path w="144432" h="0">
                  <a:moveTo>
                    <a:pt x="0" y="0"/>
                  </a:moveTo>
                  <a:lnTo>
                    <a:pt x="0"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5" name="pl25"/>
            <p:cNvSpPr/>
            <p:nvPr/>
          </p:nvSpPr>
          <p:spPr>
            <a:xfrm>
              <a:off x="8352246" y="3652203"/>
              <a:ext cx="288865" cy="0"/>
            </a:xfrm>
            <a:custGeom>
              <a:avLst/>
              <a:pathLst>
                <a:path w="288865" h="0">
                  <a:moveTo>
                    <a:pt x="0" y="0"/>
                  </a:moveTo>
                  <a:lnTo>
                    <a:pt x="0" y="0"/>
                  </a:lnTo>
                  <a:lnTo>
                    <a:pt x="288865"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6" name="pl26"/>
            <p:cNvSpPr/>
            <p:nvPr/>
          </p:nvSpPr>
          <p:spPr>
            <a:xfrm>
              <a:off x="8352246" y="4105534"/>
              <a:ext cx="288865" cy="0"/>
            </a:xfrm>
            <a:custGeom>
              <a:avLst/>
              <a:pathLst>
                <a:path w="288865" h="0">
                  <a:moveTo>
                    <a:pt x="0" y="0"/>
                  </a:moveTo>
                  <a:lnTo>
                    <a:pt x="0" y="0"/>
                  </a:lnTo>
                  <a:lnTo>
                    <a:pt x="216649"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7" name="pl27"/>
            <p:cNvSpPr/>
            <p:nvPr/>
          </p:nvSpPr>
          <p:spPr>
            <a:xfrm>
              <a:off x="8496679" y="4558865"/>
              <a:ext cx="144432" cy="0"/>
            </a:xfrm>
            <a:custGeom>
              <a:avLst/>
              <a:pathLst>
                <a:path w="144432" h="0">
                  <a:moveTo>
                    <a:pt x="0" y="0"/>
                  </a:moveTo>
                  <a:lnTo>
                    <a:pt x="0"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8" name="pl28"/>
            <p:cNvSpPr/>
            <p:nvPr/>
          </p:nvSpPr>
          <p:spPr>
            <a:xfrm>
              <a:off x="8352246" y="5012197"/>
              <a:ext cx="288865" cy="0"/>
            </a:xfrm>
            <a:custGeom>
              <a:avLst/>
              <a:pathLst>
                <a:path w="288865" h="0">
                  <a:moveTo>
                    <a:pt x="0" y="0"/>
                  </a:moveTo>
                  <a:lnTo>
                    <a:pt x="0" y="0"/>
                  </a:lnTo>
                  <a:lnTo>
                    <a:pt x="288865"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9" name="pt29"/>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9217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9217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1996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63661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19963"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419963"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1996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34774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34774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34774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058881"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13109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63661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63661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34774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34774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56439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63661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63661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49217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49217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63661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34774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34774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578344"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0" name="pt90"/>
            <p:cNvSpPr/>
            <p:nvPr/>
          </p:nvSpPr>
          <p:spPr>
            <a:xfrm>
              <a:off x="8578344"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1" name="pt91"/>
            <p:cNvSpPr/>
            <p:nvPr/>
          </p:nvSpPr>
          <p:spPr>
            <a:xfrm>
              <a:off x="8578344"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2" name="pt92"/>
            <p:cNvSpPr/>
            <p:nvPr/>
          </p:nvSpPr>
          <p:spPr>
            <a:xfrm>
              <a:off x="8578344"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3" name="pt93"/>
            <p:cNvSpPr/>
            <p:nvPr/>
          </p:nvSpPr>
          <p:spPr>
            <a:xfrm>
              <a:off x="8433912"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4" name="pt94"/>
            <p:cNvSpPr/>
            <p:nvPr/>
          </p:nvSpPr>
          <p:spPr>
            <a:xfrm>
              <a:off x="8433912"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5" name="pt95"/>
            <p:cNvSpPr/>
            <p:nvPr/>
          </p:nvSpPr>
          <p:spPr>
            <a:xfrm>
              <a:off x="8578344"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6" name="pt96"/>
            <p:cNvSpPr/>
            <p:nvPr/>
          </p:nvSpPr>
          <p:spPr>
            <a:xfrm>
              <a:off x="8361695"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7" name="pt97"/>
            <p:cNvSpPr/>
            <p:nvPr/>
          </p:nvSpPr>
          <p:spPr>
            <a:xfrm>
              <a:off x="8433912"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8" name="pt98"/>
            <p:cNvSpPr/>
            <p:nvPr/>
          </p:nvSpPr>
          <p:spPr>
            <a:xfrm>
              <a:off x="8578344"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9" name="pt99"/>
            <p:cNvSpPr/>
            <p:nvPr/>
          </p:nvSpPr>
          <p:spPr>
            <a:xfrm>
              <a:off x="8361695"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0" name="pt100"/>
            <p:cNvSpPr/>
            <p:nvPr/>
          </p:nvSpPr>
          <p:spPr>
            <a:xfrm>
              <a:off x="8361695"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1" name="pt101"/>
            <p:cNvSpPr/>
            <p:nvPr/>
          </p:nvSpPr>
          <p:spPr>
            <a:xfrm>
              <a:off x="8361695"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2" name="pt102"/>
            <p:cNvSpPr/>
            <p:nvPr/>
          </p:nvSpPr>
          <p:spPr>
            <a:xfrm>
              <a:off x="8000613"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3" name="pt103"/>
            <p:cNvSpPr/>
            <p:nvPr/>
          </p:nvSpPr>
          <p:spPr>
            <a:xfrm>
              <a:off x="8072830"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4" name="pt104"/>
            <p:cNvSpPr/>
            <p:nvPr/>
          </p:nvSpPr>
          <p:spPr>
            <a:xfrm>
              <a:off x="8578344"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5" name="pt105"/>
            <p:cNvSpPr/>
            <p:nvPr/>
          </p:nvSpPr>
          <p:spPr>
            <a:xfrm>
              <a:off x="8433912"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6" name="pt106"/>
            <p:cNvSpPr/>
            <p:nvPr/>
          </p:nvSpPr>
          <p:spPr>
            <a:xfrm>
              <a:off x="8433912"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7" name="pt107"/>
            <p:cNvSpPr/>
            <p:nvPr/>
          </p:nvSpPr>
          <p:spPr>
            <a:xfrm>
              <a:off x="8578344"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8" name="pt108"/>
            <p:cNvSpPr/>
            <p:nvPr/>
          </p:nvSpPr>
          <p:spPr>
            <a:xfrm>
              <a:off x="8289479"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9" name="pt109"/>
            <p:cNvSpPr/>
            <p:nvPr/>
          </p:nvSpPr>
          <p:spPr>
            <a:xfrm>
              <a:off x="8289479"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0" name="pt110"/>
            <p:cNvSpPr/>
            <p:nvPr/>
          </p:nvSpPr>
          <p:spPr>
            <a:xfrm>
              <a:off x="8506128"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1" name="pt111"/>
            <p:cNvSpPr/>
            <p:nvPr/>
          </p:nvSpPr>
          <p:spPr>
            <a:xfrm>
              <a:off x="8289479"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2" name="pt112"/>
            <p:cNvSpPr/>
            <p:nvPr/>
          </p:nvSpPr>
          <p:spPr>
            <a:xfrm>
              <a:off x="8289479"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3" name="pt113"/>
            <p:cNvSpPr/>
            <p:nvPr/>
          </p:nvSpPr>
          <p:spPr>
            <a:xfrm>
              <a:off x="8578344"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8433912"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8433912"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578344"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8289479"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8289479"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tx11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20" name="tx120"/>
            <p:cNvSpPr/>
            <p:nvPr/>
          </p:nvSpPr>
          <p:spPr>
            <a:xfrm>
              <a:off x="609033" y="4479822"/>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21" name="tx12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22" name="tx122"/>
            <p:cNvSpPr/>
            <p:nvPr/>
          </p:nvSpPr>
          <p:spPr>
            <a:xfrm>
              <a:off x="60927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23" name="tx123"/>
            <p:cNvSpPr/>
            <p:nvPr/>
          </p:nvSpPr>
          <p:spPr>
            <a:xfrm>
              <a:off x="710044" y="3121925"/>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24" name="tx124"/>
            <p:cNvSpPr/>
            <p:nvPr/>
          </p:nvSpPr>
          <p:spPr>
            <a:xfrm>
              <a:off x="544863" y="263626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25" name="tx125"/>
            <p:cNvSpPr/>
            <p:nvPr/>
          </p:nvSpPr>
          <p:spPr>
            <a:xfrm>
              <a:off x="56316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26" name="tx126"/>
            <p:cNvSpPr/>
            <p:nvPr/>
          </p:nvSpPr>
          <p:spPr>
            <a:xfrm>
              <a:off x="645955"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27" name="tx127"/>
            <p:cNvSpPr/>
            <p:nvPr/>
          </p:nvSpPr>
          <p:spPr>
            <a:xfrm>
              <a:off x="645955"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28" name="tx128"/>
            <p:cNvSpPr/>
            <p:nvPr/>
          </p:nvSpPr>
          <p:spPr>
            <a:xfrm>
              <a:off x="71020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29" name="tx12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30" name="tx13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31" name="tx13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32" name="tx13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3" name="tx13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4" name="tx13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5" name="pt13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7" name="pt13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8" name="tx13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9" name="tx139"/>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40" name="tx14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41" name="tx141"/>
            <p:cNvSpPr/>
            <p:nvPr/>
          </p:nvSpPr>
          <p:spPr>
            <a:xfrm>
              <a:off x="1130606" y="398022"/>
              <a:ext cx="3065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China, 2019-2024</a:t>
              </a:r>
            </a:p>
          </p:txBody>
        </p:sp>
        <p:sp>
          <p:nvSpPr>
            <p:cNvPr id="142" name="tx14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44" name="tx14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45" name="tx14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(99%) and 2023 (97%). DTP1 coverage remained the same in 2024 (97%) compared to 2023, and was lower than in 2019. In 2019-2024, DTP1 coverage was at it's lowest level in 2023 and 2024 (97%).
In 2023, 9 vaccines had lower coverage than in 2019.
In 2024, 9 vaccines had lower coverage than in 2019.
In 2024, 0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75000"/>
              <a:ext cx="6444618" cy="545373"/>
            </a:xfrm>
            <a:custGeom>
              <a:avLst/>
              <a:pathLst>
                <a:path w="6444618" h="545373">
                  <a:moveTo>
                    <a:pt x="0" y="545373"/>
                  </a:moveTo>
                  <a:lnTo>
                    <a:pt x="268525" y="506418"/>
                  </a:lnTo>
                  <a:lnTo>
                    <a:pt x="537051" y="506418"/>
                  </a:lnTo>
                  <a:lnTo>
                    <a:pt x="805577" y="506418"/>
                  </a:lnTo>
                  <a:lnTo>
                    <a:pt x="1074103" y="467462"/>
                  </a:lnTo>
                  <a:lnTo>
                    <a:pt x="1342628" y="467462"/>
                  </a:lnTo>
                  <a:lnTo>
                    <a:pt x="1611154" y="233731"/>
                  </a:lnTo>
                  <a:lnTo>
                    <a:pt x="1879680" y="233731"/>
                  </a:lnTo>
                  <a:lnTo>
                    <a:pt x="2148206" y="7791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0"/>
                  </a:lnTo>
                  <a:lnTo>
                    <a:pt x="5639041" y="0"/>
                  </a:lnTo>
                  <a:lnTo>
                    <a:pt x="5907567" y="0"/>
                  </a:lnTo>
                  <a:lnTo>
                    <a:pt x="6176092" y="116865"/>
                  </a:lnTo>
                  <a:lnTo>
                    <a:pt x="6444618" y="77910"/>
                  </a:lnTo>
                </a:path>
              </a:pathLst>
            </a:custGeom>
            <a:ln w="27101" cap="flat">
              <a:solidFill>
                <a:srgbClr val="F8766D">
                  <a:alpha val="100000"/>
                </a:srgbClr>
              </a:solidFill>
              <a:prstDash val="solid"/>
              <a:round/>
            </a:ln>
          </p:spPr>
          <p:txBody>
            <a:bodyPr/>
            <a:lstStyle/>
            <a:p/>
          </p:txBody>
        </p:sp>
        <p:sp>
          <p:nvSpPr>
            <p:cNvPr id="27" name="pl27"/>
            <p:cNvSpPr/>
            <p:nvPr/>
          </p:nvSpPr>
          <p:spPr>
            <a:xfrm>
              <a:off x="2790907" y="1075000"/>
              <a:ext cx="5101989" cy="584328"/>
            </a:xfrm>
            <a:custGeom>
              <a:avLst/>
              <a:pathLst>
                <a:path w="5101989" h="584328">
                  <a:moveTo>
                    <a:pt x="0" y="584328"/>
                  </a:moveTo>
                  <a:lnTo>
                    <a:pt x="268525" y="194776"/>
                  </a:lnTo>
                  <a:lnTo>
                    <a:pt x="537051" y="272686"/>
                  </a:lnTo>
                  <a:lnTo>
                    <a:pt x="805577" y="155820"/>
                  </a:lnTo>
                  <a:lnTo>
                    <a:pt x="1074103" y="38955"/>
                  </a:lnTo>
                  <a:lnTo>
                    <a:pt x="1342628" y="0"/>
                  </a:lnTo>
                  <a:lnTo>
                    <a:pt x="1611154" y="0"/>
                  </a:lnTo>
                  <a:lnTo>
                    <a:pt x="1879680" y="0"/>
                  </a:lnTo>
                  <a:lnTo>
                    <a:pt x="2148206" y="0"/>
                  </a:lnTo>
                  <a:lnTo>
                    <a:pt x="2416732" y="0"/>
                  </a:lnTo>
                  <a:lnTo>
                    <a:pt x="2685257" y="0"/>
                  </a:lnTo>
                  <a:lnTo>
                    <a:pt x="2953783" y="0"/>
                  </a:lnTo>
                  <a:lnTo>
                    <a:pt x="3222309" y="0"/>
                  </a:lnTo>
                  <a:lnTo>
                    <a:pt x="3490835" y="0"/>
                  </a:lnTo>
                  <a:lnTo>
                    <a:pt x="3759360" y="38955"/>
                  </a:lnTo>
                  <a:lnTo>
                    <a:pt x="4027886" y="0"/>
                  </a:lnTo>
                  <a:lnTo>
                    <a:pt x="4296412" y="0"/>
                  </a:lnTo>
                  <a:lnTo>
                    <a:pt x="4564938" y="0"/>
                  </a:lnTo>
                  <a:lnTo>
                    <a:pt x="4833464" y="155820"/>
                  </a:lnTo>
                  <a:lnTo>
                    <a:pt x="5101989" y="155820"/>
                  </a:lnTo>
                </a:path>
              </a:pathLst>
            </a:custGeom>
            <a:ln w="27101" cap="flat">
              <a:solidFill>
                <a:srgbClr val="00BFC4">
                  <a:alpha val="100000"/>
                </a:srgbClr>
              </a:solidFill>
              <a:prstDash val="solid"/>
              <a:round/>
            </a:ln>
          </p:spPr>
          <p:txBody>
            <a:bodyPr/>
            <a:lstStyle/>
            <a:p/>
          </p:txBody>
        </p:sp>
        <p:sp>
          <p:nvSpPr>
            <p:cNvPr id="28" name="pl28"/>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29" name="pt29"/>
            <p:cNvSpPr/>
            <p:nvPr/>
          </p:nvSpPr>
          <p:spPr>
            <a:xfrm>
              <a:off x="7854520" y="111453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0" name="pt30"/>
            <p:cNvSpPr/>
            <p:nvPr/>
          </p:nvSpPr>
          <p:spPr>
            <a:xfrm>
              <a:off x="7854520" y="11924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1" name="pt31"/>
            <p:cNvSpPr/>
            <p:nvPr/>
          </p:nvSpPr>
          <p:spPr>
            <a:xfrm>
              <a:off x="1409902" y="158199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2752531" y="16209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3" name="pl33"/>
            <p:cNvSpPr/>
            <p:nvPr/>
          </p:nvSpPr>
          <p:spPr>
            <a:xfrm>
              <a:off x="7908995" y="1067012"/>
              <a:ext cx="252428" cy="80749"/>
            </a:xfrm>
            <a:custGeom>
              <a:avLst/>
              <a:pathLst>
                <a:path w="252428" h="80749">
                  <a:moveTo>
                    <a:pt x="252428" y="0"/>
                  </a:moveTo>
                  <a:lnTo>
                    <a:pt x="0" y="80749"/>
                  </a:lnTo>
                </a:path>
              </a:pathLst>
            </a:custGeom>
          </p:spPr>
          <p:txBody>
            <a:bodyPr/>
            <a:lstStyle/>
            <a:p/>
          </p:txBody>
        </p:sp>
        <p:sp>
          <p:nvSpPr>
            <p:cNvPr id="34" name="pl34"/>
            <p:cNvSpPr/>
            <p:nvPr/>
          </p:nvSpPr>
          <p:spPr>
            <a:xfrm>
              <a:off x="7909452" y="1235565"/>
              <a:ext cx="251970" cy="72197"/>
            </a:xfrm>
            <a:custGeom>
              <a:avLst/>
              <a:pathLst>
                <a:path w="251970" h="72197">
                  <a:moveTo>
                    <a:pt x="251970" y="72197"/>
                  </a:moveTo>
                  <a:lnTo>
                    <a:pt x="0" y="0"/>
                  </a:lnTo>
                </a:path>
              </a:pathLst>
            </a:custGeom>
          </p:spPr>
          <p:txBody>
            <a:bodyPr/>
            <a:lstStyle/>
            <a:p/>
          </p:txBody>
        </p:sp>
        <p:sp>
          <p:nvSpPr>
            <p:cNvPr id="35" name="pg35"/>
            <p:cNvSpPr/>
            <p:nvPr/>
          </p:nvSpPr>
          <p:spPr>
            <a:xfrm>
              <a:off x="8092843" y="95831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36" name="tx36"/>
            <p:cNvSpPr/>
            <p:nvPr/>
          </p:nvSpPr>
          <p:spPr>
            <a:xfrm>
              <a:off x="8115703" y="99915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97%</a:t>
              </a:r>
            </a:p>
          </p:txBody>
        </p:sp>
        <p:sp>
          <p:nvSpPr>
            <p:cNvPr id="37" name="pg37"/>
            <p:cNvSpPr/>
            <p:nvPr/>
          </p:nvSpPr>
          <p:spPr>
            <a:xfrm>
              <a:off x="8092843" y="123187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38" name="tx38"/>
            <p:cNvSpPr/>
            <p:nvPr/>
          </p:nvSpPr>
          <p:spPr>
            <a:xfrm>
              <a:off x="8115703" y="127271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MCV2 : 95%</a:t>
              </a:r>
            </a:p>
          </p:txBody>
        </p:sp>
        <p:sp>
          <p:nvSpPr>
            <p:cNvPr id="39" name="pg39"/>
            <p:cNvSpPr/>
            <p:nvPr/>
          </p:nvSpPr>
          <p:spPr>
            <a:xfrm>
              <a:off x="1511836" y="143705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0" name="tx40"/>
            <p:cNvSpPr/>
            <p:nvPr/>
          </p:nvSpPr>
          <p:spPr>
            <a:xfrm>
              <a:off x="1557556" y="14808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85</a:t>
              </a:r>
            </a:p>
          </p:txBody>
        </p:sp>
        <p:sp>
          <p:nvSpPr>
            <p:cNvPr id="41" name="pg41"/>
            <p:cNvSpPr/>
            <p:nvPr/>
          </p:nvSpPr>
          <p:spPr>
            <a:xfrm>
              <a:off x="2494629" y="166110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42" name="tx42"/>
            <p:cNvSpPr/>
            <p:nvPr/>
          </p:nvSpPr>
          <p:spPr>
            <a:xfrm>
              <a:off x="2540349" y="17049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84</a:t>
              </a:r>
            </a:p>
          </p:txBody>
        </p:sp>
        <p:sp>
          <p:nvSpPr>
            <p:cNvPr id="43" name="tx43"/>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 name="tx44"/>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5" name="tx45"/>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46" name="tx46"/>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7" name="tx47"/>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8" name="tx48"/>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9" name="tx49"/>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0" name="tx50"/>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56" name="tx56"/>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57" name="tx57"/>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8" name="tx58"/>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1" name="pl61"/>
            <p:cNvSpPr/>
            <p:nvPr/>
          </p:nvSpPr>
          <p:spPr>
            <a:xfrm>
              <a:off x="4264607"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2" name="pl62"/>
            <p:cNvSpPr/>
            <p:nvPr/>
          </p:nvSpPr>
          <p:spPr>
            <a:xfrm>
              <a:off x="4980335" y="5982442"/>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3" name="tx63"/>
            <p:cNvSpPr/>
            <p:nvPr/>
          </p:nvSpPr>
          <p:spPr>
            <a:xfrm>
              <a:off x="4531706"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4" name="tx64"/>
            <p:cNvSpPr/>
            <p:nvPr/>
          </p:nvSpPr>
          <p:spPr>
            <a:xfrm>
              <a:off x="5247435"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65" name="tx6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66" name="tx66"/>
            <p:cNvSpPr/>
            <p:nvPr/>
          </p:nvSpPr>
          <p:spPr>
            <a:xfrm>
              <a:off x="3205783" y="579074"/>
              <a:ext cx="34666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China, 2000-2024</a:t>
              </a:r>
            </a:p>
          </p:txBody>
        </p:sp>
        <p:sp>
          <p:nvSpPr>
            <p:cNvPr id="67" name="tx6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68" name="tx6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69" name="tx6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70" name="tx70"/>
            <p:cNvSpPr/>
            <p:nvPr/>
          </p:nvSpPr>
          <p:spPr>
            <a:xfrm>
              <a:off x="2657378" y="6568567"/>
              <a:ext cx="641703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(PCV3 and HPVc).</a:t>
              </a:r>
            </a:p>
          </p:txBody>
        </p:sp>
      </p:grpSp>
      <p:sp>
        <p:nvSpPr>
          <p:cNvPr id="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China has 2 out of the 4 SDG vaccines.
In 2024, China had achieved at least 90% coverage of 2 out of the 4 vaccines.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97% between 2023 and 2024.
• DTP3 coverage increased 1 percentage point from 96% in 2023 to 97% in 2024.
• There were there were 3,000 fewer zero-dose children in 2024. This leaves 263,000 children without vaccination, vulnerable to vaccine-preventable diseases and a further &lt;100 with incomplete protection.
• China accounted for 14.4% of zero-dose children in East Asia and the Pacific (EAPR) and 1.8% of zero-dose children globally.
• MCV1 coverage remained constant at 95% between 2023 and 2024. There were 439,000 children who missed out on the first measles vaccination.
• MCV2 coverage remained constant at 95% between 2023 and 2024.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Japanese Encephalitis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Japanese Encephalitis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China,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China.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all 11 (100%) vaccines in the schedule achieved coverage of 90% or more. Vaccine coverage ranged from 92% to 99%.
Since 2004, estimates have been made for 5 new vaccines. IPV2 is the newest vaccine reported (2021), which achieved 97% coverage in 2024.
In 2024, China did not report any stockouts of vaccines or supplies.</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DAPMHHIV-502652578-1605173</_dlc_DocId>
    <_dlc_DocIdUrl xmlns="9e17fbd9-fb4c-4d20-9ec4-18aa77a91b0d">
      <Url>https://unicef.sharepoint.com/teams/DAPM-Health-HIV/_layouts/15/DocIdRedir.aspx?ID=DAPMHHIV-502652578-1605173</Url>
      <Description>DAPMHHIV-502652578-1605173</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2025-07-14T21:24:29Z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e2e6e2a1-f387-43b1-9e67-0c3c514f6d2e</vt:lpwstr>
  </property>
  <property fmtid="{D5CDD505-2E9C-101B-9397-08002B2CF9AE}" pid="4" name="MediaServiceImageTags">
    <vt:lpwstr/>
  </property>
</Properties>
</file>