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02aaf826a62260b929b1b24d21270f5ab7cc90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39902"/>
                  </a:moveTo>
                  <a:lnTo>
                    <a:pt x="268525" y="0"/>
                  </a:lnTo>
                  <a:lnTo>
                    <a:pt x="537051" y="39902"/>
                  </a:lnTo>
                  <a:lnTo>
                    <a:pt x="805577" y="39902"/>
                  </a:lnTo>
                  <a:lnTo>
                    <a:pt x="1074103" y="199513"/>
                  </a:lnTo>
                  <a:lnTo>
                    <a:pt x="1342628" y="279319"/>
                  </a:lnTo>
                  <a:lnTo>
                    <a:pt x="1611154" y="159610"/>
                  </a:lnTo>
                  <a:lnTo>
                    <a:pt x="1879680" y="39902"/>
                  </a:lnTo>
                  <a:lnTo>
                    <a:pt x="2148206" y="119708"/>
                  </a:lnTo>
                  <a:lnTo>
                    <a:pt x="2416732" y="199513"/>
                  </a:lnTo>
                  <a:lnTo>
                    <a:pt x="2685257" y="239416"/>
                  </a:lnTo>
                  <a:lnTo>
                    <a:pt x="2953783" y="199513"/>
                  </a:lnTo>
                  <a:lnTo>
                    <a:pt x="3222309" y="359124"/>
                  </a:lnTo>
                  <a:lnTo>
                    <a:pt x="3490835" y="279319"/>
                  </a:lnTo>
                  <a:lnTo>
                    <a:pt x="3759360" y="0"/>
                  </a:lnTo>
                  <a:lnTo>
                    <a:pt x="4027886" y="79805"/>
                  </a:lnTo>
                  <a:lnTo>
                    <a:pt x="4296412" y="0"/>
                  </a:lnTo>
                  <a:lnTo>
                    <a:pt x="4564938" y="39902"/>
                  </a:lnTo>
                  <a:lnTo>
                    <a:pt x="4833464" y="0"/>
                  </a:lnTo>
                  <a:lnTo>
                    <a:pt x="5101989" y="0"/>
                  </a:lnTo>
                  <a:lnTo>
                    <a:pt x="5370515" y="39902"/>
                  </a:lnTo>
                  <a:lnTo>
                    <a:pt x="5639041" y="0"/>
                  </a:lnTo>
                  <a:lnTo>
                    <a:pt x="5907567" y="0"/>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279319"/>
            </a:xfrm>
            <a:custGeom>
              <a:avLst/>
              <a:pathLst>
                <a:path w="6444618" h="279319">
                  <a:moveTo>
                    <a:pt x="0" y="239416"/>
                  </a:moveTo>
                  <a:lnTo>
                    <a:pt x="268525" y="0"/>
                  </a:lnTo>
                  <a:lnTo>
                    <a:pt x="537051" y="0"/>
                  </a:lnTo>
                  <a:lnTo>
                    <a:pt x="805577" y="39902"/>
                  </a:lnTo>
                  <a:lnTo>
                    <a:pt x="1074103" y="159610"/>
                  </a:lnTo>
                  <a:lnTo>
                    <a:pt x="1342628" y="239416"/>
                  </a:lnTo>
                  <a:lnTo>
                    <a:pt x="1611154" y="119708"/>
                  </a:lnTo>
                  <a:lnTo>
                    <a:pt x="1879680" y="39902"/>
                  </a:lnTo>
                  <a:lnTo>
                    <a:pt x="2148206" y="79805"/>
                  </a:lnTo>
                  <a:lnTo>
                    <a:pt x="2416732" y="119708"/>
                  </a:lnTo>
                  <a:lnTo>
                    <a:pt x="2685257" y="199513"/>
                  </a:lnTo>
                  <a:lnTo>
                    <a:pt x="2953783" y="119708"/>
                  </a:lnTo>
                  <a:lnTo>
                    <a:pt x="3222309" y="279319"/>
                  </a:lnTo>
                  <a:lnTo>
                    <a:pt x="3490835" y="239416"/>
                  </a:lnTo>
                  <a:lnTo>
                    <a:pt x="3759360" y="79805"/>
                  </a:lnTo>
                  <a:lnTo>
                    <a:pt x="4027886" y="39902"/>
                  </a:lnTo>
                  <a:lnTo>
                    <a:pt x="4296412" y="79805"/>
                  </a:lnTo>
                  <a:lnTo>
                    <a:pt x="4564938" y="159610"/>
                  </a:lnTo>
                  <a:lnTo>
                    <a:pt x="4833464" y="79805"/>
                  </a:lnTo>
                  <a:lnTo>
                    <a:pt x="5101989" y="39902"/>
                  </a:lnTo>
                  <a:lnTo>
                    <a:pt x="5370515" y="159610"/>
                  </a:lnTo>
                  <a:lnTo>
                    <a:pt x="5639041" y="79805"/>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279319"/>
            </a:xfrm>
            <a:custGeom>
              <a:avLst/>
              <a:pathLst>
                <a:path w="6444618" h="279319">
                  <a:moveTo>
                    <a:pt x="0" y="0"/>
                  </a:moveTo>
                  <a:lnTo>
                    <a:pt x="268525" y="39902"/>
                  </a:lnTo>
                  <a:lnTo>
                    <a:pt x="537051" y="79805"/>
                  </a:lnTo>
                  <a:lnTo>
                    <a:pt x="805577" y="39902"/>
                  </a:lnTo>
                  <a:lnTo>
                    <a:pt x="1074103" y="119708"/>
                  </a:lnTo>
                  <a:lnTo>
                    <a:pt x="1342628" y="279319"/>
                  </a:lnTo>
                  <a:lnTo>
                    <a:pt x="1611154" y="239416"/>
                  </a:lnTo>
                  <a:lnTo>
                    <a:pt x="1879680" y="199513"/>
                  </a:lnTo>
                  <a:lnTo>
                    <a:pt x="2148206" y="39902"/>
                  </a:lnTo>
                  <a:lnTo>
                    <a:pt x="2416732" y="159610"/>
                  </a:lnTo>
                  <a:lnTo>
                    <a:pt x="2685257" y="159610"/>
                  </a:lnTo>
                  <a:lnTo>
                    <a:pt x="2953783" y="239416"/>
                  </a:lnTo>
                  <a:lnTo>
                    <a:pt x="3222309" y="279319"/>
                  </a:lnTo>
                  <a:lnTo>
                    <a:pt x="3490835" y="279319"/>
                  </a:lnTo>
                  <a:lnTo>
                    <a:pt x="3759360" y="0"/>
                  </a:lnTo>
                  <a:lnTo>
                    <a:pt x="4027886" y="39902"/>
                  </a:lnTo>
                  <a:lnTo>
                    <a:pt x="4296412" y="159610"/>
                  </a:lnTo>
                  <a:lnTo>
                    <a:pt x="4564938" y="159610"/>
                  </a:lnTo>
                  <a:lnTo>
                    <a:pt x="4833464" y="159610"/>
                  </a:lnTo>
                  <a:lnTo>
                    <a:pt x="5101989" y="79805"/>
                  </a:lnTo>
                  <a:lnTo>
                    <a:pt x="5370515" y="239416"/>
                  </a:lnTo>
                  <a:lnTo>
                    <a:pt x="5639041" y="199513"/>
                  </a:lnTo>
                  <a:lnTo>
                    <a:pt x="5907567" y="119708"/>
                  </a:lnTo>
                  <a:lnTo>
                    <a:pt x="6176092" y="119708"/>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2522381" y="1438321"/>
              <a:ext cx="5370515" cy="1037470"/>
            </a:xfrm>
            <a:custGeom>
              <a:avLst/>
              <a:pathLst>
                <a:path w="5370515" h="1037470">
                  <a:moveTo>
                    <a:pt x="0" y="0"/>
                  </a:moveTo>
                  <a:lnTo>
                    <a:pt x="268525" y="0"/>
                  </a:lnTo>
                  <a:lnTo>
                    <a:pt x="537051" y="39902"/>
                  </a:lnTo>
                  <a:lnTo>
                    <a:pt x="805577" y="39902"/>
                  </a:lnTo>
                  <a:lnTo>
                    <a:pt x="1074103" y="279319"/>
                  </a:lnTo>
                  <a:lnTo>
                    <a:pt x="1342628" y="279319"/>
                  </a:lnTo>
                  <a:lnTo>
                    <a:pt x="1611154" y="478832"/>
                  </a:lnTo>
                  <a:lnTo>
                    <a:pt x="1879680" y="758151"/>
                  </a:lnTo>
                  <a:lnTo>
                    <a:pt x="2148206" y="877859"/>
                  </a:lnTo>
                  <a:lnTo>
                    <a:pt x="2416732" y="718249"/>
                  </a:lnTo>
                  <a:lnTo>
                    <a:pt x="2685257" y="319221"/>
                  </a:lnTo>
                  <a:lnTo>
                    <a:pt x="2953783" y="279319"/>
                  </a:lnTo>
                  <a:lnTo>
                    <a:pt x="3222309" y="359124"/>
                  </a:lnTo>
                  <a:lnTo>
                    <a:pt x="3490835" y="239416"/>
                  </a:lnTo>
                  <a:lnTo>
                    <a:pt x="3759360" y="119708"/>
                  </a:lnTo>
                  <a:lnTo>
                    <a:pt x="4027886" y="199513"/>
                  </a:lnTo>
                  <a:lnTo>
                    <a:pt x="4296412" y="518735"/>
                  </a:lnTo>
                  <a:lnTo>
                    <a:pt x="4564938" y="199513"/>
                  </a:lnTo>
                  <a:lnTo>
                    <a:pt x="4833464" y="598540"/>
                  </a:lnTo>
                  <a:lnTo>
                    <a:pt x="5101989" y="1037470"/>
                  </a:lnTo>
                  <a:lnTo>
                    <a:pt x="5370515" y="91776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177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02" y="1204904"/>
              <a:ext cx="255320" cy="146057"/>
            </a:xfrm>
            <a:custGeom>
              <a:avLst/>
              <a:pathLst>
                <a:path w="255320" h="146057">
                  <a:moveTo>
                    <a:pt x="255320" y="0"/>
                  </a:moveTo>
                  <a:lnTo>
                    <a:pt x="0" y="146057"/>
                  </a:lnTo>
                </a:path>
              </a:pathLst>
            </a:custGeom>
          </p:spPr>
          <p:txBody>
            <a:bodyPr/>
            <a:lstStyle/>
            <a:p/>
          </p:txBody>
        </p:sp>
        <p:sp>
          <p:nvSpPr>
            <p:cNvPr id="41" name="pl41"/>
            <p:cNvSpPr/>
            <p:nvPr/>
          </p:nvSpPr>
          <p:spPr>
            <a:xfrm>
              <a:off x="7911222" y="1457252"/>
              <a:ext cx="250201" cy="19540"/>
            </a:xfrm>
            <a:custGeom>
              <a:avLst/>
              <a:pathLst>
                <a:path w="250201" h="19540">
                  <a:moveTo>
                    <a:pt x="250201" y="0"/>
                  </a:moveTo>
                  <a:lnTo>
                    <a:pt x="0" y="19540"/>
                  </a:lnTo>
                </a:path>
              </a:pathLst>
            </a:custGeom>
          </p:spPr>
          <p:txBody>
            <a:bodyPr/>
            <a:lstStyle/>
            <a:p/>
          </p:txBody>
        </p:sp>
        <p:sp>
          <p:nvSpPr>
            <p:cNvPr id="42" name="pl42"/>
            <p:cNvSpPr/>
            <p:nvPr/>
          </p:nvSpPr>
          <p:spPr>
            <a:xfrm>
              <a:off x="7906306" y="1565459"/>
              <a:ext cx="255116" cy="141363"/>
            </a:xfrm>
            <a:custGeom>
              <a:avLst/>
              <a:pathLst>
                <a:path w="255116" h="141363">
                  <a:moveTo>
                    <a:pt x="255116" y="141363"/>
                  </a:moveTo>
                  <a:lnTo>
                    <a:pt x="0" y="0"/>
                  </a:lnTo>
                </a:path>
              </a:pathLst>
            </a:custGeom>
          </p:spPr>
          <p:txBody>
            <a:bodyPr/>
            <a:lstStyle/>
            <a:p/>
          </p:txBody>
        </p:sp>
        <p:sp>
          <p:nvSpPr>
            <p:cNvPr id="43" name="pl43"/>
            <p:cNvSpPr/>
            <p:nvPr/>
          </p:nvSpPr>
          <p:spPr>
            <a:xfrm>
              <a:off x="7911385" y="2356081"/>
              <a:ext cx="250038" cy="1"/>
            </a:xfrm>
            <a:custGeom>
              <a:avLst/>
              <a:pathLst>
                <a:path w="250038" h="1">
                  <a:moveTo>
                    <a:pt x="250038" y="0"/>
                  </a:moveTo>
                  <a:lnTo>
                    <a:pt x="0" y="1"/>
                  </a:lnTo>
                </a:path>
              </a:pathLst>
            </a:custGeom>
          </p:spPr>
          <p:txBody>
            <a:bodyPr/>
            <a:lstStyle/>
            <a:p/>
          </p:txBody>
        </p:sp>
        <p:sp>
          <p:nvSpPr>
            <p:cNvPr id="44" name="pg44"/>
            <p:cNvSpPr/>
            <p:nvPr/>
          </p:nvSpPr>
          <p:spPr>
            <a:xfrm>
              <a:off x="8092843" y="10917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326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6607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069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8" name="pg48"/>
            <p:cNvSpPr/>
            <p:nvPr/>
          </p:nvSpPr>
          <p:spPr>
            <a:xfrm>
              <a:off x="8092843" y="16377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786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22650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059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610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Chile,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6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3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96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76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0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6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2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19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15483"/>
              <a:ext cx="249522" cy="358156"/>
            </a:xfrm>
            <a:prstGeom prst="rect">
              <a:avLst/>
            </a:prstGeom>
            <a:solidFill>
              <a:srgbClr val="1CABE2">
                <a:alpha val="100000"/>
              </a:srgbClr>
            </a:solidFill>
          </p:spPr>
          <p:txBody>
            <a:bodyPr/>
            <a:lstStyle/>
            <a:p/>
          </p:txBody>
        </p:sp>
        <p:sp>
          <p:nvSpPr>
            <p:cNvPr id="25" name="rc25"/>
            <p:cNvSpPr/>
            <p:nvPr/>
          </p:nvSpPr>
          <p:spPr>
            <a:xfrm>
              <a:off x="1573521" y="3696952"/>
              <a:ext cx="249522" cy="176687"/>
            </a:xfrm>
            <a:prstGeom prst="rect">
              <a:avLst/>
            </a:prstGeom>
            <a:solidFill>
              <a:srgbClr val="1CABE2">
                <a:alpha val="100000"/>
              </a:srgbClr>
            </a:solidFill>
          </p:spPr>
          <p:txBody>
            <a:bodyPr/>
            <a:lstStyle/>
            <a:p/>
          </p:txBody>
        </p:sp>
        <p:sp>
          <p:nvSpPr>
            <p:cNvPr id="26" name="rc26"/>
            <p:cNvSpPr/>
            <p:nvPr/>
          </p:nvSpPr>
          <p:spPr>
            <a:xfrm>
              <a:off x="1850769" y="3531111"/>
              <a:ext cx="249522" cy="342528"/>
            </a:xfrm>
            <a:prstGeom prst="rect">
              <a:avLst/>
            </a:prstGeom>
            <a:solidFill>
              <a:srgbClr val="1CABE2">
                <a:alpha val="100000"/>
              </a:srgbClr>
            </a:solidFill>
          </p:spPr>
          <p:txBody>
            <a:bodyPr/>
            <a:lstStyle/>
            <a:p/>
          </p:txBody>
        </p:sp>
        <p:sp>
          <p:nvSpPr>
            <p:cNvPr id="27" name="rc27"/>
            <p:cNvSpPr/>
            <p:nvPr/>
          </p:nvSpPr>
          <p:spPr>
            <a:xfrm>
              <a:off x="2128016" y="3537890"/>
              <a:ext cx="249522" cy="335749"/>
            </a:xfrm>
            <a:prstGeom prst="rect">
              <a:avLst/>
            </a:prstGeom>
            <a:solidFill>
              <a:srgbClr val="1CABE2">
                <a:alpha val="100000"/>
              </a:srgbClr>
            </a:solidFill>
          </p:spPr>
          <p:txBody>
            <a:bodyPr/>
            <a:lstStyle/>
            <a:p/>
          </p:txBody>
        </p:sp>
        <p:sp>
          <p:nvSpPr>
            <p:cNvPr id="28" name="rc28"/>
            <p:cNvSpPr/>
            <p:nvPr/>
          </p:nvSpPr>
          <p:spPr>
            <a:xfrm>
              <a:off x="2405264" y="2881734"/>
              <a:ext cx="249522" cy="991905"/>
            </a:xfrm>
            <a:prstGeom prst="rect">
              <a:avLst/>
            </a:prstGeom>
            <a:solidFill>
              <a:srgbClr val="1CABE2">
                <a:alpha val="100000"/>
              </a:srgbClr>
            </a:solidFill>
          </p:spPr>
          <p:txBody>
            <a:bodyPr/>
            <a:lstStyle/>
            <a:p/>
          </p:txBody>
        </p:sp>
        <p:sp>
          <p:nvSpPr>
            <p:cNvPr id="29" name="rc29"/>
            <p:cNvSpPr/>
            <p:nvPr/>
          </p:nvSpPr>
          <p:spPr>
            <a:xfrm>
              <a:off x="2682512" y="2555048"/>
              <a:ext cx="249522" cy="1318591"/>
            </a:xfrm>
            <a:prstGeom prst="rect">
              <a:avLst/>
            </a:prstGeom>
            <a:solidFill>
              <a:srgbClr val="1CABE2">
                <a:alpha val="100000"/>
              </a:srgbClr>
            </a:solidFill>
          </p:spPr>
          <p:txBody>
            <a:bodyPr/>
            <a:lstStyle/>
            <a:p/>
          </p:txBody>
        </p:sp>
        <p:sp>
          <p:nvSpPr>
            <p:cNvPr id="30" name="rc30"/>
            <p:cNvSpPr/>
            <p:nvPr/>
          </p:nvSpPr>
          <p:spPr>
            <a:xfrm>
              <a:off x="2959759" y="3055068"/>
              <a:ext cx="249522" cy="818571"/>
            </a:xfrm>
            <a:prstGeom prst="rect">
              <a:avLst/>
            </a:prstGeom>
            <a:solidFill>
              <a:srgbClr val="1CABE2">
                <a:alpha val="100000"/>
              </a:srgbClr>
            </a:solidFill>
          </p:spPr>
          <p:txBody>
            <a:bodyPr/>
            <a:lstStyle/>
            <a:p/>
          </p:txBody>
        </p:sp>
        <p:sp>
          <p:nvSpPr>
            <p:cNvPr id="31" name="rc31"/>
            <p:cNvSpPr/>
            <p:nvPr/>
          </p:nvSpPr>
          <p:spPr>
            <a:xfrm>
              <a:off x="3237007" y="3538247"/>
              <a:ext cx="249522" cy="335392"/>
            </a:xfrm>
            <a:prstGeom prst="rect">
              <a:avLst/>
            </a:prstGeom>
            <a:solidFill>
              <a:srgbClr val="1CABE2">
                <a:alpha val="100000"/>
              </a:srgbClr>
            </a:solidFill>
          </p:spPr>
          <p:txBody>
            <a:bodyPr/>
            <a:lstStyle/>
            <a:p/>
          </p:txBody>
        </p:sp>
        <p:sp>
          <p:nvSpPr>
            <p:cNvPr id="32" name="rc32"/>
            <p:cNvSpPr/>
            <p:nvPr/>
          </p:nvSpPr>
          <p:spPr>
            <a:xfrm>
              <a:off x="3514255" y="3188511"/>
              <a:ext cx="249522" cy="685128"/>
            </a:xfrm>
            <a:prstGeom prst="rect">
              <a:avLst/>
            </a:prstGeom>
            <a:solidFill>
              <a:srgbClr val="1CABE2">
                <a:alpha val="100000"/>
              </a:srgbClr>
            </a:solidFill>
          </p:spPr>
          <p:txBody>
            <a:bodyPr/>
            <a:lstStyle/>
            <a:p/>
          </p:txBody>
        </p:sp>
        <p:sp>
          <p:nvSpPr>
            <p:cNvPr id="33" name="rc33"/>
            <p:cNvSpPr/>
            <p:nvPr/>
          </p:nvSpPr>
          <p:spPr>
            <a:xfrm>
              <a:off x="3791502" y="2834922"/>
              <a:ext cx="249522" cy="1038717"/>
            </a:xfrm>
            <a:prstGeom prst="rect">
              <a:avLst/>
            </a:prstGeom>
            <a:solidFill>
              <a:srgbClr val="1CABE2">
                <a:alpha val="100000"/>
              </a:srgbClr>
            </a:solidFill>
          </p:spPr>
          <p:txBody>
            <a:bodyPr/>
            <a:lstStyle/>
            <a:p/>
          </p:txBody>
        </p:sp>
        <p:sp>
          <p:nvSpPr>
            <p:cNvPr id="34" name="rc34"/>
            <p:cNvSpPr/>
            <p:nvPr/>
          </p:nvSpPr>
          <p:spPr>
            <a:xfrm>
              <a:off x="4068750" y="2660661"/>
              <a:ext cx="249522" cy="1212978"/>
            </a:xfrm>
            <a:prstGeom prst="rect">
              <a:avLst/>
            </a:prstGeom>
            <a:solidFill>
              <a:srgbClr val="1CABE2">
                <a:alpha val="100000"/>
              </a:srgbClr>
            </a:solidFill>
          </p:spPr>
          <p:txBody>
            <a:bodyPr/>
            <a:lstStyle/>
            <a:p/>
          </p:txBody>
        </p:sp>
        <p:sp>
          <p:nvSpPr>
            <p:cNvPr id="35" name="rc35"/>
            <p:cNvSpPr/>
            <p:nvPr/>
          </p:nvSpPr>
          <p:spPr>
            <a:xfrm>
              <a:off x="4345998" y="2839204"/>
              <a:ext cx="249522" cy="1034435"/>
            </a:xfrm>
            <a:prstGeom prst="rect">
              <a:avLst/>
            </a:prstGeom>
            <a:solidFill>
              <a:srgbClr val="1CABE2">
                <a:alpha val="100000"/>
              </a:srgbClr>
            </a:solidFill>
          </p:spPr>
          <p:txBody>
            <a:bodyPr/>
            <a:lstStyle/>
            <a:p/>
          </p:txBody>
        </p:sp>
        <p:sp>
          <p:nvSpPr>
            <p:cNvPr id="36" name="rc36"/>
            <p:cNvSpPr/>
            <p:nvPr/>
          </p:nvSpPr>
          <p:spPr>
            <a:xfrm>
              <a:off x="4623245" y="2162710"/>
              <a:ext cx="249522" cy="1710929"/>
            </a:xfrm>
            <a:prstGeom prst="rect">
              <a:avLst/>
            </a:prstGeom>
            <a:solidFill>
              <a:srgbClr val="1CABE2">
                <a:alpha val="100000"/>
              </a:srgbClr>
            </a:solidFill>
          </p:spPr>
          <p:txBody>
            <a:bodyPr/>
            <a:lstStyle/>
            <a:p/>
          </p:txBody>
        </p:sp>
        <p:sp>
          <p:nvSpPr>
            <p:cNvPr id="37" name="rc37"/>
            <p:cNvSpPr/>
            <p:nvPr/>
          </p:nvSpPr>
          <p:spPr>
            <a:xfrm>
              <a:off x="4900493" y="2507022"/>
              <a:ext cx="249522" cy="1366617"/>
            </a:xfrm>
            <a:prstGeom prst="rect">
              <a:avLst/>
            </a:prstGeom>
            <a:solidFill>
              <a:srgbClr val="1CABE2">
                <a:alpha val="100000"/>
              </a:srgbClr>
            </a:solidFill>
          </p:spPr>
          <p:txBody>
            <a:bodyPr/>
            <a:lstStyle/>
            <a:p/>
          </p:txBody>
        </p:sp>
        <p:sp>
          <p:nvSpPr>
            <p:cNvPr id="38" name="rc38"/>
            <p:cNvSpPr/>
            <p:nvPr/>
          </p:nvSpPr>
          <p:spPr>
            <a:xfrm>
              <a:off x="5177741" y="3702946"/>
              <a:ext cx="249522" cy="170693"/>
            </a:xfrm>
            <a:prstGeom prst="rect">
              <a:avLst/>
            </a:prstGeom>
            <a:solidFill>
              <a:srgbClr val="1CABE2">
                <a:alpha val="100000"/>
              </a:srgbClr>
            </a:solidFill>
          </p:spPr>
          <p:txBody>
            <a:bodyPr/>
            <a:lstStyle/>
            <a:p/>
          </p:txBody>
        </p:sp>
        <p:sp>
          <p:nvSpPr>
            <p:cNvPr id="39" name="rc39"/>
            <p:cNvSpPr/>
            <p:nvPr/>
          </p:nvSpPr>
          <p:spPr>
            <a:xfrm>
              <a:off x="5454988" y="3368838"/>
              <a:ext cx="249522" cy="504801"/>
            </a:xfrm>
            <a:prstGeom prst="rect">
              <a:avLst/>
            </a:prstGeom>
            <a:solidFill>
              <a:srgbClr val="1CABE2">
                <a:alpha val="100000"/>
              </a:srgbClr>
            </a:solidFill>
          </p:spPr>
          <p:txBody>
            <a:bodyPr/>
            <a:lstStyle/>
            <a:p/>
          </p:txBody>
        </p:sp>
        <p:sp>
          <p:nvSpPr>
            <p:cNvPr id="40" name="rc40"/>
            <p:cNvSpPr/>
            <p:nvPr/>
          </p:nvSpPr>
          <p:spPr>
            <a:xfrm>
              <a:off x="5732236" y="3709297"/>
              <a:ext cx="249522" cy="164342"/>
            </a:xfrm>
            <a:prstGeom prst="rect">
              <a:avLst/>
            </a:prstGeom>
            <a:solidFill>
              <a:srgbClr val="1CABE2">
                <a:alpha val="100000"/>
              </a:srgbClr>
            </a:solidFill>
          </p:spPr>
          <p:txBody>
            <a:bodyPr/>
            <a:lstStyle/>
            <a:p/>
          </p:txBody>
        </p:sp>
        <p:sp>
          <p:nvSpPr>
            <p:cNvPr id="41" name="rc41"/>
            <p:cNvSpPr/>
            <p:nvPr/>
          </p:nvSpPr>
          <p:spPr>
            <a:xfrm>
              <a:off x="6009484" y="3563865"/>
              <a:ext cx="249522" cy="309774"/>
            </a:xfrm>
            <a:prstGeom prst="rect">
              <a:avLst/>
            </a:prstGeom>
            <a:solidFill>
              <a:srgbClr val="1CABE2">
                <a:alpha val="100000"/>
              </a:srgbClr>
            </a:solidFill>
          </p:spPr>
          <p:txBody>
            <a:bodyPr/>
            <a:lstStyle/>
            <a:p/>
          </p:txBody>
        </p:sp>
        <p:sp>
          <p:nvSpPr>
            <p:cNvPr id="42" name="rc42"/>
            <p:cNvSpPr/>
            <p:nvPr/>
          </p:nvSpPr>
          <p:spPr>
            <a:xfrm>
              <a:off x="6286731" y="3716790"/>
              <a:ext cx="249522" cy="156849"/>
            </a:xfrm>
            <a:prstGeom prst="rect">
              <a:avLst/>
            </a:prstGeom>
            <a:solidFill>
              <a:srgbClr val="1CABE2">
                <a:alpha val="100000"/>
              </a:srgbClr>
            </a:solidFill>
          </p:spPr>
          <p:txBody>
            <a:bodyPr/>
            <a:lstStyle/>
            <a:p/>
          </p:txBody>
        </p:sp>
        <p:sp>
          <p:nvSpPr>
            <p:cNvPr id="43" name="rc43"/>
            <p:cNvSpPr/>
            <p:nvPr/>
          </p:nvSpPr>
          <p:spPr>
            <a:xfrm>
              <a:off x="6563979" y="3724497"/>
              <a:ext cx="249522" cy="149142"/>
            </a:xfrm>
            <a:prstGeom prst="rect">
              <a:avLst/>
            </a:prstGeom>
            <a:solidFill>
              <a:srgbClr val="1CABE2">
                <a:alpha val="100000"/>
              </a:srgbClr>
            </a:solidFill>
          </p:spPr>
          <p:txBody>
            <a:bodyPr/>
            <a:lstStyle/>
            <a:p/>
          </p:txBody>
        </p:sp>
        <p:sp>
          <p:nvSpPr>
            <p:cNvPr id="44" name="rc44"/>
            <p:cNvSpPr/>
            <p:nvPr/>
          </p:nvSpPr>
          <p:spPr>
            <a:xfrm>
              <a:off x="6841227" y="3595692"/>
              <a:ext cx="249522" cy="277947"/>
            </a:xfrm>
            <a:prstGeom prst="rect">
              <a:avLst/>
            </a:prstGeom>
            <a:solidFill>
              <a:srgbClr val="1CABE2">
                <a:alpha val="100000"/>
              </a:srgbClr>
            </a:solidFill>
          </p:spPr>
          <p:txBody>
            <a:bodyPr/>
            <a:lstStyle/>
            <a:p/>
          </p:txBody>
        </p:sp>
        <p:sp>
          <p:nvSpPr>
            <p:cNvPr id="45" name="rc45"/>
            <p:cNvSpPr/>
            <p:nvPr/>
          </p:nvSpPr>
          <p:spPr>
            <a:xfrm>
              <a:off x="7118474" y="3748189"/>
              <a:ext cx="249522" cy="125451"/>
            </a:xfrm>
            <a:prstGeom prst="rect">
              <a:avLst/>
            </a:prstGeom>
            <a:solidFill>
              <a:srgbClr val="1CABE2">
                <a:alpha val="100000"/>
              </a:srgbClr>
            </a:solidFill>
          </p:spPr>
          <p:txBody>
            <a:bodyPr/>
            <a:lstStyle/>
            <a:p/>
          </p:txBody>
        </p:sp>
        <p:sp>
          <p:nvSpPr>
            <p:cNvPr id="46" name="rc46"/>
            <p:cNvSpPr/>
            <p:nvPr/>
          </p:nvSpPr>
          <p:spPr>
            <a:xfrm>
              <a:off x="7395722" y="3739197"/>
              <a:ext cx="249522" cy="134442"/>
            </a:xfrm>
            <a:prstGeom prst="rect">
              <a:avLst/>
            </a:prstGeom>
            <a:solidFill>
              <a:srgbClr val="1CABE2">
                <a:alpha val="100000"/>
              </a:srgbClr>
            </a:solidFill>
          </p:spPr>
          <p:txBody>
            <a:bodyPr/>
            <a:lstStyle/>
            <a:p/>
          </p:txBody>
        </p:sp>
        <p:sp>
          <p:nvSpPr>
            <p:cNvPr id="47" name="rc47"/>
            <p:cNvSpPr/>
            <p:nvPr/>
          </p:nvSpPr>
          <p:spPr>
            <a:xfrm>
              <a:off x="7672970" y="3748331"/>
              <a:ext cx="249522" cy="125308"/>
            </a:xfrm>
            <a:prstGeom prst="rect">
              <a:avLst/>
            </a:prstGeom>
            <a:solidFill>
              <a:srgbClr val="1CABE2">
                <a:alpha val="100000"/>
              </a:srgbClr>
            </a:solidFill>
          </p:spPr>
          <p:txBody>
            <a:bodyPr/>
            <a:lstStyle/>
            <a:p/>
          </p:txBody>
        </p:sp>
        <p:sp>
          <p:nvSpPr>
            <p:cNvPr id="48" name="rc48"/>
            <p:cNvSpPr/>
            <p:nvPr/>
          </p:nvSpPr>
          <p:spPr>
            <a:xfrm>
              <a:off x="7950217" y="3628732"/>
              <a:ext cx="249522" cy="244907"/>
            </a:xfrm>
            <a:prstGeom prst="rect">
              <a:avLst/>
            </a:prstGeom>
            <a:solidFill>
              <a:srgbClr val="1CABE2">
                <a:alpha val="100000"/>
              </a:srgbClr>
            </a:solidFill>
          </p:spPr>
          <p:txBody>
            <a:bodyPr/>
            <a:lstStyle/>
            <a:p/>
          </p:txBody>
        </p:sp>
        <p:sp>
          <p:nvSpPr>
            <p:cNvPr id="49" name="rc49"/>
            <p:cNvSpPr/>
            <p:nvPr/>
          </p:nvSpPr>
          <p:spPr>
            <a:xfrm>
              <a:off x="1296273" y="2261972"/>
              <a:ext cx="249522" cy="1253511"/>
            </a:xfrm>
            <a:prstGeom prst="rect">
              <a:avLst/>
            </a:prstGeom>
            <a:solidFill>
              <a:srgbClr val="B3B3B3">
                <a:alpha val="100000"/>
              </a:srgbClr>
            </a:solidFill>
          </p:spPr>
          <p:txBody>
            <a:bodyPr/>
            <a:lstStyle/>
            <a:p/>
          </p:txBody>
        </p:sp>
        <p:sp>
          <p:nvSpPr>
            <p:cNvPr id="50" name="rc50"/>
            <p:cNvSpPr/>
            <p:nvPr/>
          </p:nvSpPr>
          <p:spPr>
            <a:xfrm>
              <a:off x="1573521" y="3343505"/>
              <a:ext cx="249522" cy="353446"/>
            </a:xfrm>
            <a:prstGeom prst="rect">
              <a:avLst/>
            </a:prstGeom>
            <a:solidFill>
              <a:srgbClr val="B3B3B3">
                <a:alpha val="100000"/>
              </a:srgbClr>
            </a:solidFill>
          </p:spPr>
          <p:txBody>
            <a:bodyPr/>
            <a:lstStyle/>
            <a:p/>
          </p:txBody>
        </p:sp>
        <p:sp>
          <p:nvSpPr>
            <p:cNvPr id="51" name="rc51"/>
            <p:cNvSpPr/>
            <p:nvPr/>
          </p:nvSpPr>
          <p:spPr>
            <a:xfrm>
              <a:off x="1850769" y="3359847"/>
              <a:ext cx="249522" cy="171264"/>
            </a:xfrm>
            <a:prstGeom prst="rect">
              <a:avLst/>
            </a:prstGeom>
            <a:solidFill>
              <a:srgbClr val="B3B3B3">
                <a:alpha val="100000"/>
              </a:srgbClr>
            </a:solidFill>
          </p:spPr>
          <p:txBody>
            <a:bodyPr/>
            <a:lstStyle/>
            <a:p/>
          </p:txBody>
        </p:sp>
        <p:sp>
          <p:nvSpPr>
            <p:cNvPr id="52" name="rc52"/>
            <p:cNvSpPr/>
            <p:nvPr/>
          </p:nvSpPr>
          <p:spPr>
            <a:xfrm>
              <a:off x="2128016" y="3202141"/>
              <a:ext cx="249522" cy="335749"/>
            </a:xfrm>
            <a:prstGeom prst="rect">
              <a:avLst/>
            </a:prstGeom>
            <a:solidFill>
              <a:srgbClr val="B3B3B3">
                <a:alpha val="100000"/>
              </a:srgbClr>
            </a:solidFill>
          </p:spPr>
          <p:txBody>
            <a:bodyPr/>
            <a:lstStyle/>
            <a:p/>
          </p:txBody>
        </p:sp>
        <p:sp>
          <p:nvSpPr>
            <p:cNvPr id="53" name="rc53"/>
            <p:cNvSpPr/>
            <p:nvPr/>
          </p:nvSpPr>
          <p:spPr>
            <a:xfrm>
              <a:off x="2405264" y="2716464"/>
              <a:ext cx="249522" cy="165269"/>
            </a:xfrm>
            <a:prstGeom prst="rect">
              <a:avLst/>
            </a:prstGeom>
            <a:solidFill>
              <a:srgbClr val="B3B3B3">
                <a:alpha val="100000"/>
              </a:srgbClr>
            </a:solidFill>
          </p:spPr>
          <p:txBody>
            <a:bodyPr/>
            <a:lstStyle/>
            <a:p/>
          </p:txBody>
        </p:sp>
        <p:sp>
          <p:nvSpPr>
            <p:cNvPr id="54" name="rc54"/>
            <p:cNvSpPr/>
            <p:nvPr/>
          </p:nvSpPr>
          <p:spPr>
            <a:xfrm>
              <a:off x="2682512" y="2390277"/>
              <a:ext cx="249522" cy="164770"/>
            </a:xfrm>
            <a:prstGeom prst="rect">
              <a:avLst/>
            </a:prstGeom>
            <a:solidFill>
              <a:srgbClr val="B3B3B3">
                <a:alpha val="100000"/>
              </a:srgbClr>
            </a:solidFill>
          </p:spPr>
          <p:txBody>
            <a:bodyPr/>
            <a:lstStyle/>
            <a:p/>
          </p:txBody>
        </p:sp>
        <p:sp>
          <p:nvSpPr>
            <p:cNvPr id="55" name="rc55"/>
            <p:cNvSpPr/>
            <p:nvPr/>
          </p:nvSpPr>
          <p:spPr>
            <a:xfrm>
              <a:off x="2959759" y="2891368"/>
              <a:ext cx="249522" cy="163700"/>
            </a:xfrm>
            <a:prstGeom prst="rect">
              <a:avLst/>
            </a:prstGeom>
            <a:solidFill>
              <a:srgbClr val="B3B3B3">
                <a:alpha val="100000"/>
              </a:srgbClr>
            </a:solidFill>
          </p:spPr>
          <p:txBody>
            <a:bodyPr/>
            <a:lstStyle/>
            <a:p/>
          </p:txBody>
        </p:sp>
        <p:sp>
          <p:nvSpPr>
            <p:cNvPr id="56" name="rc56"/>
            <p:cNvSpPr/>
            <p:nvPr/>
          </p:nvSpPr>
          <p:spPr>
            <a:xfrm>
              <a:off x="3237007" y="3202855"/>
              <a:ext cx="249522" cy="335392"/>
            </a:xfrm>
            <a:prstGeom prst="rect">
              <a:avLst/>
            </a:prstGeom>
            <a:solidFill>
              <a:srgbClr val="B3B3B3">
                <a:alpha val="100000"/>
              </a:srgbClr>
            </a:solidFill>
          </p:spPr>
          <p:txBody>
            <a:bodyPr/>
            <a:lstStyle/>
            <a:p/>
          </p:txBody>
        </p:sp>
        <p:sp>
          <p:nvSpPr>
            <p:cNvPr id="57" name="rc57"/>
            <p:cNvSpPr/>
            <p:nvPr/>
          </p:nvSpPr>
          <p:spPr>
            <a:xfrm>
              <a:off x="3514255" y="3017247"/>
              <a:ext cx="249522" cy="171264"/>
            </a:xfrm>
            <a:prstGeom prst="rect">
              <a:avLst/>
            </a:prstGeom>
            <a:solidFill>
              <a:srgbClr val="B3B3B3">
                <a:alpha val="100000"/>
              </a:srgbClr>
            </a:solidFill>
          </p:spPr>
          <p:txBody>
            <a:bodyPr/>
            <a:lstStyle/>
            <a:p/>
          </p:txBody>
        </p:sp>
        <p:sp>
          <p:nvSpPr>
            <p:cNvPr id="58" name="rc58"/>
            <p:cNvSpPr/>
            <p:nvPr/>
          </p:nvSpPr>
          <p:spPr>
            <a:xfrm>
              <a:off x="3791502" y="2834922"/>
              <a:ext cx="249522" cy="0"/>
            </a:xfrm>
            <a:prstGeom prst="rect">
              <a:avLst/>
            </a:prstGeom>
            <a:solidFill>
              <a:srgbClr val="B3B3B3">
                <a:alpha val="100000"/>
              </a:srgbClr>
            </a:solidFill>
          </p:spPr>
          <p:txBody>
            <a:bodyPr/>
            <a:lstStyle/>
            <a:p/>
          </p:txBody>
        </p:sp>
        <p:sp>
          <p:nvSpPr>
            <p:cNvPr id="59" name="rc59"/>
            <p:cNvSpPr/>
            <p:nvPr/>
          </p:nvSpPr>
          <p:spPr>
            <a:xfrm>
              <a:off x="4068750" y="2487398"/>
              <a:ext cx="249522" cy="173262"/>
            </a:xfrm>
            <a:prstGeom prst="rect">
              <a:avLst/>
            </a:prstGeom>
            <a:solidFill>
              <a:srgbClr val="B3B3B3">
                <a:alpha val="100000"/>
              </a:srgbClr>
            </a:solidFill>
          </p:spPr>
          <p:txBody>
            <a:bodyPr/>
            <a:lstStyle/>
            <a:p/>
          </p:txBody>
        </p:sp>
        <p:sp>
          <p:nvSpPr>
            <p:cNvPr id="60" name="rc60"/>
            <p:cNvSpPr/>
            <p:nvPr/>
          </p:nvSpPr>
          <p:spPr>
            <a:xfrm>
              <a:off x="4345998" y="2839204"/>
              <a:ext cx="249522" cy="0"/>
            </a:xfrm>
            <a:prstGeom prst="rect">
              <a:avLst/>
            </a:prstGeom>
            <a:solidFill>
              <a:srgbClr val="B3B3B3">
                <a:alpha val="100000"/>
              </a:srgbClr>
            </a:solidFill>
          </p:spPr>
          <p:txBody>
            <a:bodyPr/>
            <a:lstStyle/>
            <a:p/>
          </p:txBody>
        </p:sp>
        <p:sp>
          <p:nvSpPr>
            <p:cNvPr id="61" name="rc61"/>
            <p:cNvSpPr/>
            <p:nvPr/>
          </p:nvSpPr>
          <p:spPr>
            <a:xfrm>
              <a:off x="4623245" y="2162710"/>
              <a:ext cx="249522" cy="0"/>
            </a:xfrm>
            <a:prstGeom prst="rect">
              <a:avLst/>
            </a:prstGeom>
            <a:solidFill>
              <a:srgbClr val="B3B3B3">
                <a:alpha val="100000"/>
              </a:srgbClr>
            </a:solidFill>
          </p:spPr>
          <p:txBody>
            <a:bodyPr/>
            <a:lstStyle/>
            <a:p/>
          </p:txBody>
        </p:sp>
        <p:sp>
          <p:nvSpPr>
            <p:cNvPr id="62" name="rc62"/>
            <p:cNvSpPr/>
            <p:nvPr/>
          </p:nvSpPr>
          <p:spPr>
            <a:xfrm>
              <a:off x="4900493" y="2336258"/>
              <a:ext cx="249522" cy="170764"/>
            </a:xfrm>
            <a:prstGeom prst="rect">
              <a:avLst/>
            </a:prstGeom>
            <a:solidFill>
              <a:srgbClr val="B3B3B3">
                <a:alpha val="100000"/>
              </a:srgbClr>
            </a:solidFill>
          </p:spPr>
          <p:txBody>
            <a:bodyPr/>
            <a:lstStyle/>
            <a:p/>
          </p:txBody>
        </p:sp>
        <p:sp>
          <p:nvSpPr>
            <p:cNvPr id="63" name="rc63"/>
            <p:cNvSpPr/>
            <p:nvPr/>
          </p:nvSpPr>
          <p:spPr>
            <a:xfrm>
              <a:off x="5177741" y="3020244"/>
              <a:ext cx="249522" cy="682702"/>
            </a:xfrm>
            <a:prstGeom prst="rect">
              <a:avLst/>
            </a:prstGeom>
            <a:solidFill>
              <a:srgbClr val="B3B3B3">
                <a:alpha val="100000"/>
              </a:srgbClr>
            </a:solidFill>
          </p:spPr>
          <p:txBody>
            <a:bodyPr/>
            <a:lstStyle/>
            <a:p/>
          </p:txBody>
        </p:sp>
        <p:sp>
          <p:nvSpPr>
            <p:cNvPr id="64" name="rc64"/>
            <p:cNvSpPr/>
            <p:nvPr/>
          </p:nvSpPr>
          <p:spPr>
            <a:xfrm>
              <a:off x="5454988" y="3200500"/>
              <a:ext cx="249522" cy="168338"/>
            </a:xfrm>
            <a:prstGeom prst="rect">
              <a:avLst/>
            </a:prstGeom>
            <a:solidFill>
              <a:srgbClr val="B3B3B3">
                <a:alpha val="100000"/>
              </a:srgbClr>
            </a:solidFill>
          </p:spPr>
          <p:txBody>
            <a:bodyPr/>
            <a:lstStyle/>
            <a:p/>
          </p:txBody>
        </p:sp>
        <p:sp>
          <p:nvSpPr>
            <p:cNvPr id="65" name="rc65"/>
            <p:cNvSpPr/>
            <p:nvPr/>
          </p:nvSpPr>
          <p:spPr>
            <a:xfrm>
              <a:off x="5732236" y="3051857"/>
              <a:ext cx="249522" cy="657440"/>
            </a:xfrm>
            <a:prstGeom prst="rect">
              <a:avLst/>
            </a:prstGeom>
            <a:solidFill>
              <a:srgbClr val="B3B3B3">
                <a:alpha val="100000"/>
              </a:srgbClr>
            </a:solidFill>
          </p:spPr>
          <p:txBody>
            <a:bodyPr/>
            <a:lstStyle/>
            <a:p/>
          </p:txBody>
        </p:sp>
        <p:sp>
          <p:nvSpPr>
            <p:cNvPr id="66" name="rc66"/>
            <p:cNvSpPr/>
            <p:nvPr/>
          </p:nvSpPr>
          <p:spPr>
            <a:xfrm>
              <a:off x="6009484" y="2789466"/>
              <a:ext cx="249522" cy="774399"/>
            </a:xfrm>
            <a:prstGeom prst="rect">
              <a:avLst/>
            </a:prstGeom>
            <a:solidFill>
              <a:srgbClr val="B3B3B3">
                <a:alpha val="100000"/>
              </a:srgbClr>
            </a:solidFill>
          </p:spPr>
          <p:txBody>
            <a:bodyPr/>
            <a:lstStyle/>
            <a:p/>
          </p:txBody>
        </p:sp>
        <p:sp>
          <p:nvSpPr>
            <p:cNvPr id="67" name="rc67"/>
            <p:cNvSpPr/>
            <p:nvPr/>
          </p:nvSpPr>
          <p:spPr>
            <a:xfrm>
              <a:off x="6286731" y="3089321"/>
              <a:ext cx="249522" cy="627469"/>
            </a:xfrm>
            <a:prstGeom prst="rect">
              <a:avLst/>
            </a:prstGeom>
            <a:solidFill>
              <a:srgbClr val="B3B3B3">
                <a:alpha val="100000"/>
              </a:srgbClr>
            </a:solidFill>
          </p:spPr>
          <p:txBody>
            <a:bodyPr/>
            <a:lstStyle/>
            <a:p/>
          </p:txBody>
        </p:sp>
        <p:sp>
          <p:nvSpPr>
            <p:cNvPr id="68" name="rc68"/>
            <p:cNvSpPr/>
            <p:nvPr/>
          </p:nvSpPr>
          <p:spPr>
            <a:xfrm>
              <a:off x="6563979" y="3277141"/>
              <a:ext cx="249522" cy="447356"/>
            </a:xfrm>
            <a:prstGeom prst="rect">
              <a:avLst/>
            </a:prstGeom>
            <a:solidFill>
              <a:srgbClr val="B3B3B3">
                <a:alpha val="100000"/>
              </a:srgbClr>
            </a:solidFill>
          </p:spPr>
          <p:txBody>
            <a:bodyPr/>
            <a:lstStyle/>
            <a:p/>
          </p:txBody>
        </p:sp>
        <p:sp>
          <p:nvSpPr>
            <p:cNvPr id="69" name="rc69"/>
            <p:cNvSpPr/>
            <p:nvPr/>
          </p:nvSpPr>
          <p:spPr>
            <a:xfrm>
              <a:off x="6841227" y="2900859"/>
              <a:ext cx="249522" cy="694833"/>
            </a:xfrm>
            <a:prstGeom prst="rect">
              <a:avLst/>
            </a:prstGeom>
            <a:solidFill>
              <a:srgbClr val="B3B3B3">
                <a:alpha val="100000"/>
              </a:srgbClr>
            </a:solidFill>
          </p:spPr>
          <p:txBody>
            <a:bodyPr/>
            <a:lstStyle/>
            <a:p/>
          </p:txBody>
        </p:sp>
        <p:sp>
          <p:nvSpPr>
            <p:cNvPr id="70" name="rc70"/>
            <p:cNvSpPr/>
            <p:nvPr/>
          </p:nvSpPr>
          <p:spPr>
            <a:xfrm>
              <a:off x="7118474" y="3246527"/>
              <a:ext cx="249522" cy="501661"/>
            </a:xfrm>
            <a:prstGeom prst="rect">
              <a:avLst/>
            </a:prstGeom>
            <a:solidFill>
              <a:srgbClr val="B3B3B3">
                <a:alpha val="100000"/>
              </a:srgbClr>
            </a:solidFill>
          </p:spPr>
          <p:txBody>
            <a:bodyPr/>
            <a:lstStyle/>
            <a:p/>
          </p:txBody>
        </p:sp>
        <p:sp>
          <p:nvSpPr>
            <p:cNvPr id="71" name="rc71"/>
            <p:cNvSpPr/>
            <p:nvPr/>
          </p:nvSpPr>
          <p:spPr>
            <a:xfrm>
              <a:off x="7395722" y="3335870"/>
              <a:ext cx="249522" cy="403327"/>
            </a:xfrm>
            <a:prstGeom prst="rect">
              <a:avLst/>
            </a:prstGeom>
            <a:solidFill>
              <a:srgbClr val="B3B3B3">
                <a:alpha val="100000"/>
              </a:srgbClr>
            </a:solidFill>
          </p:spPr>
          <p:txBody>
            <a:bodyPr/>
            <a:lstStyle/>
            <a:p/>
          </p:txBody>
        </p:sp>
        <p:sp>
          <p:nvSpPr>
            <p:cNvPr id="72" name="rc72"/>
            <p:cNvSpPr/>
            <p:nvPr/>
          </p:nvSpPr>
          <p:spPr>
            <a:xfrm>
              <a:off x="7672970" y="3372478"/>
              <a:ext cx="249522" cy="375853"/>
            </a:xfrm>
            <a:prstGeom prst="rect">
              <a:avLst/>
            </a:prstGeom>
            <a:solidFill>
              <a:srgbClr val="B3B3B3">
                <a:alpha val="100000"/>
              </a:srgbClr>
            </a:solidFill>
          </p:spPr>
          <p:txBody>
            <a:bodyPr/>
            <a:lstStyle/>
            <a:p/>
          </p:txBody>
        </p:sp>
        <p:sp>
          <p:nvSpPr>
            <p:cNvPr id="73" name="rc73"/>
            <p:cNvSpPr/>
            <p:nvPr/>
          </p:nvSpPr>
          <p:spPr>
            <a:xfrm>
              <a:off x="7950217" y="3261441"/>
              <a:ext cx="249522" cy="367290"/>
            </a:xfrm>
            <a:prstGeom prst="rect">
              <a:avLst/>
            </a:prstGeom>
            <a:solidFill>
              <a:srgbClr val="B3B3B3">
                <a:alpha val="100000"/>
              </a:srgbClr>
            </a:solidFill>
          </p:spPr>
          <p:txBody>
            <a:bodyPr/>
            <a:lstStyle/>
            <a:p/>
          </p:txBody>
        </p:sp>
        <p:sp>
          <p:nvSpPr>
            <p:cNvPr id="74" name="pl74"/>
            <p:cNvSpPr/>
            <p:nvPr/>
          </p:nvSpPr>
          <p:spPr>
            <a:xfrm>
              <a:off x="1421035" y="1050606"/>
              <a:ext cx="6653943" cy="256639"/>
            </a:xfrm>
            <a:custGeom>
              <a:avLst/>
              <a:pathLst>
                <a:path w="6653943" h="256639">
                  <a:moveTo>
                    <a:pt x="0" y="28515"/>
                  </a:moveTo>
                  <a:lnTo>
                    <a:pt x="277247" y="0"/>
                  </a:lnTo>
                  <a:lnTo>
                    <a:pt x="554495" y="28515"/>
                  </a:lnTo>
                  <a:lnTo>
                    <a:pt x="831742" y="28515"/>
                  </a:lnTo>
                  <a:lnTo>
                    <a:pt x="1108990" y="142577"/>
                  </a:lnTo>
                  <a:lnTo>
                    <a:pt x="1386238" y="199608"/>
                  </a:lnTo>
                  <a:lnTo>
                    <a:pt x="1663485" y="114061"/>
                  </a:lnTo>
                  <a:lnTo>
                    <a:pt x="1940733" y="28515"/>
                  </a:lnTo>
                  <a:lnTo>
                    <a:pt x="2217981" y="85546"/>
                  </a:lnTo>
                  <a:lnTo>
                    <a:pt x="2495228" y="142577"/>
                  </a:lnTo>
                  <a:lnTo>
                    <a:pt x="2772476" y="171092"/>
                  </a:lnTo>
                  <a:lnTo>
                    <a:pt x="3049724" y="142577"/>
                  </a:lnTo>
                  <a:lnTo>
                    <a:pt x="3326971" y="256639"/>
                  </a:lnTo>
                  <a:lnTo>
                    <a:pt x="3604219" y="199608"/>
                  </a:lnTo>
                  <a:lnTo>
                    <a:pt x="3881467" y="0"/>
                  </a:lnTo>
                  <a:lnTo>
                    <a:pt x="4158714" y="57030"/>
                  </a:lnTo>
                  <a:lnTo>
                    <a:pt x="4435962" y="0"/>
                  </a:lnTo>
                  <a:lnTo>
                    <a:pt x="4713210" y="28515"/>
                  </a:lnTo>
                  <a:lnTo>
                    <a:pt x="4990457" y="0"/>
                  </a:lnTo>
                  <a:lnTo>
                    <a:pt x="5267705" y="0"/>
                  </a:lnTo>
                  <a:lnTo>
                    <a:pt x="5544953" y="28515"/>
                  </a:lnTo>
                  <a:lnTo>
                    <a:pt x="5822200" y="0"/>
                  </a:lnTo>
                  <a:lnTo>
                    <a:pt x="6099448" y="0"/>
                  </a:lnTo>
                  <a:lnTo>
                    <a:pt x="6376696" y="0"/>
                  </a:lnTo>
                  <a:lnTo>
                    <a:pt x="6653943" y="28515"/>
                  </a:lnTo>
                </a:path>
              </a:pathLst>
            </a:custGeom>
            <a:ln w="27101" cap="flat">
              <a:solidFill>
                <a:srgbClr val="0058AB">
                  <a:alpha val="50196"/>
                </a:srgbClr>
              </a:solidFill>
              <a:prstDash val="solid"/>
              <a:round/>
            </a:ln>
          </p:spPr>
          <p:txBody>
            <a:bodyPr/>
            <a:lstStyle/>
            <a:p/>
          </p:txBody>
        </p:sp>
        <p:sp>
          <p:nvSpPr>
            <p:cNvPr id="75" name="pl75"/>
            <p:cNvSpPr/>
            <p:nvPr/>
          </p:nvSpPr>
          <p:spPr>
            <a:xfrm>
              <a:off x="1421035" y="1107637"/>
              <a:ext cx="6653943" cy="199608"/>
            </a:xfrm>
            <a:custGeom>
              <a:avLst/>
              <a:pathLst>
                <a:path w="6653943" h="199608">
                  <a:moveTo>
                    <a:pt x="0" y="171092"/>
                  </a:moveTo>
                  <a:lnTo>
                    <a:pt x="277247" y="0"/>
                  </a:lnTo>
                  <a:lnTo>
                    <a:pt x="554495" y="0"/>
                  </a:lnTo>
                  <a:lnTo>
                    <a:pt x="831742" y="28515"/>
                  </a:lnTo>
                  <a:lnTo>
                    <a:pt x="1108990" y="114061"/>
                  </a:lnTo>
                  <a:lnTo>
                    <a:pt x="1386238" y="171092"/>
                  </a:lnTo>
                  <a:lnTo>
                    <a:pt x="1663485" y="85546"/>
                  </a:lnTo>
                  <a:lnTo>
                    <a:pt x="1940733" y="28515"/>
                  </a:lnTo>
                  <a:lnTo>
                    <a:pt x="2217981" y="57030"/>
                  </a:lnTo>
                  <a:lnTo>
                    <a:pt x="2495228" y="85546"/>
                  </a:lnTo>
                  <a:lnTo>
                    <a:pt x="2772476" y="142577"/>
                  </a:lnTo>
                  <a:lnTo>
                    <a:pt x="3049724" y="85546"/>
                  </a:lnTo>
                  <a:lnTo>
                    <a:pt x="3326971" y="199608"/>
                  </a:lnTo>
                  <a:lnTo>
                    <a:pt x="3604219" y="171092"/>
                  </a:lnTo>
                  <a:lnTo>
                    <a:pt x="3881467" y="57030"/>
                  </a:lnTo>
                  <a:lnTo>
                    <a:pt x="4158714" y="28515"/>
                  </a:lnTo>
                  <a:lnTo>
                    <a:pt x="4435962" y="57030"/>
                  </a:lnTo>
                  <a:lnTo>
                    <a:pt x="4713210" y="114061"/>
                  </a:lnTo>
                  <a:lnTo>
                    <a:pt x="4990457" y="57030"/>
                  </a:lnTo>
                  <a:lnTo>
                    <a:pt x="5267705" y="28515"/>
                  </a:lnTo>
                  <a:lnTo>
                    <a:pt x="5544953" y="114061"/>
                  </a:lnTo>
                  <a:lnTo>
                    <a:pt x="5822200" y="57030"/>
                  </a:lnTo>
                  <a:lnTo>
                    <a:pt x="6099448" y="28515"/>
                  </a:lnTo>
                  <a:lnTo>
                    <a:pt x="6376696" y="28515"/>
                  </a:lnTo>
                  <a:lnTo>
                    <a:pt x="6653943" y="57030"/>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46019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8014689"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8" name="tx88"/>
            <p:cNvSpPr/>
            <p:nvPr/>
          </p:nvSpPr>
          <p:spPr>
            <a:xfrm>
              <a:off x="1390890" y="36554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2701779" y="31739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90" name="tx90"/>
            <p:cNvSpPr/>
            <p:nvPr/>
          </p:nvSpPr>
          <p:spPr>
            <a:xfrm>
              <a:off x="4133222" y="32280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5504401" y="35821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2" name="tx92"/>
            <p:cNvSpPr/>
            <p:nvPr/>
          </p:nvSpPr>
          <p:spPr>
            <a:xfrm>
              <a:off x="6613391" y="37599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3" name="tx93"/>
            <p:cNvSpPr/>
            <p:nvPr/>
          </p:nvSpPr>
          <p:spPr>
            <a:xfrm>
              <a:off x="6890639" y="36941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7167887" y="37704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7445134" y="37659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6" name="tx96"/>
            <p:cNvSpPr/>
            <p:nvPr/>
          </p:nvSpPr>
          <p:spPr>
            <a:xfrm>
              <a:off x="7722382" y="37705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999630" y="37106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1315541" y="28482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9" name="tx99"/>
            <p:cNvSpPr/>
            <p:nvPr/>
          </p:nvSpPr>
          <p:spPr>
            <a:xfrm>
              <a:off x="2731924" y="24321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0" name="tx100"/>
            <p:cNvSpPr/>
            <p:nvPr/>
          </p:nvSpPr>
          <p:spPr>
            <a:xfrm>
              <a:off x="4118163" y="25349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5504401" y="32455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6613391" y="34603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3" name="tx103"/>
            <p:cNvSpPr/>
            <p:nvPr/>
          </p:nvSpPr>
          <p:spPr>
            <a:xfrm>
              <a:off x="6890639" y="32078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4" name="tx104"/>
            <p:cNvSpPr/>
            <p:nvPr/>
          </p:nvSpPr>
          <p:spPr>
            <a:xfrm>
              <a:off x="7213091" y="34595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7445134" y="34984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6" name="tx106"/>
            <p:cNvSpPr/>
            <p:nvPr/>
          </p:nvSpPr>
          <p:spPr>
            <a:xfrm>
              <a:off x="7722382" y="35199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7" name="tx107"/>
            <p:cNvSpPr/>
            <p:nvPr/>
          </p:nvSpPr>
          <p:spPr>
            <a:xfrm>
              <a:off x="7999630" y="3404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8" name="tx108"/>
            <p:cNvSpPr/>
            <p:nvPr/>
          </p:nvSpPr>
          <p:spPr>
            <a:xfrm>
              <a:off x="1315541" y="21439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09" name="tx109"/>
            <p:cNvSpPr/>
            <p:nvPr/>
          </p:nvSpPr>
          <p:spPr>
            <a:xfrm>
              <a:off x="2701779" y="22722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0" name="tx110"/>
            <p:cNvSpPr/>
            <p:nvPr/>
          </p:nvSpPr>
          <p:spPr>
            <a:xfrm>
              <a:off x="4088018" y="23693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1" name="tx111"/>
            <p:cNvSpPr/>
            <p:nvPr/>
          </p:nvSpPr>
          <p:spPr>
            <a:xfrm>
              <a:off x="5504401" y="30824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 name="tx112"/>
            <p:cNvSpPr/>
            <p:nvPr/>
          </p:nvSpPr>
          <p:spPr>
            <a:xfrm>
              <a:off x="6613391" y="31591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3" name="tx113"/>
            <p:cNvSpPr/>
            <p:nvPr/>
          </p:nvSpPr>
          <p:spPr>
            <a:xfrm>
              <a:off x="6860494" y="27827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14" name="tx114"/>
            <p:cNvSpPr/>
            <p:nvPr/>
          </p:nvSpPr>
          <p:spPr>
            <a:xfrm>
              <a:off x="7167887" y="31284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5" name="tx115"/>
            <p:cNvSpPr/>
            <p:nvPr/>
          </p:nvSpPr>
          <p:spPr>
            <a:xfrm>
              <a:off x="7445134" y="32191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6" name="tx116"/>
            <p:cNvSpPr/>
            <p:nvPr/>
          </p:nvSpPr>
          <p:spPr>
            <a:xfrm>
              <a:off x="7767586" y="325708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17" name="tx117"/>
            <p:cNvSpPr/>
            <p:nvPr/>
          </p:nvSpPr>
          <p:spPr>
            <a:xfrm>
              <a:off x="7999630" y="31434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8" name="tx11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10792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0" name="tx120"/>
            <p:cNvSpPr/>
            <p:nvPr/>
          </p:nvSpPr>
          <p:spPr>
            <a:xfrm>
              <a:off x="639902" y="239432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1" name="tx121"/>
            <p:cNvSpPr/>
            <p:nvPr/>
          </p:nvSpPr>
          <p:spPr>
            <a:xfrm>
              <a:off x="639902" y="168065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2" name="tx122"/>
            <p:cNvSpPr/>
            <p:nvPr/>
          </p:nvSpPr>
          <p:spPr>
            <a:xfrm>
              <a:off x="639902" y="9671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778716"/>
              <a:ext cx="201456" cy="201456"/>
            </a:xfrm>
            <a:prstGeom prst="rect">
              <a:avLst/>
            </a:prstGeom>
            <a:solidFill>
              <a:srgbClr val="B3B3B3">
                <a:alpha val="100000"/>
              </a:srgbClr>
            </a:solidFill>
          </p:spPr>
          <p:txBody>
            <a:bodyPr/>
            <a:lstStyle/>
            <a:p/>
          </p:txBody>
        </p:sp>
        <p:sp>
          <p:nvSpPr>
            <p:cNvPr id="145" name="rc145"/>
            <p:cNvSpPr/>
            <p:nvPr/>
          </p:nvSpPr>
          <p:spPr>
            <a:xfrm>
              <a:off x="5565324" y="4778716"/>
              <a:ext cx="201456" cy="201456"/>
            </a:xfrm>
            <a:prstGeom prst="rect">
              <a:avLst/>
            </a:prstGeom>
            <a:solidFill>
              <a:srgbClr val="1CABE2">
                <a:alpha val="100000"/>
              </a:srgbClr>
            </a:solidFill>
          </p:spPr>
          <p:txBody>
            <a:bodyPr/>
            <a:lstStyle/>
            <a:p/>
          </p:txBody>
        </p:sp>
        <p:sp>
          <p:nvSpPr>
            <p:cNvPr id="146" name="tx14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467611"/>
              <a:ext cx="7184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Chile, 2000-2024</a:t>
              </a:r>
            </a:p>
          </p:txBody>
        </p:sp>
        <p:sp>
          <p:nvSpPr>
            <p:cNvPr id="149" name="pl149"/>
            <p:cNvSpPr/>
            <p:nvPr/>
          </p:nvSpPr>
          <p:spPr>
            <a:xfrm>
              <a:off x="23021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3138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2560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3373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080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3197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33147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650800"/>
              <a:ext cx="1681809" cy="164676"/>
            </a:xfrm>
            <a:prstGeom prst="rect">
              <a:avLst/>
            </a:prstGeom>
            <a:solidFill>
              <a:srgbClr val="1CABE2">
                <a:alpha val="100000"/>
              </a:srgbClr>
            </a:solidFill>
          </p:spPr>
          <p:txBody>
            <a:bodyPr/>
            <a:lstStyle/>
            <a:p/>
          </p:txBody>
        </p:sp>
        <p:sp>
          <p:nvSpPr>
            <p:cNvPr id="161" name="rc161"/>
            <p:cNvSpPr/>
            <p:nvPr/>
          </p:nvSpPr>
          <p:spPr>
            <a:xfrm>
              <a:off x="1296273" y="5444954"/>
              <a:ext cx="1413042" cy="164676"/>
            </a:xfrm>
            <a:prstGeom prst="rect">
              <a:avLst/>
            </a:prstGeom>
            <a:solidFill>
              <a:srgbClr val="1CABE2">
                <a:alpha val="100000"/>
              </a:srgbClr>
            </a:solidFill>
          </p:spPr>
          <p:txBody>
            <a:bodyPr/>
            <a:lstStyle/>
            <a:p/>
          </p:txBody>
        </p:sp>
        <p:sp>
          <p:nvSpPr>
            <p:cNvPr id="162" name="rc162"/>
            <p:cNvSpPr/>
            <p:nvPr/>
          </p:nvSpPr>
          <p:spPr>
            <a:xfrm>
              <a:off x="1296273" y="5239108"/>
              <a:ext cx="2761708" cy="164676"/>
            </a:xfrm>
            <a:prstGeom prst="rect">
              <a:avLst/>
            </a:prstGeom>
            <a:solidFill>
              <a:srgbClr val="1CABE2">
                <a:alpha val="100000"/>
              </a:srgbClr>
            </a:solidFill>
          </p:spPr>
          <p:txBody>
            <a:bodyPr/>
            <a:lstStyle/>
            <a:p/>
          </p:txBody>
        </p:sp>
        <p:sp>
          <p:nvSpPr>
            <p:cNvPr id="163" name="rc163"/>
            <p:cNvSpPr/>
            <p:nvPr/>
          </p:nvSpPr>
          <p:spPr>
            <a:xfrm>
              <a:off x="2978083" y="5650800"/>
              <a:ext cx="5044624" cy="164676"/>
            </a:xfrm>
            <a:prstGeom prst="rect">
              <a:avLst/>
            </a:prstGeom>
            <a:solidFill>
              <a:srgbClr val="B3B3B3">
                <a:alpha val="100000"/>
              </a:srgbClr>
            </a:solidFill>
          </p:spPr>
          <p:txBody>
            <a:bodyPr/>
            <a:lstStyle/>
            <a:p/>
          </p:txBody>
        </p:sp>
        <p:sp>
          <p:nvSpPr>
            <p:cNvPr id="164" name="rc164"/>
            <p:cNvSpPr/>
            <p:nvPr/>
          </p:nvSpPr>
          <p:spPr>
            <a:xfrm>
              <a:off x="2709315" y="5444954"/>
              <a:ext cx="4238321" cy="164676"/>
            </a:xfrm>
            <a:prstGeom prst="rect">
              <a:avLst/>
            </a:prstGeom>
            <a:solidFill>
              <a:srgbClr val="B3B3B3">
                <a:alpha val="100000"/>
              </a:srgbClr>
            </a:solidFill>
          </p:spPr>
          <p:txBody>
            <a:bodyPr/>
            <a:lstStyle/>
            <a:p/>
          </p:txBody>
        </p:sp>
        <p:sp>
          <p:nvSpPr>
            <p:cNvPr id="165" name="rc165"/>
            <p:cNvSpPr/>
            <p:nvPr/>
          </p:nvSpPr>
          <p:spPr>
            <a:xfrm>
              <a:off x="4057982" y="5239108"/>
              <a:ext cx="4141758" cy="164676"/>
            </a:xfrm>
            <a:prstGeom prst="rect">
              <a:avLst/>
            </a:prstGeom>
            <a:solidFill>
              <a:srgbClr val="B3B3B3">
                <a:alpha val="100000"/>
              </a:srgbClr>
            </a:solidFill>
          </p:spPr>
          <p:txBody>
            <a:bodyPr/>
            <a:lstStyle/>
            <a:p/>
          </p:txBody>
        </p:sp>
        <p:sp>
          <p:nvSpPr>
            <p:cNvPr id="166" name="tx166"/>
            <p:cNvSpPr/>
            <p:nvPr/>
          </p:nvSpPr>
          <p:spPr>
            <a:xfrm>
              <a:off x="810308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a:t>
              </a:r>
            </a:p>
          </p:txBody>
        </p:sp>
        <p:sp>
          <p:nvSpPr>
            <p:cNvPr id="167" name="tx167"/>
            <p:cNvSpPr/>
            <p:nvPr/>
          </p:nvSpPr>
          <p:spPr>
            <a:xfrm>
              <a:off x="6979791" y="5486979"/>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68" name="tx168"/>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69" name="tx169"/>
            <p:cNvSpPr/>
            <p:nvPr/>
          </p:nvSpPr>
          <p:spPr>
            <a:xfrm>
              <a:off x="2056806"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70" name="tx170"/>
            <p:cNvSpPr/>
            <p:nvPr/>
          </p:nvSpPr>
          <p:spPr>
            <a:xfrm>
              <a:off x="192242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1" name="tx171"/>
            <p:cNvSpPr/>
            <p:nvPr/>
          </p:nvSpPr>
          <p:spPr>
            <a:xfrm>
              <a:off x="2596756"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72" name="tx172"/>
            <p:cNvSpPr/>
            <p:nvPr/>
          </p:nvSpPr>
          <p:spPr>
            <a:xfrm>
              <a:off x="5420023"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73" name="tx173"/>
            <p:cNvSpPr/>
            <p:nvPr/>
          </p:nvSpPr>
          <p:spPr>
            <a:xfrm>
              <a:off x="474810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4" name="tx174"/>
            <p:cNvSpPr/>
            <p:nvPr/>
          </p:nvSpPr>
          <p:spPr>
            <a:xfrm>
              <a:off x="6048489"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75" name="tx17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9" name="tx179"/>
            <p:cNvSpPr/>
            <p:nvPr/>
          </p:nvSpPr>
          <p:spPr>
            <a:xfrm>
              <a:off x="316431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0" name="tx180"/>
            <p:cNvSpPr/>
            <p:nvPr/>
          </p:nvSpPr>
          <p:spPr>
            <a:xfrm>
              <a:off x="517605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7187785" y="591757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2" name="tx182"/>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Chile.
In 2024, DTP1 coverage in Chile remained relatively constant within 1% at 98%. The number of children missing out on any DTP vaccination (zero-dose children) increased from 2,000 in 2023 to 3,000 in 2024.
DTP3 coverage remained relatively constant within 1% at 95% in 2024, leaving 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28570"/>
                  </a:moveTo>
                  <a:lnTo>
                    <a:pt x="141553" y="0"/>
                  </a:lnTo>
                  <a:lnTo>
                    <a:pt x="283107" y="28570"/>
                  </a:lnTo>
                  <a:lnTo>
                    <a:pt x="424661" y="28570"/>
                  </a:lnTo>
                  <a:lnTo>
                    <a:pt x="566215" y="142851"/>
                  </a:lnTo>
                  <a:lnTo>
                    <a:pt x="707769" y="199991"/>
                  </a:lnTo>
                  <a:lnTo>
                    <a:pt x="849323" y="114281"/>
                  </a:lnTo>
                  <a:lnTo>
                    <a:pt x="990877" y="28570"/>
                  </a:lnTo>
                  <a:lnTo>
                    <a:pt x="1132431" y="85710"/>
                  </a:lnTo>
                  <a:lnTo>
                    <a:pt x="1273984" y="142851"/>
                  </a:lnTo>
                  <a:lnTo>
                    <a:pt x="1415538" y="171421"/>
                  </a:lnTo>
                  <a:lnTo>
                    <a:pt x="1557092" y="142851"/>
                  </a:lnTo>
                  <a:lnTo>
                    <a:pt x="1698646" y="257132"/>
                  </a:lnTo>
                  <a:lnTo>
                    <a:pt x="1840200" y="199991"/>
                  </a:lnTo>
                  <a:lnTo>
                    <a:pt x="1981754" y="0"/>
                  </a:lnTo>
                  <a:lnTo>
                    <a:pt x="2123308" y="57140"/>
                  </a:lnTo>
                  <a:lnTo>
                    <a:pt x="2264862" y="0"/>
                  </a:lnTo>
                  <a:lnTo>
                    <a:pt x="2406416" y="28570"/>
                  </a:lnTo>
                  <a:lnTo>
                    <a:pt x="2547969" y="0"/>
                  </a:lnTo>
                  <a:lnTo>
                    <a:pt x="2689523" y="0"/>
                  </a:lnTo>
                  <a:lnTo>
                    <a:pt x="2831077" y="28570"/>
                  </a:lnTo>
                  <a:lnTo>
                    <a:pt x="2972631" y="0"/>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28570"/>
                  </a:moveTo>
                  <a:lnTo>
                    <a:pt x="141553" y="0"/>
                  </a:lnTo>
                  <a:lnTo>
                    <a:pt x="283107" y="28570"/>
                  </a:lnTo>
                  <a:lnTo>
                    <a:pt x="424661" y="28570"/>
                  </a:lnTo>
                  <a:lnTo>
                    <a:pt x="566215" y="142851"/>
                  </a:lnTo>
                  <a:lnTo>
                    <a:pt x="707769" y="199991"/>
                  </a:lnTo>
                  <a:lnTo>
                    <a:pt x="849323" y="114281"/>
                  </a:lnTo>
                  <a:lnTo>
                    <a:pt x="990877" y="28570"/>
                  </a:lnTo>
                  <a:lnTo>
                    <a:pt x="1132431" y="85710"/>
                  </a:lnTo>
                  <a:lnTo>
                    <a:pt x="1273984" y="142851"/>
                  </a:lnTo>
                  <a:lnTo>
                    <a:pt x="1415538" y="171421"/>
                  </a:lnTo>
                  <a:lnTo>
                    <a:pt x="1557092" y="142851"/>
                  </a:lnTo>
                  <a:lnTo>
                    <a:pt x="1698646" y="257132"/>
                  </a:lnTo>
                  <a:lnTo>
                    <a:pt x="1840200" y="199991"/>
                  </a:lnTo>
                  <a:lnTo>
                    <a:pt x="1981754" y="0"/>
                  </a:lnTo>
                  <a:lnTo>
                    <a:pt x="2123308" y="57140"/>
                  </a:lnTo>
                  <a:lnTo>
                    <a:pt x="2264862" y="0"/>
                  </a:lnTo>
                  <a:lnTo>
                    <a:pt x="2406416" y="28570"/>
                  </a:lnTo>
                  <a:lnTo>
                    <a:pt x="2547969" y="0"/>
                  </a:lnTo>
                  <a:lnTo>
                    <a:pt x="2689523" y="0"/>
                  </a:lnTo>
                  <a:lnTo>
                    <a:pt x="2831077" y="28570"/>
                  </a:lnTo>
                  <a:lnTo>
                    <a:pt x="2972631" y="0"/>
                  </a:lnTo>
                  <a:lnTo>
                    <a:pt x="3114185" y="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28570"/>
                  </a:moveTo>
                  <a:lnTo>
                    <a:pt x="141553" y="0"/>
                  </a:lnTo>
                  <a:lnTo>
                    <a:pt x="283107" y="28570"/>
                  </a:lnTo>
                  <a:lnTo>
                    <a:pt x="424661" y="28570"/>
                  </a:lnTo>
                  <a:lnTo>
                    <a:pt x="566215" y="142851"/>
                  </a:lnTo>
                  <a:lnTo>
                    <a:pt x="707769" y="199991"/>
                  </a:lnTo>
                  <a:lnTo>
                    <a:pt x="849323" y="114281"/>
                  </a:lnTo>
                  <a:lnTo>
                    <a:pt x="990877" y="28570"/>
                  </a:lnTo>
                  <a:lnTo>
                    <a:pt x="1132431" y="85710"/>
                  </a:lnTo>
                  <a:lnTo>
                    <a:pt x="1273984" y="142851"/>
                  </a:lnTo>
                  <a:lnTo>
                    <a:pt x="1415538" y="171421"/>
                  </a:lnTo>
                  <a:lnTo>
                    <a:pt x="1557092" y="142851"/>
                  </a:lnTo>
                  <a:lnTo>
                    <a:pt x="1698646" y="257132"/>
                  </a:lnTo>
                  <a:lnTo>
                    <a:pt x="1840200" y="199991"/>
                  </a:lnTo>
                  <a:lnTo>
                    <a:pt x="1981754" y="0"/>
                  </a:lnTo>
                  <a:lnTo>
                    <a:pt x="2123308" y="57140"/>
                  </a:lnTo>
                  <a:lnTo>
                    <a:pt x="2264862" y="0"/>
                  </a:lnTo>
                  <a:lnTo>
                    <a:pt x="2406416" y="28570"/>
                  </a:lnTo>
                  <a:lnTo>
                    <a:pt x="2547969" y="0"/>
                  </a:lnTo>
                  <a:lnTo>
                    <a:pt x="2689523" y="0"/>
                  </a:lnTo>
                  <a:lnTo>
                    <a:pt x="2831077" y="28570"/>
                  </a:lnTo>
                  <a:lnTo>
                    <a:pt x="2972631" y="0"/>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09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830005"/>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7458" y="471005"/>
              <a:ext cx="23043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Chile, 2000-2024</a:t>
              </a:r>
            </a:p>
          </p:txBody>
        </p:sp>
        <p:sp>
          <p:nvSpPr>
            <p:cNvPr id="63" name="pl63"/>
            <p:cNvSpPr/>
            <p:nvPr/>
          </p:nvSpPr>
          <p:spPr>
            <a:xfrm>
              <a:off x="5267799" y="34655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65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5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655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65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56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965597"/>
              <a:ext cx="3397293" cy="899962"/>
            </a:xfrm>
            <a:custGeom>
              <a:avLst/>
              <a:pathLst>
                <a:path w="3397293" h="899962">
                  <a:moveTo>
                    <a:pt x="0" y="99995"/>
                  </a:moveTo>
                  <a:lnTo>
                    <a:pt x="141553" y="0"/>
                  </a:lnTo>
                  <a:lnTo>
                    <a:pt x="283107" y="99995"/>
                  </a:lnTo>
                  <a:lnTo>
                    <a:pt x="424661" y="99995"/>
                  </a:lnTo>
                  <a:lnTo>
                    <a:pt x="566215" y="499979"/>
                  </a:lnTo>
                  <a:lnTo>
                    <a:pt x="707769" y="699971"/>
                  </a:lnTo>
                  <a:lnTo>
                    <a:pt x="849323" y="399983"/>
                  </a:lnTo>
                  <a:lnTo>
                    <a:pt x="990877" y="99995"/>
                  </a:lnTo>
                  <a:lnTo>
                    <a:pt x="1132431" y="299987"/>
                  </a:lnTo>
                  <a:lnTo>
                    <a:pt x="1273984" y="499979"/>
                  </a:lnTo>
                  <a:lnTo>
                    <a:pt x="1415538" y="599975"/>
                  </a:lnTo>
                  <a:lnTo>
                    <a:pt x="1557092" y="499979"/>
                  </a:lnTo>
                  <a:lnTo>
                    <a:pt x="1698646" y="899962"/>
                  </a:lnTo>
                  <a:lnTo>
                    <a:pt x="1840200" y="699971"/>
                  </a:lnTo>
                  <a:lnTo>
                    <a:pt x="1981754" y="0"/>
                  </a:lnTo>
                  <a:lnTo>
                    <a:pt x="2123308" y="199991"/>
                  </a:lnTo>
                  <a:lnTo>
                    <a:pt x="2264862" y="0"/>
                  </a:lnTo>
                  <a:lnTo>
                    <a:pt x="2406416" y="99995"/>
                  </a:lnTo>
                  <a:lnTo>
                    <a:pt x="2547969" y="0"/>
                  </a:lnTo>
                  <a:lnTo>
                    <a:pt x="2689523" y="0"/>
                  </a:lnTo>
                  <a:lnTo>
                    <a:pt x="2831077" y="99995"/>
                  </a:lnTo>
                  <a:lnTo>
                    <a:pt x="2972631" y="0"/>
                  </a:lnTo>
                  <a:lnTo>
                    <a:pt x="3114185" y="0"/>
                  </a:lnTo>
                  <a:lnTo>
                    <a:pt x="3255739" y="0"/>
                  </a:lnTo>
                  <a:lnTo>
                    <a:pt x="3397293" y="9999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65597"/>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1399942"/>
            </a:xfrm>
            <a:custGeom>
              <a:avLst/>
              <a:pathLst>
                <a:path w="3397293" h="1399942">
                  <a:moveTo>
                    <a:pt x="0" y="99995"/>
                  </a:moveTo>
                  <a:lnTo>
                    <a:pt x="141553" y="199991"/>
                  </a:lnTo>
                  <a:lnTo>
                    <a:pt x="283107" y="99995"/>
                  </a:lnTo>
                  <a:lnTo>
                    <a:pt x="424661" y="99995"/>
                  </a:lnTo>
                  <a:lnTo>
                    <a:pt x="566215" y="99995"/>
                  </a:lnTo>
                  <a:lnTo>
                    <a:pt x="707769" y="0"/>
                  </a:lnTo>
                  <a:lnTo>
                    <a:pt x="849323" y="99995"/>
                  </a:lnTo>
                  <a:lnTo>
                    <a:pt x="990877" y="199991"/>
                  </a:lnTo>
                  <a:lnTo>
                    <a:pt x="1132431" y="0"/>
                  </a:lnTo>
                  <a:lnTo>
                    <a:pt x="1273984" y="99995"/>
                  </a:lnTo>
                  <a:lnTo>
                    <a:pt x="1415538" y="99995"/>
                  </a:lnTo>
                  <a:lnTo>
                    <a:pt x="1557092" y="99995"/>
                  </a:lnTo>
                  <a:lnTo>
                    <a:pt x="1698646" y="99995"/>
                  </a:lnTo>
                  <a:lnTo>
                    <a:pt x="1840200" y="299987"/>
                  </a:lnTo>
                  <a:lnTo>
                    <a:pt x="1981754" y="199991"/>
                  </a:lnTo>
                  <a:lnTo>
                    <a:pt x="2123308" y="99995"/>
                  </a:lnTo>
                  <a:lnTo>
                    <a:pt x="2264862" y="199991"/>
                  </a:lnTo>
                  <a:lnTo>
                    <a:pt x="2406416" y="399983"/>
                  </a:lnTo>
                  <a:lnTo>
                    <a:pt x="2547969" y="699971"/>
                  </a:lnTo>
                  <a:lnTo>
                    <a:pt x="2689523" y="1099954"/>
                  </a:lnTo>
                  <a:lnTo>
                    <a:pt x="2831077" y="1199950"/>
                  </a:lnTo>
                  <a:lnTo>
                    <a:pt x="2972631" y="1399942"/>
                  </a:lnTo>
                  <a:lnTo>
                    <a:pt x="3114185" y="999958"/>
                  </a:lnTo>
                  <a:lnTo>
                    <a:pt x="3255739" y="999958"/>
                  </a:lnTo>
                  <a:lnTo>
                    <a:pt x="3397293" y="119995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655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965597"/>
              <a:ext cx="3397293" cy="899962"/>
            </a:xfrm>
            <a:custGeom>
              <a:avLst/>
              <a:pathLst>
                <a:path w="3397293" h="899962">
                  <a:moveTo>
                    <a:pt x="0" y="99995"/>
                  </a:moveTo>
                  <a:lnTo>
                    <a:pt x="141553" y="0"/>
                  </a:lnTo>
                  <a:lnTo>
                    <a:pt x="283107" y="99995"/>
                  </a:lnTo>
                  <a:lnTo>
                    <a:pt x="424661" y="99995"/>
                  </a:lnTo>
                  <a:lnTo>
                    <a:pt x="566215" y="499979"/>
                  </a:lnTo>
                  <a:lnTo>
                    <a:pt x="707769" y="699971"/>
                  </a:lnTo>
                  <a:lnTo>
                    <a:pt x="849323" y="399983"/>
                  </a:lnTo>
                  <a:lnTo>
                    <a:pt x="990877" y="99995"/>
                  </a:lnTo>
                  <a:lnTo>
                    <a:pt x="1132431" y="299987"/>
                  </a:lnTo>
                  <a:lnTo>
                    <a:pt x="1273984" y="499979"/>
                  </a:lnTo>
                  <a:lnTo>
                    <a:pt x="1415538" y="599975"/>
                  </a:lnTo>
                  <a:lnTo>
                    <a:pt x="1557092" y="499979"/>
                  </a:lnTo>
                  <a:lnTo>
                    <a:pt x="1698646" y="899962"/>
                  </a:lnTo>
                  <a:lnTo>
                    <a:pt x="1840200" y="699971"/>
                  </a:lnTo>
                  <a:lnTo>
                    <a:pt x="1981754" y="0"/>
                  </a:lnTo>
                  <a:lnTo>
                    <a:pt x="2123308" y="199991"/>
                  </a:lnTo>
                  <a:lnTo>
                    <a:pt x="2264862" y="0"/>
                  </a:lnTo>
                  <a:lnTo>
                    <a:pt x="2406416" y="99995"/>
                  </a:lnTo>
                  <a:lnTo>
                    <a:pt x="2547969" y="0"/>
                  </a:lnTo>
                  <a:lnTo>
                    <a:pt x="2689523" y="0"/>
                  </a:lnTo>
                  <a:lnTo>
                    <a:pt x="2831077" y="99995"/>
                  </a:lnTo>
                  <a:lnTo>
                    <a:pt x="2972631" y="0"/>
                  </a:lnTo>
                  <a:lnTo>
                    <a:pt x="3114185" y="0"/>
                  </a:lnTo>
                  <a:lnTo>
                    <a:pt x="3255739" y="0"/>
                  </a:lnTo>
                  <a:lnTo>
                    <a:pt x="3397293" y="99995"/>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05641"/>
              <a:ext cx="0" cy="1159952"/>
            </a:xfrm>
            <a:custGeom>
              <a:avLst/>
              <a:pathLst>
                <a:path w="0" h="1159952">
                  <a:moveTo>
                    <a:pt x="0" y="115995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05641"/>
              <a:ext cx="0" cy="1759927"/>
            </a:xfrm>
            <a:custGeom>
              <a:avLst/>
              <a:pathLst>
                <a:path w="0" h="1759927">
                  <a:moveTo>
                    <a:pt x="0" y="17599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05641"/>
              <a:ext cx="0" cy="1659931"/>
            </a:xfrm>
            <a:custGeom>
              <a:avLst/>
              <a:pathLst>
                <a:path w="0" h="1659931">
                  <a:moveTo>
                    <a:pt x="0" y="16599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05641"/>
              <a:ext cx="0" cy="1259948"/>
            </a:xfrm>
            <a:custGeom>
              <a:avLst/>
              <a:pathLst>
                <a:path w="0" h="1259948">
                  <a:moveTo>
                    <a:pt x="0" y="12599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05641"/>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05641"/>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05641"/>
              <a:ext cx="0" cy="1159952"/>
            </a:xfrm>
            <a:custGeom>
              <a:avLst/>
              <a:pathLst>
                <a:path w="0" h="1159952">
                  <a:moveTo>
                    <a:pt x="0" y="11599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965597"/>
              <a:ext cx="3397293" cy="899962"/>
            </a:xfrm>
            <a:custGeom>
              <a:avLst/>
              <a:pathLst>
                <a:path w="3397293" h="899962">
                  <a:moveTo>
                    <a:pt x="0" y="99995"/>
                  </a:moveTo>
                  <a:lnTo>
                    <a:pt x="141553" y="0"/>
                  </a:lnTo>
                  <a:lnTo>
                    <a:pt x="283107" y="99995"/>
                  </a:lnTo>
                  <a:lnTo>
                    <a:pt x="424661" y="99995"/>
                  </a:lnTo>
                  <a:lnTo>
                    <a:pt x="566215" y="499979"/>
                  </a:lnTo>
                  <a:lnTo>
                    <a:pt x="707769" y="699971"/>
                  </a:lnTo>
                  <a:lnTo>
                    <a:pt x="849323" y="399983"/>
                  </a:lnTo>
                  <a:lnTo>
                    <a:pt x="990877" y="99995"/>
                  </a:lnTo>
                  <a:lnTo>
                    <a:pt x="1132431" y="299987"/>
                  </a:lnTo>
                  <a:lnTo>
                    <a:pt x="1273984" y="499979"/>
                  </a:lnTo>
                  <a:lnTo>
                    <a:pt x="1415538" y="599975"/>
                  </a:lnTo>
                  <a:lnTo>
                    <a:pt x="1557092" y="499979"/>
                  </a:lnTo>
                  <a:lnTo>
                    <a:pt x="1698646" y="899962"/>
                  </a:lnTo>
                  <a:lnTo>
                    <a:pt x="1840200" y="699971"/>
                  </a:lnTo>
                  <a:lnTo>
                    <a:pt x="1981754" y="0"/>
                  </a:lnTo>
                  <a:lnTo>
                    <a:pt x="2123308" y="199991"/>
                  </a:lnTo>
                  <a:lnTo>
                    <a:pt x="2264862" y="0"/>
                  </a:lnTo>
                  <a:lnTo>
                    <a:pt x="2406416" y="99995"/>
                  </a:lnTo>
                  <a:lnTo>
                    <a:pt x="2547969" y="0"/>
                  </a:lnTo>
                  <a:lnTo>
                    <a:pt x="2689523" y="0"/>
                  </a:lnTo>
                  <a:lnTo>
                    <a:pt x="2831077" y="99995"/>
                  </a:lnTo>
                  <a:lnTo>
                    <a:pt x="2972631" y="0"/>
                  </a:lnTo>
                  <a:lnTo>
                    <a:pt x="3114185" y="0"/>
                  </a:lnTo>
                  <a:lnTo>
                    <a:pt x="3255739" y="0"/>
                  </a:lnTo>
                  <a:lnTo>
                    <a:pt x="3397293" y="99995"/>
                  </a:lnTo>
                </a:path>
              </a:pathLst>
            </a:custGeom>
            <a:ln w="27101" cap="flat">
              <a:solidFill>
                <a:srgbClr val="0058AB">
                  <a:alpha val="100000"/>
                </a:srgbClr>
              </a:solidFill>
              <a:prstDash val="solid"/>
              <a:round/>
            </a:ln>
          </p:spPr>
          <p:txBody>
            <a:bodyPr/>
            <a:lstStyle/>
            <a:p/>
          </p:txBody>
        </p:sp>
        <p:sp>
          <p:nvSpPr>
            <p:cNvPr id="90" name="tx90"/>
            <p:cNvSpPr/>
            <p:nvPr/>
          </p:nvSpPr>
          <p:spPr>
            <a:xfrm>
              <a:off x="538946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97238" y="182784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1825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512777"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134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134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135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3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107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07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846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4712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74790" y="4830005"/>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6" name="tx116"/>
            <p:cNvSpPr/>
            <p:nvPr/>
          </p:nvSpPr>
          <p:spPr>
            <a:xfrm>
              <a:off x="705177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1422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838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171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504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838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505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838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17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4458645" cy="149993"/>
            </a:xfrm>
            <a:prstGeom prst="rect">
              <a:avLst/>
            </a:prstGeom>
            <a:solidFill>
              <a:srgbClr val="1CABE2">
                <a:alpha val="80000"/>
              </a:srgbClr>
            </a:solidFill>
          </p:spPr>
          <p:txBody>
            <a:bodyPr/>
            <a:lstStyle/>
            <a:p/>
          </p:txBody>
        </p:sp>
        <p:sp>
          <p:nvSpPr>
            <p:cNvPr id="131" name="rc131"/>
            <p:cNvSpPr/>
            <p:nvPr/>
          </p:nvSpPr>
          <p:spPr>
            <a:xfrm>
              <a:off x="1317178" y="5637654"/>
              <a:ext cx="3746115"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0091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23423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3675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Chile (98%) was 9 percentage points higher than the global average (89%) and 13 percentage points higher than the average across all LACR countries (85%).
National DTP1 coverage was 1 percentage point lower than in 2019 (99%).
This equates to 3,000 zero-dose children in 2024 compared to 2,000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Chile ranked number 23 out of 32 countries for lowest DTP1 coverage (based on tied ranks).
Chile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F26A21">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Chile ranked number 18 out of 32 countries with 2,000 zero-dose children.
In 2024, Chile ranked number 15 out of 32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831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538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3941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249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4105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1108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966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821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677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0532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2994020"/>
              <a:ext cx="203168" cy="1631515"/>
            </a:xfrm>
            <a:prstGeom prst="rect">
              <a:avLst/>
            </a:prstGeom>
            <a:solidFill>
              <a:srgbClr val="80BD41">
                <a:alpha val="100000"/>
              </a:srgbClr>
            </a:solidFill>
          </p:spPr>
          <p:txBody>
            <a:bodyPr/>
            <a:lstStyle/>
            <a:p/>
          </p:txBody>
        </p:sp>
        <p:sp>
          <p:nvSpPr>
            <p:cNvPr id="29" name="rc29"/>
            <p:cNvSpPr/>
            <p:nvPr/>
          </p:nvSpPr>
          <p:spPr>
            <a:xfrm>
              <a:off x="1332670" y="2832661"/>
              <a:ext cx="203168" cy="35858"/>
            </a:xfrm>
            <a:prstGeom prst="rect">
              <a:avLst/>
            </a:prstGeom>
            <a:solidFill>
              <a:srgbClr val="0058AB">
                <a:alpha val="100000"/>
              </a:srgbClr>
            </a:solidFill>
          </p:spPr>
          <p:txBody>
            <a:bodyPr/>
            <a:lstStyle/>
            <a:p/>
          </p:txBody>
        </p:sp>
        <p:sp>
          <p:nvSpPr>
            <p:cNvPr id="30" name="rc30"/>
            <p:cNvSpPr/>
            <p:nvPr/>
          </p:nvSpPr>
          <p:spPr>
            <a:xfrm>
              <a:off x="1332670" y="2868519"/>
              <a:ext cx="203168" cy="125500"/>
            </a:xfrm>
            <a:prstGeom prst="rect">
              <a:avLst/>
            </a:prstGeom>
            <a:solidFill>
              <a:srgbClr val="1CABE2">
                <a:alpha val="100000"/>
              </a:srgbClr>
            </a:solidFill>
          </p:spPr>
          <p:txBody>
            <a:bodyPr/>
            <a:lstStyle/>
            <a:p/>
          </p:txBody>
        </p:sp>
        <p:sp>
          <p:nvSpPr>
            <p:cNvPr id="31" name="rc31"/>
            <p:cNvSpPr/>
            <p:nvPr/>
          </p:nvSpPr>
          <p:spPr>
            <a:xfrm>
              <a:off x="1558413" y="2909314"/>
              <a:ext cx="203168" cy="1716220"/>
            </a:xfrm>
            <a:prstGeom prst="rect">
              <a:avLst/>
            </a:prstGeom>
            <a:solidFill>
              <a:srgbClr val="80BD41">
                <a:alpha val="100000"/>
              </a:srgbClr>
            </a:solidFill>
          </p:spPr>
          <p:txBody>
            <a:bodyPr/>
            <a:lstStyle/>
            <a:p/>
          </p:txBody>
        </p:sp>
        <p:sp>
          <p:nvSpPr>
            <p:cNvPr id="32" name="rc32"/>
            <p:cNvSpPr/>
            <p:nvPr/>
          </p:nvSpPr>
          <p:spPr>
            <a:xfrm>
              <a:off x="1558413" y="2856238"/>
              <a:ext cx="203168" cy="17689"/>
            </a:xfrm>
            <a:prstGeom prst="rect">
              <a:avLst/>
            </a:prstGeom>
            <a:solidFill>
              <a:srgbClr val="0058AB">
                <a:alpha val="100000"/>
              </a:srgbClr>
            </a:solidFill>
          </p:spPr>
          <p:txBody>
            <a:bodyPr/>
            <a:lstStyle/>
            <a:p/>
          </p:txBody>
        </p:sp>
        <p:sp>
          <p:nvSpPr>
            <p:cNvPr id="33" name="rc33"/>
            <p:cNvSpPr/>
            <p:nvPr/>
          </p:nvSpPr>
          <p:spPr>
            <a:xfrm>
              <a:off x="1558413" y="2873928"/>
              <a:ext cx="203168" cy="35386"/>
            </a:xfrm>
            <a:prstGeom prst="rect">
              <a:avLst/>
            </a:prstGeom>
            <a:solidFill>
              <a:srgbClr val="1CABE2">
                <a:alpha val="100000"/>
              </a:srgbClr>
            </a:solidFill>
          </p:spPr>
          <p:txBody>
            <a:bodyPr/>
            <a:lstStyle/>
            <a:p/>
          </p:txBody>
        </p:sp>
        <p:sp>
          <p:nvSpPr>
            <p:cNvPr id="34" name="rc34"/>
            <p:cNvSpPr/>
            <p:nvPr/>
          </p:nvSpPr>
          <p:spPr>
            <a:xfrm>
              <a:off x="1784155" y="2962362"/>
              <a:ext cx="203168" cy="1663172"/>
            </a:xfrm>
            <a:prstGeom prst="rect">
              <a:avLst/>
            </a:prstGeom>
            <a:solidFill>
              <a:srgbClr val="80BD41">
                <a:alpha val="100000"/>
              </a:srgbClr>
            </a:solidFill>
          </p:spPr>
          <p:txBody>
            <a:bodyPr/>
            <a:lstStyle/>
            <a:p/>
          </p:txBody>
        </p:sp>
        <p:sp>
          <p:nvSpPr>
            <p:cNvPr id="35" name="rc35"/>
            <p:cNvSpPr/>
            <p:nvPr/>
          </p:nvSpPr>
          <p:spPr>
            <a:xfrm>
              <a:off x="1784155" y="2910922"/>
              <a:ext cx="203168" cy="34293"/>
            </a:xfrm>
            <a:prstGeom prst="rect">
              <a:avLst/>
            </a:prstGeom>
            <a:solidFill>
              <a:srgbClr val="0058AB">
                <a:alpha val="100000"/>
              </a:srgbClr>
            </a:solidFill>
          </p:spPr>
          <p:txBody>
            <a:bodyPr/>
            <a:lstStyle/>
            <a:p/>
          </p:txBody>
        </p:sp>
        <p:sp>
          <p:nvSpPr>
            <p:cNvPr id="36" name="rc36"/>
            <p:cNvSpPr/>
            <p:nvPr/>
          </p:nvSpPr>
          <p:spPr>
            <a:xfrm>
              <a:off x="1784155" y="2945216"/>
              <a:ext cx="203168" cy="17146"/>
            </a:xfrm>
            <a:prstGeom prst="rect">
              <a:avLst/>
            </a:prstGeom>
            <a:solidFill>
              <a:srgbClr val="1CABE2">
                <a:alpha val="100000"/>
              </a:srgbClr>
            </a:solidFill>
          </p:spPr>
          <p:txBody>
            <a:bodyPr/>
            <a:lstStyle/>
            <a:p/>
          </p:txBody>
        </p:sp>
        <p:sp>
          <p:nvSpPr>
            <p:cNvPr id="37" name="rc37"/>
            <p:cNvSpPr/>
            <p:nvPr/>
          </p:nvSpPr>
          <p:spPr>
            <a:xfrm>
              <a:off x="2009898" y="3011974"/>
              <a:ext cx="203168" cy="1613561"/>
            </a:xfrm>
            <a:prstGeom prst="rect">
              <a:avLst/>
            </a:prstGeom>
            <a:solidFill>
              <a:srgbClr val="80BD41">
                <a:alpha val="100000"/>
              </a:srgbClr>
            </a:solidFill>
          </p:spPr>
          <p:txBody>
            <a:bodyPr/>
            <a:lstStyle/>
            <a:p/>
          </p:txBody>
        </p:sp>
        <p:sp>
          <p:nvSpPr>
            <p:cNvPr id="38" name="rc38"/>
            <p:cNvSpPr/>
            <p:nvPr/>
          </p:nvSpPr>
          <p:spPr>
            <a:xfrm>
              <a:off x="2009898" y="2944744"/>
              <a:ext cx="203168" cy="33614"/>
            </a:xfrm>
            <a:prstGeom prst="rect">
              <a:avLst/>
            </a:prstGeom>
            <a:solidFill>
              <a:srgbClr val="0058AB">
                <a:alpha val="100000"/>
              </a:srgbClr>
            </a:solidFill>
          </p:spPr>
          <p:txBody>
            <a:bodyPr/>
            <a:lstStyle/>
            <a:p/>
          </p:txBody>
        </p:sp>
        <p:sp>
          <p:nvSpPr>
            <p:cNvPr id="39" name="rc39"/>
            <p:cNvSpPr/>
            <p:nvPr/>
          </p:nvSpPr>
          <p:spPr>
            <a:xfrm>
              <a:off x="2009898" y="2978359"/>
              <a:ext cx="203168" cy="33614"/>
            </a:xfrm>
            <a:prstGeom prst="rect">
              <a:avLst/>
            </a:prstGeom>
            <a:solidFill>
              <a:srgbClr val="1CABE2">
                <a:alpha val="100000"/>
              </a:srgbClr>
            </a:solidFill>
          </p:spPr>
          <p:txBody>
            <a:bodyPr/>
            <a:lstStyle/>
            <a:p/>
          </p:txBody>
        </p:sp>
        <p:sp>
          <p:nvSpPr>
            <p:cNvPr id="40" name="rc40"/>
            <p:cNvSpPr/>
            <p:nvPr/>
          </p:nvSpPr>
          <p:spPr>
            <a:xfrm>
              <a:off x="2235640" y="3086291"/>
              <a:ext cx="203168" cy="1539244"/>
            </a:xfrm>
            <a:prstGeom prst="rect">
              <a:avLst/>
            </a:prstGeom>
            <a:solidFill>
              <a:srgbClr val="80BD41">
                <a:alpha val="100000"/>
              </a:srgbClr>
            </a:solidFill>
          </p:spPr>
          <p:txBody>
            <a:bodyPr/>
            <a:lstStyle/>
            <a:p/>
          </p:txBody>
        </p:sp>
        <p:sp>
          <p:nvSpPr>
            <p:cNvPr id="41" name="rc41"/>
            <p:cNvSpPr/>
            <p:nvPr/>
          </p:nvSpPr>
          <p:spPr>
            <a:xfrm>
              <a:off x="2235640" y="2970436"/>
              <a:ext cx="203168" cy="99308"/>
            </a:xfrm>
            <a:prstGeom prst="rect">
              <a:avLst/>
            </a:prstGeom>
            <a:solidFill>
              <a:srgbClr val="0058AB">
                <a:alpha val="100000"/>
              </a:srgbClr>
            </a:solidFill>
          </p:spPr>
          <p:txBody>
            <a:bodyPr/>
            <a:lstStyle/>
            <a:p/>
          </p:txBody>
        </p:sp>
        <p:sp>
          <p:nvSpPr>
            <p:cNvPr id="42" name="rc42"/>
            <p:cNvSpPr/>
            <p:nvPr/>
          </p:nvSpPr>
          <p:spPr>
            <a:xfrm>
              <a:off x="2235640" y="3069744"/>
              <a:ext cx="203168" cy="16546"/>
            </a:xfrm>
            <a:prstGeom prst="rect">
              <a:avLst/>
            </a:prstGeom>
            <a:solidFill>
              <a:srgbClr val="1CABE2">
                <a:alpha val="100000"/>
              </a:srgbClr>
            </a:solidFill>
          </p:spPr>
          <p:txBody>
            <a:bodyPr/>
            <a:lstStyle/>
            <a:p/>
          </p:txBody>
        </p:sp>
        <p:sp>
          <p:nvSpPr>
            <p:cNvPr id="43" name="rc43"/>
            <p:cNvSpPr/>
            <p:nvPr/>
          </p:nvSpPr>
          <p:spPr>
            <a:xfrm>
              <a:off x="2461382" y="3123878"/>
              <a:ext cx="203168" cy="1501657"/>
            </a:xfrm>
            <a:prstGeom prst="rect">
              <a:avLst/>
            </a:prstGeom>
            <a:solidFill>
              <a:srgbClr val="80BD41">
                <a:alpha val="100000"/>
              </a:srgbClr>
            </a:solidFill>
          </p:spPr>
          <p:txBody>
            <a:bodyPr/>
            <a:lstStyle/>
            <a:p/>
          </p:txBody>
        </p:sp>
        <p:sp>
          <p:nvSpPr>
            <p:cNvPr id="44" name="rc44"/>
            <p:cNvSpPr/>
            <p:nvPr/>
          </p:nvSpPr>
          <p:spPr>
            <a:xfrm>
              <a:off x="2461382" y="2975365"/>
              <a:ext cx="203168" cy="132015"/>
            </a:xfrm>
            <a:prstGeom prst="rect">
              <a:avLst/>
            </a:prstGeom>
            <a:solidFill>
              <a:srgbClr val="0058AB">
                <a:alpha val="100000"/>
              </a:srgbClr>
            </a:solidFill>
          </p:spPr>
          <p:txBody>
            <a:bodyPr/>
            <a:lstStyle/>
            <a:p/>
          </p:txBody>
        </p:sp>
        <p:sp>
          <p:nvSpPr>
            <p:cNvPr id="45" name="rc45"/>
            <p:cNvSpPr/>
            <p:nvPr/>
          </p:nvSpPr>
          <p:spPr>
            <a:xfrm>
              <a:off x="2461382" y="3107381"/>
              <a:ext cx="203168" cy="16496"/>
            </a:xfrm>
            <a:prstGeom prst="rect">
              <a:avLst/>
            </a:prstGeom>
            <a:solidFill>
              <a:srgbClr val="1CABE2">
                <a:alpha val="100000"/>
              </a:srgbClr>
            </a:solidFill>
          </p:spPr>
          <p:txBody>
            <a:bodyPr/>
            <a:lstStyle/>
            <a:p/>
          </p:txBody>
        </p:sp>
        <p:sp>
          <p:nvSpPr>
            <p:cNvPr id="46" name="rc46"/>
            <p:cNvSpPr/>
            <p:nvPr/>
          </p:nvSpPr>
          <p:spPr>
            <a:xfrm>
              <a:off x="2687125" y="3084840"/>
              <a:ext cx="203168" cy="1540694"/>
            </a:xfrm>
            <a:prstGeom prst="rect">
              <a:avLst/>
            </a:prstGeom>
            <a:solidFill>
              <a:srgbClr val="80BD41">
                <a:alpha val="100000"/>
              </a:srgbClr>
            </a:solidFill>
          </p:spPr>
          <p:txBody>
            <a:bodyPr/>
            <a:lstStyle/>
            <a:p/>
          </p:txBody>
        </p:sp>
        <p:sp>
          <p:nvSpPr>
            <p:cNvPr id="47" name="rc47"/>
            <p:cNvSpPr/>
            <p:nvPr/>
          </p:nvSpPr>
          <p:spPr>
            <a:xfrm>
              <a:off x="2687125" y="2986496"/>
              <a:ext cx="203168" cy="81954"/>
            </a:xfrm>
            <a:prstGeom prst="rect">
              <a:avLst/>
            </a:prstGeom>
            <a:solidFill>
              <a:srgbClr val="0058AB">
                <a:alpha val="100000"/>
              </a:srgbClr>
            </a:solidFill>
          </p:spPr>
          <p:txBody>
            <a:bodyPr/>
            <a:lstStyle/>
            <a:p/>
          </p:txBody>
        </p:sp>
        <p:sp>
          <p:nvSpPr>
            <p:cNvPr id="48" name="rc48"/>
            <p:cNvSpPr/>
            <p:nvPr/>
          </p:nvSpPr>
          <p:spPr>
            <a:xfrm>
              <a:off x="2687125" y="3068451"/>
              <a:ext cx="203168" cy="16389"/>
            </a:xfrm>
            <a:prstGeom prst="rect">
              <a:avLst/>
            </a:prstGeom>
            <a:solidFill>
              <a:srgbClr val="1CABE2">
                <a:alpha val="100000"/>
              </a:srgbClr>
            </a:solidFill>
          </p:spPr>
          <p:txBody>
            <a:bodyPr/>
            <a:lstStyle/>
            <a:p/>
          </p:txBody>
        </p:sp>
        <p:sp>
          <p:nvSpPr>
            <p:cNvPr id="49" name="rc49"/>
            <p:cNvSpPr/>
            <p:nvPr/>
          </p:nvSpPr>
          <p:spPr>
            <a:xfrm>
              <a:off x="2912867" y="3013795"/>
              <a:ext cx="203168" cy="1611739"/>
            </a:xfrm>
            <a:prstGeom prst="rect">
              <a:avLst/>
            </a:prstGeom>
            <a:solidFill>
              <a:srgbClr val="80BD41">
                <a:alpha val="100000"/>
              </a:srgbClr>
            </a:solidFill>
          </p:spPr>
          <p:txBody>
            <a:bodyPr/>
            <a:lstStyle/>
            <a:p/>
          </p:txBody>
        </p:sp>
        <p:sp>
          <p:nvSpPr>
            <p:cNvPr id="50" name="rc50"/>
            <p:cNvSpPr/>
            <p:nvPr/>
          </p:nvSpPr>
          <p:spPr>
            <a:xfrm>
              <a:off x="2912867" y="2946637"/>
              <a:ext cx="203168" cy="33579"/>
            </a:xfrm>
            <a:prstGeom prst="rect">
              <a:avLst/>
            </a:prstGeom>
            <a:solidFill>
              <a:srgbClr val="0058AB">
                <a:alpha val="100000"/>
              </a:srgbClr>
            </a:solidFill>
          </p:spPr>
          <p:txBody>
            <a:bodyPr/>
            <a:lstStyle/>
            <a:p/>
          </p:txBody>
        </p:sp>
        <p:sp>
          <p:nvSpPr>
            <p:cNvPr id="51" name="rc51"/>
            <p:cNvSpPr/>
            <p:nvPr/>
          </p:nvSpPr>
          <p:spPr>
            <a:xfrm>
              <a:off x="2912867" y="2980216"/>
              <a:ext cx="203168" cy="33579"/>
            </a:xfrm>
            <a:prstGeom prst="rect">
              <a:avLst/>
            </a:prstGeom>
            <a:solidFill>
              <a:srgbClr val="1CABE2">
                <a:alpha val="100000"/>
              </a:srgbClr>
            </a:solidFill>
          </p:spPr>
          <p:txBody>
            <a:bodyPr/>
            <a:lstStyle/>
            <a:p/>
          </p:txBody>
        </p:sp>
        <p:sp>
          <p:nvSpPr>
            <p:cNvPr id="52" name="rc52"/>
            <p:cNvSpPr/>
            <p:nvPr/>
          </p:nvSpPr>
          <p:spPr>
            <a:xfrm>
              <a:off x="3138609" y="2996456"/>
              <a:ext cx="203168" cy="1629079"/>
            </a:xfrm>
            <a:prstGeom prst="rect">
              <a:avLst/>
            </a:prstGeom>
            <a:solidFill>
              <a:srgbClr val="80BD41">
                <a:alpha val="100000"/>
              </a:srgbClr>
            </a:solidFill>
          </p:spPr>
          <p:txBody>
            <a:bodyPr/>
            <a:lstStyle/>
            <a:p/>
          </p:txBody>
        </p:sp>
        <p:sp>
          <p:nvSpPr>
            <p:cNvPr id="53" name="rc53"/>
            <p:cNvSpPr/>
            <p:nvPr/>
          </p:nvSpPr>
          <p:spPr>
            <a:xfrm>
              <a:off x="3138609" y="2910715"/>
              <a:ext cx="203168" cy="68594"/>
            </a:xfrm>
            <a:prstGeom prst="rect">
              <a:avLst/>
            </a:prstGeom>
            <a:solidFill>
              <a:srgbClr val="0058AB">
                <a:alpha val="100000"/>
              </a:srgbClr>
            </a:solidFill>
          </p:spPr>
          <p:txBody>
            <a:bodyPr/>
            <a:lstStyle/>
            <a:p/>
          </p:txBody>
        </p:sp>
        <p:sp>
          <p:nvSpPr>
            <p:cNvPr id="54" name="rc54"/>
            <p:cNvSpPr/>
            <p:nvPr/>
          </p:nvSpPr>
          <p:spPr>
            <a:xfrm>
              <a:off x="3138609" y="2979309"/>
              <a:ext cx="203168" cy="17146"/>
            </a:xfrm>
            <a:prstGeom prst="rect">
              <a:avLst/>
            </a:prstGeom>
            <a:solidFill>
              <a:srgbClr val="1CABE2">
                <a:alpha val="100000"/>
              </a:srgbClr>
            </a:solidFill>
          </p:spPr>
          <p:txBody>
            <a:bodyPr/>
            <a:lstStyle/>
            <a:p/>
          </p:txBody>
        </p:sp>
        <p:sp>
          <p:nvSpPr>
            <p:cNvPr id="55" name="rc55"/>
            <p:cNvSpPr/>
            <p:nvPr/>
          </p:nvSpPr>
          <p:spPr>
            <a:xfrm>
              <a:off x="3364352" y="2996313"/>
              <a:ext cx="203168" cy="1629222"/>
            </a:xfrm>
            <a:prstGeom prst="rect">
              <a:avLst/>
            </a:prstGeom>
            <a:solidFill>
              <a:srgbClr val="80BD41">
                <a:alpha val="100000"/>
              </a:srgbClr>
            </a:solidFill>
          </p:spPr>
          <p:txBody>
            <a:bodyPr/>
            <a:lstStyle/>
            <a:p/>
          </p:txBody>
        </p:sp>
        <p:sp>
          <p:nvSpPr>
            <p:cNvPr id="56" name="rc56"/>
            <p:cNvSpPr/>
            <p:nvPr/>
          </p:nvSpPr>
          <p:spPr>
            <a:xfrm>
              <a:off x="3364352" y="2892318"/>
              <a:ext cx="203168" cy="103995"/>
            </a:xfrm>
            <a:prstGeom prst="rect">
              <a:avLst/>
            </a:prstGeom>
            <a:solidFill>
              <a:srgbClr val="0058AB">
                <a:alpha val="100000"/>
              </a:srgbClr>
            </a:solidFill>
          </p:spPr>
          <p:txBody>
            <a:bodyPr/>
            <a:lstStyle/>
            <a:p/>
          </p:txBody>
        </p:sp>
        <p:sp>
          <p:nvSpPr>
            <p:cNvPr id="57" name="rc57"/>
            <p:cNvSpPr/>
            <p:nvPr/>
          </p:nvSpPr>
          <p:spPr>
            <a:xfrm>
              <a:off x="3364352" y="2996313"/>
              <a:ext cx="203168" cy="0"/>
            </a:xfrm>
            <a:prstGeom prst="rect">
              <a:avLst/>
            </a:prstGeom>
            <a:solidFill>
              <a:srgbClr val="1CABE2">
                <a:alpha val="100000"/>
              </a:srgbClr>
            </a:solidFill>
          </p:spPr>
          <p:txBody>
            <a:bodyPr/>
            <a:lstStyle/>
            <a:p/>
          </p:txBody>
        </p:sp>
        <p:sp>
          <p:nvSpPr>
            <p:cNvPr id="58" name="rc58"/>
            <p:cNvSpPr/>
            <p:nvPr/>
          </p:nvSpPr>
          <p:spPr>
            <a:xfrm>
              <a:off x="3590094" y="3029456"/>
              <a:ext cx="203168" cy="1596078"/>
            </a:xfrm>
            <a:prstGeom prst="rect">
              <a:avLst/>
            </a:prstGeom>
            <a:solidFill>
              <a:srgbClr val="80BD41">
                <a:alpha val="100000"/>
              </a:srgbClr>
            </a:solidFill>
          </p:spPr>
          <p:txBody>
            <a:bodyPr/>
            <a:lstStyle/>
            <a:p/>
          </p:txBody>
        </p:sp>
        <p:sp>
          <p:nvSpPr>
            <p:cNvPr id="59" name="rc59"/>
            <p:cNvSpPr/>
            <p:nvPr/>
          </p:nvSpPr>
          <p:spPr>
            <a:xfrm>
              <a:off x="3590094" y="2890667"/>
              <a:ext cx="203168" cy="121442"/>
            </a:xfrm>
            <a:prstGeom prst="rect">
              <a:avLst/>
            </a:prstGeom>
            <a:solidFill>
              <a:srgbClr val="0058AB">
                <a:alpha val="100000"/>
              </a:srgbClr>
            </a:solidFill>
          </p:spPr>
          <p:txBody>
            <a:bodyPr/>
            <a:lstStyle/>
            <a:p/>
          </p:txBody>
        </p:sp>
        <p:sp>
          <p:nvSpPr>
            <p:cNvPr id="60" name="rc60"/>
            <p:cNvSpPr/>
            <p:nvPr/>
          </p:nvSpPr>
          <p:spPr>
            <a:xfrm>
              <a:off x="3590094" y="3012109"/>
              <a:ext cx="203168" cy="17346"/>
            </a:xfrm>
            <a:prstGeom prst="rect">
              <a:avLst/>
            </a:prstGeom>
            <a:solidFill>
              <a:srgbClr val="1CABE2">
                <a:alpha val="100000"/>
              </a:srgbClr>
            </a:solidFill>
          </p:spPr>
          <p:txBody>
            <a:bodyPr/>
            <a:lstStyle/>
            <a:p/>
          </p:txBody>
        </p:sp>
        <p:sp>
          <p:nvSpPr>
            <p:cNvPr id="61" name="rc61"/>
            <p:cNvSpPr/>
            <p:nvPr/>
          </p:nvSpPr>
          <p:spPr>
            <a:xfrm>
              <a:off x="3815836" y="3003050"/>
              <a:ext cx="203168" cy="1622484"/>
            </a:xfrm>
            <a:prstGeom prst="rect">
              <a:avLst/>
            </a:prstGeom>
            <a:solidFill>
              <a:srgbClr val="80BD41">
                <a:alpha val="100000"/>
              </a:srgbClr>
            </a:solidFill>
          </p:spPr>
          <p:txBody>
            <a:bodyPr/>
            <a:lstStyle/>
            <a:p/>
          </p:txBody>
        </p:sp>
        <p:sp>
          <p:nvSpPr>
            <p:cNvPr id="62" name="rc62"/>
            <p:cNvSpPr/>
            <p:nvPr/>
          </p:nvSpPr>
          <p:spPr>
            <a:xfrm>
              <a:off x="3815836" y="2899484"/>
              <a:ext cx="203168" cy="103566"/>
            </a:xfrm>
            <a:prstGeom prst="rect">
              <a:avLst/>
            </a:prstGeom>
            <a:solidFill>
              <a:srgbClr val="0058AB">
                <a:alpha val="100000"/>
              </a:srgbClr>
            </a:solidFill>
          </p:spPr>
          <p:txBody>
            <a:bodyPr/>
            <a:lstStyle/>
            <a:p/>
          </p:txBody>
        </p:sp>
        <p:sp>
          <p:nvSpPr>
            <p:cNvPr id="63" name="rc63"/>
            <p:cNvSpPr/>
            <p:nvPr/>
          </p:nvSpPr>
          <p:spPr>
            <a:xfrm>
              <a:off x="3815836" y="3003050"/>
              <a:ext cx="203168" cy="0"/>
            </a:xfrm>
            <a:prstGeom prst="rect">
              <a:avLst/>
            </a:prstGeom>
            <a:solidFill>
              <a:srgbClr val="1CABE2">
                <a:alpha val="100000"/>
              </a:srgbClr>
            </a:solidFill>
          </p:spPr>
          <p:txBody>
            <a:bodyPr/>
            <a:lstStyle/>
            <a:p/>
          </p:txBody>
        </p:sp>
        <p:sp>
          <p:nvSpPr>
            <p:cNvPr id="64" name="rc64"/>
            <p:cNvSpPr/>
            <p:nvPr/>
          </p:nvSpPr>
          <p:spPr>
            <a:xfrm>
              <a:off x="4041579" y="3083847"/>
              <a:ext cx="203168" cy="1541687"/>
            </a:xfrm>
            <a:prstGeom prst="rect">
              <a:avLst/>
            </a:prstGeom>
            <a:solidFill>
              <a:srgbClr val="80BD41">
                <a:alpha val="100000"/>
              </a:srgbClr>
            </a:solidFill>
          </p:spPr>
          <p:txBody>
            <a:bodyPr/>
            <a:lstStyle/>
            <a:p/>
          </p:txBody>
        </p:sp>
        <p:sp>
          <p:nvSpPr>
            <p:cNvPr id="65" name="rc65"/>
            <p:cNvSpPr/>
            <p:nvPr/>
          </p:nvSpPr>
          <p:spPr>
            <a:xfrm>
              <a:off x="4041579" y="2912551"/>
              <a:ext cx="203168" cy="171296"/>
            </a:xfrm>
            <a:prstGeom prst="rect">
              <a:avLst/>
            </a:prstGeom>
            <a:solidFill>
              <a:srgbClr val="0058AB">
                <a:alpha val="100000"/>
              </a:srgbClr>
            </a:solidFill>
          </p:spPr>
          <p:txBody>
            <a:bodyPr/>
            <a:lstStyle/>
            <a:p/>
          </p:txBody>
        </p:sp>
        <p:sp>
          <p:nvSpPr>
            <p:cNvPr id="66" name="rc66"/>
            <p:cNvSpPr/>
            <p:nvPr/>
          </p:nvSpPr>
          <p:spPr>
            <a:xfrm>
              <a:off x="4041579" y="3083847"/>
              <a:ext cx="203168" cy="0"/>
            </a:xfrm>
            <a:prstGeom prst="rect">
              <a:avLst/>
            </a:prstGeom>
            <a:solidFill>
              <a:srgbClr val="1CABE2">
                <a:alpha val="100000"/>
              </a:srgbClr>
            </a:solidFill>
          </p:spPr>
          <p:txBody>
            <a:bodyPr/>
            <a:lstStyle/>
            <a:p/>
          </p:txBody>
        </p:sp>
        <p:sp>
          <p:nvSpPr>
            <p:cNvPr id="67" name="rc67"/>
            <p:cNvSpPr/>
            <p:nvPr/>
          </p:nvSpPr>
          <p:spPr>
            <a:xfrm>
              <a:off x="4267321" y="3069194"/>
              <a:ext cx="203168" cy="1556341"/>
            </a:xfrm>
            <a:prstGeom prst="rect">
              <a:avLst/>
            </a:prstGeom>
            <a:solidFill>
              <a:srgbClr val="80BD41">
                <a:alpha val="100000"/>
              </a:srgbClr>
            </a:solidFill>
          </p:spPr>
          <p:txBody>
            <a:bodyPr/>
            <a:lstStyle/>
            <a:p/>
          </p:txBody>
        </p:sp>
        <p:sp>
          <p:nvSpPr>
            <p:cNvPr id="68" name="rc68"/>
            <p:cNvSpPr/>
            <p:nvPr/>
          </p:nvSpPr>
          <p:spPr>
            <a:xfrm>
              <a:off x="4267321" y="2915273"/>
              <a:ext cx="203168" cy="136824"/>
            </a:xfrm>
            <a:prstGeom prst="rect">
              <a:avLst/>
            </a:prstGeom>
            <a:solidFill>
              <a:srgbClr val="0058AB">
                <a:alpha val="100000"/>
              </a:srgbClr>
            </a:solidFill>
          </p:spPr>
          <p:txBody>
            <a:bodyPr/>
            <a:lstStyle/>
            <a:p/>
          </p:txBody>
        </p:sp>
        <p:sp>
          <p:nvSpPr>
            <p:cNvPr id="69" name="rc69"/>
            <p:cNvSpPr/>
            <p:nvPr/>
          </p:nvSpPr>
          <p:spPr>
            <a:xfrm>
              <a:off x="4267321" y="3052097"/>
              <a:ext cx="203168" cy="17096"/>
            </a:xfrm>
            <a:prstGeom prst="rect">
              <a:avLst/>
            </a:prstGeom>
            <a:solidFill>
              <a:srgbClr val="1CABE2">
                <a:alpha val="100000"/>
              </a:srgbClr>
            </a:solidFill>
          </p:spPr>
          <p:txBody>
            <a:bodyPr/>
            <a:lstStyle/>
            <a:p/>
          </p:txBody>
        </p:sp>
        <p:sp>
          <p:nvSpPr>
            <p:cNvPr id="70" name="rc70"/>
            <p:cNvSpPr/>
            <p:nvPr/>
          </p:nvSpPr>
          <p:spPr>
            <a:xfrm>
              <a:off x="4493063" y="3002186"/>
              <a:ext cx="203168" cy="1623349"/>
            </a:xfrm>
            <a:prstGeom prst="rect">
              <a:avLst/>
            </a:prstGeom>
            <a:solidFill>
              <a:srgbClr val="80BD41">
                <a:alpha val="100000"/>
              </a:srgbClr>
            </a:solidFill>
          </p:spPr>
          <p:txBody>
            <a:bodyPr/>
            <a:lstStyle/>
            <a:p/>
          </p:txBody>
        </p:sp>
        <p:sp>
          <p:nvSpPr>
            <p:cNvPr id="71" name="rc71"/>
            <p:cNvSpPr/>
            <p:nvPr/>
          </p:nvSpPr>
          <p:spPr>
            <a:xfrm>
              <a:off x="4493063" y="2916745"/>
              <a:ext cx="203168" cy="17089"/>
            </a:xfrm>
            <a:prstGeom prst="rect">
              <a:avLst/>
            </a:prstGeom>
            <a:solidFill>
              <a:srgbClr val="0058AB">
                <a:alpha val="100000"/>
              </a:srgbClr>
            </a:solidFill>
          </p:spPr>
          <p:txBody>
            <a:bodyPr/>
            <a:lstStyle/>
            <a:p/>
          </p:txBody>
        </p:sp>
        <p:sp>
          <p:nvSpPr>
            <p:cNvPr id="72" name="rc72"/>
            <p:cNvSpPr/>
            <p:nvPr/>
          </p:nvSpPr>
          <p:spPr>
            <a:xfrm>
              <a:off x="4493063" y="2933834"/>
              <a:ext cx="203168" cy="68351"/>
            </a:xfrm>
            <a:prstGeom prst="rect">
              <a:avLst/>
            </a:prstGeom>
            <a:solidFill>
              <a:srgbClr val="1CABE2">
                <a:alpha val="100000"/>
              </a:srgbClr>
            </a:solidFill>
          </p:spPr>
          <p:txBody>
            <a:bodyPr/>
            <a:lstStyle/>
            <a:p/>
          </p:txBody>
        </p:sp>
        <p:sp>
          <p:nvSpPr>
            <p:cNvPr id="73" name="rc73"/>
            <p:cNvSpPr/>
            <p:nvPr/>
          </p:nvSpPr>
          <p:spPr>
            <a:xfrm>
              <a:off x="4718806" y="3008151"/>
              <a:ext cx="203168" cy="1617383"/>
            </a:xfrm>
            <a:prstGeom prst="rect">
              <a:avLst/>
            </a:prstGeom>
            <a:solidFill>
              <a:srgbClr val="80BD41">
                <a:alpha val="100000"/>
              </a:srgbClr>
            </a:solidFill>
          </p:spPr>
          <p:txBody>
            <a:bodyPr/>
            <a:lstStyle/>
            <a:p/>
          </p:txBody>
        </p:sp>
        <p:sp>
          <p:nvSpPr>
            <p:cNvPr id="74" name="rc74"/>
            <p:cNvSpPr/>
            <p:nvPr/>
          </p:nvSpPr>
          <p:spPr>
            <a:xfrm>
              <a:off x="4718806" y="2940757"/>
              <a:ext cx="203168" cy="50540"/>
            </a:xfrm>
            <a:prstGeom prst="rect">
              <a:avLst/>
            </a:prstGeom>
            <a:solidFill>
              <a:srgbClr val="0058AB">
                <a:alpha val="100000"/>
              </a:srgbClr>
            </a:solidFill>
          </p:spPr>
          <p:txBody>
            <a:bodyPr/>
            <a:lstStyle/>
            <a:p/>
          </p:txBody>
        </p:sp>
        <p:sp>
          <p:nvSpPr>
            <p:cNvPr id="75" name="rc75"/>
            <p:cNvSpPr/>
            <p:nvPr/>
          </p:nvSpPr>
          <p:spPr>
            <a:xfrm>
              <a:off x="4718806" y="2991297"/>
              <a:ext cx="203168" cy="16853"/>
            </a:xfrm>
            <a:prstGeom prst="rect">
              <a:avLst/>
            </a:prstGeom>
            <a:solidFill>
              <a:srgbClr val="1CABE2">
                <a:alpha val="100000"/>
              </a:srgbClr>
            </a:solidFill>
          </p:spPr>
          <p:txBody>
            <a:bodyPr/>
            <a:lstStyle/>
            <a:p/>
          </p:txBody>
        </p:sp>
        <p:sp>
          <p:nvSpPr>
            <p:cNvPr id="76" name="rc76"/>
            <p:cNvSpPr/>
            <p:nvPr/>
          </p:nvSpPr>
          <p:spPr>
            <a:xfrm>
              <a:off x="4944548" y="3062264"/>
              <a:ext cx="203168" cy="1563271"/>
            </a:xfrm>
            <a:prstGeom prst="rect">
              <a:avLst/>
            </a:prstGeom>
            <a:solidFill>
              <a:srgbClr val="80BD41">
                <a:alpha val="100000"/>
              </a:srgbClr>
            </a:solidFill>
          </p:spPr>
          <p:txBody>
            <a:bodyPr/>
            <a:lstStyle/>
            <a:p/>
          </p:txBody>
        </p:sp>
        <p:sp>
          <p:nvSpPr>
            <p:cNvPr id="77" name="rc77"/>
            <p:cNvSpPr/>
            <p:nvPr/>
          </p:nvSpPr>
          <p:spPr>
            <a:xfrm>
              <a:off x="4944548" y="2979988"/>
              <a:ext cx="203168" cy="16453"/>
            </a:xfrm>
            <a:prstGeom prst="rect">
              <a:avLst/>
            </a:prstGeom>
            <a:solidFill>
              <a:srgbClr val="0058AB">
                <a:alpha val="100000"/>
              </a:srgbClr>
            </a:solidFill>
          </p:spPr>
          <p:txBody>
            <a:bodyPr/>
            <a:lstStyle/>
            <a:p/>
          </p:txBody>
        </p:sp>
        <p:sp>
          <p:nvSpPr>
            <p:cNvPr id="78" name="rc78"/>
            <p:cNvSpPr/>
            <p:nvPr/>
          </p:nvSpPr>
          <p:spPr>
            <a:xfrm>
              <a:off x="4944548" y="2996442"/>
              <a:ext cx="203168" cy="65822"/>
            </a:xfrm>
            <a:prstGeom prst="rect">
              <a:avLst/>
            </a:prstGeom>
            <a:solidFill>
              <a:srgbClr val="1CABE2">
                <a:alpha val="100000"/>
              </a:srgbClr>
            </a:solidFill>
          </p:spPr>
          <p:txBody>
            <a:bodyPr/>
            <a:lstStyle/>
            <a:p/>
          </p:txBody>
        </p:sp>
        <p:sp>
          <p:nvSpPr>
            <p:cNvPr id="79" name="rc79"/>
            <p:cNvSpPr/>
            <p:nvPr/>
          </p:nvSpPr>
          <p:spPr>
            <a:xfrm>
              <a:off x="5170291" y="3183427"/>
              <a:ext cx="203168" cy="1442108"/>
            </a:xfrm>
            <a:prstGeom prst="rect">
              <a:avLst/>
            </a:prstGeom>
            <a:solidFill>
              <a:srgbClr val="80BD41">
                <a:alpha val="100000"/>
              </a:srgbClr>
            </a:solidFill>
          </p:spPr>
          <p:txBody>
            <a:bodyPr/>
            <a:lstStyle/>
            <a:p/>
          </p:txBody>
        </p:sp>
        <p:sp>
          <p:nvSpPr>
            <p:cNvPr id="80" name="rc80"/>
            <p:cNvSpPr/>
            <p:nvPr/>
          </p:nvSpPr>
          <p:spPr>
            <a:xfrm>
              <a:off x="5170291" y="3074881"/>
              <a:ext cx="203168" cy="31014"/>
            </a:xfrm>
            <a:prstGeom prst="rect">
              <a:avLst/>
            </a:prstGeom>
            <a:solidFill>
              <a:srgbClr val="0058AB">
                <a:alpha val="100000"/>
              </a:srgbClr>
            </a:solidFill>
          </p:spPr>
          <p:txBody>
            <a:bodyPr/>
            <a:lstStyle/>
            <a:p/>
          </p:txBody>
        </p:sp>
        <p:sp>
          <p:nvSpPr>
            <p:cNvPr id="81" name="rc81"/>
            <p:cNvSpPr/>
            <p:nvPr/>
          </p:nvSpPr>
          <p:spPr>
            <a:xfrm>
              <a:off x="5170291" y="3105895"/>
              <a:ext cx="203168" cy="77531"/>
            </a:xfrm>
            <a:prstGeom prst="rect">
              <a:avLst/>
            </a:prstGeom>
            <a:solidFill>
              <a:srgbClr val="1CABE2">
                <a:alpha val="100000"/>
              </a:srgbClr>
            </a:solidFill>
          </p:spPr>
          <p:txBody>
            <a:bodyPr/>
            <a:lstStyle/>
            <a:p/>
          </p:txBody>
        </p:sp>
        <p:sp>
          <p:nvSpPr>
            <p:cNvPr id="82" name="rc82"/>
            <p:cNvSpPr/>
            <p:nvPr/>
          </p:nvSpPr>
          <p:spPr>
            <a:xfrm>
              <a:off x="5396033" y="3133530"/>
              <a:ext cx="203168" cy="1492005"/>
            </a:xfrm>
            <a:prstGeom prst="rect">
              <a:avLst/>
            </a:prstGeom>
            <a:solidFill>
              <a:srgbClr val="80BD41">
                <a:alpha val="100000"/>
              </a:srgbClr>
            </a:solidFill>
          </p:spPr>
          <p:txBody>
            <a:bodyPr/>
            <a:lstStyle/>
            <a:p/>
          </p:txBody>
        </p:sp>
        <p:sp>
          <p:nvSpPr>
            <p:cNvPr id="83" name="rc83"/>
            <p:cNvSpPr/>
            <p:nvPr/>
          </p:nvSpPr>
          <p:spPr>
            <a:xfrm>
              <a:off x="5396033" y="3055005"/>
              <a:ext cx="203168" cy="15703"/>
            </a:xfrm>
            <a:prstGeom prst="rect">
              <a:avLst/>
            </a:prstGeom>
            <a:solidFill>
              <a:srgbClr val="0058AB">
                <a:alpha val="100000"/>
              </a:srgbClr>
            </a:solidFill>
          </p:spPr>
          <p:txBody>
            <a:bodyPr/>
            <a:lstStyle/>
            <a:p/>
          </p:txBody>
        </p:sp>
        <p:sp>
          <p:nvSpPr>
            <p:cNvPr id="84" name="rc84"/>
            <p:cNvSpPr/>
            <p:nvPr/>
          </p:nvSpPr>
          <p:spPr>
            <a:xfrm>
              <a:off x="5396033" y="3070708"/>
              <a:ext cx="203168" cy="62821"/>
            </a:xfrm>
            <a:prstGeom prst="rect">
              <a:avLst/>
            </a:prstGeom>
            <a:solidFill>
              <a:srgbClr val="1CABE2">
                <a:alpha val="100000"/>
              </a:srgbClr>
            </a:solidFill>
          </p:spPr>
          <p:txBody>
            <a:bodyPr/>
            <a:lstStyle/>
            <a:p/>
          </p:txBody>
        </p:sp>
        <p:sp>
          <p:nvSpPr>
            <p:cNvPr id="85" name="rc85"/>
            <p:cNvSpPr/>
            <p:nvPr/>
          </p:nvSpPr>
          <p:spPr>
            <a:xfrm>
              <a:off x="5621775" y="3192179"/>
              <a:ext cx="203168" cy="1433356"/>
            </a:xfrm>
            <a:prstGeom prst="rect">
              <a:avLst/>
            </a:prstGeom>
            <a:solidFill>
              <a:srgbClr val="80BD41">
                <a:alpha val="100000"/>
              </a:srgbClr>
            </a:solidFill>
          </p:spPr>
          <p:txBody>
            <a:bodyPr/>
            <a:lstStyle/>
            <a:p/>
          </p:txBody>
        </p:sp>
        <p:sp>
          <p:nvSpPr>
            <p:cNvPr id="86" name="rc86"/>
            <p:cNvSpPr/>
            <p:nvPr/>
          </p:nvSpPr>
          <p:spPr>
            <a:xfrm>
              <a:off x="5621775" y="3132458"/>
              <a:ext cx="203168" cy="14931"/>
            </a:xfrm>
            <a:prstGeom prst="rect">
              <a:avLst/>
            </a:prstGeom>
            <a:solidFill>
              <a:srgbClr val="0058AB">
                <a:alpha val="100000"/>
              </a:srgbClr>
            </a:solidFill>
          </p:spPr>
          <p:txBody>
            <a:bodyPr/>
            <a:lstStyle/>
            <a:p/>
          </p:txBody>
        </p:sp>
        <p:sp>
          <p:nvSpPr>
            <p:cNvPr id="87" name="rc87"/>
            <p:cNvSpPr/>
            <p:nvPr/>
          </p:nvSpPr>
          <p:spPr>
            <a:xfrm>
              <a:off x="5621775" y="3147390"/>
              <a:ext cx="203168" cy="44788"/>
            </a:xfrm>
            <a:prstGeom prst="rect">
              <a:avLst/>
            </a:prstGeom>
            <a:solidFill>
              <a:srgbClr val="1CABE2">
                <a:alpha val="100000"/>
              </a:srgbClr>
            </a:solidFill>
          </p:spPr>
          <p:txBody>
            <a:bodyPr/>
            <a:lstStyle/>
            <a:p/>
          </p:txBody>
        </p:sp>
        <p:sp>
          <p:nvSpPr>
            <p:cNvPr id="88" name="rc88"/>
            <p:cNvSpPr/>
            <p:nvPr/>
          </p:nvSpPr>
          <p:spPr>
            <a:xfrm>
              <a:off x="5847518" y="3331597"/>
              <a:ext cx="203168" cy="1293938"/>
            </a:xfrm>
            <a:prstGeom prst="rect">
              <a:avLst/>
            </a:prstGeom>
            <a:solidFill>
              <a:srgbClr val="80BD41">
                <a:alpha val="100000"/>
              </a:srgbClr>
            </a:solidFill>
          </p:spPr>
          <p:txBody>
            <a:bodyPr/>
            <a:lstStyle/>
            <a:p/>
          </p:txBody>
        </p:sp>
        <p:sp>
          <p:nvSpPr>
            <p:cNvPr id="89" name="rc89"/>
            <p:cNvSpPr/>
            <p:nvPr/>
          </p:nvSpPr>
          <p:spPr>
            <a:xfrm>
              <a:off x="5847518" y="3234203"/>
              <a:ext cx="203168" cy="27827"/>
            </a:xfrm>
            <a:prstGeom prst="rect">
              <a:avLst/>
            </a:prstGeom>
            <a:solidFill>
              <a:srgbClr val="0058AB">
                <a:alpha val="100000"/>
              </a:srgbClr>
            </a:solidFill>
          </p:spPr>
          <p:txBody>
            <a:bodyPr/>
            <a:lstStyle/>
            <a:p/>
          </p:txBody>
        </p:sp>
        <p:sp>
          <p:nvSpPr>
            <p:cNvPr id="90" name="rc90"/>
            <p:cNvSpPr/>
            <p:nvPr/>
          </p:nvSpPr>
          <p:spPr>
            <a:xfrm>
              <a:off x="5847518" y="3262031"/>
              <a:ext cx="203168" cy="69565"/>
            </a:xfrm>
            <a:prstGeom prst="rect">
              <a:avLst/>
            </a:prstGeom>
            <a:solidFill>
              <a:srgbClr val="1CABE2">
                <a:alpha val="100000"/>
              </a:srgbClr>
            </a:solidFill>
          </p:spPr>
          <p:txBody>
            <a:bodyPr/>
            <a:lstStyle/>
            <a:p/>
          </p:txBody>
        </p:sp>
        <p:sp>
          <p:nvSpPr>
            <p:cNvPr id="91" name="rc91"/>
            <p:cNvSpPr/>
            <p:nvPr/>
          </p:nvSpPr>
          <p:spPr>
            <a:xfrm>
              <a:off x="6073260" y="3432670"/>
              <a:ext cx="203168" cy="1192865"/>
            </a:xfrm>
            <a:prstGeom prst="rect">
              <a:avLst/>
            </a:prstGeom>
            <a:solidFill>
              <a:srgbClr val="80BD41">
                <a:alpha val="100000"/>
              </a:srgbClr>
            </a:solidFill>
          </p:spPr>
          <p:txBody>
            <a:bodyPr/>
            <a:lstStyle/>
            <a:p/>
          </p:txBody>
        </p:sp>
        <p:sp>
          <p:nvSpPr>
            <p:cNvPr id="92" name="rc92"/>
            <p:cNvSpPr/>
            <p:nvPr/>
          </p:nvSpPr>
          <p:spPr>
            <a:xfrm>
              <a:off x="6073260" y="3369884"/>
              <a:ext cx="203168" cy="12560"/>
            </a:xfrm>
            <a:prstGeom prst="rect">
              <a:avLst/>
            </a:prstGeom>
            <a:solidFill>
              <a:srgbClr val="0058AB">
                <a:alpha val="100000"/>
              </a:srgbClr>
            </a:solidFill>
          </p:spPr>
          <p:txBody>
            <a:bodyPr/>
            <a:lstStyle/>
            <a:p/>
          </p:txBody>
        </p:sp>
        <p:sp>
          <p:nvSpPr>
            <p:cNvPr id="93" name="rc93"/>
            <p:cNvSpPr/>
            <p:nvPr/>
          </p:nvSpPr>
          <p:spPr>
            <a:xfrm>
              <a:off x="6073260" y="3382444"/>
              <a:ext cx="203168" cy="50225"/>
            </a:xfrm>
            <a:prstGeom prst="rect">
              <a:avLst/>
            </a:prstGeom>
            <a:solidFill>
              <a:srgbClr val="1CABE2">
                <a:alpha val="100000"/>
              </a:srgbClr>
            </a:solidFill>
          </p:spPr>
          <p:txBody>
            <a:bodyPr/>
            <a:lstStyle/>
            <a:p/>
          </p:txBody>
        </p:sp>
        <p:sp>
          <p:nvSpPr>
            <p:cNvPr id="94" name="rc94"/>
            <p:cNvSpPr/>
            <p:nvPr/>
          </p:nvSpPr>
          <p:spPr>
            <a:xfrm>
              <a:off x="6299002" y="3333404"/>
              <a:ext cx="203168" cy="1292130"/>
            </a:xfrm>
            <a:prstGeom prst="rect">
              <a:avLst/>
            </a:prstGeom>
            <a:solidFill>
              <a:srgbClr val="80BD41">
                <a:alpha val="100000"/>
              </a:srgbClr>
            </a:solidFill>
          </p:spPr>
          <p:txBody>
            <a:bodyPr/>
            <a:lstStyle/>
            <a:p/>
          </p:txBody>
        </p:sp>
        <p:sp>
          <p:nvSpPr>
            <p:cNvPr id="95" name="rc95"/>
            <p:cNvSpPr/>
            <p:nvPr/>
          </p:nvSpPr>
          <p:spPr>
            <a:xfrm>
              <a:off x="6299002" y="3279563"/>
              <a:ext cx="203168" cy="13460"/>
            </a:xfrm>
            <a:prstGeom prst="rect">
              <a:avLst/>
            </a:prstGeom>
            <a:solidFill>
              <a:srgbClr val="0058AB">
                <a:alpha val="100000"/>
              </a:srgbClr>
            </a:solidFill>
          </p:spPr>
          <p:txBody>
            <a:bodyPr/>
            <a:lstStyle/>
            <a:p/>
          </p:txBody>
        </p:sp>
        <p:sp>
          <p:nvSpPr>
            <p:cNvPr id="96" name="rc96"/>
            <p:cNvSpPr/>
            <p:nvPr/>
          </p:nvSpPr>
          <p:spPr>
            <a:xfrm>
              <a:off x="6299002" y="3293024"/>
              <a:ext cx="203168" cy="40380"/>
            </a:xfrm>
            <a:prstGeom prst="rect">
              <a:avLst/>
            </a:prstGeom>
            <a:solidFill>
              <a:srgbClr val="1CABE2">
                <a:alpha val="100000"/>
              </a:srgbClr>
            </a:solidFill>
          </p:spPr>
          <p:txBody>
            <a:bodyPr/>
            <a:lstStyle/>
            <a:p/>
          </p:txBody>
        </p:sp>
        <p:sp>
          <p:nvSpPr>
            <p:cNvPr id="97" name="rc97"/>
            <p:cNvSpPr/>
            <p:nvPr/>
          </p:nvSpPr>
          <p:spPr>
            <a:xfrm>
              <a:off x="6524745" y="3421353"/>
              <a:ext cx="203168" cy="1204182"/>
            </a:xfrm>
            <a:prstGeom prst="rect">
              <a:avLst/>
            </a:prstGeom>
            <a:solidFill>
              <a:srgbClr val="80BD41">
                <a:alpha val="100000"/>
              </a:srgbClr>
            </a:solidFill>
          </p:spPr>
          <p:txBody>
            <a:bodyPr/>
            <a:lstStyle/>
            <a:p/>
          </p:txBody>
        </p:sp>
        <p:sp>
          <p:nvSpPr>
            <p:cNvPr id="98" name="rc98"/>
            <p:cNvSpPr/>
            <p:nvPr/>
          </p:nvSpPr>
          <p:spPr>
            <a:xfrm>
              <a:off x="6524745" y="3371177"/>
              <a:ext cx="203168" cy="12545"/>
            </a:xfrm>
            <a:prstGeom prst="rect">
              <a:avLst/>
            </a:prstGeom>
            <a:solidFill>
              <a:srgbClr val="0058AB">
                <a:alpha val="100000"/>
              </a:srgbClr>
            </a:solidFill>
          </p:spPr>
          <p:txBody>
            <a:bodyPr/>
            <a:lstStyle/>
            <a:p/>
          </p:txBody>
        </p:sp>
        <p:sp>
          <p:nvSpPr>
            <p:cNvPr id="99" name="rc99"/>
            <p:cNvSpPr/>
            <p:nvPr/>
          </p:nvSpPr>
          <p:spPr>
            <a:xfrm>
              <a:off x="6524745" y="3383723"/>
              <a:ext cx="203168" cy="37630"/>
            </a:xfrm>
            <a:prstGeom prst="rect">
              <a:avLst/>
            </a:prstGeom>
            <a:solidFill>
              <a:srgbClr val="1CABE2">
                <a:alpha val="100000"/>
              </a:srgbClr>
            </a:solidFill>
          </p:spPr>
          <p:txBody>
            <a:bodyPr/>
            <a:lstStyle/>
            <a:p/>
          </p:txBody>
        </p:sp>
        <p:sp>
          <p:nvSpPr>
            <p:cNvPr id="100" name="rc100"/>
            <p:cNvSpPr/>
            <p:nvPr/>
          </p:nvSpPr>
          <p:spPr>
            <a:xfrm>
              <a:off x="6750487" y="3460933"/>
              <a:ext cx="203168" cy="1164601"/>
            </a:xfrm>
            <a:prstGeom prst="rect">
              <a:avLst/>
            </a:prstGeom>
            <a:solidFill>
              <a:srgbClr val="80BD41">
                <a:alpha val="100000"/>
              </a:srgbClr>
            </a:solidFill>
          </p:spPr>
          <p:txBody>
            <a:bodyPr/>
            <a:lstStyle/>
            <a:p/>
          </p:txBody>
        </p:sp>
        <p:sp>
          <p:nvSpPr>
            <p:cNvPr id="101" name="rc101"/>
            <p:cNvSpPr/>
            <p:nvPr/>
          </p:nvSpPr>
          <p:spPr>
            <a:xfrm>
              <a:off x="6750487" y="3399641"/>
              <a:ext cx="203168" cy="24519"/>
            </a:xfrm>
            <a:prstGeom prst="rect">
              <a:avLst/>
            </a:prstGeom>
            <a:solidFill>
              <a:srgbClr val="0058AB">
                <a:alpha val="100000"/>
              </a:srgbClr>
            </a:solidFill>
          </p:spPr>
          <p:txBody>
            <a:bodyPr/>
            <a:lstStyle/>
            <a:p/>
          </p:txBody>
        </p:sp>
        <p:sp>
          <p:nvSpPr>
            <p:cNvPr id="102" name="rc102"/>
            <p:cNvSpPr/>
            <p:nvPr/>
          </p:nvSpPr>
          <p:spPr>
            <a:xfrm>
              <a:off x="6750487" y="3424161"/>
              <a:ext cx="203168" cy="36772"/>
            </a:xfrm>
            <a:prstGeom prst="rect">
              <a:avLst/>
            </a:prstGeom>
            <a:solidFill>
              <a:srgbClr val="1CABE2">
                <a:alpha val="100000"/>
              </a:srgbClr>
            </a:solidFill>
          </p:spPr>
          <p:txBody>
            <a:bodyPr/>
            <a:lstStyle/>
            <a:p/>
          </p:txBody>
        </p:sp>
        <p:sp>
          <p:nvSpPr>
            <p:cNvPr id="103" name="rc103"/>
            <p:cNvSpPr/>
            <p:nvPr/>
          </p:nvSpPr>
          <p:spPr>
            <a:xfrm>
              <a:off x="6976229" y="3413851"/>
              <a:ext cx="203168" cy="20111"/>
            </a:xfrm>
            <a:prstGeom prst="rect">
              <a:avLst/>
            </a:prstGeom>
            <a:solidFill>
              <a:srgbClr val="F26A21">
                <a:alpha val="100000"/>
              </a:srgbClr>
            </a:solidFill>
          </p:spPr>
          <p:txBody>
            <a:bodyPr/>
            <a:lstStyle/>
            <a:p/>
          </p:txBody>
        </p:sp>
        <p:sp>
          <p:nvSpPr>
            <p:cNvPr id="104" name="rc104"/>
            <p:cNvSpPr/>
            <p:nvPr/>
          </p:nvSpPr>
          <p:spPr>
            <a:xfrm>
              <a:off x="6976229" y="3433963"/>
              <a:ext cx="203168" cy="1191572"/>
            </a:xfrm>
            <a:prstGeom prst="rect">
              <a:avLst/>
            </a:prstGeom>
            <a:solidFill>
              <a:srgbClr val="FFC20E">
                <a:alpha val="100000"/>
              </a:srgbClr>
            </a:solidFill>
          </p:spPr>
          <p:txBody>
            <a:bodyPr/>
            <a:lstStyle/>
            <a:p/>
          </p:txBody>
        </p:sp>
        <p:sp>
          <p:nvSpPr>
            <p:cNvPr id="105" name="rc105"/>
            <p:cNvSpPr/>
            <p:nvPr/>
          </p:nvSpPr>
          <p:spPr>
            <a:xfrm>
              <a:off x="7201972" y="3422832"/>
              <a:ext cx="203168" cy="16495"/>
            </a:xfrm>
            <a:prstGeom prst="rect">
              <a:avLst/>
            </a:prstGeom>
            <a:solidFill>
              <a:srgbClr val="F26A21">
                <a:alpha val="100000"/>
              </a:srgbClr>
            </a:solidFill>
          </p:spPr>
          <p:txBody>
            <a:bodyPr/>
            <a:lstStyle/>
            <a:p/>
          </p:txBody>
        </p:sp>
        <p:sp>
          <p:nvSpPr>
            <p:cNvPr id="106" name="rc106"/>
            <p:cNvSpPr/>
            <p:nvPr/>
          </p:nvSpPr>
          <p:spPr>
            <a:xfrm>
              <a:off x="7201972" y="3439328"/>
              <a:ext cx="203168" cy="1186207"/>
            </a:xfrm>
            <a:prstGeom prst="rect">
              <a:avLst/>
            </a:prstGeom>
            <a:solidFill>
              <a:srgbClr val="FFC20E">
                <a:alpha val="100000"/>
              </a:srgbClr>
            </a:solidFill>
          </p:spPr>
          <p:txBody>
            <a:bodyPr/>
            <a:lstStyle/>
            <a:p/>
          </p:txBody>
        </p:sp>
        <p:sp>
          <p:nvSpPr>
            <p:cNvPr id="107" name="rc107"/>
            <p:cNvSpPr/>
            <p:nvPr/>
          </p:nvSpPr>
          <p:spPr>
            <a:xfrm>
              <a:off x="7427714" y="3428605"/>
              <a:ext cx="203168" cy="13530"/>
            </a:xfrm>
            <a:prstGeom prst="rect">
              <a:avLst/>
            </a:prstGeom>
            <a:solidFill>
              <a:srgbClr val="F26A21">
                <a:alpha val="100000"/>
              </a:srgbClr>
            </a:solidFill>
          </p:spPr>
          <p:txBody>
            <a:bodyPr/>
            <a:lstStyle/>
            <a:p/>
          </p:txBody>
        </p:sp>
        <p:sp>
          <p:nvSpPr>
            <p:cNvPr id="108" name="rc108"/>
            <p:cNvSpPr/>
            <p:nvPr/>
          </p:nvSpPr>
          <p:spPr>
            <a:xfrm>
              <a:off x="7427714" y="3442135"/>
              <a:ext cx="203168" cy="1183400"/>
            </a:xfrm>
            <a:prstGeom prst="rect">
              <a:avLst/>
            </a:prstGeom>
            <a:solidFill>
              <a:srgbClr val="FFC20E">
                <a:alpha val="100000"/>
              </a:srgbClr>
            </a:solidFill>
          </p:spPr>
          <p:txBody>
            <a:bodyPr/>
            <a:lstStyle/>
            <a:p/>
          </p:txBody>
        </p:sp>
        <p:sp>
          <p:nvSpPr>
            <p:cNvPr id="109" name="rc109"/>
            <p:cNvSpPr/>
            <p:nvPr/>
          </p:nvSpPr>
          <p:spPr>
            <a:xfrm>
              <a:off x="7653457" y="3433234"/>
              <a:ext cx="203168" cy="11097"/>
            </a:xfrm>
            <a:prstGeom prst="rect">
              <a:avLst/>
            </a:prstGeom>
            <a:solidFill>
              <a:srgbClr val="F26A21">
                <a:alpha val="100000"/>
              </a:srgbClr>
            </a:solidFill>
          </p:spPr>
          <p:txBody>
            <a:bodyPr/>
            <a:lstStyle/>
            <a:p/>
          </p:txBody>
        </p:sp>
        <p:sp>
          <p:nvSpPr>
            <p:cNvPr id="110" name="rc110"/>
            <p:cNvSpPr/>
            <p:nvPr/>
          </p:nvSpPr>
          <p:spPr>
            <a:xfrm>
              <a:off x="7653457" y="3444332"/>
              <a:ext cx="203168" cy="1181203"/>
            </a:xfrm>
            <a:prstGeom prst="rect">
              <a:avLst/>
            </a:prstGeom>
            <a:solidFill>
              <a:srgbClr val="FFC20E">
                <a:alpha val="100000"/>
              </a:srgbClr>
            </a:solidFill>
          </p:spPr>
          <p:txBody>
            <a:bodyPr/>
            <a:lstStyle/>
            <a:p/>
          </p:txBody>
        </p:sp>
        <p:sp>
          <p:nvSpPr>
            <p:cNvPr id="111" name="rc111"/>
            <p:cNvSpPr/>
            <p:nvPr/>
          </p:nvSpPr>
          <p:spPr>
            <a:xfrm>
              <a:off x="7879199" y="3436821"/>
              <a:ext cx="203168" cy="9102"/>
            </a:xfrm>
            <a:prstGeom prst="rect">
              <a:avLst/>
            </a:prstGeom>
            <a:solidFill>
              <a:srgbClr val="F26A21">
                <a:alpha val="100000"/>
              </a:srgbClr>
            </a:solidFill>
          </p:spPr>
          <p:txBody>
            <a:bodyPr/>
            <a:lstStyle/>
            <a:p/>
          </p:txBody>
        </p:sp>
        <p:sp>
          <p:nvSpPr>
            <p:cNvPr id="112" name="rc112"/>
            <p:cNvSpPr/>
            <p:nvPr/>
          </p:nvSpPr>
          <p:spPr>
            <a:xfrm>
              <a:off x="7879199" y="3445923"/>
              <a:ext cx="203168" cy="1179611"/>
            </a:xfrm>
            <a:prstGeom prst="rect">
              <a:avLst/>
            </a:prstGeom>
            <a:solidFill>
              <a:srgbClr val="FFC20E">
                <a:alpha val="100000"/>
              </a:srgbClr>
            </a:solidFill>
          </p:spPr>
          <p:txBody>
            <a:bodyPr/>
            <a:lstStyle/>
            <a:p/>
          </p:txBody>
        </p:sp>
        <p:sp>
          <p:nvSpPr>
            <p:cNvPr id="113" name="rc113"/>
            <p:cNvSpPr/>
            <p:nvPr/>
          </p:nvSpPr>
          <p:spPr>
            <a:xfrm>
              <a:off x="8104941" y="3442329"/>
              <a:ext cx="203168" cy="7465"/>
            </a:xfrm>
            <a:prstGeom prst="rect">
              <a:avLst/>
            </a:prstGeom>
            <a:solidFill>
              <a:srgbClr val="F26A21">
                <a:alpha val="100000"/>
              </a:srgbClr>
            </a:solidFill>
          </p:spPr>
          <p:txBody>
            <a:bodyPr/>
            <a:lstStyle/>
            <a:p/>
          </p:txBody>
        </p:sp>
        <p:sp>
          <p:nvSpPr>
            <p:cNvPr id="114" name="rc114"/>
            <p:cNvSpPr/>
            <p:nvPr/>
          </p:nvSpPr>
          <p:spPr>
            <a:xfrm>
              <a:off x="8104941" y="3449795"/>
              <a:ext cx="203168" cy="1175740"/>
            </a:xfrm>
            <a:prstGeom prst="rect">
              <a:avLst/>
            </a:prstGeom>
            <a:solidFill>
              <a:srgbClr val="FFC20E">
                <a:alpha val="100000"/>
              </a:srgbClr>
            </a:solidFill>
          </p:spPr>
          <p:txBody>
            <a:bodyPr/>
            <a:lstStyle/>
            <a:p/>
          </p:txBody>
        </p:sp>
        <p:sp>
          <p:nvSpPr>
            <p:cNvPr id="115" name="pl115"/>
            <p:cNvSpPr/>
            <p:nvPr/>
          </p:nvSpPr>
          <p:spPr>
            <a:xfrm>
              <a:off x="1434255" y="1227418"/>
              <a:ext cx="5417816" cy="308919"/>
            </a:xfrm>
            <a:custGeom>
              <a:avLst/>
              <a:pathLst>
                <a:path w="5417816" h="308919">
                  <a:moveTo>
                    <a:pt x="0" y="34324"/>
                  </a:moveTo>
                  <a:lnTo>
                    <a:pt x="225742" y="0"/>
                  </a:lnTo>
                  <a:lnTo>
                    <a:pt x="451484" y="34324"/>
                  </a:lnTo>
                  <a:lnTo>
                    <a:pt x="677227" y="34324"/>
                  </a:lnTo>
                  <a:lnTo>
                    <a:pt x="902969" y="171622"/>
                  </a:lnTo>
                  <a:lnTo>
                    <a:pt x="1128711" y="240270"/>
                  </a:lnTo>
                  <a:lnTo>
                    <a:pt x="1354454" y="137297"/>
                  </a:lnTo>
                  <a:lnTo>
                    <a:pt x="1580196" y="34324"/>
                  </a:lnTo>
                  <a:lnTo>
                    <a:pt x="1805938" y="102973"/>
                  </a:lnTo>
                  <a:lnTo>
                    <a:pt x="2031681" y="171622"/>
                  </a:lnTo>
                  <a:lnTo>
                    <a:pt x="2257423" y="205946"/>
                  </a:lnTo>
                  <a:lnTo>
                    <a:pt x="2483165" y="171622"/>
                  </a:lnTo>
                  <a:lnTo>
                    <a:pt x="2708908" y="308919"/>
                  </a:lnTo>
                  <a:lnTo>
                    <a:pt x="2934650" y="240270"/>
                  </a:lnTo>
                  <a:lnTo>
                    <a:pt x="3160393" y="0"/>
                  </a:lnTo>
                  <a:lnTo>
                    <a:pt x="3386135" y="68648"/>
                  </a:lnTo>
                  <a:lnTo>
                    <a:pt x="3611877" y="0"/>
                  </a:lnTo>
                  <a:lnTo>
                    <a:pt x="3837620" y="34324"/>
                  </a:lnTo>
                  <a:lnTo>
                    <a:pt x="4063362" y="0"/>
                  </a:lnTo>
                  <a:lnTo>
                    <a:pt x="4289104" y="0"/>
                  </a:lnTo>
                  <a:lnTo>
                    <a:pt x="4514847" y="34324"/>
                  </a:lnTo>
                  <a:lnTo>
                    <a:pt x="4740589" y="0"/>
                  </a:lnTo>
                  <a:lnTo>
                    <a:pt x="4966331" y="0"/>
                  </a:lnTo>
                  <a:lnTo>
                    <a:pt x="5192074" y="0"/>
                  </a:lnTo>
                  <a:lnTo>
                    <a:pt x="5417816" y="34324"/>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96067"/>
              <a:ext cx="5417816" cy="240270"/>
            </a:xfrm>
            <a:custGeom>
              <a:avLst/>
              <a:pathLst>
                <a:path w="5417816" h="240270">
                  <a:moveTo>
                    <a:pt x="0" y="205946"/>
                  </a:moveTo>
                  <a:lnTo>
                    <a:pt x="225742" y="0"/>
                  </a:lnTo>
                  <a:lnTo>
                    <a:pt x="451484" y="0"/>
                  </a:lnTo>
                  <a:lnTo>
                    <a:pt x="677227" y="34324"/>
                  </a:lnTo>
                  <a:lnTo>
                    <a:pt x="902969" y="137297"/>
                  </a:lnTo>
                  <a:lnTo>
                    <a:pt x="1128711" y="205946"/>
                  </a:lnTo>
                  <a:lnTo>
                    <a:pt x="1354454" y="102973"/>
                  </a:lnTo>
                  <a:lnTo>
                    <a:pt x="1580196" y="34324"/>
                  </a:lnTo>
                  <a:lnTo>
                    <a:pt x="1805938" y="68648"/>
                  </a:lnTo>
                  <a:lnTo>
                    <a:pt x="2031681" y="102973"/>
                  </a:lnTo>
                  <a:lnTo>
                    <a:pt x="2257423" y="171622"/>
                  </a:lnTo>
                  <a:lnTo>
                    <a:pt x="2483165" y="102973"/>
                  </a:lnTo>
                  <a:lnTo>
                    <a:pt x="2708908" y="240270"/>
                  </a:lnTo>
                  <a:lnTo>
                    <a:pt x="2934650" y="205946"/>
                  </a:lnTo>
                  <a:lnTo>
                    <a:pt x="3160393" y="68648"/>
                  </a:lnTo>
                  <a:lnTo>
                    <a:pt x="3386135" y="34324"/>
                  </a:lnTo>
                  <a:lnTo>
                    <a:pt x="3611877" y="68648"/>
                  </a:lnTo>
                  <a:lnTo>
                    <a:pt x="3837620" y="137297"/>
                  </a:lnTo>
                  <a:lnTo>
                    <a:pt x="4063362" y="68648"/>
                  </a:lnTo>
                  <a:lnTo>
                    <a:pt x="4289104" y="34324"/>
                  </a:lnTo>
                  <a:lnTo>
                    <a:pt x="4514847" y="137297"/>
                  </a:lnTo>
                  <a:lnTo>
                    <a:pt x="4740589" y="68648"/>
                  </a:lnTo>
                  <a:lnTo>
                    <a:pt x="4966331" y="34324"/>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362335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6592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249463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362335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475206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550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588077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33225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536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1392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4247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7103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9958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79074"/>
              <a:ext cx="40541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Chile</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Chile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607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006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4052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8042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2033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3066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7057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41047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503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6902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4127397"/>
              <a:ext cx="215906" cy="863363"/>
            </a:xfrm>
            <a:prstGeom prst="rect">
              <a:avLst/>
            </a:prstGeom>
            <a:solidFill>
              <a:srgbClr val="0058AB">
                <a:alpha val="100000"/>
              </a:srgbClr>
            </a:solidFill>
          </p:spPr>
          <p:txBody>
            <a:bodyPr/>
            <a:lstStyle/>
            <a:p/>
          </p:txBody>
        </p:sp>
        <p:sp>
          <p:nvSpPr>
            <p:cNvPr id="43" name="rc43"/>
            <p:cNvSpPr/>
            <p:nvPr/>
          </p:nvSpPr>
          <p:spPr>
            <a:xfrm>
              <a:off x="1530867" y="4564841"/>
              <a:ext cx="215906" cy="425918"/>
            </a:xfrm>
            <a:prstGeom prst="rect">
              <a:avLst/>
            </a:prstGeom>
            <a:solidFill>
              <a:srgbClr val="0058AB">
                <a:alpha val="100000"/>
              </a:srgbClr>
            </a:solidFill>
          </p:spPr>
          <p:txBody>
            <a:bodyPr/>
            <a:lstStyle/>
            <a:p/>
          </p:txBody>
        </p:sp>
        <p:sp>
          <p:nvSpPr>
            <p:cNvPr id="44" name="rc44"/>
            <p:cNvSpPr/>
            <p:nvPr/>
          </p:nvSpPr>
          <p:spPr>
            <a:xfrm>
              <a:off x="1770763" y="4165069"/>
              <a:ext cx="215906" cy="825690"/>
            </a:xfrm>
            <a:prstGeom prst="rect">
              <a:avLst/>
            </a:prstGeom>
            <a:solidFill>
              <a:srgbClr val="0058AB">
                <a:alpha val="100000"/>
              </a:srgbClr>
            </a:solidFill>
          </p:spPr>
          <p:txBody>
            <a:bodyPr/>
            <a:lstStyle/>
            <a:p/>
          </p:txBody>
        </p:sp>
        <p:sp>
          <p:nvSpPr>
            <p:cNvPr id="45" name="rc45"/>
            <p:cNvSpPr/>
            <p:nvPr/>
          </p:nvSpPr>
          <p:spPr>
            <a:xfrm>
              <a:off x="2010660" y="4181411"/>
              <a:ext cx="215906" cy="809349"/>
            </a:xfrm>
            <a:prstGeom prst="rect">
              <a:avLst/>
            </a:prstGeom>
            <a:solidFill>
              <a:srgbClr val="0058AB">
                <a:alpha val="100000"/>
              </a:srgbClr>
            </a:solidFill>
          </p:spPr>
          <p:txBody>
            <a:bodyPr/>
            <a:lstStyle/>
            <a:p/>
          </p:txBody>
        </p:sp>
        <p:sp>
          <p:nvSpPr>
            <p:cNvPr id="46" name="rc46"/>
            <p:cNvSpPr/>
            <p:nvPr/>
          </p:nvSpPr>
          <p:spPr>
            <a:xfrm>
              <a:off x="2250556" y="2599696"/>
              <a:ext cx="215906" cy="2391063"/>
            </a:xfrm>
            <a:prstGeom prst="rect">
              <a:avLst/>
            </a:prstGeom>
            <a:solidFill>
              <a:srgbClr val="0058AB">
                <a:alpha val="100000"/>
              </a:srgbClr>
            </a:solidFill>
          </p:spPr>
          <p:txBody>
            <a:bodyPr/>
            <a:lstStyle/>
            <a:p/>
          </p:txBody>
        </p:sp>
        <p:sp>
          <p:nvSpPr>
            <p:cNvPr id="47" name="rc47"/>
            <p:cNvSpPr/>
            <p:nvPr/>
          </p:nvSpPr>
          <p:spPr>
            <a:xfrm>
              <a:off x="2490453" y="1812194"/>
              <a:ext cx="215906" cy="3178565"/>
            </a:xfrm>
            <a:prstGeom prst="rect">
              <a:avLst/>
            </a:prstGeom>
            <a:solidFill>
              <a:srgbClr val="0058AB">
                <a:alpha val="100000"/>
              </a:srgbClr>
            </a:solidFill>
          </p:spPr>
          <p:txBody>
            <a:bodyPr/>
            <a:lstStyle/>
            <a:p/>
          </p:txBody>
        </p:sp>
        <p:sp>
          <p:nvSpPr>
            <p:cNvPr id="48" name="rc48"/>
            <p:cNvSpPr/>
            <p:nvPr/>
          </p:nvSpPr>
          <p:spPr>
            <a:xfrm>
              <a:off x="2730349" y="3017530"/>
              <a:ext cx="215906" cy="1973229"/>
            </a:xfrm>
            <a:prstGeom prst="rect">
              <a:avLst/>
            </a:prstGeom>
            <a:solidFill>
              <a:srgbClr val="0058AB">
                <a:alpha val="100000"/>
              </a:srgbClr>
            </a:solidFill>
          </p:spPr>
          <p:txBody>
            <a:bodyPr/>
            <a:lstStyle/>
            <a:p/>
          </p:txBody>
        </p:sp>
        <p:sp>
          <p:nvSpPr>
            <p:cNvPr id="49" name="rc49"/>
            <p:cNvSpPr/>
            <p:nvPr/>
          </p:nvSpPr>
          <p:spPr>
            <a:xfrm>
              <a:off x="2970245" y="4182271"/>
              <a:ext cx="215906" cy="808488"/>
            </a:xfrm>
            <a:prstGeom prst="rect">
              <a:avLst/>
            </a:prstGeom>
            <a:solidFill>
              <a:srgbClr val="0058AB">
                <a:alpha val="100000"/>
              </a:srgbClr>
            </a:solidFill>
          </p:spPr>
          <p:txBody>
            <a:bodyPr/>
            <a:lstStyle/>
            <a:p/>
          </p:txBody>
        </p:sp>
        <p:sp>
          <p:nvSpPr>
            <p:cNvPr id="50" name="rc50"/>
            <p:cNvSpPr/>
            <p:nvPr/>
          </p:nvSpPr>
          <p:spPr>
            <a:xfrm>
              <a:off x="3210142" y="3339206"/>
              <a:ext cx="215906" cy="1651553"/>
            </a:xfrm>
            <a:prstGeom prst="rect">
              <a:avLst/>
            </a:prstGeom>
            <a:solidFill>
              <a:srgbClr val="0058AB">
                <a:alpha val="100000"/>
              </a:srgbClr>
            </a:solidFill>
          </p:spPr>
          <p:txBody>
            <a:bodyPr/>
            <a:lstStyle/>
            <a:p/>
          </p:txBody>
        </p:sp>
        <p:sp>
          <p:nvSpPr>
            <p:cNvPr id="51" name="rc51"/>
            <p:cNvSpPr/>
            <p:nvPr/>
          </p:nvSpPr>
          <p:spPr>
            <a:xfrm>
              <a:off x="3450038" y="2486852"/>
              <a:ext cx="215906" cy="2503907"/>
            </a:xfrm>
            <a:prstGeom prst="rect">
              <a:avLst/>
            </a:prstGeom>
            <a:solidFill>
              <a:srgbClr val="0058AB">
                <a:alpha val="100000"/>
              </a:srgbClr>
            </a:solidFill>
          </p:spPr>
          <p:txBody>
            <a:bodyPr/>
            <a:lstStyle/>
            <a:p/>
          </p:txBody>
        </p:sp>
        <p:sp>
          <p:nvSpPr>
            <p:cNvPr id="52" name="rc52"/>
            <p:cNvSpPr/>
            <p:nvPr/>
          </p:nvSpPr>
          <p:spPr>
            <a:xfrm>
              <a:off x="3689935" y="2066782"/>
              <a:ext cx="215906" cy="2923977"/>
            </a:xfrm>
            <a:prstGeom prst="rect">
              <a:avLst/>
            </a:prstGeom>
            <a:solidFill>
              <a:srgbClr val="0058AB">
                <a:alpha val="100000"/>
              </a:srgbClr>
            </a:solidFill>
          </p:spPr>
          <p:txBody>
            <a:bodyPr/>
            <a:lstStyle/>
            <a:p/>
          </p:txBody>
        </p:sp>
        <p:sp>
          <p:nvSpPr>
            <p:cNvPr id="53" name="rc53"/>
            <p:cNvSpPr/>
            <p:nvPr/>
          </p:nvSpPr>
          <p:spPr>
            <a:xfrm>
              <a:off x="3929831" y="2497173"/>
              <a:ext cx="215906" cy="2493586"/>
            </a:xfrm>
            <a:prstGeom prst="rect">
              <a:avLst/>
            </a:prstGeom>
            <a:solidFill>
              <a:srgbClr val="0058AB">
                <a:alpha val="100000"/>
              </a:srgbClr>
            </a:solidFill>
          </p:spPr>
          <p:txBody>
            <a:bodyPr/>
            <a:lstStyle/>
            <a:p/>
          </p:txBody>
        </p:sp>
        <p:sp>
          <p:nvSpPr>
            <p:cNvPr id="54" name="rc54"/>
            <p:cNvSpPr/>
            <p:nvPr/>
          </p:nvSpPr>
          <p:spPr>
            <a:xfrm>
              <a:off x="4169728" y="866434"/>
              <a:ext cx="215906" cy="4124325"/>
            </a:xfrm>
            <a:prstGeom prst="rect">
              <a:avLst/>
            </a:prstGeom>
            <a:solidFill>
              <a:srgbClr val="0058AB">
                <a:alpha val="100000"/>
              </a:srgbClr>
            </a:solidFill>
          </p:spPr>
          <p:txBody>
            <a:bodyPr/>
            <a:lstStyle/>
            <a:p/>
          </p:txBody>
        </p:sp>
        <p:sp>
          <p:nvSpPr>
            <p:cNvPr id="55" name="rc55"/>
            <p:cNvSpPr/>
            <p:nvPr/>
          </p:nvSpPr>
          <p:spPr>
            <a:xfrm>
              <a:off x="4409624" y="1696425"/>
              <a:ext cx="215906" cy="3294334"/>
            </a:xfrm>
            <a:prstGeom prst="rect">
              <a:avLst/>
            </a:prstGeom>
            <a:solidFill>
              <a:srgbClr val="0058AB">
                <a:alpha val="100000"/>
              </a:srgbClr>
            </a:solidFill>
          </p:spPr>
          <p:txBody>
            <a:bodyPr/>
            <a:lstStyle/>
            <a:p/>
          </p:txBody>
        </p:sp>
        <p:sp>
          <p:nvSpPr>
            <p:cNvPr id="56" name="rc56"/>
            <p:cNvSpPr/>
            <p:nvPr/>
          </p:nvSpPr>
          <p:spPr>
            <a:xfrm>
              <a:off x="4649521" y="4579290"/>
              <a:ext cx="215906" cy="411469"/>
            </a:xfrm>
            <a:prstGeom prst="rect">
              <a:avLst/>
            </a:prstGeom>
            <a:solidFill>
              <a:srgbClr val="0058AB">
                <a:alpha val="100000"/>
              </a:srgbClr>
            </a:solidFill>
          </p:spPr>
          <p:txBody>
            <a:bodyPr/>
            <a:lstStyle/>
            <a:p/>
          </p:txBody>
        </p:sp>
        <p:sp>
          <p:nvSpPr>
            <p:cNvPr id="57" name="rc57"/>
            <p:cNvSpPr/>
            <p:nvPr/>
          </p:nvSpPr>
          <p:spPr>
            <a:xfrm>
              <a:off x="4889417" y="3773898"/>
              <a:ext cx="215906" cy="1216861"/>
            </a:xfrm>
            <a:prstGeom prst="rect">
              <a:avLst/>
            </a:prstGeom>
            <a:solidFill>
              <a:srgbClr val="0058AB">
                <a:alpha val="100000"/>
              </a:srgbClr>
            </a:solidFill>
          </p:spPr>
          <p:txBody>
            <a:bodyPr/>
            <a:lstStyle/>
            <a:p/>
          </p:txBody>
        </p:sp>
        <p:sp>
          <p:nvSpPr>
            <p:cNvPr id="58" name="rc58"/>
            <p:cNvSpPr/>
            <p:nvPr/>
          </p:nvSpPr>
          <p:spPr>
            <a:xfrm>
              <a:off x="5129313" y="4594600"/>
              <a:ext cx="215906" cy="396159"/>
            </a:xfrm>
            <a:prstGeom prst="rect">
              <a:avLst/>
            </a:prstGeom>
            <a:solidFill>
              <a:srgbClr val="0058AB">
                <a:alpha val="100000"/>
              </a:srgbClr>
            </a:solidFill>
          </p:spPr>
          <p:txBody>
            <a:bodyPr/>
            <a:lstStyle/>
            <a:p/>
          </p:txBody>
        </p:sp>
        <p:sp>
          <p:nvSpPr>
            <p:cNvPr id="59" name="rc59"/>
            <p:cNvSpPr/>
            <p:nvPr/>
          </p:nvSpPr>
          <p:spPr>
            <a:xfrm>
              <a:off x="5369210" y="4244025"/>
              <a:ext cx="215906" cy="746734"/>
            </a:xfrm>
            <a:prstGeom prst="rect">
              <a:avLst/>
            </a:prstGeom>
            <a:solidFill>
              <a:srgbClr val="0058AB">
                <a:alpha val="100000"/>
              </a:srgbClr>
            </a:solidFill>
          </p:spPr>
          <p:txBody>
            <a:bodyPr/>
            <a:lstStyle/>
            <a:p/>
          </p:txBody>
        </p:sp>
        <p:sp>
          <p:nvSpPr>
            <p:cNvPr id="60" name="rc60"/>
            <p:cNvSpPr/>
            <p:nvPr/>
          </p:nvSpPr>
          <p:spPr>
            <a:xfrm>
              <a:off x="5609106" y="4612662"/>
              <a:ext cx="215906" cy="378097"/>
            </a:xfrm>
            <a:prstGeom prst="rect">
              <a:avLst/>
            </a:prstGeom>
            <a:solidFill>
              <a:srgbClr val="0058AB">
                <a:alpha val="100000"/>
              </a:srgbClr>
            </a:solidFill>
          </p:spPr>
          <p:txBody>
            <a:bodyPr/>
            <a:lstStyle/>
            <a:p/>
          </p:txBody>
        </p:sp>
        <p:sp>
          <p:nvSpPr>
            <p:cNvPr id="61" name="rc61"/>
            <p:cNvSpPr/>
            <p:nvPr/>
          </p:nvSpPr>
          <p:spPr>
            <a:xfrm>
              <a:off x="5849003" y="4631240"/>
              <a:ext cx="215906" cy="359519"/>
            </a:xfrm>
            <a:prstGeom prst="rect">
              <a:avLst/>
            </a:prstGeom>
            <a:solidFill>
              <a:srgbClr val="0058AB">
                <a:alpha val="100000"/>
              </a:srgbClr>
            </a:solidFill>
          </p:spPr>
          <p:txBody>
            <a:bodyPr/>
            <a:lstStyle/>
            <a:p/>
          </p:txBody>
        </p:sp>
        <p:sp>
          <p:nvSpPr>
            <p:cNvPr id="62" name="rc62"/>
            <p:cNvSpPr/>
            <p:nvPr/>
          </p:nvSpPr>
          <p:spPr>
            <a:xfrm>
              <a:off x="6088899" y="4320746"/>
              <a:ext cx="215906" cy="670013"/>
            </a:xfrm>
            <a:prstGeom prst="rect">
              <a:avLst/>
            </a:prstGeom>
            <a:solidFill>
              <a:srgbClr val="0058AB">
                <a:alpha val="100000"/>
              </a:srgbClr>
            </a:solidFill>
          </p:spPr>
          <p:txBody>
            <a:bodyPr/>
            <a:lstStyle/>
            <a:p/>
          </p:txBody>
        </p:sp>
        <p:sp>
          <p:nvSpPr>
            <p:cNvPr id="63" name="rc63"/>
            <p:cNvSpPr/>
            <p:nvPr/>
          </p:nvSpPr>
          <p:spPr>
            <a:xfrm>
              <a:off x="6328796" y="4688350"/>
              <a:ext cx="215906" cy="302409"/>
            </a:xfrm>
            <a:prstGeom prst="rect">
              <a:avLst/>
            </a:prstGeom>
            <a:solidFill>
              <a:srgbClr val="0058AB">
                <a:alpha val="100000"/>
              </a:srgbClr>
            </a:solidFill>
          </p:spPr>
          <p:txBody>
            <a:bodyPr/>
            <a:lstStyle/>
            <a:p/>
          </p:txBody>
        </p:sp>
        <p:sp>
          <p:nvSpPr>
            <p:cNvPr id="64" name="rc64"/>
            <p:cNvSpPr/>
            <p:nvPr/>
          </p:nvSpPr>
          <p:spPr>
            <a:xfrm>
              <a:off x="6568692" y="4666676"/>
              <a:ext cx="215906" cy="324083"/>
            </a:xfrm>
            <a:prstGeom prst="rect">
              <a:avLst/>
            </a:prstGeom>
            <a:solidFill>
              <a:srgbClr val="0058AB">
                <a:alpha val="100000"/>
              </a:srgbClr>
            </a:solidFill>
          </p:spPr>
          <p:txBody>
            <a:bodyPr/>
            <a:lstStyle/>
            <a:p/>
          </p:txBody>
        </p:sp>
        <p:sp>
          <p:nvSpPr>
            <p:cNvPr id="65" name="rc65"/>
            <p:cNvSpPr/>
            <p:nvPr/>
          </p:nvSpPr>
          <p:spPr>
            <a:xfrm>
              <a:off x="6808589" y="4688694"/>
              <a:ext cx="215906" cy="302065"/>
            </a:xfrm>
            <a:prstGeom prst="rect">
              <a:avLst/>
            </a:prstGeom>
            <a:solidFill>
              <a:srgbClr val="0058AB">
                <a:alpha val="100000"/>
              </a:srgbClr>
            </a:solidFill>
          </p:spPr>
          <p:txBody>
            <a:bodyPr/>
            <a:lstStyle/>
            <a:p/>
          </p:txBody>
        </p:sp>
        <p:sp>
          <p:nvSpPr>
            <p:cNvPr id="66" name="rc66"/>
            <p:cNvSpPr/>
            <p:nvPr/>
          </p:nvSpPr>
          <p:spPr>
            <a:xfrm>
              <a:off x="7048485" y="4400391"/>
              <a:ext cx="215906" cy="590368"/>
            </a:xfrm>
            <a:prstGeom prst="rect">
              <a:avLst/>
            </a:prstGeom>
            <a:solidFill>
              <a:srgbClr val="0058AB">
                <a:alpha val="100000"/>
              </a:srgbClr>
            </a:solidFill>
          </p:spPr>
          <p:txBody>
            <a:bodyPr/>
            <a:lstStyle/>
            <a:p/>
          </p:txBody>
        </p:sp>
        <p:sp>
          <p:nvSpPr>
            <p:cNvPr id="67" name="rc67"/>
            <p:cNvSpPr/>
            <p:nvPr/>
          </p:nvSpPr>
          <p:spPr>
            <a:xfrm>
              <a:off x="8487864" y="4811000"/>
              <a:ext cx="215906" cy="179759"/>
            </a:xfrm>
            <a:prstGeom prst="rect">
              <a:avLst/>
            </a:prstGeom>
            <a:solidFill>
              <a:srgbClr val="69DBFF">
                <a:alpha val="100000"/>
              </a:srgbClr>
            </a:solidFill>
          </p:spPr>
          <p:txBody>
            <a:bodyPr/>
            <a:lstStyle/>
            <a:p/>
          </p:txBody>
        </p:sp>
        <p:sp>
          <p:nvSpPr>
            <p:cNvPr id="68" name="pl68"/>
            <p:cNvSpPr/>
            <p:nvPr/>
          </p:nvSpPr>
          <p:spPr>
            <a:xfrm>
              <a:off x="6196853" y="4631240"/>
              <a:ext cx="2398964" cy="179759"/>
            </a:xfrm>
            <a:custGeom>
              <a:avLst/>
              <a:pathLst>
                <a:path w="2398964" h="179759">
                  <a:moveTo>
                    <a:pt x="0" y="0"/>
                  </a:moveTo>
                  <a:lnTo>
                    <a:pt x="239896" y="17975"/>
                  </a:lnTo>
                  <a:lnTo>
                    <a:pt x="479792" y="35951"/>
                  </a:lnTo>
                  <a:lnTo>
                    <a:pt x="719689" y="53927"/>
                  </a:lnTo>
                  <a:lnTo>
                    <a:pt x="959585" y="71903"/>
                  </a:lnTo>
                  <a:lnTo>
                    <a:pt x="1199482" y="89879"/>
                  </a:lnTo>
                  <a:lnTo>
                    <a:pt x="1439378" y="107855"/>
                  </a:lnTo>
                  <a:lnTo>
                    <a:pt x="1679275" y="125831"/>
                  </a:lnTo>
                  <a:lnTo>
                    <a:pt x="1919171" y="143807"/>
                  </a:lnTo>
                  <a:lnTo>
                    <a:pt x="2159067" y="161783"/>
                  </a:lnTo>
                  <a:lnTo>
                    <a:pt x="2398964" y="179759"/>
                  </a:lnTo>
                </a:path>
              </a:pathLst>
            </a:custGeom>
            <a:ln w="13550" cap="flat">
              <a:solidFill>
                <a:srgbClr val="000000">
                  <a:alpha val="100000"/>
                </a:srgbClr>
              </a:solidFill>
              <a:prstDash val="solid"/>
              <a:round/>
            </a:ln>
          </p:spPr>
          <p:txBody>
            <a:bodyPr/>
            <a:lstStyle/>
            <a:p/>
          </p:txBody>
        </p:sp>
        <p:sp>
          <p:nvSpPr>
            <p:cNvPr id="69" name="pt69"/>
            <p:cNvSpPr/>
            <p:nvPr/>
          </p:nvSpPr>
          <p:spPr>
            <a:xfrm>
              <a:off x="6172027" y="4606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6243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6423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6603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678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696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714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7322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750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768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7861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732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32131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a:off x="508103" y="235304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4" name="tx84"/>
            <p:cNvSpPr/>
            <p:nvPr/>
          </p:nvSpPr>
          <p:spPr>
            <a:xfrm>
              <a:off x="508103" y="14929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6328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03820" y="398022"/>
              <a:ext cx="57870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Chile</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6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4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2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9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7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18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6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33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00356"/>
              <a:ext cx="249522" cy="1702341"/>
            </a:xfrm>
            <a:prstGeom prst="rect">
              <a:avLst/>
            </a:prstGeom>
            <a:solidFill>
              <a:srgbClr val="80BD41">
                <a:alpha val="100000"/>
              </a:srgbClr>
            </a:solidFill>
          </p:spPr>
          <p:txBody>
            <a:bodyPr/>
            <a:lstStyle/>
            <a:p/>
          </p:txBody>
        </p:sp>
        <p:sp>
          <p:nvSpPr>
            <p:cNvPr id="26" name="rc26"/>
            <p:cNvSpPr/>
            <p:nvPr/>
          </p:nvSpPr>
          <p:spPr>
            <a:xfrm>
              <a:off x="1296273" y="2365607"/>
              <a:ext cx="249522" cy="34748"/>
            </a:xfrm>
            <a:prstGeom prst="rect">
              <a:avLst/>
            </a:prstGeom>
            <a:solidFill>
              <a:srgbClr val="1CABE2">
                <a:alpha val="100000"/>
              </a:srgbClr>
            </a:solidFill>
          </p:spPr>
          <p:txBody>
            <a:bodyPr/>
            <a:lstStyle/>
            <a:p/>
          </p:txBody>
        </p:sp>
        <p:sp>
          <p:nvSpPr>
            <p:cNvPr id="27" name="rc27"/>
            <p:cNvSpPr/>
            <p:nvPr/>
          </p:nvSpPr>
          <p:spPr>
            <a:xfrm>
              <a:off x="1573521" y="2405616"/>
              <a:ext cx="249522" cy="1697080"/>
            </a:xfrm>
            <a:prstGeom prst="rect">
              <a:avLst/>
            </a:prstGeom>
            <a:solidFill>
              <a:srgbClr val="80BD41">
                <a:alpha val="100000"/>
              </a:srgbClr>
            </a:solidFill>
          </p:spPr>
          <p:txBody>
            <a:bodyPr/>
            <a:lstStyle/>
            <a:p/>
          </p:txBody>
        </p:sp>
        <p:sp>
          <p:nvSpPr>
            <p:cNvPr id="28" name="rc28"/>
            <p:cNvSpPr/>
            <p:nvPr/>
          </p:nvSpPr>
          <p:spPr>
            <a:xfrm>
              <a:off x="1573521" y="2388450"/>
              <a:ext cx="249522" cy="17166"/>
            </a:xfrm>
            <a:prstGeom prst="rect">
              <a:avLst/>
            </a:prstGeom>
            <a:solidFill>
              <a:srgbClr val="1CABE2">
                <a:alpha val="100000"/>
              </a:srgbClr>
            </a:solidFill>
          </p:spPr>
          <p:txBody>
            <a:bodyPr/>
            <a:lstStyle/>
            <a:p/>
          </p:txBody>
        </p:sp>
        <p:sp>
          <p:nvSpPr>
            <p:cNvPr id="29" name="rc29"/>
            <p:cNvSpPr/>
            <p:nvPr/>
          </p:nvSpPr>
          <p:spPr>
            <a:xfrm>
              <a:off x="1850769" y="2474698"/>
              <a:ext cx="249522" cy="1627998"/>
            </a:xfrm>
            <a:prstGeom prst="rect">
              <a:avLst/>
            </a:prstGeom>
            <a:solidFill>
              <a:srgbClr val="80BD41">
                <a:alpha val="100000"/>
              </a:srgbClr>
            </a:solidFill>
          </p:spPr>
          <p:txBody>
            <a:bodyPr/>
            <a:lstStyle/>
            <a:p/>
          </p:txBody>
        </p:sp>
        <p:sp>
          <p:nvSpPr>
            <p:cNvPr id="30" name="rc30"/>
            <p:cNvSpPr/>
            <p:nvPr/>
          </p:nvSpPr>
          <p:spPr>
            <a:xfrm>
              <a:off x="1850769" y="2441473"/>
              <a:ext cx="249522" cy="33225"/>
            </a:xfrm>
            <a:prstGeom prst="rect">
              <a:avLst/>
            </a:prstGeom>
            <a:solidFill>
              <a:srgbClr val="1CABE2">
                <a:alpha val="100000"/>
              </a:srgbClr>
            </a:solidFill>
          </p:spPr>
          <p:txBody>
            <a:bodyPr/>
            <a:lstStyle/>
            <a:p/>
          </p:txBody>
        </p:sp>
        <p:sp>
          <p:nvSpPr>
            <p:cNvPr id="31" name="rc31"/>
            <p:cNvSpPr/>
            <p:nvPr/>
          </p:nvSpPr>
          <p:spPr>
            <a:xfrm>
              <a:off x="2128016" y="2506817"/>
              <a:ext cx="249522" cy="1595879"/>
            </a:xfrm>
            <a:prstGeom prst="rect">
              <a:avLst/>
            </a:prstGeom>
            <a:solidFill>
              <a:srgbClr val="80BD41">
                <a:alpha val="100000"/>
              </a:srgbClr>
            </a:solidFill>
          </p:spPr>
          <p:txBody>
            <a:bodyPr/>
            <a:lstStyle/>
            <a:p/>
          </p:txBody>
        </p:sp>
        <p:sp>
          <p:nvSpPr>
            <p:cNvPr id="32" name="rc32"/>
            <p:cNvSpPr/>
            <p:nvPr/>
          </p:nvSpPr>
          <p:spPr>
            <a:xfrm>
              <a:off x="2128016" y="2474283"/>
              <a:ext cx="249522" cy="32533"/>
            </a:xfrm>
            <a:prstGeom prst="rect">
              <a:avLst/>
            </a:prstGeom>
            <a:solidFill>
              <a:srgbClr val="1CABE2">
                <a:alpha val="100000"/>
              </a:srgbClr>
            </a:solidFill>
          </p:spPr>
          <p:txBody>
            <a:bodyPr/>
            <a:lstStyle/>
            <a:p/>
          </p:txBody>
        </p:sp>
        <p:sp>
          <p:nvSpPr>
            <p:cNvPr id="33" name="rc33"/>
            <p:cNvSpPr/>
            <p:nvPr/>
          </p:nvSpPr>
          <p:spPr>
            <a:xfrm>
              <a:off x="2405264" y="2595350"/>
              <a:ext cx="249522" cy="1507346"/>
            </a:xfrm>
            <a:prstGeom prst="rect">
              <a:avLst/>
            </a:prstGeom>
            <a:solidFill>
              <a:srgbClr val="80BD41">
                <a:alpha val="100000"/>
              </a:srgbClr>
            </a:solidFill>
          </p:spPr>
          <p:txBody>
            <a:bodyPr/>
            <a:lstStyle/>
            <a:p/>
          </p:txBody>
        </p:sp>
        <p:sp>
          <p:nvSpPr>
            <p:cNvPr id="34" name="rc34"/>
            <p:cNvSpPr/>
            <p:nvPr/>
          </p:nvSpPr>
          <p:spPr>
            <a:xfrm>
              <a:off x="2405264" y="2499133"/>
              <a:ext cx="249522" cy="96216"/>
            </a:xfrm>
            <a:prstGeom prst="rect">
              <a:avLst/>
            </a:prstGeom>
            <a:solidFill>
              <a:srgbClr val="1CABE2">
                <a:alpha val="100000"/>
              </a:srgbClr>
            </a:solidFill>
          </p:spPr>
          <p:txBody>
            <a:bodyPr/>
            <a:lstStyle/>
            <a:p/>
          </p:txBody>
        </p:sp>
        <p:sp>
          <p:nvSpPr>
            <p:cNvPr id="35" name="rc35"/>
            <p:cNvSpPr/>
            <p:nvPr/>
          </p:nvSpPr>
          <p:spPr>
            <a:xfrm>
              <a:off x="2682512" y="2631829"/>
              <a:ext cx="249522" cy="1470867"/>
            </a:xfrm>
            <a:prstGeom prst="rect">
              <a:avLst/>
            </a:prstGeom>
            <a:solidFill>
              <a:srgbClr val="80BD41">
                <a:alpha val="100000"/>
              </a:srgbClr>
            </a:solidFill>
          </p:spPr>
          <p:txBody>
            <a:bodyPr/>
            <a:lstStyle/>
            <a:p/>
          </p:txBody>
        </p:sp>
        <p:sp>
          <p:nvSpPr>
            <p:cNvPr id="36" name="rc36"/>
            <p:cNvSpPr/>
            <p:nvPr/>
          </p:nvSpPr>
          <p:spPr>
            <a:xfrm>
              <a:off x="2682512" y="2503910"/>
              <a:ext cx="249522" cy="127919"/>
            </a:xfrm>
            <a:prstGeom prst="rect">
              <a:avLst/>
            </a:prstGeom>
            <a:solidFill>
              <a:srgbClr val="1CABE2">
                <a:alpha val="100000"/>
              </a:srgbClr>
            </a:solidFill>
          </p:spPr>
          <p:txBody>
            <a:bodyPr/>
            <a:lstStyle/>
            <a:p/>
          </p:txBody>
        </p:sp>
        <p:sp>
          <p:nvSpPr>
            <p:cNvPr id="37" name="rc37"/>
            <p:cNvSpPr/>
            <p:nvPr/>
          </p:nvSpPr>
          <p:spPr>
            <a:xfrm>
              <a:off x="2959759" y="2594104"/>
              <a:ext cx="249522" cy="1508592"/>
            </a:xfrm>
            <a:prstGeom prst="rect">
              <a:avLst/>
            </a:prstGeom>
            <a:solidFill>
              <a:srgbClr val="80BD41">
                <a:alpha val="100000"/>
              </a:srgbClr>
            </a:solidFill>
          </p:spPr>
          <p:txBody>
            <a:bodyPr/>
            <a:lstStyle/>
            <a:p/>
          </p:txBody>
        </p:sp>
        <p:sp>
          <p:nvSpPr>
            <p:cNvPr id="38" name="rc38"/>
            <p:cNvSpPr/>
            <p:nvPr/>
          </p:nvSpPr>
          <p:spPr>
            <a:xfrm>
              <a:off x="2959759" y="2514708"/>
              <a:ext cx="249522" cy="79395"/>
            </a:xfrm>
            <a:prstGeom prst="rect">
              <a:avLst/>
            </a:prstGeom>
            <a:solidFill>
              <a:srgbClr val="1CABE2">
                <a:alpha val="100000"/>
              </a:srgbClr>
            </a:solidFill>
          </p:spPr>
          <p:txBody>
            <a:bodyPr/>
            <a:lstStyle/>
            <a:p/>
          </p:txBody>
        </p:sp>
        <p:sp>
          <p:nvSpPr>
            <p:cNvPr id="39" name="rc39"/>
            <p:cNvSpPr/>
            <p:nvPr/>
          </p:nvSpPr>
          <p:spPr>
            <a:xfrm>
              <a:off x="3237007" y="2508617"/>
              <a:ext cx="249522" cy="1594080"/>
            </a:xfrm>
            <a:prstGeom prst="rect">
              <a:avLst/>
            </a:prstGeom>
            <a:solidFill>
              <a:srgbClr val="80BD41">
                <a:alpha val="100000"/>
              </a:srgbClr>
            </a:solidFill>
          </p:spPr>
          <p:txBody>
            <a:bodyPr/>
            <a:lstStyle/>
            <a:p/>
          </p:txBody>
        </p:sp>
        <p:sp>
          <p:nvSpPr>
            <p:cNvPr id="40" name="rc40"/>
            <p:cNvSpPr/>
            <p:nvPr/>
          </p:nvSpPr>
          <p:spPr>
            <a:xfrm>
              <a:off x="3237007" y="2476083"/>
              <a:ext cx="249522" cy="32533"/>
            </a:xfrm>
            <a:prstGeom prst="rect">
              <a:avLst/>
            </a:prstGeom>
            <a:solidFill>
              <a:srgbClr val="1CABE2">
                <a:alpha val="100000"/>
              </a:srgbClr>
            </a:solidFill>
          </p:spPr>
          <p:txBody>
            <a:bodyPr/>
            <a:lstStyle/>
            <a:p/>
          </p:txBody>
        </p:sp>
        <p:sp>
          <p:nvSpPr>
            <p:cNvPr id="41" name="rc41"/>
            <p:cNvSpPr/>
            <p:nvPr/>
          </p:nvSpPr>
          <p:spPr>
            <a:xfrm>
              <a:off x="3514255" y="2507717"/>
              <a:ext cx="249522" cy="1594980"/>
            </a:xfrm>
            <a:prstGeom prst="rect">
              <a:avLst/>
            </a:prstGeom>
            <a:solidFill>
              <a:srgbClr val="80BD41">
                <a:alpha val="100000"/>
              </a:srgbClr>
            </a:solidFill>
          </p:spPr>
          <p:txBody>
            <a:bodyPr/>
            <a:lstStyle/>
            <a:p/>
          </p:txBody>
        </p:sp>
        <p:sp>
          <p:nvSpPr>
            <p:cNvPr id="42" name="rc42"/>
            <p:cNvSpPr/>
            <p:nvPr/>
          </p:nvSpPr>
          <p:spPr>
            <a:xfrm>
              <a:off x="3514255" y="2441265"/>
              <a:ext cx="249522" cy="66451"/>
            </a:xfrm>
            <a:prstGeom prst="rect">
              <a:avLst/>
            </a:prstGeom>
            <a:solidFill>
              <a:srgbClr val="1CABE2">
                <a:alpha val="100000"/>
              </a:srgbClr>
            </a:solidFill>
          </p:spPr>
          <p:txBody>
            <a:bodyPr/>
            <a:lstStyle/>
            <a:p/>
          </p:txBody>
        </p:sp>
        <p:sp>
          <p:nvSpPr>
            <p:cNvPr id="43" name="rc43"/>
            <p:cNvSpPr/>
            <p:nvPr/>
          </p:nvSpPr>
          <p:spPr>
            <a:xfrm>
              <a:off x="3791502" y="2524191"/>
              <a:ext cx="249522" cy="1578505"/>
            </a:xfrm>
            <a:prstGeom prst="rect">
              <a:avLst/>
            </a:prstGeom>
            <a:solidFill>
              <a:srgbClr val="80BD41">
                <a:alpha val="100000"/>
              </a:srgbClr>
            </a:solidFill>
          </p:spPr>
          <p:txBody>
            <a:bodyPr/>
            <a:lstStyle/>
            <a:p/>
          </p:txBody>
        </p:sp>
        <p:sp>
          <p:nvSpPr>
            <p:cNvPr id="44" name="rc44"/>
            <p:cNvSpPr/>
            <p:nvPr/>
          </p:nvSpPr>
          <p:spPr>
            <a:xfrm>
              <a:off x="3791502" y="2423406"/>
              <a:ext cx="249522" cy="100785"/>
            </a:xfrm>
            <a:prstGeom prst="rect">
              <a:avLst/>
            </a:prstGeom>
            <a:solidFill>
              <a:srgbClr val="1CABE2">
                <a:alpha val="100000"/>
              </a:srgbClr>
            </a:solidFill>
          </p:spPr>
          <p:txBody>
            <a:bodyPr/>
            <a:lstStyle/>
            <a:p/>
          </p:txBody>
        </p:sp>
        <p:sp>
          <p:nvSpPr>
            <p:cNvPr id="45" name="rc45"/>
            <p:cNvSpPr/>
            <p:nvPr/>
          </p:nvSpPr>
          <p:spPr>
            <a:xfrm>
              <a:off x="4068750" y="2539489"/>
              <a:ext cx="249522" cy="1563207"/>
            </a:xfrm>
            <a:prstGeom prst="rect">
              <a:avLst/>
            </a:prstGeom>
            <a:solidFill>
              <a:srgbClr val="80BD41">
                <a:alpha val="100000"/>
              </a:srgbClr>
            </a:solidFill>
          </p:spPr>
          <p:txBody>
            <a:bodyPr/>
            <a:lstStyle/>
            <a:p/>
          </p:txBody>
        </p:sp>
        <p:sp>
          <p:nvSpPr>
            <p:cNvPr id="46" name="rc46"/>
            <p:cNvSpPr/>
            <p:nvPr/>
          </p:nvSpPr>
          <p:spPr>
            <a:xfrm>
              <a:off x="4068750" y="2421814"/>
              <a:ext cx="249522" cy="117674"/>
            </a:xfrm>
            <a:prstGeom prst="rect">
              <a:avLst/>
            </a:prstGeom>
            <a:solidFill>
              <a:srgbClr val="1CABE2">
                <a:alpha val="100000"/>
              </a:srgbClr>
            </a:solidFill>
          </p:spPr>
          <p:txBody>
            <a:bodyPr/>
            <a:lstStyle/>
            <a:p/>
          </p:txBody>
        </p:sp>
        <p:sp>
          <p:nvSpPr>
            <p:cNvPr id="47" name="rc47"/>
            <p:cNvSpPr/>
            <p:nvPr/>
          </p:nvSpPr>
          <p:spPr>
            <a:xfrm>
              <a:off x="4345998" y="2530698"/>
              <a:ext cx="249522" cy="1571998"/>
            </a:xfrm>
            <a:prstGeom prst="rect">
              <a:avLst/>
            </a:prstGeom>
            <a:solidFill>
              <a:srgbClr val="80BD41">
                <a:alpha val="100000"/>
              </a:srgbClr>
            </a:solidFill>
          </p:spPr>
          <p:txBody>
            <a:bodyPr/>
            <a:lstStyle/>
            <a:p/>
          </p:txBody>
        </p:sp>
        <p:sp>
          <p:nvSpPr>
            <p:cNvPr id="48" name="rc48"/>
            <p:cNvSpPr/>
            <p:nvPr/>
          </p:nvSpPr>
          <p:spPr>
            <a:xfrm>
              <a:off x="4345998" y="2430328"/>
              <a:ext cx="249522" cy="100369"/>
            </a:xfrm>
            <a:prstGeom prst="rect">
              <a:avLst/>
            </a:prstGeom>
            <a:solidFill>
              <a:srgbClr val="1CABE2">
                <a:alpha val="100000"/>
              </a:srgbClr>
            </a:solidFill>
          </p:spPr>
          <p:txBody>
            <a:bodyPr/>
            <a:lstStyle/>
            <a:p/>
          </p:txBody>
        </p:sp>
        <p:sp>
          <p:nvSpPr>
            <p:cNvPr id="49" name="rc49"/>
            <p:cNvSpPr/>
            <p:nvPr/>
          </p:nvSpPr>
          <p:spPr>
            <a:xfrm>
              <a:off x="4623245" y="2608986"/>
              <a:ext cx="249522" cy="1493710"/>
            </a:xfrm>
            <a:prstGeom prst="rect">
              <a:avLst/>
            </a:prstGeom>
            <a:solidFill>
              <a:srgbClr val="80BD41">
                <a:alpha val="100000"/>
              </a:srgbClr>
            </a:solidFill>
          </p:spPr>
          <p:txBody>
            <a:bodyPr/>
            <a:lstStyle/>
            <a:p/>
          </p:txBody>
        </p:sp>
        <p:sp>
          <p:nvSpPr>
            <p:cNvPr id="50" name="rc50"/>
            <p:cNvSpPr/>
            <p:nvPr/>
          </p:nvSpPr>
          <p:spPr>
            <a:xfrm>
              <a:off x="4623245" y="2442995"/>
              <a:ext cx="249522" cy="165990"/>
            </a:xfrm>
            <a:prstGeom prst="rect">
              <a:avLst/>
            </a:prstGeom>
            <a:solidFill>
              <a:srgbClr val="1CABE2">
                <a:alpha val="100000"/>
              </a:srgbClr>
            </a:solidFill>
          </p:spPr>
          <p:txBody>
            <a:bodyPr/>
            <a:lstStyle/>
            <a:p/>
          </p:txBody>
        </p:sp>
        <p:sp>
          <p:nvSpPr>
            <p:cNvPr id="51" name="rc51"/>
            <p:cNvSpPr/>
            <p:nvPr/>
          </p:nvSpPr>
          <p:spPr>
            <a:xfrm>
              <a:off x="4900493" y="2578252"/>
              <a:ext cx="249522" cy="1524444"/>
            </a:xfrm>
            <a:prstGeom prst="rect">
              <a:avLst/>
            </a:prstGeom>
            <a:solidFill>
              <a:srgbClr val="80BD41">
                <a:alpha val="100000"/>
              </a:srgbClr>
            </a:solidFill>
          </p:spPr>
          <p:txBody>
            <a:bodyPr/>
            <a:lstStyle/>
            <a:p/>
          </p:txBody>
        </p:sp>
        <p:sp>
          <p:nvSpPr>
            <p:cNvPr id="52" name="rc52"/>
            <p:cNvSpPr/>
            <p:nvPr/>
          </p:nvSpPr>
          <p:spPr>
            <a:xfrm>
              <a:off x="4900493" y="2445695"/>
              <a:ext cx="249522" cy="132557"/>
            </a:xfrm>
            <a:prstGeom prst="rect">
              <a:avLst/>
            </a:prstGeom>
            <a:solidFill>
              <a:srgbClr val="1CABE2">
                <a:alpha val="100000"/>
              </a:srgbClr>
            </a:solidFill>
          </p:spPr>
          <p:txBody>
            <a:bodyPr/>
            <a:lstStyle/>
            <a:p/>
          </p:txBody>
        </p:sp>
        <p:sp>
          <p:nvSpPr>
            <p:cNvPr id="53" name="rc53"/>
            <p:cNvSpPr/>
            <p:nvPr/>
          </p:nvSpPr>
          <p:spPr>
            <a:xfrm>
              <a:off x="5177741" y="2463692"/>
              <a:ext cx="249522" cy="1639004"/>
            </a:xfrm>
            <a:prstGeom prst="rect">
              <a:avLst/>
            </a:prstGeom>
            <a:solidFill>
              <a:srgbClr val="80BD41">
                <a:alpha val="100000"/>
              </a:srgbClr>
            </a:solidFill>
          </p:spPr>
          <p:txBody>
            <a:bodyPr/>
            <a:lstStyle/>
            <a:p/>
          </p:txBody>
        </p:sp>
        <p:sp>
          <p:nvSpPr>
            <p:cNvPr id="54" name="rc54"/>
            <p:cNvSpPr/>
            <p:nvPr/>
          </p:nvSpPr>
          <p:spPr>
            <a:xfrm>
              <a:off x="5177741" y="2447149"/>
              <a:ext cx="249522" cy="16543"/>
            </a:xfrm>
            <a:prstGeom prst="rect">
              <a:avLst/>
            </a:prstGeom>
            <a:solidFill>
              <a:srgbClr val="1CABE2">
                <a:alpha val="100000"/>
              </a:srgbClr>
            </a:solidFill>
          </p:spPr>
          <p:txBody>
            <a:bodyPr/>
            <a:lstStyle/>
            <a:p/>
          </p:txBody>
        </p:sp>
        <p:sp>
          <p:nvSpPr>
            <p:cNvPr id="55" name="rc55"/>
            <p:cNvSpPr/>
            <p:nvPr/>
          </p:nvSpPr>
          <p:spPr>
            <a:xfrm>
              <a:off x="5454988" y="2519346"/>
              <a:ext cx="249522" cy="1583351"/>
            </a:xfrm>
            <a:prstGeom prst="rect">
              <a:avLst/>
            </a:prstGeom>
            <a:solidFill>
              <a:srgbClr val="80BD41">
                <a:alpha val="100000"/>
              </a:srgbClr>
            </a:solidFill>
          </p:spPr>
          <p:txBody>
            <a:bodyPr/>
            <a:lstStyle/>
            <a:p/>
          </p:txBody>
        </p:sp>
        <p:sp>
          <p:nvSpPr>
            <p:cNvPr id="56" name="rc56"/>
            <p:cNvSpPr/>
            <p:nvPr/>
          </p:nvSpPr>
          <p:spPr>
            <a:xfrm>
              <a:off x="5454988" y="2470407"/>
              <a:ext cx="249522" cy="48938"/>
            </a:xfrm>
            <a:prstGeom prst="rect">
              <a:avLst/>
            </a:prstGeom>
            <a:solidFill>
              <a:srgbClr val="1CABE2">
                <a:alpha val="100000"/>
              </a:srgbClr>
            </a:solidFill>
          </p:spPr>
          <p:txBody>
            <a:bodyPr/>
            <a:lstStyle/>
            <a:p/>
          </p:txBody>
        </p:sp>
        <p:sp>
          <p:nvSpPr>
            <p:cNvPr id="57" name="rc57"/>
            <p:cNvSpPr/>
            <p:nvPr/>
          </p:nvSpPr>
          <p:spPr>
            <a:xfrm>
              <a:off x="5732236" y="2524330"/>
              <a:ext cx="249522" cy="1578367"/>
            </a:xfrm>
            <a:prstGeom prst="rect">
              <a:avLst/>
            </a:prstGeom>
            <a:solidFill>
              <a:srgbClr val="80BD41">
                <a:alpha val="100000"/>
              </a:srgbClr>
            </a:solidFill>
          </p:spPr>
          <p:txBody>
            <a:bodyPr/>
            <a:lstStyle/>
            <a:p/>
          </p:txBody>
        </p:sp>
        <p:sp>
          <p:nvSpPr>
            <p:cNvPr id="58" name="rc58"/>
            <p:cNvSpPr/>
            <p:nvPr/>
          </p:nvSpPr>
          <p:spPr>
            <a:xfrm>
              <a:off x="5732236" y="2508409"/>
              <a:ext cx="249522" cy="15920"/>
            </a:xfrm>
            <a:prstGeom prst="rect">
              <a:avLst/>
            </a:prstGeom>
            <a:solidFill>
              <a:srgbClr val="1CABE2">
                <a:alpha val="100000"/>
              </a:srgbClr>
            </a:solidFill>
          </p:spPr>
          <p:txBody>
            <a:bodyPr/>
            <a:lstStyle/>
            <a:p/>
          </p:txBody>
        </p:sp>
        <p:sp>
          <p:nvSpPr>
            <p:cNvPr id="59" name="rc59"/>
            <p:cNvSpPr/>
            <p:nvPr/>
          </p:nvSpPr>
          <p:spPr>
            <a:xfrm>
              <a:off x="6009484" y="2630376"/>
              <a:ext cx="249522" cy="1472321"/>
            </a:xfrm>
            <a:prstGeom prst="rect">
              <a:avLst/>
            </a:prstGeom>
            <a:solidFill>
              <a:srgbClr val="80BD41">
                <a:alpha val="100000"/>
              </a:srgbClr>
            </a:solidFill>
          </p:spPr>
          <p:txBody>
            <a:bodyPr/>
            <a:lstStyle/>
            <a:p/>
          </p:txBody>
        </p:sp>
        <p:sp>
          <p:nvSpPr>
            <p:cNvPr id="60" name="rc60"/>
            <p:cNvSpPr/>
            <p:nvPr/>
          </p:nvSpPr>
          <p:spPr>
            <a:xfrm>
              <a:off x="6009484" y="2600334"/>
              <a:ext cx="249522" cy="30041"/>
            </a:xfrm>
            <a:prstGeom prst="rect">
              <a:avLst/>
            </a:prstGeom>
            <a:solidFill>
              <a:srgbClr val="1CABE2">
                <a:alpha val="100000"/>
              </a:srgbClr>
            </a:solidFill>
          </p:spPr>
          <p:txBody>
            <a:bodyPr/>
            <a:lstStyle/>
            <a:p/>
          </p:txBody>
        </p:sp>
        <p:sp>
          <p:nvSpPr>
            <p:cNvPr id="61" name="rc61"/>
            <p:cNvSpPr/>
            <p:nvPr/>
          </p:nvSpPr>
          <p:spPr>
            <a:xfrm>
              <a:off x="6286731" y="2596250"/>
              <a:ext cx="249522" cy="1506447"/>
            </a:xfrm>
            <a:prstGeom prst="rect">
              <a:avLst/>
            </a:prstGeom>
            <a:solidFill>
              <a:srgbClr val="80BD41">
                <a:alpha val="100000"/>
              </a:srgbClr>
            </a:solidFill>
          </p:spPr>
          <p:txBody>
            <a:bodyPr/>
            <a:lstStyle/>
            <a:p/>
          </p:txBody>
        </p:sp>
        <p:sp>
          <p:nvSpPr>
            <p:cNvPr id="62" name="rc62"/>
            <p:cNvSpPr/>
            <p:nvPr/>
          </p:nvSpPr>
          <p:spPr>
            <a:xfrm>
              <a:off x="6286731" y="2581021"/>
              <a:ext cx="249522" cy="15228"/>
            </a:xfrm>
            <a:prstGeom prst="rect">
              <a:avLst/>
            </a:prstGeom>
            <a:solidFill>
              <a:srgbClr val="1CABE2">
                <a:alpha val="100000"/>
              </a:srgbClr>
            </a:solidFill>
          </p:spPr>
          <p:txBody>
            <a:bodyPr/>
            <a:lstStyle/>
            <a:p/>
          </p:txBody>
        </p:sp>
        <p:sp>
          <p:nvSpPr>
            <p:cNvPr id="63" name="rc63"/>
            <p:cNvSpPr/>
            <p:nvPr/>
          </p:nvSpPr>
          <p:spPr>
            <a:xfrm>
              <a:off x="6563979" y="2670593"/>
              <a:ext cx="249522" cy="1432104"/>
            </a:xfrm>
            <a:prstGeom prst="rect">
              <a:avLst/>
            </a:prstGeom>
            <a:solidFill>
              <a:srgbClr val="80BD41">
                <a:alpha val="100000"/>
              </a:srgbClr>
            </a:solidFill>
          </p:spPr>
          <p:txBody>
            <a:bodyPr/>
            <a:lstStyle/>
            <a:p/>
          </p:txBody>
        </p:sp>
        <p:sp>
          <p:nvSpPr>
            <p:cNvPr id="64" name="rc64"/>
            <p:cNvSpPr/>
            <p:nvPr/>
          </p:nvSpPr>
          <p:spPr>
            <a:xfrm>
              <a:off x="6563979" y="2656126"/>
              <a:ext cx="249522" cy="14467"/>
            </a:xfrm>
            <a:prstGeom prst="rect">
              <a:avLst/>
            </a:prstGeom>
            <a:solidFill>
              <a:srgbClr val="1CABE2">
                <a:alpha val="100000"/>
              </a:srgbClr>
            </a:solidFill>
          </p:spPr>
          <p:txBody>
            <a:bodyPr/>
            <a:lstStyle/>
            <a:p/>
          </p:txBody>
        </p:sp>
        <p:sp>
          <p:nvSpPr>
            <p:cNvPr id="65" name="rc65"/>
            <p:cNvSpPr/>
            <p:nvPr/>
          </p:nvSpPr>
          <p:spPr>
            <a:xfrm>
              <a:off x="6841227" y="2781622"/>
              <a:ext cx="249522" cy="1321074"/>
            </a:xfrm>
            <a:prstGeom prst="rect">
              <a:avLst/>
            </a:prstGeom>
            <a:solidFill>
              <a:srgbClr val="80BD41">
                <a:alpha val="100000"/>
              </a:srgbClr>
            </a:solidFill>
          </p:spPr>
          <p:txBody>
            <a:bodyPr/>
            <a:lstStyle/>
            <a:p/>
          </p:txBody>
        </p:sp>
        <p:sp>
          <p:nvSpPr>
            <p:cNvPr id="66" name="rc66"/>
            <p:cNvSpPr/>
            <p:nvPr/>
          </p:nvSpPr>
          <p:spPr>
            <a:xfrm>
              <a:off x="6841227" y="2754626"/>
              <a:ext cx="249522" cy="26996"/>
            </a:xfrm>
            <a:prstGeom prst="rect">
              <a:avLst/>
            </a:prstGeom>
            <a:solidFill>
              <a:srgbClr val="1CABE2">
                <a:alpha val="100000"/>
              </a:srgbClr>
            </a:solidFill>
          </p:spPr>
          <p:txBody>
            <a:bodyPr/>
            <a:lstStyle/>
            <a:p/>
          </p:txBody>
        </p:sp>
        <p:sp>
          <p:nvSpPr>
            <p:cNvPr id="67" name="rc67"/>
            <p:cNvSpPr/>
            <p:nvPr/>
          </p:nvSpPr>
          <p:spPr>
            <a:xfrm>
              <a:off x="7118474" y="2898328"/>
              <a:ext cx="249522" cy="1204368"/>
            </a:xfrm>
            <a:prstGeom prst="rect">
              <a:avLst/>
            </a:prstGeom>
            <a:solidFill>
              <a:srgbClr val="80BD41">
                <a:alpha val="100000"/>
              </a:srgbClr>
            </a:solidFill>
          </p:spPr>
          <p:txBody>
            <a:bodyPr/>
            <a:lstStyle/>
            <a:p/>
          </p:txBody>
        </p:sp>
        <p:sp>
          <p:nvSpPr>
            <p:cNvPr id="68" name="rc68"/>
            <p:cNvSpPr/>
            <p:nvPr/>
          </p:nvSpPr>
          <p:spPr>
            <a:xfrm>
              <a:off x="7118474" y="2886145"/>
              <a:ext cx="249522" cy="12182"/>
            </a:xfrm>
            <a:prstGeom prst="rect">
              <a:avLst/>
            </a:prstGeom>
            <a:solidFill>
              <a:srgbClr val="1CABE2">
                <a:alpha val="100000"/>
              </a:srgbClr>
            </a:solidFill>
          </p:spPr>
          <p:txBody>
            <a:bodyPr/>
            <a:lstStyle/>
            <a:p/>
          </p:txBody>
        </p:sp>
        <p:sp>
          <p:nvSpPr>
            <p:cNvPr id="69" name="rc69"/>
            <p:cNvSpPr/>
            <p:nvPr/>
          </p:nvSpPr>
          <p:spPr>
            <a:xfrm>
              <a:off x="7395722" y="2811664"/>
              <a:ext cx="249522" cy="1291032"/>
            </a:xfrm>
            <a:prstGeom prst="rect">
              <a:avLst/>
            </a:prstGeom>
            <a:solidFill>
              <a:srgbClr val="80BD41">
                <a:alpha val="100000"/>
              </a:srgbClr>
            </a:solidFill>
          </p:spPr>
          <p:txBody>
            <a:bodyPr/>
            <a:lstStyle/>
            <a:p/>
          </p:txBody>
        </p:sp>
        <p:sp>
          <p:nvSpPr>
            <p:cNvPr id="70" name="rc70"/>
            <p:cNvSpPr/>
            <p:nvPr/>
          </p:nvSpPr>
          <p:spPr>
            <a:xfrm>
              <a:off x="7395722" y="2798651"/>
              <a:ext cx="249522" cy="13013"/>
            </a:xfrm>
            <a:prstGeom prst="rect">
              <a:avLst/>
            </a:prstGeom>
            <a:solidFill>
              <a:srgbClr val="1CABE2">
                <a:alpha val="100000"/>
              </a:srgbClr>
            </a:solidFill>
          </p:spPr>
          <p:txBody>
            <a:bodyPr/>
            <a:lstStyle/>
            <a:p/>
          </p:txBody>
        </p:sp>
        <p:sp>
          <p:nvSpPr>
            <p:cNvPr id="71" name="rc71"/>
            <p:cNvSpPr/>
            <p:nvPr/>
          </p:nvSpPr>
          <p:spPr>
            <a:xfrm>
              <a:off x="7672970" y="2899574"/>
              <a:ext cx="249522" cy="1203122"/>
            </a:xfrm>
            <a:prstGeom prst="rect">
              <a:avLst/>
            </a:prstGeom>
            <a:solidFill>
              <a:srgbClr val="80BD41">
                <a:alpha val="100000"/>
              </a:srgbClr>
            </a:solidFill>
          </p:spPr>
          <p:txBody>
            <a:bodyPr/>
            <a:lstStyle/>
            <a:p/>
          </p:txBody>
        </p:sp>
        <p:sp>
          <p:nvSpPr>
            <p:cNvPr id="72" name="rc72"/>
            <p:cNvSpPr/>
            <p:nvPr/>
          </p:nvSpPr>
          <p:spPr>
            <a:xfrm>
              <a:off x="7672970" y="2887391"/>
              <a:ext cx="249522" cy="12182"/>
            </a:xfrm>
            <a:prstGeom prst="rect">
              <a:avLst/>
            </a:prstGeom>
            <a:solidFill>
              <a:srgbClr val="1CABE2">
                <a:alpha val="100000"/>
              </a:srgbClr>
            </a:solidFill>
          </p:spPr>
          <p:txBody>
            <a:bodyPr/>
            <a:lstStyle/>
            <a:p/>
          </p:txBody>
        </p:sp>
        <p:sp>
          <p:nvSpPr>
            <p:cNvPr id="73" name="rc73"/>
            <p:cNvSpPr/>
            <p:nvPr/>
          </p:nvSpPr>
          <p:spPr>
            <a:xfrm>
              <a:off x="7950217" y="2938753"/>
              <a:ext cx="249522" cy="1163943"/>
            </a:xfrm>
            <a:prstGeom prst="rect">
              <a:avLst/>
            </a:prstGeom>
            <a:solidFill>
              <a:srgbClr val="80BD41">
                <a:alpha val="100000"/>
              </a:srgbClr>
            </a:solidFill>
          </p:spPr>
          <p:txBody>
            <a:bodyPr/>
            <a:lstStyle/>
            <a:p/>
          </p:txBody>
        </p:sp>
        <p:sp>
          <p:nvSpPr>
            <p:cNvPr id="74" name="rc74"/>
            <p:cNvSpPr/>
            <p:nvPr/>
          </p:nvSpPr>
          <p:spPr>
            <a:xfrm>
              <a:off x="7950217" y="2915010"/>
              <a:ext cx="249522" cy="23742"/>
            </a:xfrm>
            <a:prstGeom prst="rect">
              <a:avLst/>
            </a:prstGeom>
            <a:solidFill>
              <a:srgbClr val="1CABE2">
                <a:alpha val="100000"/>
              </a:srgbClr>
            </a:solidFill>
          </p:spPr>
          <p:txBody>
            <a:bodyPr/>
            <a:lstStyle/>
            <a:p/>
          </p:txBody>
        </p:sp>
        <p:sp>
          <p:nvSpPr>
            <p:cNvPr id="75" name="pl75"/>
            <p:cNvSpPr/>
            <p:nvPr/>
          </p:nvSpPr>
          <p:spPr>
            <a:xfrm>
              <a:off x="1421035" y="1236556"/>
              <a:ext cx="6653943" cy="260558"/>
            </a:xfrm>
            <a:custGeom>
              <a:avLst/>
              <a:pathLst>
                <a:path w="6653943" h="260558">
                  <a:moveTo>
                    <a:pt x="0" y="28950"/>
                  </a:moveTo>
                  <a:lnTo>
                    <a:pt x="277247" y="0"/>
                  </a:lnTo>
                  <a:lnTo>
                    <a:pt x="554495" y="28950"/>
                  </a:lnTo>
                  <a:lnTo>
                    <a:pt x="831742" y="28950"/>
                  </a:lnTo>
                  <a:lnTo>
                    <a:pt x="1108990" y="144754"/>
                  </a:lnTo>
                  <a:lnTo>
                    <a:pt x="1386238" y="202656"/>
                  </a:lnTo>
                  <a:lnTo>
                    <a:pt x="1663485" y="115803"/>
                  </a:lnTo>
                  <a:lnTo>
                    <a:pt x="1940733" y="28950"/>
                  </a:lnTo>
                  <a:lnTo>
                    <a:pt x="2217981" y="86852"/>
                  </a:lnTo>
                  <a:lnTo>
                    <a:pt x="2495228" y="144754"/>
                  </a:lnTo>
                  <a:lnTo>
                    <a:pt x="2772476" y="173705"/>
                  </a:lnTo>
                  <a:lnTo>
                    <a:pt x="3049724" y="144754"/>
                  </a:lnTo>
                  <a:lnTo>
                    <a:pt x="3326971" y="260558"/>
                  </a:lnTo>
                  <a:lnTo>
                    <a:pt x="3604219" y="202656"/>
                  </a:lnTo>
                  <a:lnTo>
                    <a:pt x="3881467" y="0"/>
                  </a:lnTo>
                  <a:lnTo>
                    <a:pt x="4158714" y="57901"/>
                  </a:lnTo>
                  <a:lnTo>
                    <a:pt x="4435962" y="0"/>
                  </a:lnTo>
                  <a:lnTo>
                    <a:pt x="4713210" y="28950"/>
                  </a:lnTo>
                  <a:lnTo>
                    <a:pt x="4990457" y="0"/>
                  </a:lnTo>
                  <a:lnTo>
                    <a:pt x="5267705" y="0"/>
                  </a:lnTo>
                  <a:lnTo>
                    <a:pt x="5544953" y="28950"/>
                  </a:lnTo>
                  <a:lnTo>
                    <a:pt x="5822200" y="0"/>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03481" y="2229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87" name="tx87"/>
            <p:cNvSpPr/>
            <p:nvPr/>
          </p:nvSpPr>
          <p:spPr>
            <a:xfrm>
              <a:off x="2728897" y="23679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4075958" y="228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89" name="tx89"/>
            <p:cNvSpPr/>
            <p:nvPr/>
          </p:nvSpPr>
          <p:spPr>
            <a:xfrm>
              <a:off x="5462196" y="2334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0" name="tx90"/>
            <p:cNvSpPr/>
            <p:nvPr/>
          </p:nvSpPr>
          <p:spPr>
            <a:xfrm>
              <a:off x="6610364" y="25201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1" name="tx91"/>
            <p:cNvSpPr/>
            <p:nvPr/>
          </p:nvSpPr>
          <p:spPr>
            <a:xfrm>
              <a:off x="6848435" y="2618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2" name="tx92"/>
            <p:cNvSpPr/>
            <p:nvPr/>
          </p:nvSpPr>
          <p:spPr>
            <a:xfrm>
              <a:off x="7125682" y="2750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3" name="tx93"/>
            <p:cNvSpPr/>
            <p:nvPr/>
          </p:nvSpPr>
          <p:spPr>
            <a:xfrm>
              <a:off x="7402930" y="2662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4" name="tx94"/>
            <p:cNvSpPr/>
            <p:nvPr/>
          </p:nvSpPr>
          <p:spPr>
            <a:xfrm>
              <a:off x="7680178" y="2751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5" name="tx95"/>
            <p:cNvSpPr/>
            <p:nvPr/>
          </p:nvSpPr>
          <p:spPr>
            <a:xfrm>
              <a:off x="7957425" y="2779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96" name="pl96"/>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16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245.9</a:t>
              </a:r>
            </a:p>
          </p:txBody>
        </p:sp>
        <p:sp>
          <p:nvSpPr>
            <p:cNvPr id="107" name="tx107"/>
            <p:cNvSpPr/>
            <p:nvPr/>
          </p:nvSpPr>
          <p:spPr>
            <a:xfrm>
              <a:off x="1394909" y="234912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8" name="tx108"/>
            <p:cNvSpPr/>
            <p:nvPr/>
          </p:nvSpPr>
          <p:spPr>
            <a:xfrm>
              <a:off x="2689720" y="33322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212.5</a:t>
              </a:r>
            </a:p>
          </p:txBody>
        </p:sp>
        <p:sp>
          <p:nvSpPr>
            <p:cNvPr id="109" name="tx109"/>
            <p:cNvSpPr/>
            <p:nvPr/>
          </p:nvSpPr>
          <p:spPr>
            <a:xfrm>
              <a:off x="2715845" y="2532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0" name="tx110"/>
            <p:cNvSpPr/>
            <p:nvPr/>
          </p:nvSpPr>
          <p:spPr>
            <a:xfrm>
              <a:off x="4075958" y="3286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1" name="tx111"/>
            <p:cNvSpPr/>
            <p:nvPr/>
          </p:nvSpPr>
          <p:spPr>
            <a:xfrm>
              <a:off x="4141260" y="24467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5462196" y="3275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13" name="tx113"/>
            <p:cNvSpPr/>
            <p:nvPr/>
          </p:nvSpPr>
          <p:spPr>
            <a:xfrm>
              <a:off x="5514447" y="24609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4" name="tx114"/>
            <p:cNvSpPr/>
            <p:nvPr/>
          </p:nvSpPr>
          <p:spPr>
            <a:xfrm>
              <a:off x="6571187" y="3351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5" name="tx115"/>
            <p:cNvSpPr/>
            <p:nvPr/>
          </p:nvSpPr>
          <p:spPr>
            <a:xfrm>
              <a:off x="6623438" y="26294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6848435" y="34071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17" name="tx117"/>
            <p:cNvSpPr/>
            <p:nvPr/>
          </p:nvSpPr>
          <p:spPr>
            <a:xfrm>
              <a:off x="6900686" y="27330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7164859" y="346661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9" name="tx119"/>
            <p:cNvSpPr/>
            <p:nvPr/>
          </p:nvSpPr>
          <p:spPr>
            <a:xfrm>
              <a:off x="7177933" y="2857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7402930" y="342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1" name="tx121"/>
            <p:cNvSpPr/>
            <p:nvPr/>
          </p:nvSpPr>
          <p:spPr>
            <a:xfrm>
              <a:off x="7455181" y="27701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7680178" y="34660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3" name="tx123"/>
            <p:cNvSpPr/>
            <p:nvPr/>
          </p:nvSpPr>
          <p:spPr>
            <a:xfrm>
              <a:off x="7732429" y="2858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4" name="tx124"/>
            <p:cNvSpPr/>
            <p:nvPr/>
          </p:nvSpPr>
          <p:spPr>
            <a:xfrm>
              <a:off x="7957425" y="3485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25" name="tx125"/>
            <p:cNvSpPr/>
            <p:nvPr/>
          </p:nvSpPr>
          <p:spPr>
            <a:xfrm>
              <a:off x="8009676" y="28917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583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66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7389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817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6" name="pl156"/>
            <p:cNvSpPr/>
            <p:nvPr/>
          </p:nvSpPr>
          <p:spPr>
            <a:xfrm>
              <a:off x="20828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655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2289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8019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3750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8693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4423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54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884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08976" cy="167191"/>
            </a:xfrm>
            <a:prstGeom prst="rect">
              <a:avLst/>
            </a:prstGeom>
            <a:solidFill>
              <a:srgbClr val="80BD41">
                <a:alpha val="100000"/>
              </a:srgbClr>
            </a:solidFill>
          </p:spPr>
          <p:txBody>
            <a:bodyPr/>
            <a:lstStyle/>
            <a:p/>
          </p:txBody>
        </p:sp>
        <p:sp>
          <p:nvSpPr>
            <p:cNvPr id="170" name="rc170"/>
            <p:cNvSpPr/>
            <p:nvPr/>
          </p:nvSpPr>
          <p:spPr>
            <a:xfrm>
              <a:off x="7805250" y="5889059"/>
              <a:ext cx="65753" cy="167191"/>
            </a:xfrm>
            <a:prstGeom prst="rect">
              <a:avLst/>
            </a:prstGeom>
            <a:solidFill>
              <a:srgbClr val="1CABE2">
                <a:alpha val="100000"/>
              </a:srgbClr>
            </a:solidFill>
          </p:spPr>
          <p:txBody>
            <a:bodyPr/>
            <a:lstStyle/>
            <a:p/>
          </p:txBody>
        </p:sp>
        <p:sp>
          <p:nvSpPr>
            <p:cNvPr id="171" name="rc171"/>
            <p:cNvSpPr/>
            <p:nvPr/>
          </p:nvSpPr>
          <p:spPr>
            <a:xfrm>
              <a:off x="1296273" y="5680069"/>
              <a:ext cx="5468245" cy="167191"/>
            </a:xfrm>
            <a:prstGeom prst="rect">
              <a:avLst/>
            </a:prstGeom>
            <a:solidFill>
              <a:srgbClr val="80BD41">
                <a:alpha val="100000"/>
              </a:srgbClr>
            </a:solidFill>
          </p:spPr>
          <p:txBody>
            <a:bodyPr/>
            <a:lstStyle/>
            <a:p/>
          </p:txBody>
        </p:sp>
        <p:sp>
          <p:nvSpPr>
            <p:cNvPr id="172" name="rc172"/>
            <p:cNvSpPr/>
            <p:nvPr/>
          </p:nvSpPr>
          <p:spPr>
            <a:xfrm>
              <a:off x="6764518" y="5680069"/>
              <a:ext cx="55371" cy="167191"/>
            </a:xfrm>
            <a:prstGeom prst="rect">
              <a:avLst/>
            </a:prstGeom>
            <a:solidFill>
              <a:srgbClr val="1CABE2">
                <a:alpha val="100000"/>
              </a:srgbClr>
            </a:solidFill>
          </p:spPr>
          <p:txBody>
            <a:bodyPr/>
            <a:lstStyle/>
            <a:p/>
          </p:txBody>
        </p:sp>
        <p:sp>
          <p:nvSpPr>
            <p:cNvPr id="173" name="rc173"/>
            <p:cNvSpPr/>
            <p:nvPr/>
          </p:nvSpPr>
          <p:spPr>
            <a:xfrm>
              <a:off x="1296273" y="5471080"/>
              <a:ext cx="5290175" cy="167191"/>
            </a:xfrm>
            <a:prstGeom prst="rect">
              <a:avLst/>
            </a:prstGeom>
            <a:solidFill>
              <a:srgbClr val="80BD41">
                <a:alpha val="100000"/>
              </a:srgbClr>
            </a:solidFill>
          </p:spPr>
          <p:txBody>
            <a:bodyPr/>
            <a:lstStyle/>
            <a:p/>
          </p:txBody>
        </p:sp>
        <p:sp>
          <p:nvSpPr>
            <p:cNvPr id="174" name="rc174"/>
            <p:cNvSpPr/>
            <p:nvPr/>
          </p:nvSpPr>
          <p:spPr>
            <a:xfrm>
              <a:off x="6586449" y="5471080"/>
              <a:ext cx="107911" cy="167191"/>
            </a:xfrm>
            <a:prstGeom prst="rect">
              <a:avLst/>
            </a:prstGeom>
            <a:solidFill>
              <a:srgbClr val="1CABE2">
                <a:alpha val="100000"/>
              </a:srgbClr>
            </a:solidFill>
          </p:spPr>
          <p:txBody>
            <a:bodyPr/>
            <a:lstStyle/>
            <a:p/>
          </p:txBody>
        </p:sp>
        <p:sp>
          <p:nvSpPr>
            <p:cNvPr id="175" name="tx175"/>
            <p:cNvSpPr/>
            <p:nvPr/>
          </p:nvSpPr>
          <p:spPr>
            <a:xfrm>
              <a:off x="8103277"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6" name="tx176"/>
            <p:cNvSpPr/>
            <p:nvPr/>
          </p:nvSpPr>
          <p:spPr>
            <a:xfrm>
              <a:off x="695139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175.6</a:t>
              </a:r>
            </a:p>
          </p:txBody>
        </p:sp>
        <p:sp>
          <p:nvSpPr>
            <p:cNvPr id="177" name="tx177"/>
            <p:cNvSpPr/>
            <p:nvPr/>
          </p:nvSpPr>
          <p:spPr>
            <a:xfrm>
              <a:off x="681991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78" name="tx178"/>
            <p:cNvSpPr/>
            <p:nvPr/>
          </p:nvSpPr>
          <p:spPr>
            <a:xfrm>
              <a:off x="4415123"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206.9</a:t>
              </a:r>
            </a:p>
          </p:txBody>
        </p:sp>
        <p:sp>
          <p:nvSpPr>
            <p:cNvPr id="179" name="tx179"/>
            <p:cNvSpPr/>
            <p:nvPr/>
          </p:nvSpPr>
          <p:spPr>
            <a:xfrm>
              <a:off x="776277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0" name="tx180"/>
            <p:cNvSpPr/>
            <p:nvPr/>
          </p:nvSpPr>
          <p:spPr>
            <a:xfrm>
              <a:off x="389475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173.8</a:t>
              </a:r>
            </a:p>
          </p:txBody>
        </p:sp>
        <p:sp>
          <p:nvSpPr>
            <p:cNvPr id="181" name="tx181"/>
            <p:cNvSpPr/>
            <p:nvPr/>
          </p:nvSpPr>
          <p:spPr>
            <a:xfrm>
              <a:off x="671685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380572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83" name="tx183"/>
            <p:cNvSpPr/>
            <p:nvPr/>
          </p:nvSpPr>
          <p:spPr>
            <a:xfrm>
              <a:off x="6565056"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7916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32583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8988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747194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19%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Chile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99991"/>
            </a:xfrm>
            <a:custGeom>
              <a:avLst/>
              <a:pathLst>
                <a:path w="3397293" h="199991">
                  <a:moveTo>
                    <a:pt x="0" y="171421"/>
                  </a:moveTo>
                  <a:lnTo>
                    <a:pt x="141553" y="0"/>
                  </a:lnTo>
                  <a:lnTo>
                    <a:pt x="283107" y="0"/>
                  </a:lnTo>
                  <a:lnTo>
                    <a:pt x="424661" y="28570"/>
                  </a:lnTo>
                  <a:lnTo>
                    <a:pt x="566215" y="114281"/>
                  </a:lnTo>
                  <a:lnTo>
                    <a:pt x="707769" y="171421"/>
                  </a:lnTo>
                  <a:lnTo>
                    <a:pt x="849323" y="85710"/>
                  </a:lnTo>
                  <a:lnTo>
                    <a:pt x="990877" y="28570"/>
                  </a:lnTo>
                  <a:lnTo>
                    <a:pt x="1132431" y="57140"/>
                  </a:lnTo>
                  <a:lnTo>
                    <a:pt x="1273984" y="85710"/>
                  </a:lnTo>
                  <a:lnTo>
                    <a:pt x="1415538" y="142851"/>
                  </a:lnTo>
                  <a:lnTo>
                    <a:pt x="1557092" y="85710"/>
                  </a:lnTo>
                  <a:lnTo>
                    <a:pt x="1698646" y="199991"/>
                  </a:lnTo>
                  <a:lnTo>
                    <a:pt x="1840200" y="171421"/>
                  </a:lnTo>
                  <a:lnTo>
                    <a:pt x="1981754" y="57140"/>
                  </a:lnTo>
                  <a:lnTo>
                    <a:pt x="2123308" y="28570"/>
                  </a:lnTo>
                  <a:lnTo>
                    <a:pt x="2264862" y="57140"/>
                  </a:lnTo>
                  <a:lnTo>
                    <a:pt x="2406416" y="114281"/>
                  </a:lnTo>
                  <a:lnTo>
                    <a:pt x="2547969" y="57140"/>
                  </a:lnTo>
                  <a:lnTo>
                    <a:pt x="2689523" y="28570"/>
                  </a:lnTo>
                  <a:lnTo>
                    <a:pt x="2831077" y="114281"/>
                  </a:lnTo>
                  <a:lnTo>
                    <a:pt x="2972631" y="5714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99991"/>
            </a:xfrm>
            <a:custGeom>
              <a:avLst/>
              <a:pathLst>
                <a:path w="3397293" h="199991">
                  <a:moveTo>
                    <a:pt x="0" y="171421"/>
                  </a:moveTo>
                  <a:lnTo>
                    <a:pt x="141553" y="0"/>
                  </a:lnTo>
                  <a:lnTo>
                    <a:pt x="283107" y="0"/>
                  </a:lnTo>
                  <a:lnTo>
                    <a:pt x="424661" y="28570"/>
                  </a:lnTo>
                  <a:lnTo>
                    <a:pt x="566215" y="114281"/>
                  </a:lnTo>
                  <a:lnTo>
                    <a:pt x="707769" y="171421"/>
                  </a:lnTo>
                  <a:lnTo>
                    <a:pt x="849323" y="85710"/>
                  </a:lnTo>
                  <a:lnTo>
                    <a:pt x="990877" y="28570"/>
                  </a:lnTo>
                  <a:lnTo>
                    <a:pt x="1132431" y="57140"/>
                  </a:lnTo>
                  <a:lnTo>
                    <a:pt x="1273984" y="85710"/>
                  </a:lnTo>
                  <a:lnTo>
                    <a:pt x="1415538" y="142851"/>
                  </a:lnTo>
                  <a:lnTo>
                    <a:pt x="1557092" y="85710"/>
                  </a:lnTo>
                  <a:lnTo>
                    <a:pt x="1698646" y="199991"/>
                  </a:lnTo>
                  <a:lnTo>
                    <a:pt x="1840200" y="171421"/>
                  </a:lnTo>
                  <a:lnTo>
                    <a:pt x="1981754" y="57140"/>
                  </a:lnTo>
                  <a:lnTo>
                    <a:pt x="2123308" y="28570"/>
                  </a:lnTo>
                  <a:lnTo>
                    <a:pt x="2264862" y="57140"/>
                  </a:lnTo>
                  <a:lnTo>
                    <a:pt x="2406416" y="114281"/>
                  </a:lnTo>
                  <a:lnTo>
                    <a:pt x="2547969" y="57140"/>
                  </a:lnTo>
                  <a:lnTo>
                    <a:pt x="2689523" y="28570"/>
                  </a:lnTo>
                  <a:lnTo>
                    <a:pt x="2831077" y="114281"/>
                  </a:lnTo>
                  <a:lnTo>
                    <a:pt x="2972631" y="5714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99991"/>
            </a:xfrm>
            <a:custGeom>
              <a:avLst/>
              <a:pathLst>
                <a:path w="3397293" h="199991">
                  <a:moveTo>
                    <a:pt x="0" y="171421"/>
                  </a:moveTo>
                  <a:lnTo>
                    <a:pt x="141553" y="0"/>
                  </a:lnTo>
                  <a:lnTo>
                    <a:pt x="283107" y="0"/>
                  </a:lnTo>
                  <a:lnTo>
                    <a:pt x="424661" y="28570"/>
                  </a:lnTo>
                  <a:lnTo>
                    <a:pt x="566215" y="114281"/>
                  </a:lnTo>
                  <a:lnTo>
                    <a:pt x="707769" y="171421"/>
                  </a:lnTo>
                  <a:lnTo>
                    <a:pt x="849323" y="85710"/>
                  </a:lnTo>
                  <a:lnTo>
                    <a:pt x="990877" y="28570"/>
                  </a:lnTo>
                  <a:lnTo>
                    <a:pt x="1132431" y="57140"/>
                  </a:lnTo>
                  <a:lnTo>
                    <a:pt x="1273984" y="85710"/>
                  </a:lnTo>
                  <a:lnTo>
                    <a:pt x="1415538" y="142851"/>
                  </a:lnTo>
                  <a:lnTo>
                    <a:pt x="1557092" y="85710"/>
                  </a:lnTo>
                  <a:lnTo>
                    <a:pt x="1698646" y="199991"/>
                  </a:lnTo>
                  <a:lnTo>
                    <a:pt x="1840200" y="171421"/>
                  </a:lnTo>
                  <a:lnTo>
                    <a:pt x="1981754" y="57140"/>
                  </a:lnTo>
                  <a:lnTo>
                    <a:pt x="2123308" y="28570"/>
                  </a:lnTo>
                  <a:lnTo>
                    <a:pt x="2264862" y="57140"/>
                  </a:lnTo>
                  <a:lnTo>
                    <a:pt x="2406416" y="114281"/>
                  </a:lnTo>
                  <a:lnTo>
                    <a:pt x="2547969" y="57140"/>
                  </a:lnTo>
                  <a:lnTo>
                    <a:pt x="2689523" y="28570"/>
                  </a:lnTo>
                  <a:lnTo>
                    <a:pt x="2831077" y="114281"/>
                  </a:lnTo>
                  <a:lnTo>
                    <a:pt x="2972631" y="5714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09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830005"/>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7458" y="471005"/>
              <a:ext cx="23043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Chile,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81399"/>
              <a:ext cx="3397293" cy="552608"/>
            </a:xfrm>
            <a:custGeom>
              <a:avLst/>
              <a:pathLst>
                <a:path w="3397293" h="552608">
                  <a:moveTo>
                    <a:pt x="0" y="473664"/>
                  </a:moveTo>
                  <a:lnTo>
                    <a:pt x="141553" y="0"/>
                  </a:lnTo>
                  <a:lnTo>
                    <a:pt x="283107" y="0"/>
                  </a:lnTo>
                  <a:lnTo>
                    <a:pt x="424661" y="78944"/>
                  </a:lnTo>
                  <a:lnTo>
                    <a:pt x="566215" y="315776"/>
                  </a:lnTo>
                  <a:lnTo>
                    <a:pt x="707769" y="473664"/>
                  </a:lnTo>
                  <a:lnTo>
                    <a:pt x="849323" y="236832"/>
                  </a:lnTo>
                  <a:lnTo>
                    <a:pt x="990877" y="78944"/>
                  </a:lnTo>
                  <a:lnTo>
                    <a:pt x="1132431" y="157888"/>
                  </a:lnTo>
                  <a:lnTo>
                    <a:pt x="1273984" y="236832"/>
                  </a:lnTo>
                  <a:lnTo>
                    <a:pt x="1415538" y="394720"/>
                  </a:lnTo>
                  <a:lnTo>
                    <a:pt x="1557092" y="236832"/>
                  </a:lnTo>
                  <a:lnTo>
                    <a:pt x="1698646" y="552608"/>
                  </a:lnTo>
                  <a:lnTo>
                    <a:pt x="1840200" y="473664"/>
                  </a:lnTo>
                  <a:lnTo>
                    <a:pt x="1981754" y="157888"/>
                  </a:lnTo>
                  <a:lnTo>
                    <a:pt x="2123308" y="78944"/>
                  </a:lnTo>
                  <a:lnTo>
                    <a:pt x="2264862" y="157888"/>
                  </a:lnTo>
                  <a:lnTo>
                    <a:pt x="2406416" y="315776"/>
                  </a:lnTo>
                  <a:lnTo>
                    <a:pt x="2547969" y="157888"/>
                  </a:lnTo>
                  <a:lnTo>
                    <a:pt x="2689523" y="78944"/>
                  </a:lnTo>
                  <a:lnTo>
                    <a:pt x="2831077" y="315776"/>
                  </a:lnTo>
                  <a:lnTo>
                    <a:pt x="2972631" y="157888"/>
                  </a:lnTo>
                  <a:lnTo>
                    <a:pt x="3114185" y="78944"/>
                  </a:lnTo>
                  <a:lnTo>
                    <a:pt x="3255739" y="78944"/>
                  </a:lnTo>
                  <a:lnTo>
                    <a:pt x="3397293" y="15788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81399"/>
              <a:ext cx="3397293" cy="552608"/>
            </a:xfrm>
            <a:custGeom>
              <a:avLst/>
              <a:pathLst>
                <a:path w="3397293" h="552608">
                  <a:moveTo>
                    <a:pt x="0" y="473664"/>
                  </a:moveTo>
                  <a:lnTo>
                    <a:pt x="141553" y="0"/>
                  </a:lnTo>
                  <a:lnTo>
                    <a:pt x="283107" y="0"/>
                  </a:lnTo>
                  <a:lnTo>
                    <a:pt x="424661" y="78944"/>
                  </a:lnTo>
                  <a:lnTo>
                    <a:pt x="566215" y="315776"/>
                  </a:lnTo>
                  <a:lnTo>
                    <a:pt x="707769" y="473664"/>
                  </a:lnTo>
                  <a:lnTo>
                    <a:pt x="849323" y="236832"/>
                  </a:lnTo>
                  <a:lnTo>
                    <a:pt x="990877" y="78944"/>
                  </a:lnTo>
                  <a:lnTo>
                    <a:pt x="1132431" y="157888"/>
                  </a:lnTo>
                  <a:lnTo>
                    <a:pt x="1273984" y="236832"/>
                  </a:lnTo>
                  <a:lnTo>
                    <a:pt x="1415538" y="394720"/>
                  </a:lnTo>
                  <a:lnTo>
                    <a:pt x="1557092" y="236832"/>
                  </a:lnTo>
                  <a:lnTo>
                    <a:pt x="1698646" y="552608"/>
                  </a:lnTo>
                  <a:lnTo>
                    <a:pt x="1840200" y="473664"/>
                  </a:lnTo>
                  <a:lnTo>
                    <a:pt x="1981754" y="157888"/>
                  </a:lnTo>
                  <a:lnTo>
                    <a:pt x="2123308" y="78944"/>
                  </a:lnTo>
                  <a:lnTo>
                    <a:pt x="2264862" y="157888"/>
                  </a:lnTo>
                  <a:lnTo>
                    <a:pt x="2406416" y="315776"/>
                  </a:lnTo>
                  <a:lnTo>
                    <a:pt x="2547969" y="157888"/>
                  </a:lnTo>
                  <a:lnTo>
                    <a:pt x="2689523" y="78944"/>
                  </a:lnTo>
                  <a:lnTo>
                    <a:pt x="2831077" y="315776"/>
                  </a:lnTo>
                  <a:lnTo>
                    <a:pt x="2972631" y="157888"/>
                  </a:lnTo>
                  <a:lnTo>
                    <a:pt x="3114185" y="78944"/>
                  </a:lnTo>
                  <a:lnTo>
                    <a:pt x="3255739" y="78944"/>
                  </a:lnTo>
                  <a:lnTo>
                    <a:pt x="3397293" y="15788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81399"/>
              <a:ext cx="3397293" cy="552608"/>
            </a:xfrm>
            <a:custGeom>
              <a:avLst/>
              <a:pathLst>
                <a:path w="3397293" h="552608">
                  <a:moveTo>
                    <a:pt x="0" y="473664"/>
                  </a:moveTo>
                  <a:lnTo>
                    <a:pt x="141553" y="0"/>
                  </a:lnTo>
                  <a:lnTo>
                    <a:pt x="283107" y="0"/>
                  </a:lnTo>
                  <a:lnTo>
                    <a:pt x="424661" y="78944"/>
                  </a:lnTo>
                  <a:lnTo>
                    <a:pt x="566215" y="315776"/>
                  </a:lnTo>
                  <a:lnTo>
                    <a:pt x="707769" y="473664"/>
                  </a:lnTo>
                  <a:lnTo>
                    <a:pt x="849323" y="236832"/>
                  </a:lnTo>
                  <a:lnTo>
                    <a:pt x="990877" y="78944"/>
                  </a:lnTo>
                  <a:lnTo>
                    <a:pt x="1132431" y="157888"/>
                  </a:lnTo>
                  <a:lnTo>
                    <a:pt x="1273984" y="236832"/>
                  </a:lnTo>
                  <a:lnTo>
                    <a:pt x="1415538" y="394720"/>
                  </a:lnTo>
                  <a:lnTo>
                    <a:pt x="1557092" y="236832"/>
                  </a:lnTo>
                  <a:lnTo>
                    <a:pt x="1698646" y="552608"/>
                  </a:lnTo>
                  <a:lnTo>
                    <a:pt x="1840200" y="473664"/>
                  </a:lnTo>
                  <a:lnTo>
                    <a:pt x="1981754" y="157888"/>
                  </a:lnTo>
                  <a:lnTo>
                    <a:pt x="2123308" y="78944"/>
                  </a:lnTo>
                  <a:lnTo>
                    <a:pt x="2264862" y="157888"/>
                  </a:lnTo>
                  <a:lnTo>
                    <a:pt x="2406416" y="315776"/>
                  </a:lnTo>
                  <a:lnTo>
                    <a:pt x="2547969" y="157888"/>
                  </a:lnTo>
                  <a:lnTo>
                    <a:pt x="2689523" y="78944"/>
                  </a:lnTo>
                  <a:lnTo>
                    <a:pt x="2831077" y="315776"/>
                  </a:lnTo>
                  <a:lnTo>
                    <a:pt x="2972631" y="157888"/>
                  </a:lnTo>
                  <a:lnTo>
                    <a:pt x="3114185" y="78944"/>
                  </a:lnTo>
                  <a:lnTo>
                    <a:pt x="3255739" y="78944"/>
                  </a:lnTo>
                  <a:lnTo>
                    <a:pt x="3397293" y="157888"/>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5289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97238" y="185289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805008"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30827"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07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07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46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4712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4790" y="4830005"/>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8" name="tx118"/>
            <p:cNvSpPr/>
            <p:nvPr/>
          </p:nvSpPr>
          <p:spPr>
            <a:xfrm>
              <a:off x="705177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422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839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175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11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846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507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84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178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133810" cy="149993"/>
            </a:xfrm>
            <a:prstGeom prst="rect">
              <a:avLst/>
            </a:prstGeom>
            <a:solidFill>
              <a:srgbClr val="1CABE2">
                <a:alpha val="80000"/>
              </a:srgbClr>
            </a:solidFill>
          </p:spPr>
          <p:txBody>
            <a:bodyPr/>
            <a:lstStyle/>
            <a:p/>
          </p:txBody>
        </p:sp>
        <p:sp>
          <p:nvSpPr>
            <p:cNvPr id="133" name="rc133"/>
            <p:cNvSpPr/>
            <p:nvPr/>
          </p:nvSpPr>
          <p:spPr>
            <a:xfrm>
              <a:off x="1317178" y="5637654"/>
              <a:ext cx="5993629"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0115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52347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73683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Chile (95%) was 10 percentage points higher than the global average (85%) and 13 percentage points higher than the average across all LACR countries (82%).
National DTP3 coverage was 1 percentage point lower than in 2019 (96%).
This equates to 9,000 un- and undervaccinated children in 2024 compared to 8,000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Chile ranked number 23 out of 32 countries for lowest DTP3 coverage (based on tied ranks).
Chile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0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9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282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568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5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5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639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25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211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73513"/>
              <a:ext cx="249522" cy="1533171"/>
            </a:xfrm>
            <a:prstGeom prst="rect">
              <a:avLst/>
            </a:prstGeom>
            <a:solidFill>
              <a:srgbClr val="80BD41">
                <a:alpha val="100000"/>
              </a:srgbClr>
            </a:solidFill>
          </p:spPr>
          <p:txBody>
            <a:bodyPr/>
            <a:lstStyle/>
            <a:p/>
          </p:txBody>
        </p:sp>
        <p:sp>
          <p:nvSpPr>
            <p:cNvPr id="26" name="rc26"/>
            <p:cNvSpPr/>
            <p:nvPr/>
          </p:nvSpPr>
          <p:spPr>
            <a:xfrm>
              <a:off x="1296273" y="2321847"/>
              <a:ext cx="249522" cy="151665"/>
            </a:xfrm>
            <a:prstGeom prst="rect">
              <a:avLst/>
            </a:prstGeom>
            <a:solidFill>
              <a:srgbClr val="1CABE2">
                <a:alpha val="100000"/>
              </a:srgbClr>
            </a:solidFill>
          </p:spPr>
          <p:txBody>
            <a:bodyPr/>
            <a:lstStyle/>
            <a:p/>
          </p:txBody>
        </p:sp>
        <p:sp>
          <p:nvSpPr>
            <p:cNvPr id="27" name="rc27"/>
            <p:cNvSpPr/>
            <p:nvPr/>
          </p:nvSpPr>
          <p:spPr>
            <a:xfrm>
              <a:off x="1573521" y="2393887"/>
              <a:ext cx="249522" cy="1612797"/>
            </a:xfrm>
            <a:prstGeom prst="rect">
              <a:avLst/>
            </a:prstGeom>
            <a:solidFill>
              <a:srgbClr val="80BD41">
                <a:alpha val="100000"/>
              </a:srgbClr>
            </a:solidFill>
          </p:spPr>
          <p:txBody>
            <a:bodyPr/>
            <a:lstStyle/>
            <a:p/>
          </p:txBody>
        </p:sp>
        <p:sp>
          <p:nvSpPr>
            <p:cNvPr id="28" name="rc28"/>
            <p:cNvSpPr/>
            <p:nvPr/>
          </p:nvSpPr>
          <p:spPr>
            <a:xfrm>
              <a:off x="1573521" y="2344003"/>
              <a:ext cx="249522" cy="49883"/>
            </a:xfrm>
            <a:prstGeom prst="rect">
              <a:avLst/>
            </a:prstGeom>
            <a:solidFill>
              <a:srgbClr val="1CABE2">
                <a:alpha val="100000"/>
              </a:srgbClr>
            </a:solidFill>
          </p:spPr>
          <p:txBody>
            <a:bodyPr/>
            <a:lstStyle/>
            <a:p/>
          </p:txBody>
        </p:sp>
        <p:sp>
          <p:nvSpPr>
            <p:cNvPr id="29" name="rc29"/>
            <p:cNvSpPr/>
            <p:nvPr/>
          </p:nvSpPr>
          <p:spPr>
            <a:xfrm>
              <a:off x="1850769" y="2443771"/>
              <a:ext cx="249522" cy="1562914"/>
            </a:xfrm>
            <a:prstGeom prst="rect">
              <a:avLst/>
            </a:prstGeom>
            <a:solidFill>
              <a:srgbClr val="80BD41">
                <a:alpha val="100000"/>
              </a:srgbClr>
            </a:solidFill>
          </p:spPr>
          <p:txBody>
            <a:bodyPr/>
            <a:lstStyle/>
            <a:p/>
          </p:txBody>
        </p:sp>
        <p:sp>
          <p:nvSpPr>
            <p:cNvPr id="30" name="rc30"/>
            <p:cNvSpPr/>
            <p:nvPr/>
          </p:nvSpPr>
          <p:spPr>
            <a:xfrm>
              <a:off x="1850769" y="2395431"/>
              <a:ext cx="249522" cy="48339"/>
            </a:xfrm>
            <a:prstGeom prst="rect">
              <a:avLst/>
            </a:prstGeom>
            <a:solidFill>
              <a:srgbClr val="1CABE2">
                <a:alpha val="100000"/>
              </a:srgbClr>
            </a:solidFill>
          </p:spPr>
          <p:txBody>
            <a:bodyPr/>
            <a:lstStyle/>
            <a:p/>
          </p:txBody>
        </p:sp>
        <p:sp>
          <p:nvSpPr>
            <p:cNvPr id="31" name="rc31"/>
            <p:cNvSpPr/>
            <p:nvPr/>
          </p:nvSpPr>
          <p:spPr>
            <a:xfrm>
              <a:off x="2128016" y="2490365"/>
              <a:ext cx="249522" cy="1516320"/>
            </a:xfrm>
            <a:prstGeom prst="rect">
              <a:avLst/>
            </a:prstGeom>
            <a:solidFill>
              <a:srgbClr val="80BD41">
                <a:alpha val="100000"/>
              </a:srgbClr>
            </a:solidFill>
          </p:spPr>
          <p:txBody>
            <a:bodyPr/>
            <a:lstStyle/>
            <a:p/>
          </p:txBody>
        </p:sp>
        <p:sp>
          <p:nvSpPr>
            <p:cNvPr id="32" name="rc32"/>
            <p:cNvSpPr/>
            <p:nvPr/>
          </p:nvSpPr>
          <p:spPr>
            <a:xfrm>
              <a:off x="2128016" y="2427187"/>
              <a:ext cx="249522" cy="63177"/>
            </a:xfrm>
            <a:prstGeom prst="rect">
              <a:avLst/>
            </a:prstGeom>
            <a:solidFill>
              <a:srgbClr val="1CABE2">
                <a:alpha val="100000"/>
              </a:srgbClr>
            </a:solidFill>
          </p:spPr>
          <p:txBody>
            <a:bodyPr/>
            <a:lstStyle/>
            <a:p/>
          </p:txBody>
        </p:sp>
        <p:sp>
          <p:nvSpPr>
            <p:cNvPr id="33" name="rc33"/>
            <p:cNvSpPr/>
            <p:nvPr/>
          </p:nvSpPr>
          <p:spPr>
            <a:xfrm>
              <a:off x="2405264" y="2560256"/>
              <a:ext cx="249522" cy="1446429"/>
            </a:xfrm>
            <a:prstGeom prst="rect">
              <a:avLst/>
            </a:prstGeom>
            <a:solidFill>
              <a:srgbClr val="80BD41">
                <a:alpha val="100000"/>
              </a:srgbClr>
            </a:solidFill>
          </p:spPr>
          <p:txBody>
            <a:bodyPr/>
            <a:lstStyle/>
            <a:p/>
          </p:txBody>
        </p:sp>
        <p:sp>
          <p:nvSpPr>
            <p:cNvPr id="34" name="rc34"/>
            <p:cNvSpPr/>
            <p:nvPr/>
          </p:nvSpPr>
          <p:spPr>
            <a:xfrm>
              <a:off x="2405264" y="2451357"/>
              <a:ext cx="249522" cy="108898"/>
            </a:xfrm>
            <a:prstGeom prst="rect">
              <a:avLst/>
            </a:prstGeom>
            <a:solidFill>
              <a:srgbClr val="1CABE2">
                <a:alpha val="100000"/>
              </a:srgbClr>
            </a:solidFill>
          </p:spPr>
          <p:txBody>
            <a:bodyPr/>
            <a:lstStyle/>
            <a:p/>
          </p:txBody>
        </p:sp>
        <p:sp>
          <p:nvSpPr>
            <p:cNvPr id="35" name="rc35"/>
            <p:cNvSpPr/>
            <p:nvPr/>
          </p:nvSpPr>
          <p:spPr>
            <a:xfrm>
              <a:off x="2682512" y="2595570"/>
              <a:ext cx="249522" cy="1411114"/>
            </a:xfrm>
            <a:prstGeom prst="rect">
              <a:avLst/>
            </a:prstGeom>
            <a:solidFill>
              <a:srgbClr val="80BD41">
                <a:alpha val="100000"/>
              </a:srgbClr>
            </a:solidFill>
          </p:spPr>
          <p:txBody>
            <a:bodyPr/>
            <a:lstStyle/>
            <a:p/>
          </p:txBody>
        </p:sp>
        <p:sp>
          <p:nvSpPr>
            <p:cNvPr id="36" name="rc36"/>
            <p:cNvSpPr/>
            <p:nvPr/>
          </p:nvSpPr>
          <p:spPr>
            <a:xfrm>
              <a:off x="2682512" y="2455990"/>
              <a:ext cx="249522" cy="139580"/>
            </a:xfrm>
            <a:prstGeom prst="rect">
              <a:avLst/>
            </a:prstGeom>
            <a:solidFill>
              <a:srgbClr val="1CABE2">
                <a:alpha val="100000"/>
              </a:srgbClr>
            </a:solidFill>
          </p:spPr>
          <p:txBody>
            <a:bodyPr/>
            <a:lstStyle/>
            <a:p/>
          </p:txBody>
        </p:sp>
        <p:sp>
          <p:nvSpPr>
            <p:cNvPr id="37" name="rc37"/>
            <p:cNvSpPr/>
            <p:nvPr/>
          </p:nvSpPr>
          <p:spPr>
            <a:xfrm>
              <a:off x="2959759" y="2558846"/>
              <a:ext cx="249522" cy="1447839"/>
            </a:xfrm>
            <a:prstGeom prst="rect">
              <a:avLst/>
            </a:prstGeom>
            <a:solidFill>
              <a:srgbClr val="80BD41">
                <a:alpha val="100000"/>
              </a:srgbClr>
            </a:solidFill>
          </p:spPr>
          <p:txBody>
            <a:bodyPr/>
            <a:lstStyle/>
            <a:p/>
          </p:txBody>
        </p:sp>
        <p:sp>
          <p:nvSpPr>
            <p:cNvPr id="38" name="rc38"/>
            <p:cNvSpPr/>
            <p:nvPr/>
          </p:nvSpPr>
          <p:spPr>
            <a:xfrm>
              <a:off x="2959759" y="2466396"/>
              <a:ext cx="249522" cy="92449"/>
            </a:xfrm>
            <a:prstGeom prst="rect">
              <a:avLst/>
            </a:prstGeom>
            <a:solidFill>
              <a:srgbClr val="1CABE2">
                <a:alpha val="100000"/>
              </a:srgbClr>
            </a:solidFill>
          </p:spPr>
          <p:txBody>
            <a:bodyPr/>
            <a:lstStyle/>
            <a:p/>
          </p:txBody>
        </p:sp>
        <p:sp>
          <p:nvSpPr>
            <p:cNvPr id="39" name="rc39"/>
            <p:cNvSpPr/>
            <p:nvPr/>
          </p:nvSpPr>
          <p:spPr>
            <a:xfrm>
              <a:off x="3237007" y="2492110"/>
              <a:ext cx="249522" cy="1514574"/>
            </a:xfrm>
            <a:prstGeom prst="rect">
              <a:avLst/>
            </a:prstGeom>
            <a:solidFill>
              <a:srgbClr val="80BD41">
                <a:alpha val="100000"/>
              </a:srgbClr>
            </a:solidFill>
          </p:spPr>
          <p:txBody>
            <a:bodyPr/>
            <a:lstStyle/>
            <a:p/>
          </p:txBody>
        </p:sp>
        <p:sp>
          <p:nvSpPr>
            <p:cNvPr id="40" name="rc40"/>
            <p:cNvSpPr/>
            <p:nvPr/>
          </p:nvSpPr>
          <p:spPr>
            <a:xfrm>
              <a:off x="3237007" y="2429000"/>
              <a:ext cx="249522" cy="63110"/>
            </a:xfrm>
            <a:prstGeom prst="rect">
              <a:avLst/>
            </a:prstGeom>
            <a:solidFill>
              <a:srgbClr val="1CABE2">
                <a:alpha val="100000"/>
              </a:srgbClr>
            </a:solidFill>
          </p:spPr>
          <p:txBody>
            <a:bodyPr/>
            <a:lstStyle/>
            <a:p/>
          </p:txBody>
        </p:sp>
        <p:sp>
          <p:nvSpPr>
            <p:cNvPr id="41" name="rc41"/>
            <p:cNvSpPr/>
            <p:nvPr/>
          </p:nvSpPr>
          <p:spPr>
            <a:xfrm>
              <a:off x="3514255" y="2475796"/>
              <a:ext cx="249522" cy="1530889"/>
            </a:xfrm>
            <a:prstGeom prst="rect">
              <a:avLst/>
            </a:prstGeom>
            <a:solidFill>
              <a:srgbClr val="80BD41">
                <a:alpha val="100000"/>
              </a:srgbClr>
            </a:solidFill>
          </p:spPr>
          <p:txBody>
            <a:bodyPr/>
            <a:lstStyle/>
            <a:p/>
          </p:txBody>
        </p:sp>
        <p:sp>
          <p:nvSpPr>
            <p:cNvPr id="42" name="rc42"/>
            <p:cNvSpPr/>
            <p:nvPr/>
          </p:nvSpPr>
          <p:spPr>
            <a:xfrm>
              <a:off x="3514255" y="2395230"/>
              <a:ext cx="249522" cy="80566"/>
            </a:xfrm>
            <a:prstGeom prst="rect">
              <a:avLst/>
            </a:prstGeom>
            <a:solidFill>
              <a:srgbClr val="1CABE2">
                <a:alpha val="100000"/>
              </a:srgbClr>
            </a:solidFill>
          </p:spPr>
          <p:txBody>
            <a:bodyPr/>
            <a:lstStyle/>
            <a:p/>
          </p:txBody>
        </p:sp>
        <p:sp>
          <p:nvSpPr>
            <p:cNvPr id="43" name="rc43"/>
            <p:cNvSpPr/>
            <p:nvPr/>
          </p:nvSpPr>
          <p:spPr>
            <a:xfrm>
              <a:off x="3791502" y="2475661"/>
              <a:ext cx="249522" cy="1531023"/>
            </a:xfrm>
            <a:prstGeom prst="rect">
              <a:avLst/>
            </a:prstGeom>
            <a:solidFill>
              <a:srgbClr val="80BD41">
                <a:alpha val="100000"/>
              </a:srgbClr>
            </a:solidFill>
          </p:spPr>
          <p:txBody>
            <a:bodyPr/>
            <a:lstStyle/>
            <a:p/>
          </p:txBody>
        </p:sp>
        <p:sp>
          <p:nvSpPr>
            <p:cNvPr id="44" name="rc44"/>
            <p:cNvSpPr/>
            <p:nvPr/>
          </p:nvSpPr>
          <p:spPr>
            <a:xfrm>
              <a:off x="3791502" y="2377908"/>
              <a:ext cx="249522" cy="97753"/>
            </a:xfrm>
            <a:prstGeom prst="rect">
              <a:avLst/>
            </a:prstGeom>
            <a:solidFill>
              <a:srgbClr val="1CABE2">
                <a:alpha val="100000"/>
              </a:srgbClr>
            </a:solidFill>
          </p:spPr>
          <p:txBody>
            <a:bodyPr/>
            <a:lstStyle/>
            <a:p/>
          </p:txBody>
        </p:sp>
        <p:sp>
          <p:nvSpPr>
            <p:cNvPr id="45" name="rc45"/>
            <p:cNvSpPr/>
            <p:nvPr/>
          </p:nvSpPr>
          <p:spPr>
            <a:xfrm>
              <a:off x="4068750" y="2506814"/>
              <a:ext cx="249522" cy="1499871"/>
            </a:xfrm>
            <a:prstGeom prst="rect">
              <a:avLst/>
            </a:prstGeom>
            <a:solidFill>
              <a:srgbClr val="80BD41">
                <a:alpha val="100000"/>
              </a:srgbClr>
            </a:solidFill>
          </p:spPr>
          <p:txBody>
            <a:bodyPr/>
            <a:lstStyle/>
            <a:p/>
          </p:txBody>
        </p:sp>
        <p:sp>
          <p:nvSpPr>
            <p:cNvPr id="46" name="rc46"/>
            <p:cNvSpPr/>
            <p:nvPr/>
          </p:nvSpPr>
          <p:spPr>
            <a:xfrm>
              <a:off x="4068750" y="2376364"/>
              <a:ext cx="249522" cy="130449"/>
            </a:xfrm>
            <a:prstGeom prst="rect">
              <a:avLst/>
            </a:prstGeom>
            <a:solidFill>
              <a:srgbClr val="1CABE2">
                <a:alpha val="100000"/>
              </a:srgbClr>
            </a:solidFill>
          </p:spPr>
          <p:txBody>
            <a:bodyPr/>
            <a:lstStyle/>
            <a:p/>
          </p:txBody>
        </p:sp>
        <p:sp>
          <p:nvSpPr>
            <p:cNvPr id="47" name="rc47"/>
            <p:cNvSpPr/>
            <p:nvPr/>
          </p:nvSpPr>
          <p:spPr>
            <a:xfrm>
              <a:off x="4345998" y="2481972"/>
              <a:ext cx="249522" cy="1524712"/>
            </a:xfrm>
            <a:prstGeom prst="rect">
              <a:avLst/>
            </a:prstGeom>
            <a:solidFill>
              <a:srgbClr val="80BD41">
                <a:alpha val="100000"/>
              </a:srgbClr>
            </a:solidFill>
          </p:spPr>
          <p:txBody>
            <a:bodyPr/>
            <a:lstStyle/>
            <a:p/>
          </p:txBody>
        </p:sp>
        <p:sp>
          <p:nvSpPr>
            <p:cNvPr id="48" name="rc48"/>
            <p:cNvSpPr/>
            <p:nvPr/>
          </p:nvSpPr>
          <p:spPr>
            <a:xfrm>
              <a:off x="4345998" y="2384622"/>
              <a:ext cx="249522" cy="97350"/>
            </a:xfrm>
            <a:prstGeom prst="rect">
              <a:avLst/>
            </a:prstGeom>
            <a:solidFill>
              <a:srgbClr val="1CABE2">
                <a:alpha val="100000"/>
              </a:srgbClr>
            </a:solidFill>
          </p:spPr>
          <p:txBody>
            <a:bodyPr/>
            <a:lstStyle/>
            <a:p/>
          </p:txBody>
        </p:sp>
        <p:sp>
          <p:nvSpPr>
            <p:cNvPr id="49" name="rc49"/>
            <p:cNvSpPr/>
            <p:nvPr/>
          </p:nvSpPr>
          <p:spPr>
            <a:xfrm>
              <a:off x="4623245" y="2557906"/>
              <a:ext cx="249522" cy="1448778"/>
            </a:xfrm>
            <a:prstGeom prst="rect">
              <a:avLst/>
            </a:prstGeom>
            <a:solidFill>
              <a:srgbClr val="80BD41">
                <a:alpha val="100000"/>
              </a:srgbClr>
            </a:solidFill>
          </p:spPr>
          <p:txBody>
            <a:bodyPr/>
            <a:lstStyle/>
            <a:p/>
          </p:txBody>
        </p:sp>
        <p:sp>
          <p:nvSpPr>
            <p:cNvPr id="50" name="rc50"/>
            <p:cNvSpPr/>
            <p:nvPr/>
          </p:nvSpPr>
          <p:spPr>
            <a:xfrm>
              <a:off x="4623245" y="2396908"/>
              <a:ext cx="249522" cy="160997"/>
            </a:xfrm>
            <a:prstGeom prst="rect">
              <a:avLst/>
            </a:prstGeom>
            <a:solidFill>
              <a:srgbClr val="1CABE2">
                <a:alpha val="100000"/>
              </a:srgbClr>
            </a:solidFill>
          </p:spPr>
          <p:txBody>
            <a:bodyPr/>
            <a:lstStyle/>
            <a:p/>
          </p:txBody>
        </p:sp>
        <p:sp>
          <p:nvSpPr>
            <p:cNvPr id="51" name="rc51"/>
            <p:cNvSpPr/>
            <p:nvPr/>
          </p:nvSpPr>
          <p:spPr>
            <a:xfrm>
              <a:off x="4900493" y="2544142"/>
              <a:ext cx="249522" cy="1462542"/>
            </a:xfrm>
            <a:prstGeom prst="rect">
              <a:avLst/>
            </a:prstGeom>
            <a:solidFill>
              <a:srgbClr val="80BD41">
                <a:alpha val="100000"/>
              </a:srgbClr>
            </a:solidFill>
          </p:spPr>
          <p:txBody>
            <a:bodyPr/>
            <a:lstStyle/>
            <a:p/>
          </p:txBody>
        </p:sp>
        <p:sp>
          <p:nvSpPr>
            <p:cNvPr id="52" name="rc52"/>
            <p:cNvSpPr/>
            <p:nvPr/>
          </p:nvSpPr>
          <p:spPr>
            <a:xfrm>
              <a:off x="4900493" y="2399526"/>
              <a:ext cx="249522" cy="144616"/>
            </a:xfrm>
            <a:prstGeom prst="rect">
              <a:avLst/>
            </a:prstGeom>
            <a:solidFill>
              <a:srgbClr val="1CABE2">
                <a:alpha val="100000"/>
              </a:srgbClr>
            </a:solidFill>
          </p:spPr>
          <p:txBody>
            <a:bodyPr/>
            <a:lstStyle/>
            <a:p/>
          </p:txBody>
        </p:sp>
        <p:sp>
          <p:nvSpPr>
            <p:cNvPr id="53" name="rc53"/>
            <p:cNvSpPr/>
            <p:nvPr/>
          </p:nvSpPr>
          <p:spPr>
            <a:xfrm>
              <a:off x="5177741" y="2481167"/>
              <a:ext cx="249522" cy="1525518"/>
            </a:xfrm>
            <a:prstGeom prst="rect">
              <a:avLst/>
            </a:prstGeom>
            <a:solidFill>
              <a:srgbClr val="80BD41">
                <a:alpha val="100000"/>
              </a:srgbClr>
            </a:solidFill>
          </p:spPr>
          <p:txBody>
            <a:bodyPr/>
            <a:lstStyle/>
            <a:p/>
          </p:txBody>
        </p:sp>
        <p:sp>
          <p:nvSpPr>
            <p:cNvPr id="54" name="rc54"/>
            <p:cNvSpPr/>
            <p:nvPr/>
          </p:nvSpPr>
          <p:spPr>
            <a:xfrm>
              <a:off x="5177741" y="2400869"/>
              <a:ext cx="249522" cy="80297"/>
            </a:xfrm>
            <a:prstGeom prst="rect">
              <a:avLst/>
            </a:prstGeom>
            <a:solidFill>
              <a:srgbClr val="1CABE2">
                <a:alpha val="100000"/>
              </a:srgbClr>
            </a:solidFill>
          </p:spPr>
          <p:txBody>
            <a:bodyPr/>
            <a:lstStyle/>
            <a:p/>
          </p:txBody>
        </p:sp>
        <p:sp>
          <p:nvSpPr>
            <p:cNvPr id="55" name="rc55"/>
            <p:cNvSpPr/>
            <p:nvPr/>
          </p:nvSpPr>
          <p:spPr>
            <a:xfrm>
              <a:off x="5454988" y="2486806"/>
              <a:ext cx="249522" cy="1519878"/>
            </a:xfrm>
            <a:prstGeom prst="rect">
              <a:avLst/>
            </a:prstGeom>
            <a:solidFill>
              <a:srgbClr val="80BD41">
                <a:alpha val="100000"/>
              </a:srgbClr>
            </a:solidFill>
          </p:spPr>
          <p:txBody>
            <a:bodyPr/>
            <a:lstStyle/>
            <a:p/>
          </p:txBody>
        </p:sp>
        <p:sp>
          <p:nvSpPr>
            <p:cNvPr id="56" name="rc56"/>
            <p:cNvSpPr/>
            <p:nvPr/>
          </p:nvSpPr>
          <p:spPr>
            <a:xfrm>
              <a:off x="5454988" y="2423495"/>
              <a:ext cx="249522" cy="63311"/>
            </a:xfrm>
            <a:prstGeom prst="rect">
              <a:avLst/>
            </a:prstGeom>
            <a:solidFill>
              <a:srgbClr val="1CABE2">
                <a:alpha val="100000"/>
              </a:srgbClr>
            </a:solidFill>
          </p:spPr>
          <p:txBody>
            <a:bodyPr/>
            <a:lstStyle/>
            <a:p/>
          </p:txBody>
        </p:sp>
        <p:sp>
          <p:nvSpPr>
            <p:cNvPr id="57" name="rc57"/>
            <p:cNvSpPr/>
            <p:nvPr/>
          </p:nvSpPr>
          <p:spPr>
            <a:xfrm>
              <a:off x="5732236" y="2537630"/>
              <a:ext cx="249522" cy="1469054"/>
            </a:xfrm>
            <a:prstGeom prst="rect">
              <a:avLst/>
            </a:prstGeom>
            <a:solidFill>
              <a:srgbClr val="80BD41">
                <a:alpha val="100000"/>
              </a:srgbClr>
            </a:solidFill>
          </p:spPr>
          <p:txBody>
            <a:bodyPr/>
            <a:lstStyle/>
            <a:p/>
          </p:txBody>
        </p:sp>
        <p:sp>
          <p:nvSpPr>
            <p:cNvPr id="58" name="rc58"/>
            <p:cNvSpPr/>
            <p:nvPr/>
          </p:nvSpPr>
          <p:spPr>
            <a:xfrm>
              <a:off x="5732236" y="2460287"/>
              <a:ext cx="249522" cy="77343"/>
            </a:xfrm>
            <a:prstGeom prst="rect">
              <a:avLst/>
            </a:prstGeom>
            <a:solidFill>
              <a:srgbClr val="1CABE2">
                <a:alpha val="100000"/>
              </a:srgbClr>
            </a:solidFill>
          </p:spPr>
          <p:txBody>
            <a:bodyPr/>
            <a:lstStyle/>
            <a:p/>
          </p:txBody>
        </p:sp>
        <p:sp>
          <p:nvSpPr>
            <p:cNvPr id="59" name="rc59"/>
            <p:cNvSpPr/>
            <p:nvPr/>
          </p:nvSpPr>
          <p:spPr>
            <a:xfrm>
              <a:off x="6009484" y="2651497"/>
              <a:ext cx="249522" cy="1355188"/>
            </a:xfrm>
            <a:prstGeom prst="rect">
              <a:avLst/>
            </a:prstGeom>
            <a:solidFill>
              <a:srgbClr val="80BD41">
                <a:alpha val="100000"/>
              </a:srgbClr>
            </a:solidFill>
          </p:spPr>
          <p:txBody>
            <a:bodyPr/>
            <a:lstStyle/>
            <a:p/>
          </p:txBody>
        </p:sp>
        <p:sp>
          <p:nvSpPr>
            <p:cNvPr id="60" name="rc60"/>
            <p:cNvSpPr/>
            <p:nvPr/>
          </p:nvSpPr>
          <p:spPr>
            <a:xfrm>
              <a:off x="6009484" y="2549514"/>
              <a:ext cx="249522" cy="101983"/>
            </a:xfrm>
            <a:prstGeom prst="rect">
              <a:avLst/>
            </a:prstGeom>
            <a:solidFill>
              <a:srgbClr val="1CABE2">
                <a:alpha val="100000"/>
              </a:srgbClr>
            </a:solidFill>
          </p:spPr>
          <p:txBody>
            <a:bodyPr/>
            <a:lstStyle/>
            <a:p/>
          </p:txBody>
        </p:sp>
        <p:sp>
          <p:nvSpPr>
            <p:cNvPr id="61" name="rc61"/>
            <p:cNvSpPr/>
            <p:nvPr/>
          </p:nvSpPr>
          <p:spPr>
            <a:xfrm>
              <a:off x="6286731" y="2604634"/>
              <a:ext cx="249522" cy="1402050"/>
            </a:xfrm>
            <a:prstGeom prst="rect">
              <a:avLst/>
            </a:prstGeom>
            <a:solidFill>
              <a:srgbClr val="80BD41">
                <a:alpha val="100000"/>
              </a:srgbClr>
            </a:solidFill>
          </p:spPr>
          <p:txBody>
            <a:bodyPr/>
            <a:lstStyle/>
            <a:p/>
          </p:txBody>
        </p:sp>
        <p:sp>
          <p:nvSpPr>
            <p:cNvPr id="62" name="rc62"/>
            <p:cNvSpPr/>
            <p:nvPr/>
          </p:nvSpPr>
          <p:spPr>
            <a:xfrm>
              <a:off x="6286731" y="2530849"/>
              <a:ext cx="249522" cy="73785"/>
            </a:xfrm>
            <a:prstGeom prst="rect">
              <a:avLst/>
            </a:prstGeom>
            <a:solidFill>
              <a:srgbClr val="1CABE2">
                <a:alpha val="100000"/>
              </a:srgbClr>
            </a:solidFill>
          </p:spPr>
          <p:txBody>
            <a:bodyPr/>
            <a:lstStyle/>
            <a:p/>
          </p:txBody>
        </p:sp>
        <p:sp>
          <p:nvSpPr>
            <p:cNvPr id="63" name="rc63"/>
            <p:cNvSpPr/>
            <p:nvPr/>
          </p:nvSpPr>
          <p:spPr>
            <a:xfrm>
              <a:off x="6563979" y="2659755"/>
              <a:ext cx="249522" cy="1346930"/>
            </a:xfrm>
            <a:prstGeom prst="rect">
              <a:avLst/>
            </a:prstGeom>
            <a:solidFill>
              <a:srgbClr val="80BD41">
                <a:alpha val="100000"/>
              </a:srgbClr>
            </a:solidFill>
          </p:spPr>
          <p:txBody>
            <a:bodyPr/>
            <a:lstStyle/>
            <a:p/>
          </p:txBody>
        </p:sp>
        <p:sp>
          <p:nvSpPr>
            <p:cNvPr id="64" name="rc64"/>
            <p:cNvSpPr/>
            <p:nvPr/>
          </p:nvSpPr>
          <p:spPr>
            <a:xfrm>
              <a:off x="6563979" y="2603627"/>
              <a:ext cx="249522" cy="56127"/>
            </a:xfrm>
            <a:prstGeom prst="rect">
              <a:avLst/>
            </a:prstGeom>
            <a:solidFill>
              <a:srgbClr val="1CABE2">
                <a:alpha val="100000"/>
              </a:srgbClr>
            </a:solidFill>
          </p:spPr>
          <p:txBody>
            <a:bodyPr/>
            <a:lstStyle/>
            <a:p/>
          </p:txBody>
        </p:sp>
        <p:sp>
          <p:nvSpPr>
            <p:cNvPr id="65" name="rc65"/>
            <p:cNvSpPr/>
            <p:nvPr/>
          </p:nvSpPr>
          <p:spPr>
            <a:xfrm>
              <a:off x="6841227" y="2790742"/>
              <a:ext cx="249522" cy="1215943"/>
            </a:xfrm>
            <a:prstGeom prst="rect">
              <a:avLst/>
            </a:prstGeom>
            <a:solidFill>
              <a:srgbClr val="80BD41">
                <a:alpha val="100000"/>
              </a:srgbClr>
            </a:solidFill>
          </p:spPr>
          <p:txBody>
            <a:bodyPr/>
            <a:lstStyle/>
            <a:p/>
          </p:txBody>
        </p:sp>
        <p:sp>
          <p:nvSpPr>
            <p:cNvPr id="66" name="rc66"/>
            <p:cNvSpPr/>
            <p:nvPr/>
          </p:nvSpPr>
          <p:spPr>
            <a:xfrm>
              <a:off x="6841227" y="2699232"/>
              <a:ext cx="249522" cy="91509"/>
            </a:xfrm>
            <a:prstGeom prst="rect">
              <a:avLst/>
            </a:prstGeom>
            <a:solidFill>
              <a:srgbClr val="1CABE2">
                <a:alpha val="100000"/>
              </a:srgbClr>
            </a:solidFill>
          </p:spPr>
          <p:txBody>
            <a:bodyPr/>
            <a:lstStyle/>
            <a:p/>
          </p:txBody>
        </p:sp>
        <p:sp>
          <p:nvSpPr>
            <p:cNvPr id="67" name="rc67"/>
            <p:cNvSpPr/>
            <p:nvPr/>
          </p:nvSpPr>
          <p:spPr>
            <a:xfrm>
              <a:off x="7118474" y="2885743"/>
              <a:ext cx="249522" cy="1120942"/>
            </a:xfrm>
            <a:prstGeom prst="rect">
              <a:avLst/>
            </a:prstGeom>
            <a:solidFill>
              <a:srgbClr val="80BD41">
                <a:alpha val="100000"/>
              </a:srgbClr>
            </a:solidFill>
          </p:spPr>
          <p:txBody>
            <a:bodyPr/>
            <a:lstStyle/>
            <a:p/>
          </p:txBody>
        </p:sp>
        <p:sp>
          <p:nvSpPr>
            <p:cNvPr id="68" name="rc68"/>
            <p:cNvSpPr/>
            <p:nvPr/>
          </p:nvSpPr>
          <p:spPr>
            <a:xfrm>
              <a:off x="7118474" y="2826728"/>
              <a:ext cx="249522" cy="59014"/>
            </a:xfrm>
            <a:prstGeom prst="rect">
              <a:avLst/>
            </a:prstGeom>
            <a:solidFill>
              <a:srgbClr val="1CABE2">
                <a:alpha val="100000"/>
              </a:srgbClr>
            </a:solidFill>
          </p:spPr>
          <p:txBody>
            <a:bodyPr/>
            <a:lstStyle/>
            <a:p/>
          </p:txBody>
        </p:sp>
        <p:sp>
          <p:nvSpPr>
            <p:cNvPr id="69" name="rc69"/>
            <p:cNvSpPr/>
            <p:nvPr/>
          </p:nvSpPr>
          <p:spPr>
            <a:xfrm>
              <a:off x="7395722" y="2792420"/>
              <a:ext cx="249522" cy="1214264"/>
            </a:xfrm>
            <a:prstGeom prst="rect">
              <a:avLst/>
            </a:prstGeom>
            <a:solidFill>
              <a:srgbClr val="80BD41">
                <a:alpha val="100000"/>
              </a:srgbClr>
            </a:solidFill>
          </p:spPr>
          <p:txBody>
            <a:bodyPr/>
            <a:lstStyle/>
            <a:p/>
          </p:txBody>
        </p:sp>
        <p:sp>
          <p:nvSpPr>
            <p:cNvPr id="70" name="rc70"/>
            <p:cNvSpPr/>
            <p:nvPr/>
          </p:nvSpPr>
          <p:spPr>
            <a:xfrm>
              <a:off x="7395722" y="2741798"/>
              <a:ext cx="249522" cy="50622"/>
            </a:xfrm>
            <a:prstGeom prst="rect">
              <a:avLst/>
            </a:prstGeom>
            <a:solidFill>
              <a:srgbClr val="1CABE2">
                <a:alpha val="100000"/>
              </a:srgbClr>
            </a:solidFill>
          </p:spPr>
          <p:txBody>
            <a:bodyPr/>
            <a:lstStyle/>
            <a:p/>
          </p:txBody>
        </p:sp>
        <p:sp>
          <p:nvSpPr>
            <p:cNvPr id="71" name="rc71"/>
            <p:cNvSpPr/>
            <p:nvPr/>
          </p:nvSpPr>
          <p:spPr>
            <a:xfrm>
              <a:off x="7672970" y="2875068"/>
              <a:ext cx="249522" cy="1131617"/>
            </a:xfrm>
            <a:prstGeom prst="rect">
              <a:avLst/>
            </a:prstGeom>
            <a:solidFill>
              <a:srgbClr val="80BD41">
                <a:alpha val="100000"/>
              </a:srgbClr>
            </a:solidFill>
          </p:spPr>
          <p:txBody>
            <a:bodyPr/>
            <a:lstStyle/>
            <a:p/>
          </p:txBody>
        </p:sp>
        <p:sp>
          <p:nvSpPr>
            <p:cNvPr id="72" name="rc72"/>
            <p:cNvSpPr/>
            <p:nvPr/>
          </p:nvSpPr>
          <p:spPr>
            <a:xfrm>
              <a:off x="7672970" y="2827936"/>
              <a:ext cx="249522" cy="47131"/>
            </a:xfrm>
            <a:prstGeom prst="rect">
              <a:avLst/>
            </a:prstGeom>
            <a:solidFill>
              <a:srgbClr val="1CABE2">
                <a:alpha val="100000"/>
              </a:srgbClr>
            </a:solidFill>
          </p:spPr>
          <p:txBody>
            <a:bodyPr/>
            <a:lstStyle/>
            <a:p/>
          </p:txBody>
        </p:sp>
        <p:sp>
          <p:nvSpPr>
            <p:cNvPr id="73" name="rc73"/>
            <p:cNvSpPr/>
            <p:nvPr/>
          </p:nvSpPr>
          <p:spPr>
            <a:xfrm>
              <a:off x="7950217" y="2912262"/>
              <a:ext cx="249522" cy="1094422"/>
            </a:xfrm>
            <a:prstGeom prst="rect">
              <a:avLst/>
            </a:prstGeom>
            <a:solidFill>
              <a:srgbClr val="80BD41">
                <a:alpha val="100000"/>
              </a:srgbClr>
            </a:solidFill>
          </p:spPr>
          <p:txBody>
            <a:bodyPr/>
            <a:lstStyle/>
            <a:p/>
          </p:txBody>
        </p:sp>
        <p:sp>
          <p:nvSpPr>
            <p:cNvPr id="74" name="rc74"/>
            <p:cNvSpPr/>
            <p:nvPr/>
          </p:nvSpPr>
          <p:spPr>
            <a:xfrm>
              <a:off x="7950217" y="2854657"/>
              <a:ext cx="249522" cy="57604"/>
            </a:xfrm>
            <a:prstGeom prst="rect">
              <a:avLst/>
            </a:prstGeom>
            <a:solidFill>
              <a:srgbClr val="1CABE2">
                <a:alpha val="100000"/>
              </a:srgbClr>
            </a:solidFill>
          </p:spPr>
          <p:txBody>
            <a:bodyPr/>
            <a:lstStyle/>
            <a:p/>
          </p:txBody>
        </p:sp>
        <p:sp>
          <p:nvSpPr>
            <p:cNvPr id="75" name="pl75"/>
            <p:cNvSpPr/>
            <p:nvPr/>
          </p:nvSpPr>
          <p:spPr>
            <a:xfrm>
              <a:off x="1421035" y="1282919"/>
              <a:ext cx="6653943" cy="196560"/>
            </a:xfrm>
            <a:custGeom>
              <a:avLst/>
              <a:pathLst>
                <a:path w="6653943" h="196560">
                  <a:moveTo>
                    <a:pt x="0" y="168480"/>
                  </a:moveTo>
                  <a:lnTo>
                    <a:pt x="277247" y="0"/>
                  </a:lnTo>
                  <a:lnTo>
                    <a:pt x="554495" y="0"/>
                  </a:lnTo>
                  <a:lnTo>
                    <a:pt x="831742" y="28080"/>
                  </a:lnTo>
                  <a:lnTo>
                    <a:pt x="1108990" y="112320"/>
                  </a:lnTo>
                  <a:lnTo>
                    <a:pt x="1386238" y="168480"/>
                  </a:lnTo>
                  <a:lnTo>
                    <a:pt x="1663485" y="84240"/>
                  </a:lnTo>
                  <a:lnTo>
                    <a:pt x="1940733" y="28080"/>
                  </a:lnTo>
                  <a:lnTo>
                    <a:pt x="2217981" y="56160"/>
                  </a:lnTo>
                  <a:lnTo>
                    <a:pt x="2495228" y="84240"/>
                  </a:lnTo>
                  <a:lnTo>
                    <a:pt x="2772476" y="140400"/>
                  </a:lnTo>
                  <a:lnTo>
                    <a:pt x="3049724" y="84240"/>
                  </a:lnTo>
                  <a:lnTo>
                    <a:pt x="3326971" y="196560"/>
                  </a:lnTo>
                  <a:lnTo>
                    <a:pt x="3604219" y="168480"/>
                  </a:lnTo>
                  <a:lnTo>
                    <a:pt x="3881467" y="56160"/>
                  </a:lnTo>
                  <a:lnTo>
                    <a:pt x="4158714" y="28080"/>
                  </a:lnTo>
                  <a:lnTo>
                    <a:pt x="4435962" y="56160"/>
                  </a:lnTo>
                  <a:lnTo>
                    <a:pt x="4713210" y="112320"/>
                  </a:lnTo>
                  <a:lnTo>
                    <a:pt x="4990457" y="56160"/>
                  </a:lnTo>
                  <a:lnTo>
                    <a:pt x="5267705" y="28080"/>
                  </a:lnTo>
                  <a:lnTo>
                    <a:pt x="5544953" y="112320"/>
                  </a:lnTo>
                  <a:lnTo>
                    <a:pt x="5822200" y="56160"/>
                  </a:lnTo>
                  <a:lnTo>
                    <a:pt x="6099448" y="2808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03481" y="2185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87" name="tx87"/>
            <p:cNvSpPr/>
            <p:nvPr/>
          </p:nvSpPr>
          <p:spPr>
            <a:xfrm>
              <a:off x="2728897" y="232001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4075958" y="2240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89" name="tx89"/>
            <p:cNvSpPr/>
            <p:nvPr/>
          </p:nvSpPr>
          <p:spPr>
            <a:xfrm>
              <a:off x="5462196" y="22874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0" name="tx90"/>
            <p:cNvSpPr/>
            <p:nvPr/>
          </p:nvSpPr>
          <p:spPr>
            <a:xfrm>
              <a:off x="6610364" y="24677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1" name="tx91"/>
            <p:cNvSpPr/>
            <p:nvPr/>
          </p:nvSpPr>
          <p:spPr>
            <a:xfrm>
              <a:off x="6848435" y="2563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2" name="tx92"/>
            <p:cNvSpPr/>
            <p:nvPr/>
          </p:nvSpPr>
          <p:spPr>
            <a:xfrm>
              <a:off x="7125682" y="2690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3" name="tx93"/>
            <p:cNvSpPr/>
            <p:nvPr/>
          </p:nvSpPr>
          <p:spPr>
            <a:xfrm>
              <a:off x="7402930" y="2605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4" name="tx94"/>
            <p:cNvSpPr/>
            <p:nvPr/>
          </p:nvSpPr>
          <p:spPr>
            <a:xfrm>
              <a:off x="7680178" y="26920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5" name="tx95"/>
            <p:cNvSpPr/>
            <p:nvPr/>
          </p:nvSpPr>
          <p:spPr>
            <a:xfrm>
              <a:off x="7957425" y="27187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96" name="pl96"/>
            <p:cNvSpPr/>
            <p:nvPr/>
          </p:nvSpPr>
          <p:spPr>
            <a:xfrm>
              <a:off x="142103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05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07" name="tx107"/>
            <p:cNvSpPr/>
            <p:nvPr/>
          </p:nvSpPr>
          <p:spPr>
            <a:xfrm>
              <a:off x="1329607" y="2362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8" name="tx108"/>
            <p:cNvSpPr/>
            <p:nvPr/>
          </p:nvSpPr>
          <p:spPr>
            <a:xfrm>
              <a:off x="2689720" y="3266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210.2</a:t>
              </a:r>
            </a:p>
          </p:txBody>
        </p:sp>
        <p:sp>
          <p:nvSpPr>
            <p:cNvPr id="109" name="tx109"/>
            <p:cNvSpPr/>
            <p:nvPr/>
          </p:nvSpPr>
          <p:spPr>
            <a:xfrm>
              <a:off x="2715845" y="2490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0" name="tx110"/>
            <p:cNvSpPr/>
            <p:nvPr/>
          </p:nvSpPr>
          <p:spPr>
            <a:xfrm>
              <a:off x="4075958" y="3221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223.4</a:t>
              </a:r>
            </a:p>
          </p:txBody>
        </p:sp>
        <p:sp>
          <p:nvSpPr>
            <p:cNvPr id="111" name="tx111"/>
            <p:cNvSpPr/>
            <p:nvPr/>
          </p:nvSpPr>
          <p:spPr>
            <a:xfrm>
              <a:off x="4102084" y="2406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2" name="tx112"/>
            <p:cNvSpPr/>
            <p:nvPr/>
          </p:nvSpPr>
          <p:spPr>
            <a:xfrm>
              <a:off x="5462196" y="321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3" name="tx113"/>
            <p:cNvSpPr/>
            <p:nvPr/>
          </p:nvSpPr>
          <p:spPr>
            <a:xfrm>
              <a:off x="5514447" y="2420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6571187" y="3298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15" name="tx115"/>
            <p:cNvSpPr/>
            <p:nvPr/>
          </p:nvSpPr>
          <p:spPr>
            <a:xfrm>
              <a:off x="6623438" y="2596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6" name="tx116"/>
            <p:cNvSpPr/>
            <p:nvPr/>
          </p:nvSpPr>
          <p:spPr>
            <a:xfrm>
              <a:off x="6848435" y="3363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181.1</a:t>
              </a:r>
            </a:p>
          </p:txBody>
        </p:sp>
        <p:sp>
          <p:nvSpPr>
            <p:cNvPr id="117" name="tx117"/>
            <p:cNvSpPr/>
            <p:nvPr/>
          </p:nvSpPr>
          <p:spPr>
            <a:xfrm>
              <a:off x="6874560" y="27098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8" name="tx118"/>
            <p:cNvSpPr/>
            <p:nvPr/>
          </p:nvSpPr>
          <p:spPr>
            <a:xfrm>
              <a:off x="7164859" y="34111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9" name="tx119"/>
            <p:cNvSpPr/>
            <p:nvPr/>
          </p:nvSpPr>
          <p:spPr>
            <a:xfrm>
              <a:off x="7177933" y="2821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0" name="tx120"/>
            <p:cNvSpPr/>
            <p:nvPr/>
          </p:nvSpPr>
          <p:spPr>
            <a:xfrm>
              <a:off x="7402930" y="3364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1" name="tx121"/>
            <p:cNvSpPr/>
            <p:nvPr/>
          </p:nvSpPr>
          <p:spPr>
            <a:xfrm>
              <a:off x="7455181" y="27332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2" name="tx122"/>
            <p:cNvSpPr/>
            <p:nvPr/>
          </p:nvSpPr>
          <p:spPr>
            <a:xfrm>
              <a:off x="7680178" y="3405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168.6</a:t>
              </a:r>
            </a:p>
          </p:txBody>
        </p:sp>
        <p:sp>
          <p:nvSpPr>
            <p:cNvPr id="123" name="tx123"/>
            <p:cNvSpPr/>
            <p:nvPr/>
          </p:nvSpPr>
          <p:spPr>
            <a:xfrm>
              <a:off x="7771605" y="281874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4" name="tx124"/>
            <p:cNvSpPr/>
            <p:nvPr/>
          </p:nvSpPr>
          <p:spPr>
            <a:xfrm>
              <a:off x="7996602" y="342437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5" name="tx125"/>
            <p:cNvSpPr/>
            <p:nvPr/>
          </p:nvSpPr>
          <p:spPr>
            <a:xfrm>
              <a:off x="8009676" y="28484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831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118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4035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690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6" name="pl156"/>
            <p:cNvSpPr/>
            <p:nvPr/>
          </p:nvSpPr>
          <p:spPr>
            <a:xfrm>
              <a:off x="20828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655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2289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8019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3750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8693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4423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54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884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6311715" cy="162162"/>
            </a:xfrm>
            <a:prstGeom prst="rect">
              <a:avLst/>
            </a:prstGeom>
            <a:solidFill>
              <a:srgbClr val="80BD41">
                <a:alpha val="100000"/>
              </a:srgbClr>
            </a:solidFill>
          </p:spPr>
          <p:txBody>
            <a:bodyPr/>
            <a:lstStyle/>
            <a:p/>
          </p:txBody>
        </p:sp>
        <p:sp>
          <p:nvSpPr>
            <p:cNvPr id="170" name="rc170"/>
            <p:cNvSpPr/>
            <p:nvPr/>
          </p:nvSpPr>
          <p:spPr>
            <a:xfrm>
              <a:off x="7607989" y="5774644"/>
              <a:ext cx="263014" cy="162162"/>
            </a:xfrm>
            <a:prstGeom prst="rect">
              <a:avLst/>
            </a:prstGeom>
            <a:solidFill>
              <a:srgbClr val="1CABE2">
                <a:alpha val="100000"/>
              </a:srgbClr>
            </a:solidFill>
          </p:spPr>
          <p:txBody>
            <a:bodyPr/>
            <a:lstStyle/>
            <a:p/>
          </p:txBody>
        </p:sp>
        <p:sp>
          <p:nvSpPr>
            <p:cNvPr id="171" name="rc171"/>
            <p:cNvSpPr/>
            <p:nvPr/>
          </p:nvSpPr>
          <p:spPr>
            <a:xfrm>
              <a:off x="1296273" y="5571941"/>
              <a:ext cx="5302759" cy="162162"/>
            </a:xfrm>
            <a:prstGeom prst="rect">
              <a:avLst/>
            </a:prstGeom>
            <a:solidFill>
              <a:srgbClr val="80BD41">
                <a:alpha val="100000"/>
              </a:srgbClr>
            </a:solidFill>
          </p:spPr>
          <p:txBody>
            <a:bodyPr/>
            <a:lstStyle/>
            <a:p/>
          </p:txBody>
        </p:sp>
        <p:sp>
          <p:nvSpPr>
            <p:cNvPr id="172" name="rc172"/>
            <p:cNvSpPr/>
            <p:nvPr/>
          </p:nvSpPr>
          <p:spPr>
            <a:xfrm>
              <a:off x="6599033" y="5571941"/>
              <a:ext cx="220856" cy="162162"/>
            </a:xfrm>
            <a:prstGeom prst="rect">
              <a:avLst/>
            </a:prstGeom>
            <a:solidFill>
              <a:srgbClr val="1CABE2">
                <a:alpha val="100000"/>
              </a:srgbClr>
            </a:solidFill>
          </p:spPr>
          <p:txBody>
            <a:bodyPr/>
            <a:lstStyle/>
            <a:p/>
          </p:txBody>
        </p:sp>
        <p:sp>
          <p:nvSpPr>
            <p:cNvPr id="173" name="rc173"/>
            <p:cNvSpPr/>
            <p:nvPr/>
          </p:nvSpPr>
          <p:spPr>
            <a:xfrm>
              <a:off x="1296273" y="5369238"/>
              <a:ext cx="5128465" cy="162162"/>
            </a:xfrm>
            <a:prstGeom prst="rect">
              <a:avLst/>
            </a:prstGeom>
            <a:solidFill>
              <a:srgbClr val="80BD41">
                <a:alpha val="100000"/>
              </a:srgbClr>
            </a:solidFill>
          </p:spPr>
          <p:txBody>
            <a:bodyPr/>
            <a:lstStyle/>
            <a:p/>
          </p:txBody>
        </p:sp>
        <p:sp>
          <p:nvSpPr>
            <p:cNvPr id="174" name="rc174"/>
            <p:cNvSpPr/>
            <p:nvPr/>
          </p:nvSpPr>
          <p:spPr>
            <a:xfrm>
              <a:off x="6424739" y="5369238"/>
              <a:ext cx="269935" cy="162162"/>
            </a:xfrm>
            <a:prstGeom prst="rect">
              <a:avLst/>
            </a:prstGeom>
            <a:solidFill>
              <a:srgbClr val="1CABE2">
                <a:alpha val="100000"/>
              </a:srgbClr>
            </a:solidFill>
          </p:spPr>
          <p:txBody>
            <a:bodyPr/>
            <a:lstStyle/>
            <a:p/>
          </p:txBody>
        </p:sp>
        <p:sp>
          <p:nvSpPr>
            <p:cNvPr id="175" name="tx175"/>
            <p:cNvSpPr/>
            <p:nvPr/>
          </p:nvSpPr>
          <p:spPr>
            <a:xfrm>
              <a:off x="8103277"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6" name="tx176"/>
            <p:cNvSpPr/>
            <p:nvPr/>
          </p:nvSpPr>
          <p:spPr>
            <a:xfrm>
              <a:off x="6951390"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175.6</a:t>
              </a:r>
            </a:p>
          </p:txBody>
        </p:sp>
        <p:sp>
          <p:nvSpPr>
            <p:cNvPr id="177" name="tx177"/>
            <p:cNvSpPr/>
            <p:nvPr/>
          </p:nvSpPr>
          <p:spPr>
            <a:xfrm>
              <a:off x="681991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78" name="tx178"/>
            <p:cNvSpPr/>
            <p:nvPr/>
          </p:nvSpPr>
          <p:spPr>
            <a:xfrm>
              <a:off x="4316493"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200.6</a:t>
              </a:r>
            </a:p>
          </p:txBody>
        </p:sp>
        <p:sp>
          <p:nvSpPr>
            <p:cNvPr id="179" name="tx179"/>
            <p:cNvSpPr/>
            <p:nvPr/>
          </p:nvSpPr>
          <p:spPr>
            <a:xfrm>
              <a:off x="7664148"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0" name="tx180"/>
            <p:cNvSpPr/>
            <p:nvPr/>
          </p:nvSpPr>
          <p:spPr>
            <a:xfrm>
              <a:off x="3812015"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168.6</a:t>
              </a:r>
            </a:p>
          </p:txBody>
        </p:sp>
        <p:sp>
          <p:nvSpPr>
            <p:cNvPr id="181" name="tx181"/>
            <p:cNvSpPr/>
            <p:nvPr/>
          </p:nvSpPr>
          <p:spPr>
            <a:xfrm>
              <a:off x="6679317" y="561522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2" name="tx182"/>
            <p:cNvSpPr/>
            <p:nvPr/>
          </p:nvSpPr>
          <p:spPr>
            <a:xfrm>
              <a:off x="3770072" y="5409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83" name="tx183"/>
            <p:cNvSpPr/>
            <p:nvPr/>
          </p:nvSpPr>
          <p:spPr>
            <a:xfrm>
              <a:off x="6484358"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79163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32583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8988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747194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4" name="tx19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relatively constant within 1% compared to 2019 (96%).
The number of children vaccinated with DTP3 decreased 19%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6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5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4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31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56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46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3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00668"/>
              <a:ext cx="249522" cy="206016"/>
            </a:xfrm>
            <a:prstGeom prst="rect">
              <a:avLst/>
            </a:prstGeom>
            <a:solidFill>
              <a:srgbClr val="E2231A">
                <a:alpha val="100000"/>
              </a:srgbClr>
            </a:solidFill>
          </p:spPr>
          <p:txBody>
            <a:bodyPr/>
            <a:lstStyle/>
            <a:p/>
          </p:txBody>
        </p:sp>
        <p:sp>
          <p:nvSpPr>
            <p:cNvPr id="24" name="rc24"/>
            <p:cNvSpPr/>
            <p:nvPr/>
          </p:nvSpPr>
          <p:spPr>
            <a:xfrm>
              <a:off x="1573521" y="3735590"/>
              <a:ext cx="249522" cy="271094"/>
            </a:xfrm>
            <a:prstGeom prst="rect">
              <a:avLst/>
            </a:prstGeom>
            <a:solidFill>
              <a:srgbClr val="E2231A">
                <a:alpha val="100000"/>
              </a:srgbClr>
            </a:solidFill>
          </p:spPr>
          <p:txBody>
            <a:bodyPr/>
            <a:lstStyle/>
            <a:p/>
          </p:txBody>
        </p:sp>
        <p:sp>
          <p:nvSpPr>
            <p:cNvPr id="25" name="rc25"/>
            <p:cNvSpPr/>
            <p:nvPr/>
          </p:nvSpPr>
          <p:spPr>
            <a:xfrm>
              <a:off x="1850769" y="3678284"/>
              <a:ext cx="249522" cy="328400"/>
            </a:xfrm>
            <a:prstGeom prst="rect">
              <a:avLst/>
            </a:prstGeom>
            <a:solidFill>
              <a:srgbClr val="E2231A">
                <a:alpha val="100000"/>
              </a:srgbClr>
            </a:solidFill>
          </p:spPr>
          <p:txBody>
            <a:bodyPr/>
            <a:lstStyle/>
            <a:p/>
          </p:txBody>
        </p:sp>
        <p:sp>
          <p:nvSpPr>
            <p:cNvPr id="26" name="rc26"/>
            <p:cNvSpPr/>
            <p:nvPr/>
          </p:nvSpPr>
          <p:spPr>
            <a:xfrm>
              <a:off x="2128016" y="3749164"/>
              <a:ext cx="249522" cy="257520"/>
            </a:xfrm>
            <a:prstGeom prst="rect">
              <a:avLst/>
            </a:prstGeom>
            <a:solidFill>
              <a:srgbClr val="E2231A">
                <a:alpha val="100000"/>
              </a:srgbClr>
            </a:solidFill>
          </p:spPr>
          <p:txBody>
            <a:bodyPr/>
            <a:lstStyle/>
            <a:p/>
          </p:txBody>
        </p:sp>
        <p:sp>
          <p:nvSpPr>
            <p:cNvPr id="27" name="rc27"/>
            <p:cNvSpPr/>
            <p:nvPr/>
          </p:nvSpPr>
          <p:spPr>
            <a:xfrm>
              <a:off x="2405264" y="3626288"/>
              <a:ext cx="249522" cy="380397"/>
            </a:xfrm>
            <a:prstGeom prst="rect">
              <a:avLst/>
            </a:prstGeom>
            <a:solidFill>
              <a:srgbClr val="E2231A">
                <a:alpha val="100000"/>
              </a:srgbClr>
            </a:solidFill>
          </p:spPr>
          <p:txBody>
            <a:bodyPr/>
            <a:lstStyle/>
            <a:p/>
          </p:txBody>
        </p:sp>
        <p:sp>
          <p:nvSpPr>
            <p:cNvPr id="28" name="rc28"/>
            <p:cNvSpPr/>
            <p:nvPr/>
          </p:nvSpPr>
          <p:spPr>
            <a:xfrm>
              <a:off x="2682512" y="3374596"/>
              <a:ext cx="249522" cy="632088"/>
            </a:xfrm>
            <a:prstGeom prst="rect">
              <a:avLst/>
            </a:prstGeom>
            <a:solidFill>
              <a:srgbClr val="E2231A">
                <a:alpha val="100000"/>
              </a:srgbClr>
            </a:solidFill>
          </p:spPr>
          <p:txBody>
            <a:bodyPr/>
            <a:lstStyle/>
            <a:p/>
          </p:txBody>
        </p:sp>
        <p:sp>
          <p:nvSpPr>
            <p:cNvPr id="29" name="rc29"/>
            <p:cNvSpPr/>
            <p:nvPr/>
          </p:nvSpPr>
          <p:spPr>
            <a:xfrm>
              <a:off x="2959759" y="3441644"/>
              <a:ext cx="249522" cy="565040"/>
            </a:xfrm>
            <a:prstGeom prst="rect">
              <a:avLst/>
            </a:prstGeom>
            <a:solidFill>
              <a:srgbClr val="E2231A">
                <a:alpha val="100000"/>
              </a:srgbClr>
            </a:solidFill>
          </p:spPr>
          <p:txBody>
            <a:bodyPr/>
            <a:lstStyle/>
            <a:p/>
          </p:txBody>
        </p:sp>
        <p:sp>
          <p:nvSpPr>
            <p:cNvPr id="30" name="rc30"/>
            <p:cNvSpPr/>
            <p:nvPr/>
          </p:nvSpPr>
          <p:spPr>
            <a:xfrm>
              <a:off x="3237007" y="3492218"/>
              <a:ext cx="249522" cy="514466"/>
            </a:xfrm>
            <a:prstGeom prst="rect">
              <a:avLst/>
            </a:prstGeom>
            <a:solidFill>
              <a:srgbClr val="E2231A">
                <a:alpha val="100000"/>
              </a:srgbClr>
            </a:solidFill>
          </p:spPr>
          <p:txBody>
            <a:bodyPr/>
            <a:lstStyle/>
            <a:p/>
          </p:txBody>
        </p:sp>
        <p:sp>
          <p:nvSpPr>
            <p:cNvPr id="31" name="rc31"/>
            <p:cNvSpPr/>
            <p:nvPr/>
          </p:nvSpPr>
          <p:spPr>
            <a:xfrm>
              <a:off x="3514255" y="3743937"/>
              <a:ext cx="249522" cy="262747"/>
            </a:xfrm>
            <a:prstGeom prst="rect">
              <a:avLst/>
            </a:prstGeom>
            <a:solidFill>
              <a:srgbClr val="E2231A">
                <a:alpha val="100000"/>
              </a:srgbClr>
            </a:solidFill>
          </p:spPr>
          <p:txBody>
            <a:bodyPr/>
            <a:lstStyle/>
            <a:p/>
          </p:txBody>
        </p:sp>
        <p:sp>
          <p:nvSpPr>
            <p:cNvPr id="32" name="rc32"/>
            <p:cNvSpPr/>
            <p:nvPr/>
          </p:nvSpPr>
          <p:spPr>
            <a:xfrm>
              <a:off x="3791502" y="3541943"/>
              <a:ext cx="249522" cy="464741"/>
            </a:xfrm>
            <a:prstGeom prst="rect">
              <a:avLst/>
            </a:prstGeom>
            <a:solidFill>
              <a:srgbClr val="E2231A">
                <a:alpha val="100000"/>
              </a:srgbClr>
            </a:solidFill>
          </p:spPr>
          <p:txBody>
            <a:bodyPr/>
            <a:lstStyle/>
            <a:p/>
          </p:txBody>
        </p:sp>
        <p:sp>
          <p:nvSpPr>
            <p:cNvPr id="33" name="rc33"/>
            <p:cNvSpPr/>
            <p:nvPr/>
          </p:nvSpPr>
          <p:spPr>
            <a:xfrm>
              <a:off x="4068750" y="3541506"/>
              <a:ext cx="249522" cy="465179"/>
            </a:xfrm>
            <a:prstGeom prst="rect">
              <a:avLst/>
            </a:prstGeom>
            <a:solidFill>
              <a:srgbClr val="E2231A">
                <a:alpha val="100000"/>
              </a:srgbClr>
            </a:solidFill>
          </p:spPr>
          <p:txBody>
            <a:bodyPr/>
            <a:lstStyle/>
            <a:p/>
          </p:txBody>
        </p:sp>
        <p:sp>
          <p:nvSpPr>
            <p:cNvPr id="34" name="rc34"/>
            <p:cNvSpPr/>
            <p:nvPr/>
          </p:nvSpPr>
          <p:spPr>
            <a:xfrm>
              <a:off x="4345998" y="3411651"/>
              <a:ext cx="249522" cy="595034"/>
            </a:xfrm>
            <a:prstGeom prst="rect">
              <a:avLst/>
            </a:prstGeom>
            <a:solidFill>
              <a:srgbClr val="E2231A">
                <a:alpha val="100000"/>
              </a:srgbClr>
            </a:solidFill>
          </p:spPr>
          <p:txBody>
            <a:bodyPr/>
            <a:lstStyle/>
            <a:p/>
          </p:txBody>
        </p:sp>
        <p:sp>
          <p:nvSpPr>
            <p:cNvPr id="35" name="rc35"/>
            <p:cNvSpPr/>
            <p:nvPr/>
          </p:nvSpPr>
          <p:spPr>
            <a:xfrm>
              <a:off x="4623245" y="3350541"/>
              <a:ext cx="249522" cy="656144"/>
            </a:xfrm>
            <a:prstGeom prst="rect">
              <a:avLst/>
            </a:prstGeom>
            <a:solidFill>
              <a:srgbClr val="E2231A">
                <a:alpha val="100000"/>
              </a:srgbClr>
            </a:solidFill>
          </p:spPr>
          <p:txBody>
            <a:bodyPr/>
            <a:lstStyle/>
            <a:p/>
          </p:txBody>
        </p:sp>
        <p:sp>
          <p:nvSpPr>
            <p:cNvPr id="36" name="rc36"/>
            <p:cNvSpPr/>
            <p:nvPr/>
          </p:nvSpPr>
          <p:spPr>
            <a:xfrm>
              <a:off x="4900493" y="3351581"/>
              <a:ext cx="249522" cy="655104"/>
            </a:xfrm>
            <a:prstGeom prst="rect">
              <a:avLst/>
            </a:prstGeom>
            <a:solidFill>
              <a:srgbClr val="E2231A">
                <a:alpha val="100000"/>
              </a:srgbClr>
            </a:solidFill>
          </p:spPr>
          <p:txBody>
            <a:bodyPr/>
            <a:lstStyle/>
            <a:p/>
          </p:txBody>
        </p:sp>
        <p:sp>
          <p:nvSpPr>
            <p:cNvPr id="37" name="rc37"/>
            <p:cNvSpPr/>
            <p:nvPr/>
          </p:nvSpPr>
          <p:spPr>
            <a:xfrm>
              <a:off x="5177741" y="3810329"/>
              <a:ext cx="249522" cy="196356"/>
            </a:xfrm>
            <a:prstGeom prst="rect">
              <a:avLst/>
            </a:prstGeom>
            <a:solidFill>
              <a:srgbClr val="E2231A">
                <a:alpha val="100000"/>
              </a:srgbClr>
            </a:solidFill>
          </p:spPr>
          <p:txBody>
            <a:bodyPr/>
            <a:lstStyle/>
            <a:p/>
          </p:txBody>
        </p:sp>
        <p:sp>
          <p:nvSpPr>
            <p:cNvPr id="38" name="rc38"/>
            <p:cNvSpPr/>
            <p:nvPr/>
          </p:nvSpPr>
          <p:spPr>
            <a:xfrm>
              <a:off x="5454988" y="3748535"/>
              <a:ext cx="249522" cy="258150"/>
            </a:xfrm>
            <a:prstGeom prst="rect">
              <a:avLst/>
            </a:prstGeom>
            <a:solidFill>
              <a:srgbClr val="E2231A">
                <a:alpha val="100000"/>
              </a:srgbClr>
            </a:solidFill>
          </p:spPr>
          <p:txBody>
            <a:bodyPr/>
            <a:lstStyle/>
            <a:p/>
          </p:txBody>
        </p:sp>
        <p:sp>
          <p:nvSpPr>
            <p:cNvPr id="39" name="rc39"/>
            <p:cNvSpPr/>
            <p:nvPr/>
          </p:nvSpPr>
          <p:spPr>
            <a:xfrm>
              <a:off x="5732236" y="3565451"/>
              <a:ext cx="249522" cy="441233"/>
            </a:xfrm>
            <a:prstGeom prst="rect">
              <a:avLst/>
            </a:prstGeom>
            <a:solidFill>
              <a:srgbClr val="E2231A">
                <a:alpha val="100000"/>
              </a:srgbClr>
            </a:solidFill>
          </p:spPr>
          <p:txBody>
            <a:bodyPr/>
            <a:lstStyle/>
            <a:p/>
          </p:txBody>
        </p:sp>
        <p:sp>
          <p:nvSpPr>
            <p:cNvPr id="40" name="rc40"/>
            <p:cNvSpPr/>
            <p:nvPr/>
          </p:nvSpPr>
          <p:spPr>
            <a:xfrm>
              <a:off x="6009484" y="3590902"/>
              <a:ext cx="249522" cy="415782"/>
            </a:xfrm>
            <a:prstGeom prst="rect">
              <a:avLst/>
            </a:prstGeom>
            <a:solidFill>
              <a:srgbClr val="E2231A">
                <a:alpha val="100000"/>
              </a:srgbClr>
            </a:solidFill>
          </p:spPr>
          <p:txBody>
            <a:bodyPr/>
            <a:lstStyle/>
            <a:p/>
          </p:txBody>
        </p:sp>
        <p:sp>
          <p:nvSpPr>
            <p:cNvPr id="41" name="rc41"/>
            <p:cNvSpPr/>
            <p:nvPr/>
          </p:nvSpPr>
          <p:spPr>
            <a:xfrm>
              <a:off x="6286731" y="3585566"/>
              <a:ext cx="249522" cy="421118"/>
            </a:xfrm>
            <a:prstGeom prst="rect">
              <a:avLst/>
            </a:prstGeom>
            <a:solidFill>
              <a:srgbClr val="E2231A">
                <a:alpha val="100000"/>
              </a:srgbClr>
            </a:solidFill>
          </p:spPr>
          <p:txBody>
            <a:bodyPr/>
            <a:lstStyle/>
            <a:p/>
          </p:txBody>
        </p:sp>
        <p:sp>
          <p:nvSpPr>
            <p:cNvPr id="42" name="rc42"/>
            <p:cNvSpPr/>
            <p:nvPr/>
          </p:nvSpPr>
          <p:spPr>
            <a:xfrm>
              <a:off x="6563979" y="3720730"/>
              <a:ext cx="249522" cy="285954"/>
            </a:xfrm>
            <a:prstGeom prst="rect">
              <a:avLst/>
            </a:prstGeom>
            <a:solidFill>
              <a:srgbClr val="E2231A">
                <a:alpha val="100000"/>
              </a:srgbClr>
            </a:solidFill>
          </p:spPr>
          <p:txBody>
            <a:bodyPr/>
            <a:lstStyle/>
            <a:p/>
          </p:txBody>
        </p:sp>
        <p:sp>
          <p:nvSpPr>
            <p:cNvPr id="43" name="rc43"/>
            <p:cNvSpPr/>
            <p:nvPr/>
          </p:nvSpPr>
          <p:spPr>
            <a:xfrm>
              <a:off x="6841227" y="3527029"/>
              <a:ext cx="249522" cy="479656"/>
            </a:xfrm>
            <a:prstGeom prst="rect">
              <a:avLst/>
            </a:prstGeom>
            <a:solidFill>
              <a:srgbClr val="E2231A">
                <a:alpha val="100000"/>
              </a:srgbClr>
            </a:solidFill>
          </p:spPr>
          <p:txBody>
            <a:bodyPr/>
            <a:lstStyle/>
            <a:p/>
          </p:txBody>
        </p:sp>
        <p:sp>
          <p:nvSpPr>
            <p:cNvPr id="44" name="rc44"/>
            <p:cNvSpPr/>
            <p:nvPr/>
          </p:nvSpPr>
          <p:spPr>
            <a:xfrm>
              <a:off x="7118474" y="3621909"/>
              <a:ext cx="249522" cy="384775"/>
            </a:xfrm>
            <a:prstGeom prst="rect">
              <a:avLst/>
            </a:prstGeom>
            <a:solidFill>
              <a:srgbClr val="E2231A">
                <a:alpha val="100000"/>
              </a:srgbClr>
            </a:solidFill>
          </p:spPr>
          <p:txBody>
            <a:bodyPr/>
            <a:lstStyle/>
            <a:p/>
          </p:txBody>
        </p:sp>
        <p:sp>
          <p:nvSpPr>
            <p:cNvPr id="45" name="rc45"/>
            <p:cNvSpPr/>
            <p:nvPr/>
          </p:nvSpPr>
          <p:spPr>
            <a:xfrm>
              <a:off x="7395722" y="3697332"/>
              <a:ext cx="249522" cy="309353"/>
            </a:xfrm>
            <a:prstGeom prst="rect">
              <a:avLst/>
            </a:prstGeom>
            <a:solidFill>
              <a:srgbClr val="E2231A">
                <a:alpha val="100000"/>
              </a:srgbClr>
            </a:solidFill>
          </p:spPr>
          <p:txBody>
            <a:bodyPr/>
            <a:lstStyle/>
            <a:p/>
          </p:txBody>
        </p:sp>
        <p:sp>
          <p:nvSpPr>
            <p:cNvPr id="46" name="rc46"/>
            <p:cNvSpPr/>
            <p:nvPr/>
          </p:nvSpPr>
          <p:spPr>
            <a:xfrm>
              <a:off x="7672970" y="3718404"/>
              <a:ext cx="249522" cy="288280"/>
            </a:xfrm>
            <a:prstGeom prst="rect">
              <a:avLst/>
            </a:prstGeom>
            <a:solidFill>
              <a:srgbClr val="E2231A">
                <a:alpha val="100000"/>
              </a:srgbClr>
            </a:solidFill>
          </p:spPr>
          <p:txBody>
            <a:bodyPr/>
            <a:lstStyle/>
            <a:p/>
          </p:txBody>
        </p:sp>
        <p:sp>
          <p:nvSpPr>
            <p:cNvPr id="47" name="rc47"/>
            <p:cNvSpPr/>
            <p:nvPr/>
          </p:nvSpPr>
          <p:spPr>
            <a:xfrm>
              <a:off x="7950217" y="3677983"/>
              <a:ext cx="249522" cy="328701"/>
            </a:xfrm>
            <a:prstGeom prst="rect">
              <a:avLst/>
            </a:prstGeom>
            <a:solidFill>
              <a:srgbClr val="E2231A">
                <a:alpha val="100000"/>
              </a:srgbClr>
            </a:solidFill>
          </p:spPr>
          <p:txBody>
            <a:bodyPr/>
            <a:lstStyle/>
            <a:p/>
          </p:txBody>
        </p:sp>
        <p:sp>
          <p:nvSpPr>
            <p:cNvPr id="48" name="rc48"/>
            <p:cNvSpPr/>
            <p:nvPr/>
          </p:nvSpPr>
          <p:spPr>
            <a:xfrm>
              <a:off x="3514255" y="3272299"/>
              <a:ext cx="249522" cy="471637"/>
            </a:xfrm>
            <a:prstGeom prst="rect">
              <a:avLst/>
            </a:prstGeom>
            <a:solidFill>
              <a:srgbClr val="B3B3B3">
                <a:alpha val="100000"/>
              </a:srgbClr>
            </a:solidFill>
          </p:spPr>
          <p:txBody>
            <a:bodyPr/>
            <a:lstStyle/>
            <a:p/>
          </p:txBody>
        </p:sp>
        <p:sp>
          <p:nvSpPr>
            <p:cNvPr id="49" name="rc49"/>
            <p:cNvSpPr/>
            <p:nvPr/>
          </p:nvSpPr>
          <p:spPr>
            <a:xfrm>
              <a:off x="3791502" y="3290307"/>
              <a:ext cx="249522" cy="251636"/>
            </a:xfrm>
            <a:prstGeom prst="rect">
              <a:avLst/>
            </a:prstGeom>
            <a:solidFill>
              <a:srgbClr val="B3B3B3">
                <a:alpha val="100000"/>
              </a:srgbClr>
            </a:solidFill>
          </p:spPr>
          <p:txBody>
            <a:bodyPr/>
            <a:lstStyle/>
            <a:p/>
          </p:txBody>
        </p:sp>
        <p:sp>
          <p:nvSpPr>
            <p:cNvPr id="50" name="rc50"/>
            <p:cNvSpPr/>
            <p:nvPr/>
          </p:nvSpPr>
          <p:spPr>
            <a:xfrm>
              <a:off x="4068750" y="2982021"/>
              <a:ext cx="249522" cy="559484"/>
            </a:xfrm>
            <a:prstGeom prst="rect">
              <a:avLst/>
            </a:prstGeom>
            <a:solidFill>
              <a:srgbClr val="B3B3B3">
                <a:alpha val="100000"/>
              </a:srgbClr>
            </a:solidFill>
          </p:spPr>
          <p:txBody>
            <a:bodyPr/>
            <a:lstStyle/>
            <a:p/>
          </p:txBody>
        </p:sp>
        <p:sp>
          <p:nvSpPr>
            <p:cNvPr id="51" name="rc51"/>
            <p:cNvSpPr/>
            <p:nvPr/>
          </p:nvSpPr>
          <p:spPr>
            <a:xfrm>
              <a:off x="4345998" y="2545959"/>
              <a:ext cx="249522" cy="865691"/>
            </a:xfrm>
            <a:prstGeom prst="rect">
              <a:avLst/>
            </a:prstGeom>
            <a:solidFill>
              <a:srgbClr val="B3B3B3">
                <a:alpha val="100000"/>
              </a:srgbClr>
            </a:solidFill>
          </p:spPr>
          <p:txBody>
            <a:bodyPr/>
            <a:lstStyle/>
            <a:p/>
          </p:txBody>
        </p:sp>
        <p:sp>
          <p:nvSpPr>
            <p:cNvPr id="52" name="rc52"/>
            <p:cNvSpPr/>
            <p:nvPr/>
          </p:nvSpPr>
          <p:spPr>
            <a:xfrm>
              <a:off x="4623245" y="2362028"/>
              <a:ext cx="249522" cy="988512"/>
            </a:xfrm>
            <a:prstGeom prst="rect">
              <a:avLst/>
            </a:prstGeom>
            <a:solidFill>
              <a:srgbClr val="B3B3B3">
                <a:alpha val="100000"/>
              </a:srgbClr>
            </a:solidFill>
          </p:spPr>
          <p:txBody>
            <a:bodyPr/>
            <a:lstStyle/>
            <a:p/>
          </p:txBody>
        </p:sp>
        <p:sp>
          <p:nvSpPr>
            <p:cNvPr id="53" name="rc53"/>
            <p:cNvSpPr/>
            <p:nvPr/>
          </p:nvSpPr>
          <p:spPr>
            <a:xfrm>
              <a:off x="4900493" y="2601788"/>
              <a:ext cx="249522" cy="749793"/>
            </a:xfrm>
            <a:prstGeom prst="rect">
              <a:avLst/>
            </a:prstGeom>
            <a:solidFill>
              <a:srgbClr val="B3B3B3">
                <a:alpha val="100000"/>
              </a:srgbClr>
            </a:solidFill>
          </p:spPr>
          <p:txBody>
            <a:bodyPr/>
            <a:lstStyle/>
            <a:p/>
          </p:txBody>
        </p:sp>
        <p:sp>
          <p:nvSpPr>
            <p:cNvPr id="54" name="rc54"/>
            <p:cNvSpPr/>
            <p:nvPr/>
          </p:nvSpPr>
          <p:spPr>
            <a:xfrm>
              <a:off x="5177741" y="3222218"/>
              <a:ext cx="249522" cy="588110"/>
            </a:xfrm>
            <a:prstGeom prst="rect">
              <a:avLst/>
            </a:prstGeom>
            <a:solidFill>
              <a:srgbClr val="B3B3B3">
                <a:alpha val="100000"/>
              </a:srgbClr>
            </a:solidFill>
          </p:spPr>
          <p:txBody>
            <a:bodyPr/>
            <a:lstStyle/>
            <a:p/>
          </p:txBody>
        </p:sp>
        <p:sp>
          <p:nvSpPr>
            <p:cNvPr id="55" name="rc55"/>
            <p:cNvSpPr/>
            <p:nvPr/>
          </p:nvSpPr>
          <p:spPr>
            <a:xfrm>
              <a:off x="5454988" y="3275337"/>
              <a:ext cx="249522" cy="473197"/>
            </a:xfrm>
            <a:prstGeom prst="rect">
              <a:avLst/>
            </a:prstGeom>
            <a:solidFill>
              <a:srgbClr val="B3B3B3">
                <a:alpha val="100000"/>
              </a:srgbClr>
            </a:solidFill>
          </p:spPr>
          <p:txBody>
            <a:bodyPr/>
            <a:lstStyle/>
            <a:p/>
          </p:txBody>
        </p:sp>
        <p:sp>
          <p:nvSpPr>
            <p:cNvPr id="56" name="rc56"/>
            <p:cNvSpPr/>
            <p:nvPr/>
          </p:nvSpPr>
          <p:spPr>
            <a:xfrm>
              <a:off x="5732236" y="3135411"/>
              <a:ext cx="249522" cy="430040"/>
            </a:xfrm>
            <a:prstGeom prst="rect">
              <a:avLst/>
            </a:prstGeom>
            <a:solidFill>
              <a:srgbClr val="B3B3B3">
                <a:alpha val="100000"/>
              </a:srgbClr>
            </a:solidFill>
          </p:spPr>
          <p:txBody>
            <a:bodyPr/>
            <a:lstStyle/>
            <a:p/>
          </p:txBody>
        </p:sp>
        <p:sp>
          <p:nvSpPr>
            <p:cNvPr id="57" name="rc57"/>
            <p:cNvSpPr/>
            <p:nvPr/>
          </p:nvSpPr>
          <p:spPr>
            <a:xfrm>
              <a:off x="6009484" y="3334777"/>
              <a:ext cx="249522" cy="256125"/>
            </a:xfrm>
            <a:prstGeom prst="rect">
              <a:avLst/>
            </a:prstGeom>
            <a:solidFill>
              <a:srgbClr val="B3B3B3">
                <a:alpha val="100000"/>
              </a:srgbClr>
            </a:solidFill>
          </p:spPr>
          <p:txBody>
            <a:bodyPr/>
            <a:lstStyle/>
            <a:p/>
          </p:txBody>
        </p:sp>
        <p:sp>
          <p:nvSpPr>
            <p:cNvPr id="58" name="rc58"/>
            <p:cNvSpPr/>
            <p:nvPr/>
          </p:nvSpPr>
          <p:spPr>
            <a:xfrm>
              <a:off x="6286731" y="3536251"/>
              <a:ext cx="249522" cy="49314"/>
            </a:xfrm>
            <a:prstGeom prst="rect">
              <a:avLst/>
            </a:prstGeom>
            <a:solidFill>
              <a:srgbClr val="B3B3B3">
                <a:alpha val="100000"/>
              </a:srgbClr>
            </a:solidFill>
          </p:spPr>
          <p:txBody>
            <a:bodyPr/>
            <a:lstStyle/>
            <a:p/>
          </p:txBody>
        </p:sp>
        <p:sp>
          <p:nvSpPr>
            <p:cNvPr id="59" name="rc59"/>
            <p:cNvSpPr/>
            <p:nvPr/>
          </p:nvSpPr>
          <p:spPr>
            <a:xfrm>
              <a:off x="6563979" y="3400375"/>
              <a:ext cx="249522" cy="320354"/>
            </a:xfrm>
            <a:prstGeom prst="rect">
              <a:avLst/>
            </a:prstGeom>
            <a:solidFill>
              <a:srgbClr val="B3B3B3">
                <a:alpha val="100000"/>
              </a:srgbClr>
            </a:solidFill>
          </p:spPr>
          <p:txBody>
            <a:bodyPr/>
            <a:lstStyle/>
            <a:p/>
          </p:txBody>
        </p:sp>
        <p:sp>
          <p:nvSpPr>
            <p:cNvPr id="60" name="rc60"/>
            <p:cNvSpPr/>
            <p:nvPr/>
          </p:nvSpPr>
          <p:spPr>
            <a:xfrm>
              <a:off x="6841227" y="2856955"/>
              <a:ext cx="249522" cy="670073"/>
            </a:xfrm>
            <a:prstGeom prst="rect">
              <a:avLst/>
            </a:prstGeom>
            <a:solidFill>
              <a:srgbClr val="B3B3B3">
                <a:alpha val="100000"/>
              </a:srgbClr>
            </a:solidFill>
          </p:spPr>
          <p:txBody>
            <a:bodyPr/>
            <a:lstStyle/>
            <a:p/>
          </p:txBody>
        </p:sp>
        <p:sp>
          <p:nvSpPr>
            <p:cNvPr id="61" name="rc61"/>
            <p:cNvSpPr/>
            <p:nvPr/>
          </p:nvSpPr>
          <p:spPr>
            <a:xfrm>
              <a:off x="7118474" y="3400102"/>
              <a:ext cx="249522" cy="221807"/>
            </a:xfrm>
            <a:prstGeom prst="rect">
              <a:avLst/>
            </a:prstGeom>
            <a:solidFill>
              <a:srgbClr val="B3B3B3">
                <a:alpha val="100000"/>
              </a:srgbClr>
            </a:solidFill>
          </p:spPr>
          <p:txBody>
            <a:bodyPr/>
            <a:lstStyle/>
            <a:p/>
          </p:txBody>
        </p:sp>
        <p:sp>
          <p:nvSpPr>
            <p:cNvPr id="62" name="rc62"/>
            <p:cNvSpPr/>
            <p:nvPr/>
          </p:nvSpPr>
          <p:spPr>
            <a:xfrm>
              <a:off x="7395722" y="2862538"/>
              <a:ext cx="249522" cy="834794"/>
            </a:xfrm>
            <a:prstGeom prst="rect">
              <a:avLst/>
            </a:prstGeom>
            <a:solidFill>
              <a:srgbClr val="B3B3B3">
                <a:alpha val="100000"/>
              </a:srgbClr>
            </a:solidFill>
          </p:spPr>
          <p:txBody>
            <a:bodyPr/>
            <a:lstStyle/>
            <a:p/>
          </p:txBody>
        </p:sp>
        <p:sp>
          <p:nvSpPr>
            <p:cNvPr id="63" name="rc63"/>
            <p:cNvSpPr/>
            <p:nvPr/>
          </p:nvSpPr>
          <p:spPr>
            <a:xfrm>
              <a:off x="7672970" y="2321881"/>
              <a:ext cx="249522" cy="1396523"/>
            </a:xfrm>
            <a:prstGeom prst="rect">
              <a:avLst/>
            </a:prstGeom>
            <a:solidFill>
              <a:srgbClr val="B3B3B3">
                <a:alpha val="100000"/>
              </a:srgbClr>
            </a:solidFill>
          </p:spPr>
          <p:txBody>
            <a:bodyPr/>
            <a:lstStyle/>
            <a:p/>
          </p:txBody>
        </p:sp>
        <p:sp>
          <p:nvSpPr>
            <p:cNvPr id="64" name="rc64"/>
            <p:cNvSpPr/>
            <p:nvPr/>
          </p:nvSpPr>
          <p:spPr>
            <a:xfrm>
              <a:off x="7950217" y="2616319"/>
              <a:ext cx="249522" cy="1061663"/>
            </a:xfrm>
            <a:prstGeom prst="rect">
              <a:avLst/>
            </a:prstGeom>
            <a:solidFill>
              <a:srgbClr val="B3B3B3">
                <a:alpha val="100000"/>
              </a:srgbClr>
            </a:solidFill>
          </p:spPr>
          <p:txBody>
            <a:bodyPr/>
            <a:lstStyle/>
            <a:p/>
          </p:txBody>
        </p:sp>
        <p:sp>
          <p:nvSpPr>
            <p:cNvPr id="65" name="pl65"/>
            <p:cNvSpPr/>
            <p:nvPr/>
          </p:nvSpPr>
          <p:spPr>
            <a:xfrm>
              <a:off x="1421035" y="1282919"/>
              <a:ext cx="6653943" cy="196560"/>
            </a:xfrm>
            <a:custGeom>
              <a:avLst/>
              <a:pathLst>
                <a:path w="6653943" h="196560">
                  <a:moveTo>
                    <a:pt x="0" y="0"/>
                  </a:moveTo>
                  <a:lnTo>
                    <a:pt x="277247" y="28080"/>
                  </a:lnTo>
                  <a:lnTo>
                    <a:pt x="554495" y="56160"/>
                  </a:lnTo>
                  <a:lnTo>
                    <a:pt x="831742" y="28080"/>
                  </a:lnTo>
                  <a:lnTo>
                    <a:pt x="1108990" y="84240"/>
                  </a:lnTo>
                  <a:lnTo>
                    <a:pt x="1386238" y="196560"/>
                  </a:lnTo>
                  <a:lnTo>
                    <a:pt x="1663485" y="168480"/>
                  </a:lnTo>
                  <a:lnTo>
                    <a:pt x="1940733" y="140400"/>
                  </a:lnTo>
                  <a:lnTo>
                    <a:pt x="2217981" y="28080"/>
                  </a:lnTo>
                  <a:lnTo>
                    <a:pt x="2495228" y="112320"/>
                  </a:lnTo>
                  <a:lnTo>
                    <a:pt x="2772476" y="112320"/>
                  </a:lnTo>
                  <a:lnTo>
                    <a:pt x="3049724" y="168480"/>
                  </a:lnTo>
                  <a:lnTo>
                    <a:pt x="3326971" y="196560"/>
                  </a:lnTo>
                  <a:lnTo>
                    <a:pt x="3604219" y="196560"/>
                  </a:lnTo>
                  <a:lnTo>
                    <a:pt x="3881467" y="0"/>
                  </a:lnTo>
                  <a:lnTo>
                    <a:pt x="4158714" y="28080"/>
                  </a:lnTo>
                  <a:lnTo>
                    <a:pt x="4435962" y="112320"/>
                  </a:lnTo>
                  <a:lnTo>
                    <a:pt x="4713210" y="112320"/>
                  </a:lnTo>
                  <a:lnTo>
                    <a:pt x="4990457" y="112320"/>
                  </a:lnTo>
                  <a:lnTo>
                    <a:pt x="5267705" y="56160"/>
                  </a:lnTo>
                  <a:lnTo>
                    <a:pt x="5544953" y="168480"/>
                  </a:lnTo>
                  <a:lnTo>
                    <a:pt x="5822200" y="140400"/>
                  </a:lnTo>
                  <a:lnTo>
                    <a:pt x="6099448" y="84240"/>
                  </a:lnTo>
                  <a:lnTo>
                    <a:pt x="6376696" y="84240"/>
                  </a:lnTo>
                  <a:lnTo>
                    <a:pt x="6653943" y="112320"/>
                  </a:lnTo>
                </a:path>
              </a:pathLst>
            </a:custGeom>
            <a:ln w="27101" cap="flat">
              <a:solidFill>
                <a:srgbClr val="0058AB">
                  <a:alpha val="100000"/>
                </a:srgbClr>
              </a:solidFill>
              <a:prstDash val="solid"/>
              <a:round/>
            </a:ln>
          </p:spPr>
          <p:txBody>
            <a:bodyPr/>
            <a:lstStyle/>
            <a:p/>
          </p:txBody>
        </p:sp>
        <p:sp>
          <p:nvSpPr>
            <p:cNvPr id="66" name="pl66"/>
            <p:cNvSpPr/>
            <p:nvPr/>
          </p:nvSpPr>
          <p:spPr>
            <a:xfrm>
              <a:off x="2530025" y="1310999"/>
              <a:ext cx="5544953" cy="730081"/>
            </a:xfrm>
            <a:custGeom>
              <a:avLst/>
              <a:pathLst>
                <a:path w="5544953" h="730081">
                  <a:moveTo>
                    <a:pt x="0" y="0"/>
                  </a:moveTo>
                  <a:lnTo>
                    <a:pt x="277247" y="0"/>
                  </a:lnTo>
                  <a:lnTo>
                    <a:pt x="554495" y="28080"/>
                  </a:lnTo>
                  <a:lnTo>
                    <a:pt x="831742" y="28080"/>
                  </a:lnTo>
                  <a:lnTo>
                    <a:pt x="1108990" y="196560"/>
                  </a:lnTo>
                  <a:lnTo>
                    <a:pt x="1386238" y="196560"/>
                  </a:lnTo>
                  <a:lnTo>
                    <a:pt x="1663485" y="336960"/>
                  </a:lnTo>
                  <a:lnTo>
                    <a:pt x="1940733" y="533521"/>
                  </a:lnTo>
                  <a:lnTo>
                    <a:pt x="2217981" y="617761"/>
                  </a:lnTo>
                  <a:lnTo>
                    <a:pt x="2495228" y="505441"/>
                  </a:lnTo>
                  <a:lnTo>
                    <a:pt x="2772476" y="224640"/>
                  </a:lnTo>
                  <a:lnTo>
                    <a:pt x="3049724" y="196560"/>
                  </a:lnTo>
                  <a:lnTo>
                    <a:pt x="3326971" y="252720"/>
                  </a:lnTo>
                  <a:lnTo>
                    <a:pt x="3604219" y="168480"/>
                  </a:lnTo>
                  <a:lnTo>
                    <a:pt x="3881467" y="84240"/>
                  </a:lnTo>
                  <a:lnTo>
                    <a:pt x="4158714" y="140400"/>
                  </a:lnTo>
                  <a:lnTo>
                    <a:pt x="4435962" y="365040"/>
                  </a:lnTo>
                  <a:lnTo>
                    <a:pt x="4713210" y="140400"/>
                  </a:lnTo>
                  <a:lnTo>
                    <a:pt x="4990457" y="421200"/>
                  </a:lnTo>
                  <a:lnTo>
                    <a:pt x="5267705" y="730081"/>
                  </a:lnTo>
                  <a:lnTo>
                    <a:pt x="5544953" y="645841"/>
                  </a:lnTo>
                </a:path>
              </a:pathLst>
            </a:custGeom>
            <a:ln w="27101" cap="flat">
              <a:solidFill>
                <a:srgbClr val="333333">
                  <a:alpha val="100000"/>
                </a:srgbClr>
              </a:solidFill>
              <a:prstDash val="solid"/>
              <a:round/>
            </a:ln>
          </p:spPr>
          <p:txBody>
            <a:bodyPr/>
            <a:lstStyle/>
            <a:p/>
          </p:txBody>
        </p:sp>
        <p:sp>
          <p:nvSpPr>
            <p:cNvPr id="67" name="tx67"/>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8" name="tx68"/>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9" name="tx69"/>
            <p:cNvSpPr/>
            <p:nvPr/>
          </p:nvSpPr>
          <p:spPr>
            <a:xfrm>
              <a:off x="7172898"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0" name="tx70"/>
            <p:cNvSpPr/>
            <p:nvPr/>
          </p:nvSpPr>
          <p:spPr>
            <a:xfrm>
              <a:off x="7450145"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1" name="tx71"/>
            <p:cNvSpPr/>
            <p:nvPr/>
          </p:nvSpPr>
          <p:spPr>
            <a:xfrm>
              <a:off x="7727393"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2" name="tx72"/>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3" name="tx73"/>
            <p:cNvSpPr/>
            <p:nvPr/>
          </p:nvSpPr>
          <p:spPr>
            <a:xfrm>
              <a:off x="661840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4" name="tx74"/>
            <p:cNvSpPr/>
            <p:nvPr/>
          </p:nvSpPr>
          <p:spPr>
            <a:xfrm>
              <a:off x="689565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5" name="tx75"/>
            <p:cNvSpPr/>
            <p:nvPr/>
          </p:nvSpPr>
          <p:spPr>
            <a:xfrm>
              <a:off x="7172898"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6" name="tx76"/>
            <p:cNvSpPr/>
            <p:nvPr/>
          </p:nvSpPr>
          <p:spPr>
            <a:xfrm>
              <a:off x="7450145"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7" name="tx77"/>
            <p:cNvSpPr/>
            <p:nvPr/>
          </p:nvSpPr>
          <p:spPr>
            <a:xfrm>
              <a:off x="7727393"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8" name="tx78"/>
            <p:cNvSpPr/>
            <p:nvPr/>
          </p:nvSpPr>
          <p:spPr>
            <a:xfrm>
              <a:off x="8004641"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9" name="tx79"/>
            <p:cNvSpPr/>
            <p:nvPr/>
          </p:nvSpPr>
          <p:spPr>
            <a:xfrm>
              <a:off x="1345686" y="38645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0" name="tx80"/>
            <p:cNvSpPr/>
            <p:nvPr/>
          </p:nvSpPr>
          <p:spPr>
            <a:xfrm>
              <a:off x="2701779" y="36501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81" name="tx81"/>
            <p:cNvSpPr/>
            <p:nvPr/>
          </p:nvSpPr>
          <p:spPr>
            <a:xfrm>
              <a:off x="4133222" y="3734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2" name="tx82"/>
            <p:cNvSpPr/>
            <p:nvPr/>
          </p:nvSpPr>
          <p:spPr>
            <a:xfrm>
              <a:off x="5504401" y="38371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3" name="tx83"/>
            <p:cNvSpPr/>
            <p:nvPr/>
          </p:nvSpPr>
          <p:spPr>
            <a:xfrm>
              <a:off x="6583247" y="38232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84" name="tx84"/>
            <p:cNvSpPr/>
            <p:nvPr/>
          </p:nvSpPr>
          <p:spPr>
            <a:xfrm>
              <a:off x="6860494" y="37264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85" name="tx85"/>
            <p:cNvSpPr/>
            <p:nvPr/>
          </p:nvSpPr>
          <p:spPr>
            <a:xfrm>
              <a:off x="7137742" y="377518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86" name="tx86"/>
            <p:cNvSpPr/>
            <p:nvPr/>
          </p:nvSpPr>
          <p:spPr>
            <a:xfrm>
              <a:off x="7414990" y="38115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7" name="tx87"/>
            <p:cNvSpPr/>
            <p:nvPr/>
          </p:nvSpPr>
          <p:spPr>
            <a:xfrm>
              <a:off x="7692237" y="38221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8" name="tx88"/>
            <p:cNvSpPr/>
            <p:nvPr/>
          </p:nvSpPr>
          <p:spPr>
            <a:xfrm>
              <a:off x="8014689" y="3803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9" name="tx89"/>
            <p:cNvSpPr/>
            <p:nvPr/>
          </p:nvSpPr>
          <p:spPr>
            <a:xfrm>
              <a:off x="4088018" y="32213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90" name="tx90"/>
            <p:cNvSpPr/>
            <p:nvPr/>
          </p:nvSpPr>
          <p:spPr>
            <a:xfrm>
              <a:off x="5474256" y="34714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91" name="tx91"/>
            <p:cNvSpPr/>
            <p:nvPr/>
          </p:nvSpPr>
          <p:spPr>
            <a:xfrm>
              <a:off x="6583247" y="35214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2" name="tx92"/>
            <p:cNvSpPr/>
            <p:nvPr/>
          </p:nvSpPr>
          <p:spPr>
            <a:xfrm>
              <a:off x="6860494" y="31515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3" name="tx93"/>
            <p:cNvSpPr/>
            <p:nvPr/>
          </p:nvSpPr>
          <p:spPr>
            <a:xfrm>
              <a:off x="7167887" y="3470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4" name="tx94"/>
            <p:cNvSpPr/>
            <p:nvPr/>
          </p:nvSpPr>
          <p:spPr>
            <a:xfrm>
              <a:off x="7414990" y="32394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5" name="tx95"/>
            <p:cNvSpPr/>
            <p:nvPr/>
          </p:nvSpPr>
          <p:spPr>
            <a:xfrm>
              <a:off x="7737441" y="29797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7969485" y="31066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97" name="tx97"/>
            <p:cNvSpPr/>
            <p:nvPr/>
          </p:nvSpPr>
          <p:spPr>
            <a:xfrm>
              <a:off x="4098567" y="287573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37.4</a:t>
              </a:r>
            </a:p>
          </p:txBody>
        </p:sp>
        <p:sp>
          <p:nvSpPr>
            <p:cNvPr id="98" name="tx98"/>
            <p:cNvSpPr/>
            <p:nvPr/>
          </p:nvSpPr>
          <p:spPr>
            <a:xfrm>
              <a:off x="5484805" y="316910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99" name="tx99"/>
            <p:cNvSpPr/>
            <p:nvPr/>
          </p:nvSpPr>
          <p:spPr>
            <a:xfrm>
              <a:off x="6593796" y="329533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00" name="tx100"/>
            <p:cNvSpPr/>
            <p:nvPr/>
          </p:nvSpPr>
          <p:spPr>
            <a:xfrm>
              <a:off x="6911727" y="27519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01" name="tx101"/>
            <p:cNvSpPr/>
            <p:nvPr/>
          </p:nvSpPr>
          <p:spPr>
            <a:xfrm>
              <a:off x="7148291" y="329505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02" name="tx102"/>
            <p:cNvSpPr/>
            <p:nvPr/>
          </p:nvSpPr>
          <p:spPr>
            <a:xfrm>
              <a:off x="7425539" y="275630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41.8</a:t>
              </a:r>
            </a:p>
          </p:txBody>
        </p:sp>
        <p:sp>
          <p:nvSpPr>
            <p:cNvPr id="103" name="tx103"/>
            <p:cNvSpPr/>
            <p:nvPr/>
          </p:nvSpPr>
          <p:spPr>
            <a:xfrm>
              <a:off x="7702787"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61.6</a:t>
              </a:r>
            </a:p>
          </p:txBody>
        </p:sp>
        <p:sp>
          <p:nvSpPr>
            <p:cNvPr id="104" name="tx104"/>
            <p:cNvSpPr/>
            <p:nvPr/>
          </p:nvSpPr>
          <p:spPr>
            <a:xfrm>
              <a:off x="7980034" y="251008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50.8</a:t>
              </a:r>
            </a:p>
          </p:txBody>
        </p:sp>
        <p:sp>
          <p:nvSpPr>
            <p:cNvPr id="105" name="tx10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639902" y="313350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7" name="tx107"/>
            <p:cNvSpPr/>
            <p:nvPr/>
          </p:nvSpPr>
          <p:spPr>
            <a:xfrm>
              <a:off x="639902" y="23125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08" name="tx108"/>
            <p:cNvSpPr/>
            <p:nvPr/>
          </p:nvSpPr>
          <p:spPr>
            <a:xfrm>
              <a:off x="639902" y="14915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09" name="tx10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8" name="tx12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78790" y="4909475"/>
              <a:ext cx="201456" cy="201456"/>
            </a:xfrm>
            <a:prstGeom prst="rect">
              <a:avLst/>
            </a:prstGeom>
            <a:solidFill>
              <a:srgbClr val="E2231A">
                <a:alpha val="100000"/>
              </a:srgbClr>
            </a:solidFill>
          </p:spPr>
          <p:txBody>
            <a:bodyPr/>
            <a:lstStyle/>
            <a:p/>
          </p:txBody>
        </p:sp>
        <p:sp>
          <p:nvSpPr>
            <p:cNvPr id="131" name="rc131"/>
            <p:cNvSpPr/>
            <p:nvPr/>
          </p:nvSpPr>
          <p:spPr>
            <a:xfrm>
              <a:off x="5642950" y="4909475"/>
              <a:ext cx="201456" cy="201456"/>
            </a:xfrm>
            <a:prstGeom prst="rect">
              <a:avLst/>
            </a:prstGeom>
            <a:solidFill>
              <a:srgbClr val="B3B3B3">
                <a:alpha val="100000"/>
              </a:srgbClr>
            </a:solidFill>
          </p:spPr>
          <p:txBody>
            <a:bodyPr/>
            <a:lstStyle/>
            <a:p/>
          </p:txBody>
        </p:sp>
        <p:sp>
          <p:nvSpPr>
            <p:cNvPr id="132" name="tx13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36" name="pl136"/>
            <p:cNvSpPr/>
            <p:nvPr/>
          </p:nvSpPr>
          <p:spPr>
            <a:xfrm>
              <a:off x="24176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6603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9030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5389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781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0243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774644"/>
              <a:ext cx="1171696" cy="162162"/>
            </a:xfrm>
            <a:prstGeom prst="rect">
              <a:avLst/>
            </a:prstGeom>
            <a:solidFill>
              <a:srgbClr val="E2231A">
                <a:alpha val="100000"/>
              </a:srgbClr>
            </a:solidFill>
          </p:spPr>
          <p:txBody>
            <a:bodyPr/>
            <a:lstStyle/>
            <a:p/>
          </p:txBody>
        </p:sp>
        <p:sp>
          <p:nvSpPr>
            <p:cNvPr id="147" name="rc147"/>
            <p:cNvSpPr/>
            <p:nvPr/>
          </p:nvSpPr>
          <p:spPr>
            <a:xfrm>
              <a:off x="1296273" y="5571941"/>
              <a:ext cx="1181227" cy="162162"/>
            </a:xfrm>
            <a:prstGeom prst="rect">
              <a:avLst/>
            </a:prstGeom>
            <a:solidFill>
              <a:srgbClr val="E2231A">
                <a:alpha val="100000"/>
              </a:srgbClr>
            </a:solidFill>
          </p:spPr>
          <p:txBody>
            <a:bodyPr/>
            <a:lstStyle/>
            <a:p/>
          </p:txBody>
        </p:sp>
        <p:sp>
          <p:nvSpPr>
            <p:cNvPr id="148" name="rc148"/>
            <p:cNvSpPr/>
            <p:nvPr/>
          </p:nvSpPr>
          <p:spPr>
            <a:xfrm>
              <a:off x="1296273" y="5369238"/>
              <a:ext cx="1346851" cy="162162"/>
            </a:xfrm>
            <a:prstGeom prst="rect">
              <a:avLst/>
            </a:prstGeom>
            <a:solidFill>
              <a:srgbClr val="E2231A">
                <a:alpha val="100000"/>
              </a:srgbClr>
            </a:solidFill>
          </p:spPr>
          <p:txBody>
            <a:bodyPr/>
            <a:lstStyle/>
            <a:p/>
          </p:txBody>
        </p:sp>
        <p:sp>
          <p:nvSpPr>
            <p:cNvPr id="149" name="rc149"/>
            <p:cNvSpPr/>
            <p:nvPr/>
          </p:nvSpPr>
          <p:spPr>
            <a:xfrm>
              <a:off x="2467970" y="5774644"/>
              <a:ext cx="1312649" cy="162162"/>
            </a:xfrm>
            <a:prstGeom prst="rect">
              <a:avLst/>
            </a:prstGeom>
            <a:solidFill>
              <a:srgbClr val="B3B3B3">
                <a:alpha val="100000"/>
              </a:srgbClr>
            </a:solidFill>
          </p:spPr>
          <p:txBody>
            <a:bodyPr/>
            <a:lstStyle/>
            <a:p/>
          </p:txBody>
        </p:sp>
        <p:sp>
          <p:nvSpPr>
            <p:cNvPr id="150" name="rc150"/>
            <p:cNvSpPr/>
            <p:nvPr/>
          </p:nvSpPr>
          <p:spPr>
            <a:xfrm>
              <a:off x="2477501" y="5571941"/>
              <a:ext cx="5722238" cy="162162"/>
            </a:xfrm>
            <a:prstGeom prst="rect">
              <a:avLst/>
            </a:prstGeom>
            <a:solidFill>
              <a:srgbClr val="B3B3B3">
                <a:alpha val="100000"/>
              </a:srgbClr>
            </a:solidFill>
          </p:spPr>
          <p:txBody>
            <a:bodyPr/>
            <a:lstStyle/>
            <a:p/>
          </p:txBody>
        </p:sp>
        <p:sp>
          <p:nvSpPr>
            <p:cNvPr id="151" name="rc151"/>
            <p:cNvSpPr/>
            <p:nvPr/>
          </p:nvSpPr>
          <p:spPr>
            <a:xfrm>
              <a:off x="2643124" y="5369238"/>
              <a:ext cx="4350157" cy="162162"/>
            </a:xfrm>
            <a:prstGeom prst="rect">
              <a:avLst/>
            </a:prstGeom>
            <a:solidFill>
              <a:srgbClr val="B3B3B3">
                <a:alpha val="100000"/>
              </a:srgbClr>
            </a:solidFill>
          </p:spPr>
          <p:txBody>
            <a:bodyPr/>
            <a:lstStyle/>
            <a:p/>
          </p:txBody>
        </p:sp>
        <p:sp>
          <p:nvSpPr>
            <p:cNvPr id="152" name="tx152"/>
            <p:cNvSpPr/>
            <p:nvPr/>
          </p:nvSpPr>
          <p:spPr>
            <a:xfrm>
              <a:off x="3893146"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53" name="tx153"/>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a:t>
              </a:r>
            </a:p>
          </p:txBody>
        </p:sp>
        <p:sp>
          <p:nvSpPr>
            <p:cNvPr id="154" name="tx154"/>
            <p:cNvSpPr/>
            <p:nvPr/>
          </p:nvSpPr>
          <p:spPr>
            <a:xfrm>
              <a:off x="710580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50.8</a:t>
              </a:r>
            </a:p>
          </p:txBody>
        </p:sp>
        <p:sp>
          <p:nvSpPr>
            <p:cNvPr id="155" name="tx155"/>
            <p:cNvSpPr/>
            <p:nvPr/>
          </p:nvSpPr>
          <p:spPr>
            <a:xfrm>
              <a:off x="176959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56" name="tx156"/>
            <p:cNvSpPr/>
            <p:nvPr/>
          </p:nvSpPr>
          <p:spPr>
            <a:xfrm>
              <a:off x="177436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10.5</a:t>
              </a:r>
            </a:p>
          </p:txBody>
        </p:sp>
        <p:sp>
          <p:nvSpPr>
            <p:cNvPr id="157" name="tx157"/>
            <p:cNvSpPr/>
            <p:nvPr/>
          </p:nvSpPr>
          <p:spPr>
            <a:xfrm>
              <a:off x="1905390"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8" name="tx158"/>
            <p:cNvSpPr/>
            <p:nvPr/>
          </p:nvSpPr>
          <p:spPr>
            <a:xfrm>
              <a:off x="3011768"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59" name="tx159"/>
            <p:cNvSpPr/>
            <p:nvPr/>
          </p:nvSpPr>
          <p:spPr>
            <a:xfrm>
              <a:off x="5274312"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60" name="tx160"/>
            <p:cNvSpPr/>
            <p:nvPr/>
          </p:nvSpPr>
          <p:spPr>
            <a:xfrm>
              <a:off x="470567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61" name="tx16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41468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6" name="tx166"/>
            <p:cNvSpPr/>
            <p:nvPr/>
          </p:nvSpPr>
          <p:spPr>
            <a:xfrm>
              <a:off x="565738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7" name="tx167"/>
            <p:cNvSpPr/>
            <p:nvPr/>
          </p:nvSpPr>
          <p:spPr>
            <a:xfrm>
              <a:off x="790007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8" name="tx16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93%. This is lower than in 2019, where coverage was 95%.
12,000 children missed their routine first dose of measles vaccine.
MCV2 is typically administered to children between 18 months and five years old. MCV2 coverage increased to 73%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99991"/>
            </a:xfrm>
            <a:custGeom>
              <a:avLst/>
              <a:pathLst>
                <a:path w="3397293" h="199991">
                  <a:moveTo>
                    <a:pt x="0" y="0"/>
                  </a:moveTo>
                  <a:lnTo>
                    <a:pt x="141553" y="28570"/>
                  </a:lnTo>
                  <a:lnTo>
                    <a:pt x="283107" y="57140"/>
                  </a:lnTo>
                  <a:lnTo>
                    <a:pt x="424661" y="28570"/>
                  </a:lnTo>
                  <a:lnTo>
                    <a:pt x="566215" y="85710"/>
                  </a:lnTo>
                  <a:lnTo>
                    <a:pt x="707769" y="199991"/>
                  </a:lnTo>
                  <a:lnTo>
                    <a:pt x="849323" y="171421"/>
                  </a:lnTo>
                  <a:lnTo>
                    <a:pt x="990877" y="142851"/>
                  </a:lnTo>
                  <a:lnTo>
                    <a:pt x="1132431" y="28570"/>
                  </a:lnTo>
                  <a:lnTo>
                    <a:pt x="1273984" y="114281"/>
                  </a:lnTo>
                  <a:lnTo>
                    <a:pt x="1415538" y="114281"/>
                  </a:lnTo>
                  <a:lnTo>
                    <a:pt x="1557092" y="171421"/>
                  </a:lnTo>
                  <a:lnTo>
                    <a:pt x="1698646" y="199991"/>
                  </a:lnTo>
                  <a:lnTo>
                    <a:pt x="1840200" y="199991"/>
                  </a:lnTo>
                  <a:lnTo>
                    <a:pt x="1981754" y="0"/>
                  </a:lnTo>
                  <a:lnTo>
                    <a:pt x="2123308" y="28570"/>
                  </a:lnTo>
                  <a:lnTo>
                    <a:pt x="2264862" y="114281"/>
                  </a:lnTo>
                  <a:lnTo>
                    <a:pt x="2406416" y="114281"/>
                  </a:lnTo>
                  <a:lnTo>
                    <a:pt x="2547969" y="114281"/>
                  </a:lnTo>
                  <a:lnTo>
                    <a:pt x="2689523" y="57140"/>
                  </a:lnTo>
                  <a:lnTo>
                    <a:pt x="2831077" y="171421"/>
                  </a:lnTo>
                  <a:lnTo>
                    <a:pt x="2972631" y="142851"/>
                  </a:lnTo>
                  <a:lnTo>
                    <a:pt x="3114185" y="85710"/>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99991"/>
            </a:xfrm>
            <a:custGeom>
              <a:avLst/>
              <a:pathLst>
                <a:path w="3397293" h="199991">
                  <a:moveTo>
                    <a:pt x="0" y="0"/>
                  </a:moveTo>
                  <a:lnTo>
                    <a:pt x="141553" y="28570"/>
                  </a:lnTo>
                  <a:lnTo>
                    <a:pt x="283107" y="57140"/>
                  </a:lnTo>
                  <a:lnTo>
                    <a:pt x="424661" y="28570"/>
                  </a:lnTo>
                  <a:lnTo>
                    <a:pt x="566215" y="85710"/>
                  </a:lnTo>
                  <a:lnTo>
                    <a:pt x="707769" y="199991"/>
                  </a:lnTo>
                  <a:lnTo>
                    <a:pt x="849323" y="171421"/>
                  </a:lnTo>
                  <a:lnTo>
                    <a:pt x="990877" y="142851"/>
                  </a:lnTo>
                  <a:lnTo>
                    <a:pt x="1132431" y="28570"/>
                  </a:lnTo>
                  <a:lnTo>
                    <a:pt x="1273984" y="114281"/>
                  </a:lnTo>
                  <a:lnTo>
                    <a:pt x="1415538" y="114281"/>
                  </a:lnTo>
                  <a:lnTo>
                    <a:pt x="1557092" y="171421"/>
                  </a:lnTo>
                  <a:lnTo>
                    <a:pt x="1698646" y="199991"/>
                  </a:lnTo>
                  <a:lnTo>
                    <a:pt x="1840200" y="199991"/>
                  </a:lnTo>
                  <a:lnTo>
                    <a:pt x="1981754" y="0"/>
                  </a:lnTo>
                  <a:lnTo>
                    <a:pt x="2123308" y="28570"/>
                  </a:lnTo>
                  <a:lnTo>
                    <a:pt x="2264862" y="114281"/>
                  </a:lnTo>
                  <a:lnTo>
                    <a:pt x="2406416" y="114281"/>
                  </a:lnTo>
                  <a:lnTo>
                    <a:pt x="2547969" y="114281"/>
                  </a:lnTo>
                  <a:lnTo>
                    <a:pt x="2689523" y="57140"/>
                  </a:lnTo>
                  <a:lnTo>
                    <a:pt x="2831077" y="171421"/>
                  </a:lnTo>
                  <a:lnTo>
                    <a:pt x="2972631" y="142851"/>
                  </a:lnTo>
                  <a:lnTo>
                    <a:pt x="3114185" y="85710"/>
                  </a:lnTo>
                  <a:lnTo>
                    <a:pt x="3255739" y="8571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99991"/>
            </a:xfrm>
            <a:custGeom>
              <a:avLst/>
              <a:pathLst>
                <a:path w="3397293" h="199991">
                  <a:moveTo>
                    <a:pt x="0" y="0"/>
                  </a:moveTo>
                  <a:lnTo>
                    <a:pt x="141553" y="28570"/>
                  </a:lnTo>
                  <a:lnTo>
                    <a:pt x="283107" y="57140"/>
                  </a:lnTo>
                  <a:lnTo>
                    <a:pt x="424661" y="28570"/>
                  </a:lnTo>
                  <a:lnTo>
                    <a:pt x="566215" y="85710"/>
                  </a:lnTo>
                  <a:lnTo>
                    <a:pt x="707769" y="199991"/>
                  </a:lnTo>
                  <a:lnTo>
                    <a:pt x="849323" y="171421"/>
                  </a:lnTo>
                  <a:lnTo>
                    <a:pt x="990877" y="142851"/>
                  </a:lnTo>
                  <a:lnTo>
                    <a:pt x="1132431" y="28570"/>
                  </a:lnTo>
                  <a:lnTo>
                    <a:pt x="1273984" y="114281"/>
                  </a:lnTo>
                  <a:lnTo>
                    <a:pt x="1415538" y="114281"/>
                  </a:lnTo>
                  <a:lnTo>
                    <a:pt x="1557092" y="171421"/>
                  </a:lnTo>
                  <a:lnTo>
                    <a:pt x="1698646" y="199991"/>
                  </a:lnTo>
                  <a:lnTo>
                    <a:pt x="1840200" y="199991"/>
                  </a:lnTo>
                  <a:lnTo>
                    <a:pt x="1981754" y="0"/>
                  </a:lnTo>
                  <a:lnTo>
                    <a:pt x="2123308" y="28570"/>
                  </a:lnTo>
                  <a:lnTo>
                    <a:pt x="2264862" y="114281"/>
                  </a:lnTo>
                  <a:lnTo>
                    <a:pt x="2406416" y="114281"/>
                  </a:lnTo>
                  <a:lnTo>
                    <a:pt x="2547969" y="114281"/>
                  </a:lnTo>
                  <a:lnTo>
                    <a:pt x="2689523" y="57140"/>
                  </a:lnTo>
                  <a:lnTo>
                    <a:pt x="2831077" y="171421"/>
                  </a:lnTo>
                  <a:lnTo>
                    <a:pt x="2972631" y="142851"/>
                  </a:lnTo>
                  <a:lnTo>
                    <a:pt x="3114185" y="85710"/>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09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830005"/>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529" y="471005"/>
              <a:ext cx="23381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Chile,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5622"/>
              <a:ext cx="3397293" cy="617621"/>
            </a:xfrm>
            <a:custGeom>
              <a:avLst/>
              <a:pathLst>
                <a:path w="3397293" h="617621">
                  <a:moveTo>
                    <a:pt x="0" y="0"/>
                  </a:moveTo>
                  <a:lnTo>
                    <a:pt x="141553" y="88231"/>
                  </a:lnTo>
                  <a:lnTo>
                    <a:pt x="283107" y="176463"/>
                  </a:lnTo>
                  <a:lnTo>
                    <a:pt x="424661" y="88231"/>
                  </a:lnTo>
                  <a:lnTo>
                    <a:pt x="566215" y="264694"/>
                  </a:lnTo>
                  <a:lnTo>
                    <a:pt x="707769" y="617621"/>
                  </a:lnTo>
                  <a:lnTo>
                    <a:pt x="849323" y="529389"/>
                  </a:lnTo>
                  <a:lnTo>
                    <a:pt x="990877" y="441158"/>
                  </a:lnTo>
                  <a:lnTo>
                    <a:pt x="1132431" y="88231"/>
                  </a:lnTo>
                  <a:lnTo>
                    <a:pt x="1273984" y="352926"/>
                  </a:lnTo>
                  <a:lnTo>
                    <a:pt x="1415538" y="352926"/>
                  </a:lnTo>
                  <a:lnTo>
                    <a:pt x="1557092" y="529389"/>
                  </a:lnTo>
                  <a:lnTo>
                    <a:pt x="1698646" y="617621"/>
                  </a:lnTo>
                  <a:lnTo>
                    <a:pt x="1840200" y="617621"/>
                  </a:lnTo>
                  <a:lnTo>
                    <a:pt x="1981754" y="0"/>
                  </a:lnTo>
                  <a:lnTo>
                    <a:pt x="2123308" y="88231"/>
                  </a:lnTo>
                  <a:lnTo>
                    <a:pt x="2264862" y="352926"/>
                  </a:lnTo>
                  <a:lnTo>
                    <a:pt x="2406416" y="352926"/>
                  </a:lnTo>
                  <a:lnTo>
                    <a:pt x="2547969" y="352926"/>
                  </a:lnTo>
                  <a:lnTo>
                    <a:pt x="2689523" y="176463"/>
                  </a:lnTo>
                  <a:lnTo>
                    <a:pt x="2831077" y="529389"/>
                  </a:lnTo>
                  <a:lnTo>
                    <a:pt x="2972631" y="441158"/>
                  </a:lnTo>
                  <a:lnTo>
                    <a:pt x="3114185" y="264694"/>
                  </a:lnTo>
                  <a:lnTo>
                    <a:pt x="3255739" y="264694"/>
                  </a:lnTo>
                  <a:lnTo>
                    <a:pt x="3397293" y="35292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5622"/>
              <a:ext cx="3397293" cy="617621"/>
            </a:xfrm>
            <a:custGeom>
              <a:avLst/>
              <a:pathLst>
                <a:path w="3397293" h="617621">
                  <a:moveTo>
                    <a:pt x="0" y="0"/>
                  </a:moveTo>
                  <a:lnTo>
                    <a:pt x="141553" y="88231"/>
                  </a:lnTo>
                  <a:lnTo>
                    <a:pt x="283107" y="176463"/>
                  </a:lnTo>
                  <a:lnTo>
                    <a:pt x="424661" y="88231"/>
                  </a:lnTo>
                  <a:lnTo>
                    <a:pt x="566215" y="264694"/>
                  </a:lnTo>
                  <a:lnTo>
                    <a:pt x="707769" y="617621"/>
                  </a:lnTo>
                  <a:lnTo>
                    <a:pt x="849323" y="529389"/>
                  </a:lnTo>
                  <a:lnTo>
                    <a:pt x="990877" y="441158"/>
                  </a:lnTo>
                  <a:lnTo>
                    <a:pt x="1132431" y="88231"/>
                  </a:lnTo>
                  <a:lnTo>
                    <a:pt x="1273984" y="352926"/>
                  </a:lnTo>
                  <a:lnTo>
                    <a:pt x="1415538" y="352926"/>
                  </a:lnTo>
                  <a:lnTo>
                    <a:pt x="1557092" y="529389"/>
                  </a:lnTo>
                  <a:lnTo>
                    <a:pt x="1698646" y="617621"/>
                  </a:lnTo>
                  <a:lnTo>
                    <a:pt x="1840200" y="617621"/>
                  </a:lnTo>
                  <a:lnTo>
                    <a:pt x="1981754" y="0"/>
                  </a:lnTo>
                  <a:lnTo>
                    <a:pt x="2123308" y="88231"/>
                  </a:lnTo>
                  <a:lnTo>
                    <a:pt x="2264862" y="352926"/>
                  </a:lnTo>
                  <a:lnTo>
                    <a:pt x="2406416" y="352926"/>
                  </a:lnTo>
                  <a:lnTo>
                    <a:pt x="2547969" y="352926"/>
                  </a:lnTo>
                  <a:lnTo>
                    <a:pt x="2689523" y="176463"/>
                  </a:lnTo>
                  <a:lnTo>
                    <a:pt x="2831077" y="529389"/>
                  </a:lnTo>
                  <a:lnTo>
                    <a:pt x="2972631" y="441158"/>
                  </a:lnTo>
                  <a:lnTo>
                    <a:pt x="3114185" y="264694"/>
                  </a:lnTo>
                  <a:lnTo>
                    <a:pt x="3255739" y="264694"/>
                  </a:lnTo>
                  <a:lnTo>
                    <a:pt x="3397293" y="35292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376413"/>
            </a:xfrm>
            <a:custGeom>
              <a:avLst/>
              <a:pathLst>
                <a:path w="0" h="1376413">
                  <a:moveTo>
                    <a:pt x="0" y="13764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5622"/>
              <a:ext cx="3397293" cy="617621"/>
            </a:xfrm>
            <a:custGeom>
              <a:avLst/>
              <a:pathLst>
                <a:path w="3397293" h="617621">
                  <a:moveTo>
                    <a:pt x="0" y="0"/>
                  </a:moveTo>
                  <a:lnTo>
                    <a:pt x="141553" y="88231"/>
                  </a:lnTo>
                  <a:lnTo>
                    <a:pt x="283107" y="176463"/>
                  </a:lnTo>
                  <a:lnTo>
                    <a:pt x="424661" y="88231"/>
                  </a:lnTo>
                  <a:lnTo>
                    <a:pt x="566215" y="264694"/>
                  </a:lnTo>
                  <a:lnTo>
                    <a:pt x="707769" y="617621"/>
                  </a:lnTo>
                  <a:lnTo>
                    <a:pt x="849323" y="529389"/>
                  </a:lnTo>
                  <a:lnTo>
                    <a:pt x="990877" y="441158"/>
                  </a:lnTo>
                  <a:lnTo>
                    <a:pt x="1132431" y="88231"/>
                  </a:lnTo>
                  <a:lnTo>
                    <a:pt x="1273984" y="352926"/>
                  </a:lnTo>
                  <a:lnTo>
                    <a:pt x="1415538" y="352926"/>
                  </a:lnTo>
                  <a:lnTo>
                    <a:pt x="1557092" y="529389"/>
                  </a:lnTo>
                  <a:lnTo>
                    <a:pt x="1698646" y="617621"/>
                  </a:lnTo>
                  <a:lnTo>
                    <a:pt x="1840200" y="617621"/>
                  </a:lnTo>
                  <a:lnTo>
                    <a:pt x="1981754" y="0"/>
                  </a:lnTo>
                  <a:lnTo>
                    <a:pt x="2123308" y="88231"/>
                  </a:lnTo>
                  <a:lnTo>
                    <a:pt x="2264862" y="352926"/>
                  </a:lnTo>
                  <a:lnTo>
                    <a:pt x="2406416" y="352926"/>
                  </a:lnTo>
                  <a:lnTo>
                    <a:pt x="2547969" y="352926"/>
                  </a:lnTo>
                  <a:lnTo>
                    <a:pt x="2689523" y="176463"/>
                  </a:lnTo>
                  <a:lnTo>
                    <a:pt x="2831077" y="529389"/>
                  </a:lnTo>
                  <a:lnTo>
                    <a:pt x="2972631" y="441158"/>
                  </a:lnTo>
                  <a:lnTo>
                    <a:pt x="3114185" y="264694"/>
                  </a:lnTo>
                  <a:lnTo>
                    <a:pt x="3255739" y="264694"/>
                  </a:lnTo>
                  <a:lnTo>
                    <a:pt x="3397293" y="352926"/>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238" y="15324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050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30827"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07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07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846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4712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74790" y="4830005"/>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7" name="tx117"/>
            <p:cNvSpPr/>
            <p:nvPr/>
          </p:nvSpPr>
          <p:spPr>
            <a:xfrm>
              <a:off x="705177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1422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791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030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270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09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748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411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650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889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128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368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369414" cy="149993"/>
            </a:xfrm>
            <a:prstGeom prst="rect">
              <a:avLst/>
            </a:prstGeom>
            <a:solidFill>
              <a:srgbClr val="E2231A">
                <a:alpha val="80000"/>
              </a:srgbClr>
            </a:solidFill>
          </p:spPr>
          <p:txBody>
            <a:bodyPr/>
            <a:lstStyle/>
            <a:p/>
          </p:txBody>
        </p:sp>
        <p:sp>
          <p:nvSpPr>
            <p:cNvPr id="135" name="rc135"/>
            <p:cNvSpPr/>
            <p:nvPr/>
          </p:nvSpPr>
          <p:spPr>
            <a:xfrm>
              <a:off x="1317178" y="5637654"/>
              <a:ext cx="6421227" cy="149993"/>
            </a:xfrm>
            <a:prstGeom prst="rect">
              <a:avLst/>
            </a:prstGeom>
            <a:solidFill>
              <a:srgbClr val="E2231A">
                <a:alpha val="80000"/>
              </a:srgbClr>
            </a:solidFill>
          </p:spPr>
          <p:txBody>
            <a:bodyPr/>
            <a:lstStyle/>
            <a:p/>
          </p:txBody>
        </p:sp>
        <p:sp>
          <p:nvSpPr>
            <p:cNvPr id="136" name="rc136"/>
            <p:cNvSpPr/>
            <p:nvPr/>
          </p:nvSpPr>
          <p:spPr>
            <a:xfrm>
              <a:off x="1317178" y="5450161"/>
              <a:ext cx="732156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49151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2" name="tx142"/>
            <p:cNvSpPr/>
            <p:nvPr/>
          </p:nvSpPr>
          <p:spPr>
            <a:xfrm>
              <a:off x="401544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53937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4" name="tx144"/>
            <p:cNvSpPr/>
            <p:nvPr/>
          </p:nvSpPr>
          <p:spPr>
            <a:xfrm>
              <a:off x="698560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85095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Chile (93%) was 9 percentage points higher than the global average (84%) and 7 percentage points higher than the average across all LACR countries (86%).
National MCV1 coverage was 2 percentage points lower than in 2019 (95%).
This equates to 12,000 unvaccinated children in 2024 compared to 10,000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Chile ranked number 19 out of 32 countries for lowest MCV1 coverage (based on tied ranks).
Chile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6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4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2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9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7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18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6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33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17730"/>
              <a:ext cx="249522" cy="1684966"/>
            </a:xfrm>
            <a:prstGeom prst="rect">
              <a:avLst/>
            </a:prstGeom>
            <a:solidFill>
              <a:srgbClr val="80BD41">
                <a:alpha val="100000"/>
              </a:srgbClr>
            </a:solidFill>
          </p:spPr>
          <p:txBody>
            <a:bodyPr/>
            <a:lstStyle/>
            <a:p/>
          </p:txBody>
        </p:sp>
        <p:sp>
          <p:nvSpPr>
            <p:cNvPr id="26" name="rc26"/>
            <p:cNvSpPr/>
            <p:nvPr/>
          </p:nvSpPr>
          <p:spPr>
            <a:xfrm>
              <a:off x="1296273" y="2365607"/>
              <a:ext cx="249522" cy="52123"/>
            </a:xfrm>
            <a:prstGeom prst="rect">
              <a:avLst/>
            </a:prstGeom>
            <a:solidFill>
              <a:srgbClr val="E2231A">
                <a:alpha val="100000"/>
              </a:srgbClr>
            </a:solidFill>
          </p:spPr>
          <p:txBody>
            <a:bodyPr/>
            <a:lstStyle/>
            <a:p/>
          </p:txBody>
        </p:sp>
        <p:sp>
          <p:nvSpPr>
            <p:cNvPr id="27" name="rc27"/>
            <p:cNvSpPr/>
            <p:nvPr/>
          </p:nvSpPr>
          <p:spPr>
            <a:xfrm>
              <a:off x="1573521" y="2457047"/>
              <a:ext cx="249522" cy="1645649"/>
            </a:xfrm>
            <a:prstGeom prst="rect">
              <a:avLst/>
            </a:prstGeom>
            <a:solidFill>
              <a:srgbClr val="80BD41">
                <a:alpha val="100000"/>
              </a:srgbClr>
            </a:solidFill>
          </p:spPr>
          <p:txBody>
            <a:bodyPr/>
            <a:lstStyle/>
            <a:p/>
          </p:txBody>
        </p:sp>
        <p:sp>
          <p:nvSpPr>
            <p:cNvPr id="28" name="rc28"/>
            <p:cNvSpPr/>
            <p:nvPr/>
          </p:nvSpPr>
          <p:spPr>
            <a:xfrm>
              <a:off x="1573521" y="2388450"/>
              <a:ext cx="249522" cy="68597"/>
            </a:xfrm>
            <a:prstGeom prst="rect">
              <a:avLst/>
            </a:prstGeom>
            <a:solidFill>
              <a:srgbClr val="E2231A">
                <a:alpha val="100000"/>
              </a:srgbClr>
            </a:solidFill>
          </p:spPr>
          <p:txBody>
            <a:bodyPr/>
            <a:lstStyle/>
            <a:p/>
          </p:txBody>
        </p:sp>
        <p:sp>
          <p:nvSpPr>
            <p:cNvPr id="29" name="rc29"/>
            <p:cNvSpPr/>
            <p:nvPr/>
          </p:nvSpPr>
          <p:spPr>
            <a:xfrm>
              <a:off x="1850769" y="2524537"/>
              <a:ext cx="249522" cy="1578159"/>
            </a:xfrm>
            <a:prstGeom prst="rect">
              <a:avLst/>
            </a:prstGeom>
            <a:solidFill>
              <a:srgbClr val="80BD41">
                <a:alpha val="100000"/>
              </a:srgbClr>
            </a:solidFill>
          </p:spPr>
          <p:txBody>
            <a:bodyPr/>
            <a:lstStyle/>
            <a:p/>
          </p:txBody>
        </p:sp>
        <p:sp>
          <p:nvSpPr>
            <p:cNvPr id="30" name="rc30"/>
            <p:cNvSpPr/>
            <p:nvPr/>
          </p:nvSpPr>
          <p:spPr>
            <a:xfrm>
              <a:off x="1850769" y="2441473"/>
              <a:ext cx="249522" cy="83064"/>
            </a:xfrm>
            <a:prstGeom prst="rect">
              <a:avLst/>
            </a:prstGeom>
            <a:solidFill>
              <a:srgbClr val="E2231A">
                <a:alpha val="100000"/>
              </a:srgbClr>
            </a:solidFill>
          </p:spPr>
          <p:txBody>
            <a:bodyPr/>
            <a:lstStyle/>
            <a:p/>
          </p:txBody>
        </p:sp>
        <p:sp>
          <p:nvSpPr>
            <p:cNvPr id="31" name="rc31"/>
            <p:cNvSpPr/>
            <p:nvPr/>
          </p:nvSpPr>
          <p:spPr>
            <a:xfrm>
              <a:off x="2128016" y="2539350"/>
              <a:ext cx="249522" cy="1563346"/>
            </a:xfrm>
            <a:prstGeom prst="rect">
              <a:avLst/>
            </a:prstGeom>
            <a:solidFill>
              <a:srgbClr val="80BD41">
                <a:alpha val="100000"/>
              </a:srgbClr>
            </a:solidFill>
          </p:spPr>
          <p:txBody>
            <a:bodyPr/>
            <a:lstStyle/>
            <a:p/>
          </p:txBody>
        </p:sp>
        <p:sp>
          <p:nvSpPr>
            <p:cNvPr id="32" name="rc32"/>
            <p:cNvSpPr/>
            <p:nvPr/>
          </p:nvSpPr>
          <p:spPr>
            <a:xfrm>
              <a:off x="2128016" y="2474214"/>
              <a:ext cx="249522" cy="65136"/>
            </a:xfrm>
            <a:prstGeom prst="rect">
              <a:avLst/>
            </a:prstGeom>
            <a:solidFill>
              <a:srgbClr val="E2231A">
                <a:alpha val="100000"/>
              </a:srgbClr>
            </a:solidFill>
          </p:spPr>
          <p:txBody>
            <a:bodyPr/>
            <a:lstStyle/>
            <a:p/>
          </p:txBody>
        </p:sp>
        <p:sp>
          <p:nvSpPr>
            <p:cNvPr id="33" name="rc33"/>
            <p:cNvSpPr/>
            <p:nvPr/>
          </p:nvSpPr>
          <p:spPr>
            <a:xfrm>
              <a:off x="2405264" y="2595350"/>
              <a:ext cx="249522" cy="1507346"/>
            </a:xfrm>
            <a:prstGeom prst="rect">
              <a:avLst/>
            </a:prstGeom>
            <a:solidFill>
              <a:srgbClr val="80BD41">
                <a:alpha val="100000"/>
              </a:srgbClr>
            </a:solidFill>
          </p:spPr>
          <p:txBody>
            <a:bodyPr/>
            <a:lstStyle/>
            <a:p/>
          </p:txBody>
        </p:sp>
        <p:sp>
          <p:nvSpPr>
            <p:cNvPr id="34" name="rc34"/>
            <p:cNvSpPr/>
            <p:nvPr/>
          </p:nvSpPr>
          <p:spPr>
            <a:xfrm>
              <a:off x="2405264" y="2499133"/>
              <a:ext cx="249522" cy="96216"/>
            </a:xfrm>
            <a:prstGeom prst="rect">
              <a:avLst/>
            </a:prstGeom>
            <a:solidFill>
              <a:srgbClr val="E2231A">
                <a:alpha val="100000"/>
              </a:srgbClr>
            </a:solidFill>
          </p:spPr>
          <p:txBody>
            <a:bodyPr/>
            <a:lstStyle/>
            <a:p/>
          </p:txBody>
        </p:sp>
        <p:sp>
          <p:nvSpPr>
            <p:cNvPr id="35" name="rc35"/>
            <p:cNvSpPr/>
            <p:nvPr/>
          </p:nvSpPr>
          <p:spPr>
            <a:xfrm>
              <a:off x="2682512" y="2663809"/>
              <a:ext cx="249522" cy="1438887"/>
            </a:xfrm>
            <a:prstGeom prst="rect">
              <a:avLst/>
            </a:prstGeom>
            <a:solidFill>
              <a:srgbClr val="80BD41">
                <a:alpha val="100000"/>
              </a:srgbClr>
            </a:solidFill>
          </p:spPr>
          <p:txBody>
            <a:bodyPr/>
            <a:lstStyle/>
            <a:p/>
          </p:txBody>
        </p:sp>
        <p:sp>
          <p:nvSpPr>
            <p:cNvPr id="36" name="rc36"/>
            <p:cNvSpPr/>
            <p:nvPr/>
          </p:nvSpPr>
          <p:spPr>
            <a:xfrm>
              <a:off x="2682512" y="2503910"/>
              <a:ext cx="249522" cy="159899"/>
            </a:xfrm>
            <a:prstGeom prst="rect">
              <a:avLst/>
            </a:prstGeom>
            <a:solidFill>
              <a:srgbClr val="E2231A">
                <a:alpha val="100000"/>
              </a:srgbClr>
            </a:solidFill>
          </p:spPr>
          <p:txBody>
            <a:bodyPr/>
            <a:lstStyle/>
            <a:p/>
          </p:txBody>
        </p:sp>
        <p:sp>
          <p:nvSpPr>
            <p:cNvPr id="37" name="rc37"/>
            <p:cNvSpPr/>
            <p:nvPr/>
          </p:nvSpPr>
          <p:spPr>
            <a:xfrm>
              <a:off x="2959759" y="2657579"/>
              <a:ext cx="249522" cy="1445117"/>
            </a:xfrm>
            <a:prstGeom prst="rect">
              <a:avLst/>
            </a:prstGeom>
            <a:solidFill>
              <a:srgbClr val="80BD41">
                <a:alpha val="100000"/>
              </a:srgbClr>
            </a:solidFill>
          </p:spPr>
          <p:txBody>
            <a:bodyPr/>
            <a:lstStyle/>
            <a:p/>
          </p:txBody>
        </p:sp>
        <p:sp>
          <p:nvSpPr>
            <p:cNvPr id="38" name="rc38"/>
            <p:cNvSpPr/>
            <p:nvPr/>
          </p:nvSpPr>
          <p:spPr>
            <a:xfrm>
              <a:off x="2959759" y="2514639"/>
              <a:ext cx="249522" cy="142940"/>
            </a:xfrm>
            <a:prstGeom prst="rect">
              <a:avLst/>
            </a:prstGeom>
            <a:solidFill>
              <a:srgbClr val="E2231A">
                <a:alpha val="100000"/>
              </a:srgbClr>
            </a:solidFill>
          </p:spPr>
          <p:txBody>
            <a:bodyPr/>
            <a:lstStyle/>
            <a:p/>
          </p:txBody>
        </p:sp>
        <p:sp>
          <p:nvSpPr>
            <p:cNvPr id="39" name="rc39"/>
            <p:cNvSpPr/>
            <p:nvPr/>
          </p:nvSpPr>
          <p:spPr>
            <a:xfrm>
              <a:off x="3237007" y="2606218"/>
              <a:ext cx="249522" cy="1496479"/>
            </a:xfrm>
            <a:prstGeom prst="rect">
              <a:avLst/>
            </a:prstGeom>
            <a:solidFill>
              <a:srgbClr val="80BD41">
                <a:alpha val="100000"/>
              </a:srgbClr>
            </a:solidFill>
          </p:spPr>
          <p:txBody>
            <a:bodyPr/>
            <a:lstStyle/>
            <a:p/>
          </p:txBody>
        </p:sp>
        <p:sp>
          <p:nvSpPr>
            <p:cNvPr id="40" name="rc40"/>
            <p:cNvSpPr/>
            <p:nvPr/>
          </p:nvSpPr>
          <p:spPr>
            <a:xfrm>
              <a:off x="3237007" y="2476083"/>
              <a:ext cx="249522" cy="130134"/>
            </a:xfrm>
            <a:prstGeom prst="rect">
              <a:avLst/>
            </a:prstGeom>
            <a:solidFill>
              <a:srgbClr val="E2231A">
                <a:alpha val="100000"/>
              </a:srgbClr>
            </a:solidFill>
          </p:spPr>
          <p:txBody>
            <a:bodyPr/>
            <a:lstStyle/>
            <a:p/>
          </p:txBody>
        </p:sp>
        <p:sp>
          <p:nvSpPr>
            <p:cNvPr id="41" name="rc41"/>
            <p:cNvSpPr/>
            <p:nvPr/>
          </p:nvSpPr>
          <p:spPr>
            <a:xfrm>
              <a:off x="3514255" y="2507717"/>
              <a:ext cx="249522" cy="1594980"/>
            </a:xfrm>
            <a:prstGeom prst="rect">
              <a:avLst/>
            </a:prstGeom>
            <a:solidFill>
              <a:srgbClr val="80BD41">
                <a:alpha val="100000"/>
              </a:srgbClr>
            </a:solidFill>
          </p:spPr>
          <p:txBody>
            <a:bodyPr/>
            <a:lstStyle/>
            <a:p/>
          </p:txBody>
        </p:sp>
        <p:sp>
          <p:nvSpPr>
            <p:cNvPr id="42" name="rc42"/>
            <p:cNvSpPr/>
            <p:nvPr/>
          </p:nvSpPr>
          <p:spPr>
            <a:xfrm>
              <a:off x="3514255" y="2441265"/>
              <a:ext cx="249522" cy="66451"/>
            </a:xfrm>
            <a:prstGeom prst="rect">
              <a:avLst/>
            </a:prstGeom>
            <a:solidFill>
              <a:srgbClr val="E2231A">
                <a:alpha val="100000"/>
              </a:srgbClr>
            </a:solidFill>
          </p:spPr>
          <p:txBody>
            <a:bodyPr/>
            <a:lstStyle/>
            <a:p/>
          </p:txBody>
        </p:sp>
        <p:sp>
          <p:nvSpPr>
            <p:cNvPr id="43" name="rc43"/>
            <p:cNvSpPr/>
            <p:nvPr/>
          </p:nvSpPr>
          <p:spPr>
            <a:xfrm>
              <a:off x="3791502" y="2541012"/>
              <a:ext cx="249522" cy="1561685"/>
            </a:xfrm>
            <a:prstGeom prst="rect">
              <a:avLst/>
            </a:prstGeom>
            <a:solidFill>
              <a:srgbClr val="80BD41">
                <a:alpha val="100000"/>
              </a:srgbClr>
            </a:solidFill>
          </p:spPr>
          <p:txBody>
            <a:bodyPr/>
            <a:lstStyle/>
            <a:p/>
          </p:txBody>
        </p:sp>
        <p:sp>
          <p:nvSpPr>
            <p:cNvPr id="44" name="rc44"/>
            <p:cNvSpPr/>
            <p:nvPr/>
          </p:nvSpPr>
          <p:spPr>
            <a:xfrm>
              <a:off x="3791502" y="2423475"/>
              <a:ext cx="249522" cy="117536"/>
            </a:xfrm>
            <a:prstGeom prst="rect">
              <a:avLst/>
            </a:prstGeom>
            <a:solidFill>
              <a:srgbClr val="E2231A">
                <a:alpha val="100000"/>
              </a:srgbClr>
            </a:solidFill>
          </p:spPr>
          <p:txBody>
            <a:bodyPr/>
            <a:lstStyle/>
            <a:p/>
          </p:txBody>
        </p:sp>
        <p:sp>
          <p:nvSpPr>
            <p:cNvPr id="45" name="rc45"/>
            <p:cNvSpPr/>
            <p:nvPr/>
          </p:nvSpPr>
          <p:spPr>
            <a:xfrm>
              <a:off x="4068750" y="2539489"/>
              <a:ext cx="249522" cy="1563207"/>
            </a:xfrm>
            <a:prstGeom prst="rect">
              <a:avLst/>
            </a:prstGeom>
            <a:solidFill>
              <a:srgbClr val="80BD41">
                <a:alpha val="100000"/>
              </a:srgbClr>
            </a:solidFill>
          </p:spPr>
          <p:txBody>
            <a:bodyPr/>
            <a:lstStyle/>
            <a:p/>
          </p:txBody>
        </p:sp>
        <p:sp>
          <p:nvSpPr>
            <p:cNvPr id="46" name="rc46"/>
            <p:cNvSpPr/>
            <p:nvPr/>
          </p:nvSpPr>
          <p:spPr>
            <a:xfrm>
              <a:off x="4068750" y="2421814"/>
              <a:ext cx="249522" cy="117674"/>
            </a:xfrm>
            <a:prstGeom prst="rect">
              <a:avLst/>
            </a:prstGeom>
            <a:solidFill>
              <a:srgbClr val="E2231A">
                <a:alpha val="100000"/>
              </a:srgbClr>
            </a:solidFill>
          </p:spPr>
          <p:txBody>
            <a:bodyPr/>
            <a:lstStyle/>
            <a:p/>
          </p:txBody>
        </p:sp>
        <p:sp>
          <p:nvSpPr>
            <p:cNvPr id="47" name="rc47"/>
            <p:cNvSpPr/>
            <p:nvPr/>
          </p:nvSpPr>
          <p:spPr>
            <a:xfrm>
              <a:off x="4345998" y="2580883"/>
              <a:ext cx="249522" cy="1521813"/>
            </a:xfrm>
            <a:prstGeom prst="rect">
              <a:avLst/>
            </a:prstGeom>
            <a:solidFill>
              <a:srgbClr val="80BD41">
                <a:alpha val="100000"/>
              </a:srgbClr>
            </a:solidFill>
          </p:spPr>
          <p:txBody>
            <a:bodyPr/>
            <a:lstStyle/>
            <a:p/>
          </p:txBody>
        </p:sp>
        <p:sp>
          <p:nvSpPr>
            <p:cNvPr id="48" name="rc48"/>
            <p:cNvSpPr/>
            <p:nvPr/>
          </p:nvSpPr>
          <p:spPr>
            <a:xfrm>
              <a:off x="4345998" y="2430397"/>
              <a:ext cx="249522" cy="150485"/>
            </a:xfrm>
            <a:prstGeom prst="rect">
              <a:avLst/>
            </a:prstGeom>
            <a:solidFill>
              <a:srgbClr val="E2231A">
                <a:alpha val="100000"/>
              </a:srgbClr>
            </a:solidFill>
          </p:spPr>
          <p:txBody>
            <a:bodyPr/>
            <a:lstStyle/>
            <a:p/>
          </p:txBody>
        </p:sp>
        <p:sp>
          <p:nvSpPr>
            <p:cNvPr id="49" name="rc49"/>
            <p:cNvSpPr/>
            <p:nvPr/>
          </p:nvSpPr>
          <p:spPr>
            <a:xfrm>
              <a:off x="4623245" y="2608986"/>
              <a:ext cx="249522" cy="1493710"/>
            </a:xfrm>
            <a:prstGeom prst="rect">
              <a:avLst/>
            </a:prstGeom>
            <a:solidFill>
              <a:srgbClr val="80BD41">
                <a:alpha val="100000"/>
              </a:srgbClr>
            </a:solidFill>
          </p:spPr>
          <p:txBody>
            <a:bodyPr/>
            <a:lstStyle/>
            <a:p/>
          </p:txBody>
        </p:sp>
        <p:sp>
          <p:nvSpPr>
            <p:cNvPr id="50" name="rc50"/>
            <p:cNvSpPr/>
            <p:nvPr/>
          </p:nvSpPr>
          <p:spPr>
            <a:xfrm>
              <a:off x="4623245" y="2442995"/>
              <a:ext cx="249522" cy="165990"/>
            </a:xfrm>
            <a:prstGeom prst="rect">
              <a:avLst/>
            </a:prstGeom>
            <a:solidFill>
              <a:srgbClr val="E2231A">
                <a:alpha val="100000"/>
              </a:srgbClr>
            </a:solidFill>
          </p:spPr>
          <p:txBody>
            <a:bodyPr/>
            <a:lstStyle/>
            <a:p/>
          </p:txBody>
        </p:sp>
        <p:sp>
          <p:nvSpPr>
            <p:cNvPr id="51" name="rc51"/>
            <p:cNvSpPr/>
            <p:nvPr/>
          </p:nvSpPr>
          <p:spPr>
            <a:xfrm>
              <a:off x="4900493" y="2611409"/>
              <a:ext cx="249522" cy="1491287"/>
            </a:xfrm>
            <a:prstGeom prst="rect">
              <a:avLst/>
            </a:prstGeom>
            <a:solidFill>
              <a:srgbClr val="80BD41">
                <a:alpha val="100000"/>
              </a:srgbClr>
            </a:solidFill>
          </p:spPr>
          <p:txBody>
            <a:bodyPr/>
            <a:lstStyle/>
            <a:p/>
          </p:txBody>
        </p:sp>
        <p:sp>
          <p:nvSpPr>
            <p:cNvPr id="52" name="rc52"/>
            <p:cNvSpPr/>
            <p:nvPr/>
          </p:nvSpPr>
          <p:spPr>
            <a:xfrm>
              <a:off x="4900493" y="2445695"/>
              <a:ext cx="249522" cy="165714"/>
            </a:xfrm>
            <a:prstGeom prst="rect">
              <a:avLst/>
            </a:prstGeom>
            <a:solidFill>
              <a:srgbClr val="E2231A">
                <a:alpha val="100000"/>
              </a:srgbClr>
            </a:solidFill>
          </p:spPr>
          <p:txBody>
            <a:bodyPr/>
            <a:lstStyle/>
            <a:p/>
          </p:txBody>
        </p:sp>
        <p:sp>
          <p:nvSpPr>
            <p:cNvPr id="53" name="rc53"/>
            <p:cNvSpPr/>
            <p:nvPr/>
          </p:nvSpPr>
          <p:spPr>
            <a:xfrm>
              <a:off x="5177741" y="2496780"/>
              <a:ext cx="249522" cy="1605916"/>
            </a:xfrm>
            <a:prstGeom prst="rect">
              <a:avLst/>
            </a:prstGeom>
            <a:solidFill>
              <a:srgbClr val="80BD41">
                <a:alpha val="100000"/>
              </a:srgbClr>
            </a:solidFill>
          </p:spPr>
          <p:txBody>
            <a:bodyPr/>
            <a:lstStyle/>
            <a:p/>
          </p:txBody>
        </p:sp>
        <p:sp>
          <p:nvSpPr>
            <p:cNvPr id="54" name="rc54"/>
            <p:cNvSpPr/>
            <p:nvPr/>
          </p:nvSpPr>
          <p:spPr>
            <a:xfrm>
              <a:off x="5177741" y="2447079"/>
              <a:ext cx="249522" cy="49700"/>
            </a:xfrm>
            <a:prstGeom prst="rect">
              <a:avLst/>
            </a:prstGeom>
            <a:solidFill>
              <a:srgbClr val="E2231A">
                <a:alpha val="100000"/>
              </a:srgbClr>
            </a:solidFill>
          </p:spPr>
          <p:txBody>
            <a:bodyPr/>
            <a:lstStyle/>
            <a:p/>
          </p:txBody>
        </p:sp>
        <p:sp>
          <p:nvSpPr>
            <p:cNvPr id="55" name="rc55"/>
            <p:cNvSpPr/>
            <p:nvPr/>
          </p:nvSpPr>
          <p:spPr>
            <a:xfrm>
              <a:off x="5454988" y="2535682"/>
              <a:ext cx="249522" cy="1567015"/>
            </a:xfrm>
            <a:prstGeom prst="rect">
              <a:avLst/>
            </a:prstGeom>
            <a:solidFill>
              <a:srgbClr val="80BD41">
                <a:alpha val="100000"/>
              </a:srgbClr>
            </a:solidFill>
          </p:spPr>
          <p:txBody>
            <a:bodyPr/>
            <a:lstStyle/>
            <a:p/>
          </p:txBody>
        </p:sp>
        <p:sp>
          <p:nvSpPr>
            <p:cNvPr id="56" name="rc56"/>
            <p:cNvSpPr/>
            <p:nvPr/>
          </p:nvSpPr>
          <p:spPr>
            <a:xfrm>
              <a:off x="5454988" y="2470407"/>
              <a:ext cx="249522" cy="65274"/>
            </a:xfrm>
            <a:prstGeom prst="rect">
              <a:avLst/>
            </a:prstGeom>
            <a:solidFill>
              <a:srgbClr val="E2231A">
                <a:alpha val="100000"/>
              </a:srgbClr>
            </a:solidFill>
          </p:spPr>
          <p:txBody>
            <a:bodyPr/>
            <a:lstStyle/>
            <a:p/>
          </p:txBody>
        </p:sp>
        <p:sp>
          <p:nvSpPr>
            <p:cNvPr id="57" name="rc57"/>
            <p:cNvSpPr/>
            <p:nvPr/>
          </p:nvSpPr>
          <p:spPr>
            <a:xfrm>
              <a:off x="5732236" y="2619992"/>
              <a:ext cx="249522" cy="1482704"/>
            </a:xfrm>
            <a:prstGeom prst="rect">
              <a:avLst/>
            </a:prstGeom>
            <a:solidFill>
              <a:srgbClr val="80BD41">
                <a:alpha val="100000"/>
              </a:srgbClr>
            </a:solidFill>
          </p:spPr>
          <p:txBody>
            <a:bodyPr/>
            <a:lstStyle/>
            <a:p/>
          </p:txBody>
        </p:sp>
        <p:sp>
          <p:nvSpPr>
            <p:cNvPr id="58" name="rc58"/>
            <p:cNvSpPr/>
            <p:nvPr/>
          </p:nvSpPr>
          <p:spPr>
            <a:xfrm>
              <a:off x="5732236" y="2508409"/>
              <a:ext cx="249522" cy="111583"/>
            </a:xfrm>
            <a:prstGeom prst="rect">
              <a:avLst/>
            </a:prstGeom>
            <a:solidFill>
              <a:srgbClr val="E2231A">
                <a:alpha val="100000"/>
              </a:srgbClr>
            </a:solidFill>
          </p:spPr>
          <p:txBody>
            <a:bodyPr/>
            <a:lstStyle/>
            <a:p/>
          </p:txBody>
        </p:sp>
        <p:sp>
          <p:nvSpPr>
            <p:cNvPr id="59" name="rc59"/>
            <p:cNvSpPr/>
            <p:nvPr/>
          </p:nvSpPr>
          <p:spPr>
            <a:xfrm>
              <a:off x="6009484" y="2705480"/>
              <a:ext cx="249522" cy="1397216"/>
            </a:xfrm>
            <a:prstGeom prst="rect">
              <a:avLst/>
            </a:prstGeom>
            <a:solidFill>
              <a:srgbClr val="80BD41">
                <a:alpha val="100000"/>
              </a:srgbClr>
            </a:solidFill>
          </p:spPr>
          <p:txBody>
            <a:bodyPr/>
            <a:lstStyle/>
            <a:p/>
          </p:txBody>
        </p:sp>
        <p:sp>
          <p:nvSpPr>
            <p:cNvPr id="60" name="rc60"/>
            <p:cNvSpPr/>
            <p:nvPr/>
          </p:nvSpPr>
          <p:spPr>
            <a:xfrm>
              <a:off x="6009484" y="2600334"/>
              <a:ext cx="249522" cy="105146"/>
            </a:xfrm>
            <a:prstGeom prst="rect">
              <a:avLst/>
            </a:prstGeom>
            <a:solidFill>
              <a:srgbClr val="E2231A">
                <a:alpha val="100000"/>
              </a:srgbClr>
            </a:solidFill>
          </p:spPr>
          <p:txBody>
            <a:bodyPr/>
            <a:lstStyle/>
            <a:p/>
          </p:txBody>
        </p:sp>
        <p:sp>
          <p:nvSpPr>
            <p:cNvPr id="61" name="rc61"/>
            <p:cNvSpPr/>
            <p:nvPr/>
          </p:nvSpPr>
          <p:spPr>
            <a:xfrm>
              <a:off x="6286731" y="2687552"/>
              <a:ext cx="249522" cy="1415145"/>
            </a:xfrm>
            <a:prstGeom prst="rect">
              <a:avLst/>
            </a:prstGeom>
            <a:solidFill>
              <a:srgbClr val="80BD41">
                <a:alpha val="100000"/>
              </a:srgbClr>
            </a:solidFill>
          </p:spPr>
          <p:txBody>
            <a:bodyPr/>
            <a:lstStyle/>
            <a:p/>
          </p:txBody>
        </p:sp>
        <p:sp>
          <p:nvSpPr>
            <p:cNvPr id="62" name="rc62"/>
            <p:cNvSpPr/>
            <p:nvPr/>
          </p:nvSpPr>
          <p:spPr>
            <a:xfrm>
              <a:off x="6286731" y="2581021"/>
              <a:ext cx="249522" cy="106530"/>
            </a:xfrm>
            <a:prstGeom prst="rect">
              <a:avLst/>
            </a:prstGeom>
            <a:solidFill>
              <a:srgbClr val="E2231A">
                <a:alpha val="100000"/>
              </a:srgbClr>
            </a:solidFill>
          </p:spPr>
          <p:txBody>
            <a:bodyPr/>
            <a:lstStyle/>
            <a:p/>
          </p:txBody>
        </p:sp>
        <p:sp>
          <p:nvSpPr>
            <p:cNvPr id="63" name="rc63"/>
            <p:cNvSpPr/>
            <p:nvPr/>
          </p:nvSpPr>
          <p:spPr>
            <a:xfrm>
              <a:off x="6563979" y="2728461"/>
              <a:ext cx="249522" cy="1374235"/>
            </a:xfrm>
            <a:prstGeom prst="rect">
              <a:avLst/>
            </a:prstGeom>
            <a:solidFill>
              <a:srgbClr val="80BD41">
                <a:alpha val="100000"/>
              </a:srgbClr>
            </a:solidFill>
          </p:spPr>
          <p:txBody>
            <a:bodyPr/>
            <a:lstStyle/>
            <a:p/>
          </p:txBody>
        </p:sp>
        <p:sp>
          <p:nvSpPr>
            <p:cNvPr id="64" name="rc64"/>
            <p:cNvSpPr/>
            <p:nvPr/>
          </p:nvSpPr>
          <p:spPr>
            <a:xfrm>
              <a:off x="6563979" y="2656126"/>
              <a:ext cx="249522" cy="72335"/>
            </a:xfrm>
            <a:prstGeom prst="rect">
              <a:avLst/>
            </a:prstGeom>
            <a:solidFill>
              <a:srgbClr val="E2231A">
                <a:alpha val="100000"/>
              </a:srgbClr>
            </a:solidFill>
          </p:spPr>
          <p:txBody>
            <a:bodyPr/>
            <a:lstStyle/>
            <a:p/>
          </p:txBody>
        </p:sp>
        <p:sp>
          <p:nvSpPr>
            <p:cNvPr id="65" name="rc65"/>
            <p:cNvSpPr/>
            <p:nvPr/>
          </p:nvSpPr>
          <p:spPr>
            <a:xfrm>
              <a:off x="6841227" y="2875970"/>
              <a:ext cx="249522" cy="1226726"/>
            </a:xfrm>
            <a:prstGeom prst="rect">
              <a:avLst/>
            </a:prstGeom>
            <a:solidFill>
              <a:srgbClr val="80BD41">
                <a:alpha val="100000"/>
              </a:srgbClr>
            </a:solidFill>
          </p:spPr>
          <p:txBody>
            <a:bodyPr/>
            <a:lstStyle/>
            <a:p/>
          </p:txBody>
        </p:sp>
        <p:sp>
          <p:nvSpPr>
            <p:cNvPr id="66" name="rc66"/>
            <p:cNvSpPr/>
            <p:nvPr/>
          </p:nvSpPr>
          <p:spPr>
            <a:xfrm>
              <a:off x="6841227" y="2754626"/>
              <a:ext cx="249522" cy="121343"/>
            </a:xfrm>
            <a:prstGeom prst="rect">
              <a:avLst/>
            </a:prstGeom>
            <a:solidFill>
              <a:srgbClr val="E2231A">
                <a:alpha val="100000"/>
              </a:srgbClr>
            </a:solidFill>
          </p:spPr>
          <p:txBody>
            <a:bodyPr/>
            <a:lstStyle/>
            <a:p/>
          </p:txBody>
        </p:sp>
        <p:sp>
          <p:nvSpPr>
            <p:cNvPr id="67" name="rc67"/>
            <p:cNvSpPr/>
            <p:nvPr/>
          </p:nvSpPr>
          <p:spPr>
            <a:xfrm>
              <a:off x="7118474" y="2983470"/>
              <a:ext cx="249522" cy="1119227"/>
            </a:xfrm>
            <a:prstGeom prst="rect">
              <a:avLst/>
            </a:prstGeom>
            <a:solidFill>
              <a:srgbClr val="80BD41">
                <a:alpha val="100000"/>
              </a:srgbClr>
            </a:solidFill>
          </p:spPr>
          <p:txBody>
            <a:bodyPr/>
            <a:lstStyle/>
            <a:p/>
          </p:txBody>
        </p:sp>
        <p:sp>
          <p:nvSpPr>
            <p:cNvPr id="68" name="rc68"/>
            <p:cNvSpPr/>
            <p:nvPr/>
          </p:nvSpPr>
          <p:spPr>
            <a:xfrm>
              <a:off x="7118474" y="2886145"/>
              <a:ext cx="249522" cy="97324"/>
            </a:xfrm>
            <a:prstGeom prst="rect">
              <a:avLst/>
            </a:prstGeom>
            <a:solidFill>
              <a:srgbClr val="E2231A">
                <a:alpha val="100000"/>
              </a:srgbClr>
            </a:solidFill>
          </p:spPr>
          <p:txBody>
            <a:bodyPr/>
            <a:lstStyle/>
            <a:p/>
          </p:txBody>
        </p:sp>
        <p:sp>
          <p:nvSpPr>
            <p:cNvPr id="69" name="rc69"/>
            <p:cNvSpPr/>
            <p:nvPr/>
          </p:nvSpPr>
          <p:spPr>
            <a:xfrm>
              <a:off x="7395722" y="2876870"/>
              <a:ext cx="249522" cy="1225826"/>
            </a:xfrm>
            <a:prstGeom prst="rect">
              <a:avLst/>
            </a:prstGeom>
            <a:solidFill>
              <a:srgbClr val="80BD41">
                <a:alpha val="100000"/>
              </a:srgbClr>
            </a:solidFill>
          </p:spPr>
          <p:txBody>
            <a:bodyPr/>
            <a:lstStyle/>
            <a:p/>
          </p:txBody>
        </p:sp>
        <p:sp>
          <p:nvSpPr>
            <p:cNvPr id="70" name="rc70"/>
            <p:cNvSpPr/>
            <p:nvPr/>
          </p:nvSpPr>
          <p:spPr>
            <a:xfrm>
              <a:off x="7395722" y="2798651"/>
              <a:ext cx="249522" cy="78219"/>
            </a:xfrm>
            <a:prstGeom prst="rect">
              <a:avLst/>
            </a:prstGeom>
            <a:solidFill>
              <a:srgbClr val="E2231A">
                <a:alpha val="100000"/>
              </a:srgbClr>
            </a:solidFill>
          </p:spPr>
          <p:txBody>
            <a:bodyPr/>
            <a:lstStyle/>
            <a:p/>
          </p:txBody>
        </p:sp>
        <p:sp>
          <p:nvSpPr>
            <p:cNvPr id="71" name="rc71"/>
            <p:cNvSpPr/>
            <p:nvPr/>
          </p:nvSpPr>
          <p:spPr>
            <a:xfrm>
              <a:off x="7672970" y="2960281"/>
              <a:ext cx="249522" cy="1142416"/>
            </a:xfrm>
            <a:prstGeom prst="rect">
              <a:avLst/>
            </a:prstGeom>
            <a:solidFill>
              <a:srgbClr val="80BD41">
                <a:alpha val="100000"/>
              </a:srgbClr>
            </a:solidFill>
          </p:spPr>
          <p:txBody>
            <a:bodyPr/>
            <a:lstStyle/>
            <a:p/>
          </p:txBody>
        </p:sp>
        <p:sp>
          <p:nvSpPr>
            <p:cNvPr id="72" name="rc72"/>
            <p:cNvSpPr/>
            <p:nvPr/>
          </p:nvSpPr>
          <p:spPr>
            <a:xfrm>
              <a:off x="7672970" y="2887391"/>
              <a:ext cx="249522" cy="72889"/>
            </a:xfrm>
            <a:prstGeom prst="rect">
              <a:avLst/>
            </a:prstGeom>
            <a:solidFill>
              <a:srgbClr val="E2231A">
                <a:alpha val="100000"/>
              </a:srgbClr>
            </a:solidFill>
          </p:spPr>
          <p:txBody>
            <a:bodyPr/>
            <a:lstStyle/>
            <a:p/>
          </p:txBody>
        </p:sp>
        <p:sp>
          <p:nvSpPr>
            <p:cNvPr id="73" name="rc73"/>
            <p:cNvSpPr/>
            <p:nvPr/>
          </p:nvSpPr>
          <p:spPr>
            <a:xfrm>
              <a:off x="7950217" y="2998144"/>
              <a:ext cx="249522" cy="1104552"/>
            </a:xfrm>
            <a:prstGeom prst="rect">
              <a:avLst/>
            </a:prstGeom>
            <a:solidFill>
              <a:srgbClr val="80BD41">
                <a:alpha val="100000"/>
              </a:srgbClr>
            </a:solidFill>
          </p:spPr>
          <p:txBody>
            <a:bodyPr/>
            <a:lstStyle/>
            <a:p/>
          </p:txBody>
        </p:sp>
        <p:sp>
          <p:nvSpPr>
            <p:cNvPr id="74" name="rc74"/>
            <p:cNvSpPr/>
            <p:nvPr/>
          </p:nvSpPr>
          <p:spPr>
            <a:xfrm>
              <a:off x="7950217" y="2915010"/>
              <a:ext cx="249522" cy="83133"/>
            </a:xfrm>
            <a:prstGeom prst="rect">
              <a:avLst/>
            </a:prstGeom>
            <a:solidFill>
              <a:srgbClr val="E2231A">
                <a:alpha val="100000"/>
              </a:srgbClr>
            </a:solidFill>
          </p:spPr>
          <p:txBody>
            <a:bodyPr/>
            <a:lstStyle/>
            <a:p/>
          </p:txBody>
        </p:sp>
        <p:sp>
          <p:nvSpPr>
            <p:cNvPr id="75" name="pl75"/>
            <p:cNvSpPr/>
            <p:nvPr/>
          </p:nvSpPr>
          <p:spPr>
            <a:xfrm>
              <a:off x="1421035" y="1294457"/>
              <a:ext cx="6653943" cy="202656"/>
            </a:xfrm>
            <a:custGeom>
              <a:avLst/>
              <a:pathLst>
                <a:path w="6653943" h="202656">
                  <a:moveTo>
                    <a:pt x="0" y="0"/>
                  </a:moveTo>
                  <a:lnTo>
                    <a:pt x="277247" y="28950"/>
                  </a:lnTo>
                  <a:lnTo>
                    <a:pt x="554495" y="57901"/>
                  </a:lnTo>
                  <a:lnTo>
                    <a:pt x="831742" y="28950"/>
                  </a:lnTo>
                  <a:lnTo>
                    <a:pt x="1108990" y="86852"/>
                  </a:lnTo>
                  <a:lnTo>
                    <a:pt x="1386238" y="202656"/>
                  </a:lnTo>
                  <a:lnTo>
                    <a:pt x="1663485" y="173705"/>
                  </a:lnTo>
                  <a:lnTo>
                    <a:pt x="1940733" y="144754"/>
                  </a:lnTo>
                  <a:lnTo>
                    <a:pt x="2217981" y="28950"/>
                  </a:lnTo>
                  <a:lnTo>
                    <a:pt x="2495228" y="115803"/>
                  </a:lnTo>
                  <a:lnTo>
                    <a:pt x="2772476" y="115803"/>
                  </a:lnTo>
                  <a:lnTo>
                    <a:pt x="3049724" y="173705"/>
                  </a:lnTo>
                  <a:lnTo>
                    <a:pt x="3326971" y="202656"/>
                  </a:lnTo>
                  <a:lnTo>
                    <a:pt x="3604219" y="202656"/>
                  </a:lnTo>
                  <a:lnTo>
                    <a:pt x="3881467" y="0"/>
                  </a:lnTo>
                  <a:lnTo>
                    <a:pt x="4158714" y="28950"/>
                  </a:lnTo>
                  <a:lnTo>
                    <a:pt x="4435962" y="115803"/>
                  </a:lnTo>
                  <a:lnTo>
                    <a:pt x="4713210" y="115803"/>
                  </a:lnTo>
                  <a:lnTo>
                    <a:pt x="4990457" y="115803"/>
                  </a:lnTo>
                  <a:lnTo>
                    <a:pt x="5267705" y="57901"/>
                  </a:lnTo>
                  <a:lnTo>
                    <a:pt x="5544953" y="173705"/>
                  </a:lnTo>
                  <a:lnTo>
                    <a:pt x="5822200" y="144754"/>
                  </a:lnTo>
                  <a:lnTo>
                    <a:pt x="6099448" y="86852"/>
                  </a:lnTo>
                  <a:lnTo>
                    <a:pt x="6376696" y="86852"/>
                  </a:lnTo>
                  <a:lnTo>
                    <a:pt x="6653943" y="115803"/>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03481" y="2229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87" name="tx87"/>
            <p:cNvSpPr/>
            <p:nvPr/>
          </p:nvSpPr>
          <p:spPr>
            <a:xfrm>
              <a:off x="2728897" y="23679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4075958" y="228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89" name="tx89"/>
            <p:cNvSpPr/>
            <p:nvPr/>
          </p:nvSpPr>
          <p:spPr>
            <a:xfrm>
              <a:off x="5462196" y="2334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0" name="tx90"/>
            <p:cNvSpPr/>
            <p:nvPr/>
          </p:nvSpPr>
          <p:spPr>
            <a:xfrm>
              <a:off x="6610364" y="25201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1" name="tx91"/>
            <p:cNvSpPr/>
            <p:nvPr/>
          </p:nvSpPr>
          <p:spPr>
            <a:xfrm>
              <a:off x="6848435" y="2618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2" name="tx92"/>
            <p:cNvSpPr/>
            <p:nvPr/>
          </p:nvSpPr>
          <p:spPr>
            <a:xfrm>
              <a:off x="7125682" y="2750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3" name="tx93"/>
            <p:cNvSpPr/>
            <p:nvPr/>
          </p:nvSpPr>
          <p:spPr>
            <a:xfrm>
              <a:off x="7402930" y="2662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4" name="tx94"/>
            <p:cNvSpPr/>
            <p:nvPr/>
          </p:nvSpPr>
          <p:spPr>
            <a:xfrm>
              <a:off x="7680178" y="2751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5" name="tx95"/>
            <p:cNvSpPr/>
            <p:nvPr/>
          </p:nvSpPr>
          <p:spPr>
            <a:xfrm>
              <a:off x="7957425" y="2779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96" name="pl96"/>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251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07" name="tx107"/>
            <p:cNvSpPr/>
            <p:nvPr/>
          </p:nvSpPr>
          <p:spPr>
            <a:xfrm>
              <a:off x="1355732" y="23577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8" name="tx108"/>
            <p:cNvSpPr/>
            <p:nvPr/>
          </p:nvSpPr>
          <p:spPr>
            <a:xfrm>
              <a:off x="2689720" y="3348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09" name="tx109"/>
            <p:cNvSpPr/>
            <p:nvPr/>
          </p:nvSpPr>
          <p:spPr>
            <a:xfrm>
              <a:off x="2715845" y="2548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0" name="tx110"/>
            <p:cNvSpPr/>
            <p:nvPr/>
          </p:nvSpPr>
          <p:spPr>
            <a:xfrm>
              <a:off x="4075958" y="3286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1" name="tx111"/>
            <p:cNvSpPr/>
            <p:nvPr/>
          </p:nvSpPr>
          <p:spPr>
            <a:xfrm>
              <a:off x="4141260" y="24467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5462196" y="3284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3" name="tx113"/>
            <p:cNvSpPr/>
            <p:nvPr/>
          </p:nvSpPr>
          <p:spPr>
            <a:xfrm>
              <a:off x="5514447" y="2467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6571187" y="33805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198.5</a:t>
              </a:r>
            </a:p>
          </p:txBody>
        </p:sp>
        <p:sp>
          <p:nvSpPr>
            <p:cNvPr id="115" name="tx115"/>
            <p:cNvSpPr/>
            <p:nvPr/>
          </p:nvSpPr>
          <p:spPr>
            <a:xfrm>
              <a:off x="6597312" y="2657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6" name="tx116"/>
            <p:cNvSpPr/>
            <p:nvPr/>
          </p:nvSpPr>
          <p:spPr>
            <a:xfrm>
              <a:off x="6848435" y="345543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177.2</a:t>
              </a:r>
            </a:p>
          </p:txBody>
        </p:sp>
        <p:sp>
          <p:nvSpPr>
            <p:cNvPr id="117" name="tx117"/>
            <p:cNvSpPr/>
            <p:nvPr/>
          </p:nvSpPr>
          <p:spPr>
            <a:xfrm>
              <a:off x="6874560" y="2780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8" name="tx118"/>
            <p:cNvSpPr/>
            <p:nvPr/>
          </p:nvSpPr>
          <p:spPr>
            <a:xfrm>
              <a:off x="7125682" y="3508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161.7</a:t>
              </a:r>
            </a:p>
          </p:txBody>
        </p:sp>
        <p:sp>
          <p:nvSpPr>
            <p:cNvPr id="119" name="tx119"/>
            <p:cNvSpPr/>
            <p:nvPr/>
          </p:nvSpPr>
          <p:spPr>
            <a:xfrm>
              <a:off x="7151808" y="29009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0" name="tx120"/>
            <p:cNvSpPr/>
            <p:nvPr/>
          </p:nvSpPr>
          <p:spPr>
            <a:xfrm>
              <a:off x="7402930" y="34558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177.1</a:t>
              </a:r>
            </a:p>
          </p:txBody>
        </p:sp>
        <p:sp>
          <p:nvSpPr>
            <p:cNvPr id="121" name="tx121"/>
            <p:cNvSpPr/>
            <p:nvPr/>
          </p:nvSpPr>
          <p:spPr>
            <a:xfrm>
              <a:off x="7429055" y="28026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2" name="tx122"/>
            <p:cNvSpPr/>
            <p:nvPr/>
          </p:nvSpPr>
          <p:spPr>
            <a:xfrm>
              <a:off x="7719354" y="34964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3" name="tx123"/>
            <p:cNvSpPr/>
            <p:nvPr/>
          </p:nvSpPr>
          <p:spPr>
            <a:xfrm>
              <a:off x="7706303" y="2888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4" name="tx124"/>
            <p:cNvSpPr/>
            <p:nvPr/>
          </p:nvSpPr>
          <p:spPr>
            <a:xfrm>
              <a:off x="7957425" y="3515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25" name="tx125"/>
            <p:cNvSpPr/>
            <p:nvPr/>
          </p:nvSpPr>
          <p:spPr>
            <a:xfrm>
              <a:off x="8022728" y="292267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583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66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7389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817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020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2000-2024</a:t>
              </a:r>
            </a:p>
          </p:txBody>
        </p:sp>
        <p:sp>
          <p:nvSpPr>
            <p:cNvPr id="156" name="pl156"/>
            <p:cNvSpPr/>
            <p:nvPr/>
          </p:nvSpPr>
          <p:spPr>
            <a:xfrm>
              <a:off x="20828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655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2289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8019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3750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8693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4423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54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884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245962" cy="167191"/>
            </a:xfrm>
            <a:prstGeom prst="rect">
              <a:avLst/>
            </a:prstGeom>
            <a:solidFill>
              <a:srgbClr val="80BD41">
                <a:alpha val="100000"/>
              </a:srgbClr>
            </a:solidFill>
          </p:spPr>
          <p:txBody>
            <a:bodyPr/>
            <a:lstStyle/>
            <a:p/>
          </p:txBody>
        </p:sp>
        <p:sp>
          <p:nvSpPr>
            <p:cNvPr id="170" name="rc170"/>
            <p:cNvSpPr/>
            <p:nvPr/>
          </p:nvSpPr>
          <p:spPr>
            <a:xfrm>
              <a:off x="7542236" y="5889059"/>
              <a:ext cx="328767" cy="167191"/>
            </a:xfrm>
            <a:prstGeom prst="rect">
              <a:avLst/>
            </a:prstGeom>
            <a:solidFill>
              <a:srgbClr val="E2231A">
                <a:alpha val="100000"/>
              </a:srgbClr>
            </a:solidFill>
          </p:spPr>
          <p:txBody>
            <a:bodyPr/>
            <a:lstStyle/>
            <a:p/>
          </p:txBody>
        </p:sp>
        <p:sp>
          <p:nvSpPr>
            <p:cNvPr id="171" name="rc171"/>
            <p:cNvSpPr/>
            <p:nvPr/>
          </p:nvSpPr>
          <p:spPr>
            <a:xfrm>
              <a:off x="1296273" y="5680069"/>
              <a:ext cx="5192331" cy="167191"/>
            </a:xfrm>
            <a:prstGeom prst="rect">
              <a:avLst/>
            </a:prstGeom>
            <a:solidFill>
              <a:srgbClr val="80BD41">
                <a:alpha val="100000"/>
              </a:srgbClr>
            </a:solidFill>
          </p:spPr>
          <p:txBody>
            <a:bodyPr/>
            <a:lstStyle/>
            <a:p/>
          </p:txBody>
        </p:sp>
        <p:sp>
          <p:nvSpPr>
            <p:cNvPr id="172" name="rc172"/>
            <p:cNvSpPr/>
            <p:nvPr/>
          </p:nvSpPr>
          <p:spPr>
            <a:xfrm>
              <a:off x="6488605" y="5680069"/>
              <a:ext cx="331284" cy="167191"/>
            </a:xfrm>
            <a:prstGeom prst="rect">
              <a:avLst/>
            </a:prstGeom>
            <a:solidFill>
              <a:srgbClr val="E2231A">
                <a:alpha val="100000"/>
              </a:srgbClr>
            </a:solidFill>
          </p:spPr>
          <p:txBody>
            <a:bodyPr/>
            <a:lstStyle/>
            <a:p/>
          </p:txBody>
        </p:sp>
        <p:sp>
          <p:nvSpPr>
            <p:cNvPr id="173" name="rc173"/>
            <p:cNvSpPr/>
            <p:nvPr/>
          </p:nvSpPr>
          <p:spPr>
            <a:xfrm>
              <a:off x="1296273" y="5471080"/>
              <a:ext cx="5020239" cy="167191"/>
            </a:xfrm>
            <a:prstGeom prst="rect">
              <a:avLst/>
            </a:prstGeom>
            <a:solidFill>
              <a:srgbClr val="80BD41">
                <a:alpha val="100000"/>
              </a:srgbClr>
            </a:solidFill>
          </p:spPr>
          <p:txBody>
            <a:bodyPr/>
            <a:lstStyle/>
            <a:p/>
          </p:txBody>
        </p:sp>
        <p:sp>
          <p:nvSpPr>
            <p:cNvPr id="174" name="rc174"/>
            <p:cNvSpPr/>
            <p:nvPr/>
          </p:nvSpPr>
          <p:spPr>
            <a:xfrm>
              <a:off x="6316513" y="5471080"/>
              <a:ext cx="377847" cy="167191"/>
            </a:xfrm>
            <a:prstGeom prst="rect">
              <a:avLst/>
            </a:prstGeom>
            <a:solidFill>
              <a:srgbClr val="E2231A">
                <a:alpha val="100000"/>
              </a:srgbClr>
            </a:solidFill>
          </p:spPr>
          <p:txBody>
            <a:bodyPr/>
            <a:lstStyle/>
            <a:p/>
          </p:txBody>
        </p:sp>
        <p:sp>
          <p:nvSpPr>
            <p:cNvPr id="175" name="tx175"/>
            <p:cNvSpPr/>
            <p:nvPr/>
          </p:nvSpPr>
          <p:spPr>
            <a:xfrm>
              <a:off x="8103277"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6" name="tx176"/>
            <p:cNvSpPr/>
            <p:nvPr/>
          </p:nvSpPr>
          <p:spPr>
            <a:xfrm>
              <a:off x="695139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175.6</a:t>
              </a:r>
            </a:p>
          </p:txBody>
        </p:sp>
        <p:sp>
          <p:nvSpPr>
            <p:cNvPr id="177" name="tx177"/>
            <p:cNvSpPr/>
            <p:nvPr/>
          </p:nvSpPr>
          <p:spPr>
            <a:xfrm>
              <a:off x="681991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78" name="tx178"/>
            <p:cNvSpPr/>
            <p:nvPr/>
          </p:nvSpPr>
          <p:spPr>
            <a:xfrm>
              <a:off x="428361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198.5</a:t>
              </a:r>
            </a:p>
          </p:txBody>
        </p:sp>
        <p:sp>
          <p:nvSpPr>
            <p:cNvPr id="179" name="tx179"/>
            <p:cNvSpPr/>
            <p:nvPr/>
          </p:nvSpPr>
          <p:spPr>
            <a:xfrm>
              <a:off x="76011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0" name="tx180"/>
            <p:cNvSpPr/>
            <p:nvPr/>
          </p:nvSpPr>
          <p:spPr>
            <a:xfrm>
              <a:off x="3802005"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1" name="tx181"/>
            <p:cNvSpPr/>
            <p:nvPr/>
          </p:nvSpPr>
          <p:spPr>
            <a:xfrm>
              <a:off x="65487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82" name="tx182"/>
            <p:cNvSpPr/>
            <p:nvPr/>
          </p:nvSpPr>
          <p:spPr>
            <a:xfrm>
              <a:off x="367075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159.6</a:t>
              </a:r>
            </a:p>
          </p:txBody>
        </p:sp>
        <p:sp>
          <p:nvSpPr>
            <p:cNvPr id="183" name="tx183"/>
            <p:cNvSpPr/>
            <p:nvPr/>
          </p:nvSpPr>
          <p:spPr>
            <a:xfrm>
              <a:off x="6445147"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7916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32583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8988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747194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(95%).
The number of children vaccinated with MCV1 decreased 20%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84850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69582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54313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39044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272164"/>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11947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96679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81410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113272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3393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3514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363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75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387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3999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4120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24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4363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817178" y="4906141"/>
              <a:ext cx="631090" cy="518708"/>
            </a:xfrm>
            <a:prstGeom prst="rect">
              <a:avLst/>
            </a:prstGeom>
            <a:solidFill>
              <a:srgbClr val="1CABE2">
                <a:alpha val="100000"/>
              </a:srgbClr>
            </a:solidFill>
          </p:spPr>
          <p:txBody>
            <a:bodyPr/>
            <a:lstStyle/>
            <a:p/>
          </p:txBody>
        </p:sp>
        <p:sp>
          <p:nvSpPr>
            <p:cNvPr id="24" name="rc24"/>
            <p:cNvSpPr/>
            <p:nvPr/>
          </p:nvSpPr>
          <p:spPr>
            <a:xfrm>
              <a:off x="1518390" y="5424850"/>
              <a:ext cx="631090" cy="0"/>
            </a:xfrm>
            <a:prstGeom prst="rect">
              <a:avLst/>
            </a:prstGeom>
            <a:solidFill>
              <a:srgbClr val="1CABE2">
                <a:alpha val="100000"/>
              </a:srgbClr>
            </a:solidFill>
          </p:spPr>
          <p:txBody>
            <a:bodyPr/>
            <a:lstStyle/>
            <a:p/>
          </p:txBody>
        </p:sp>
        <p:sp>
          <p:nvSpPr>
            <p:cNvPr id="25" name="rc25"/>
            <p:cNvSpPr/>
            <p:nvPr/>
          </p:nvSpPr>
          <p:spPr>
            <a:xfrm>
              <a:off x="2219602" y="5424850"/>
              <a:ext cx="631090" cy="0"/>
            </a:xfrm>
            <a:prstGeom prst="rect">
              <a:avLst/>
            </a:prstGeom>
            <a:solidFill>
              <a:srgbClr val="1CABE2">
                <a:alpha val="100000"/>
              </a:srgbClr>
            </a:solidFill>
          </p:spPr>
          <p:txBody>
            <a:bodyPr/>
            <a:lstStyle/>
            <a:p/>
          </p:txBody>
        </p:sp>
        <p:sp>
          <p:nvSpPr>
            <p:cNvPr id="26" name="rc26"/>
            <p:cNvSpPr/>
            <p:nvPr/>
          </p:nvSpPr>
          <p:spPr>
            <a:xfrm>
              <a:off x="2920814" y="4099261"/>
              <a:ext cx="631090" cy="1325589"/>
            </a:xfrm>
            <a:prstGeom prst="rect">
              <a:avLst/>
            </a:prstGeom>
            <a:solidFill>
              <a:srgbClr val="1CABE2">
                <a:alpha val="100000"/>
              </a:srgbClr>
            </a:solidFill>
          </p:spPr>
          <p:txBody>
            <a:bodyPr/>
            <a:lstStyle/>
            <a:p/>
          </p:txBody>
        </p:sp>
        <p:sp>
          <p:nvSpPr>
            <p:cNvPr id="27" name="rc27"/>
            <p:cNvSpPr/>
            <p:nvPr/>
          </p:nvSpPr>
          <p:spPr>
            <a:xfrm>
              <a:off x="3622026" y="4790872"/>
              <a:ext cx="631090" cy="633977"/>
            </a:xfrm>
            <a:prstGeom prst="rect">
              <a:avLst/>
            </a:prstGeom>
            <a:solidFill>
              <a:srgbClr val="1CABE2">
                <a:alpha val="100000"/>
              </a:srgbClr>
            </a:solidFill>
          </p:spPr>
          <p:txBody>
            <a:bodyPr/>
            <a:lstStyle/>
            <a:p/>
          </p:txBody>
        </p:sp>
        <p:sp>
          <p:nvSpPr>
            <p:cNvPr id="28" name="rc28"/>
            <p:cNvSpPr/>
            <p:nvPr/>
          </p:nvSpPr>
          <p:spPr>
            <a:xfrm>
              <a:off x="4323238" y="5309581"/>
              <a:ext cx="631090" cy="115268"/>
            </a:xfrm>
            <a:prstGeom prst="rect">
              <a:avLst/>
            </a:prstGeom>
            <a:solidFill>
              <a:srgbClr val="1CABE2">
                <a:alpha val="100000"/>
              </a:srgbClr>
            </a:solidFill>
          </p:spPr>
          <p:txBody>
            <a:bodyPr/>
            <a:lstStyle/>
            <a:p/>
          </p:txBody>
        </p:sp>
        <p:sp>
          <p:nvSpPr>
            <p:cNvPr id="29" name="rc29"/>
            <p:cNvSpPr/>
            <p:nvPr/>
          </p:nvSpPr>
          <p:spPr>
            <a:xfrm>
              <a:off x="5024450" y="5424850"/>
              <a:ext cx="631090" cy="0"/>
            </a:xfrm>
            <a:prstGeom prst="rect">
              <a:avLst/>
            </a:prstGeom>
            <a:solidFill>
              <a:srgbClr val="1CABE2">
                <a:alpha val="100000"/>
              </a:srgbClr>
            </a:solidFill>
          </p:spPr>
          <p:txBody>
            <a:bodyPr/>
            <a:lstStyle/>
            <a:p/>
          </p:txBody>
        </p:sp>
        <p:sp>
          <p:nvSpPr>
            <p:cNvPr id="30" name="rc30"/>
            <p:cNvSpPr/>
            <p:nvPr/>
          </p:nvSpPr>
          <p:spPr>
            <a:xfrm>
              <a:off x="5725662" y="5424850"/>
              <a:ext cx="631090" cy="0"/>
            </a:xfrm>
            <a:prstGeom prst="rect">
              <a:avLst/>
            </a:prstGeom>
            <a:solidFill>
              <a:srgbClr val="1CABE2">
                <a:alpha val="100000"/>
              </a:srgbClr>
            </a:solidFill>
          </p:spPr>
          <p:txBody>
            <a:bodyPr/>
            <a:lstStyle/>
            <a:p/>
          </p:txBody>
        </p:sp>
        <p:sp>
          <p:nvSpPr>
            <p:cNvPr id="31" name="rc31"/>
            <p:cNvSpPr/>
            <p:nvPr/>
          </p:nvSpPr>
          <p:spPr>
            <a:xfrm>
              <a:off x="6426874" y="5367215"/>
              <a:ext cx="631090" cy="57634"/>
            </a:xfrm>
            <a:prstGeom prst="rect">
              <a:avLst/>
            </a:prstGeom>
            <a:solidFill>
              <a:srgbClr val="1CABE2">
                <a:alpha val="100000"/>
              </a:srgbClr>
            </a:solidFill>
          </p:spPr>
          <p:txBody>
            <a:bodyPr/>
            <a:lstStyle/>
            <a:p/>
          </p:txBody>
        </p:sp>
        <p:sp>
          <p:nvSpPr>
            <p:cNvPr id="32" name="rc32"/>
            <p:cNvSpPr/>
            <p:nvPr/>
          </p:nvSpPr>
          <p:spPr>
            <a:xfrm>
              <a:off x="7128086" y="5424850"/>
              <a:ext cx="631090" cy="0"/>
            </a:xfrm>
            <a:prstGeom prst="rect">
              <a:avLst/>
            </a:prstGeom>
            <a:solidFill>
              <a:srgbClr val="1CABE2">
                <a:alpha val="100000"/>
              </a:srgbClr>
            </a:solidFill>
          </p:spPr>
          <p:txBody>
            <a:bodyPr/>
            <a:lstStyle/>
            <a:p/>
          </p:txBody>
        </p:sp>
        <p:sp>
          <p:nvSpPr>
            <p:cNvPr id="33" name="pl33"/>
            <p:cNvSpPr/>
            <p:nvPr/>
          </p:nvSpPr>
          <p:spPr>
            <a:xfrm>
              <a:off x="1132723" y="1182965"/>
              <a:ext cx="6310908" cy="220931"/>
            </a:xfrm>
            <a:custGeom>
              <a:avLst/>
              <a:pathLst>
                <a:path w="6310908" h="220931">
                  <a:moveTo>
                    <a:pt x="0" y="0"/>
                  </a:moveTo>
                  <a:lnTo>
                    <a:pt x="701212" y="132558"/>
                  </a:lnTo>
                  <a:lnTo>
                    <a:pt x="1402424" y="132558"/>
                  </a:lnTo>
                  <a:lnTo>
                    <a:pt x="2103636" y="132558"/>
                  </a:lnTo>
                  <a:lnTo>
                    <a:pt x="2804848" y="44186"/>
                  </a:lnTo>
                  <a:lnTo>
                    <a:pt x="3506060" y="220931"/>
                  </a:lnTo>
                  <a:lnTo>
                    <a:pt x="4207272" y="176745"/>
                  </a:lnTo>
                  <a:lnTo>
                    <a:pt x="4908484" y="88372"/>
                  </a:lnTo>
                  <a:lnTo>
                    <a:pt x="5609696" y="88372"/>
                  </a:lnTo>
                  <a:lnTo>
                    <a:pt x="6310908" y="132558"/>
                  </a:lnTo>
                </a:path>
              </a:pathLst>
            </a:custGeom>
            <a:ln w="27101" cap="flat">
              <a:solidFill>
                <a:srgbClr val="00833D">
                  <a:alpha val="100000"/>
                </a:srgbClr>
              </a:solidFill>
              <a:prstDash val="solid"/>
              <a:round/>
            </a:ln>
          </p:spPr>
          <p:txBody>
            <a:bodyPr/>
            <a:lstStyle/>
            <a:p/>
          </p:txBody>
        </p:sp>
        <p:sp>
          <p:nvSpPr>
            <p:cNvPr id="34" name="pl34"/>
            <p:cNvSpPr/>
            <p:nvPr/>
          </p:nvSpPr>
          <p:spPr>
            <a:xfrm>
              <a:off x="1132723" y="1315524"/>
              <a:ext cx="6310908" cy="1016284"/>
            </a:xfrm>
            <a:custGeom>
              <a:avLst/>
              <a:pathLst>
                <a:path w="6310908" h="1016284">
                  <a:moveTo>
                    <a:pt x="0" y="176745"/>
                  </a:moveTo>
                  <a:lnTo>
                    <a:pt x="701212" y="265117"/>
                  </a:lnTo>
                  <a:lnTo>
                    <a:pt x="1402424" y="132558"/>
                  </a:lnTo>
                  <a:lnTo>
                    <a:pt x="2103636" y="0"/>
                  </a:lnTo>
                  <a:lnTo>
                    <a:pt x="2804848" y="88372"/>
                  </a:lnTo>
                  <a:lnTo>
                    <a:pt x="3506060" y="441863"/>
                  </a:lnTo>
                  <a:lnTo>
                    <a:pt x="4207272" y="88372"/>
                  </a:lnTo>
                  <a:lnTo>
                    <a:pt x="4908484" y="530235"/>
                  </a:lnTo>
                  <a:lnTo>
                    <a:pt x="5609696" y="1016284"/>
                  </a:lnTo>
                  <a:lnTo>
                    <a:pt x="6310908" y="883726"/>
                  </a:lnTo>
                </a:path>
              </a:pathLst>
            </a:custGeom>
            <a:ln w="27101" cap="flat">
              <a:solidFill>
                <a:srgbClr val="002759">
                  <a:alpha val="100000"/>
                </a:srgbClr>
              </a:solidFill>
              <a:prstDash val="solid"/>
              <a:round/>
            </a:ln>
          </p:spPr>
          <p:txBody>
            <a:bodyPr/>
            <a:lstStyle/>
            <a:p/>
          </p:txBody>
        </p:sp>
        <p:sp>
          <p:nvSpPr>
            <p:cNvPr id="35" name="pt35"/>
            <p:cNvSpPr/>
            <p:nvPr/>
          </p:nvSpPr>
          <p:spPr>
            <a:xfrm>
              <a:off x="110112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80233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503546"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20475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90597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607182"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308394"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0960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1081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1203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01122"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80233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503546"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20475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905970"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607182"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308394"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009606"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10818" y="23002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412030" y="21676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099564" y="47762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6" name="tx56"/>
            <p:cNvSpPr/>
            <p:nvPr/>
          </p:nvSpPr>
          <p:spPr>
            <a:xfrm>
              <a:off x="180077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50198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170040" y="396936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59" name="tx59"/>
            <p:cNvSpPr/>
            <p:nvPr/>
          </p:nvSpPr>
          <p:spPr>
            <a:xfrm>
              <a:off x="3871253" y="466248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0" name="tx60"/>
            <p:cNvSpPr/>
            <p:nvPr/>
          </p:nvSpPr>
          <p:spPr>
            <a:xfrm>
              <a:off x="4605624" y="518119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1" name="tx61"/>
            <p:cNvSpPr/>
            <p:nvPr/>
          </p:nvSpPr>
          <p:spPr>
            <a:xfrm>
              <a:off x="530683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00804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709260" y="5238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4" name="tx64"/>
            <p:cNvSpPr/>
            <p:nvPr/>
          </p:nvSpPr>
          <p:spPr>
            <a:xfrm>
              <a:off x="741047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pl65"/>
            <p:cNvSpPr/>
            <p:nvPr/>
          </p:nvSpPr>
          <p:spPr>
            <a:xfrm>
              <a:off x="7460385" y="1319858"/>
              <a:ext cx="401918" cy="103990"/>
            </a:xfrm>
            <a:custGeom>
              <a:avLst/>
              <a:pathLst>
                <a:path w="401918" h="103990">
                  <a:moveTo>
                    <a:pt x="401918" y="103990"/>
                  </a:moveTo>
                  <a:lnTo>
                    <a:pt x="0" y="0"/>
                  </a:lnTo>
                </a:path>
              </a:pathLst>
            </a:custGeom>
          </p:spPr>
          <p:txBody>
            <a:bodyPr/>
            <a:lstStyle/>
            <a:p/>
          </p:txBody>
        </p:sp>
        <p:sp>
          <p:nvSpPr>
            <p:cNvPr id="66" name="pl66"/>
            <p:cNvSpPr/>
            <p:nvPr/>
          </p:nvSpPr>
          <p:spPr>
            <a:xfrm>
              <a:off x="7459223" y="2205063"/>
              <a:ext cx="403080" cy="150290"/>
            </a:xfrm>
            <a:custGeom>
              <a:avLst/>
              <a:pathLst>
                <a:path w="403080" h="150290">
                  <a:moveTo>
                    <a:pt x="403080" y="150290"/>
                  </a:moveTo>
                  <a:lnTo>
                    <a:pt x="0" y="0"/>
                  </a:lnTo>
                </a:path>
              </a:pathLst>
            </a:custGeom>
          </p:spPr>
          <p:txBody>
            <a:bodyPr/>
            <a:lstStyle/>
            <a:p/>
          </p:txBody>
        </p:sp>
        <p:sp>
          <p:nvSpPr>
            <p:cNvPr id="67" name="pg67"/>
            <p:cNvSpPr/>
            <p:nvPr/>
          </p:nvSpPr>
          <p:spPr>
            <a:xfrm>
              <a:off x="7793724" y="13423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13835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9" name="pg69"/>
            <p:cNvSpPr/>
            <p:nvPr/>
          </p:nvSpPr>
          <p:spPr>
            <a:xfrm>
              <a:off x="7793724" y="22773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0" name="tx70"/>
            <p:cNvSpPr/>
            <p:nvPr/>
          </p:nvSpPr>
          <p:spPr>
            <a:xfrm>
              <a:off x="7816584" y="23184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73%</a:t>
              </a:r>
            </a:p>
          </p:txBody>
        </p:sp>
        <p:sp>
          <p:nvSpPr>
            <p:cNvPr id="71" name="rc71"/>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72" name="tx72"/>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42247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508103" y="307210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5" name="tx75"/>
            <p:cNvSpPr/>
            <p:nvPr/>
          </p:nvSpPr>
          <p:spPr>
            <a:xfrm>
              <a:off x="508103" y="191941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6" name="tx76"/>
            <p:cNvSpPr/>
            <p:nvPr/>
          </p:nvSpPr>
          <p:spPr>
            <a:xfrm>
              <a:off x="508103" y="7667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7" name="tx7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9904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69171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39292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0941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7953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4965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19777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89898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600164"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3014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9" name="tx99"/>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0" name="tx100"/>
            <p:cNvSpPr/>
            <p:nvPr/>
          </p:nvSpPr>
          <p:spPr>
            <a:xfrm>
              <a:off x="2043530" y="401416"/>
              <a:ext cx="52606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Chile, 2015-2024</a:t>
              </a:r>
            </a:p>
          </p:txBody>
        </p:sp>
        <p:sp>
          <p:nvSpPr>
            <p:cNvPr id="101" name="tx10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2" name="tx10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3" name="tx10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4" name="tx10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Chile. In the same year, MCV1 coverage was 93% and MCV2 coverage was 73%.
The number of cases in 2024 was 100% lower than in 2023 (n=1).
The highest number of measles cases was reported in 2018 (n=23). In this year, MCV1 coverage was 93%.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15503"/>
              <a:ext cx="3520101" cy="1386508"/>
            </a:xfrm>
            <a:custGeom>
              <a:avLst/>
              <a:pathLst>
                <a:path w="3520101" h="1386508">
                  <a:moveTo>
                    <a:pt x="0" y="0"/>
                  </a:moveTo>
                  <a:lnTo>
                    <a:pt x="146670" y="990363"/>
                  </a:lnTo>
                  <a:lnTo>
                    <a:pt x="293341" y="1188435"/>
                  </a:lnTo>
                  <a:lnTo>
                    <a:pt x="440012" y="990363"/>
                  </a:lnTo>
                  <a:lnTo>
                    <a:pt x="586683" y="1188435"/>
                  </a:lnTo>
                  <a:lnTo>
                    <a:pt x="733354" y="1188435"/>
                  </a:lnTo>
                  <a:lnTo>
                    <a:pt x="880025" y="1188435"/>
                  </a:lnTo>
                  <a:lnTo>
                    <a:pt x="1026696" y="990363"/>
                  </a:lnTo>
                  <a:lnTo>
                    <a:pt x="1173367" y="1188435"/>
                  </a:lnTo>
                  <a:lnTo>
                    <a:pt x="1320038" y="1386508"/>
                  </a:lnTo>
                  <a:lnTo>
                    <a:pt x="1466709" y="1188435"/>
                  </a:lnTo>
                  <a:lnTo>
                    <a:pt x="1613379" y="1386508"/>
                  </a:lnTo>
                  <a:lnTo>
                    <a:pt x="1760050" y="1386508"/>
                  </a:lnTo>
                  <a:lnTo>
                    <a:pt x="1906721" y="1188435"/>
                  </a:lnTo>
                  <a:lnTo>
                    <a:pt x="2053392" y="594217"/>
                  </a:lnTo>
                  <a:lnTo>
                    <a:pt x="2200063" y="1188435"/>
                  </a:lnTo>
                  <a:lnTo>
                    <a:pt x="2346734" y="594217"/>
                  </a:lnTo>
                  <a:lnTo>
                    <a:pt x="2493405" y="396145"/>
                  </a:lnTo>
                  <a:lnTo>
                    <a:pt x="2640076" y="594217"/>
                  </a:lnTo>
                  <a:lnTo>
                    <a:pt x="2786747" y="792290"/>
                  </a:lnTo>
                  <a:lnTo>
                    <a:pt x="2933418" y="396145"/>
                  </a:lnTo>
                  <a:lnTo>
                    <a:pt x="3080089" y="594217"/>
                  </a:lnTo>
                  <a:lnTo>
                    <a:pt x="3226759" y="792290"/>
                  </a:lnTo>
                  <a:lnTo>
                    <a:pt x="3373430" y="792290"/>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2921285"/>
              <a:ext cx="3520101" cy="1584581"/>
            </a:xfrm>
            <a:custGeom>
              <a:avLst/>
              <a:pathLst>
                <a:path w="3520101" h="1584581">
                  <a:moveTo>
                    <a:pt x="0" y="792290"/>
                  </a:moveTo>
                  <a:lnTo>
                    <a:pt x="146670" y="990363"/>
                  </a:lnTo>
                  <a:lnTo>
                    <a:pt x="293341" y="990363"/>
                  </a:lnTo>
                  <a:lnTo>
                    <a:pt x="440012" y="1188435"/>
                  </a:lnTo>
                  <a:lnTo>
                    <a:pt x="586683" y="1386508"/>
                  </a:lnTo>
                  <a:lnTo>
                    <a:pt x="733354" y="1188435"/>
                  </a:lnTo>
                  <a:lnTo>
                    <a:pt x="880025" y="1386508"/>
                  </a:lnTo>
                  <a:lnTo>
                    <a:pt x="1026696" y="1584581"/>
                  </a:lnTo>
                  <a:lnTo>
                    <a:pt x="1173367" y="990363"/>
                  </a:lnTo>
                  <a:lnTo>
                    <a:pt x="1320038" y="1386508"/>
                  </a:lnTo>
                  <a:lnTo>
                    <a:pt x="1466709" y="1386508"/>
                  </a:lnTo>
                  <a:lnTo>
                    <a:pt x="1613379" y="1188435"/>
                  </a:lnTo>
                  <a:lnTo>
                    <a:pt x="1760050" y="1386508"/>
                  </a:lnTo>
                  <a:lnTo>
                    <a:pt x="1906721" y="1188435"/>
                  </a:lnTo>
                  <a:lnTo>
                    <a:pt x="2053392" y="594217"/>
                  </a:lnTo>
                  <a:lnTo>
                    <a:pt x="2200063" y="594217"/>
                  </a:lnTo>
                  <a:lnTo>
                    <a:pt x="2346734" y="792290"/>
                  </a:lnTo>
                  <a:lnTo>
                    <a:pt x="2493405" y="198072"/>
                  </a:lnTo>
                  <a:lnTo>
                    <a:pt x="2640076" y="990363"/>
                  </a:lnTo>
                  <a:lnTo>
                    <a:pt x="2786747" y="594217"/>
                  </a:lnTo>
                  <a:lnTo>
                    <a:pt x="2933418" y="0"/>
                  </a:lnTo>
                  <a:lnTo>
                    <a:pt x="3080089" y="198072"/>
                  </a:lnTo>
                  <a:lnTo>
                    <a:pt x="3226759" y="198072"/>
                  </a:lnTo>
                  <a:lnTo>
                    <a:pt x="3373430" y="990363"/>
                  </a:lnTo>
                  <a:lnTo>
                    <a:pt x="3520101" y="1188435"/>
                  </a:lnTo>
                </a:path>
              </a:pathLst>
            </a:custGeom>
            <a:ln w="27101" cap="flat">
              <a:solidFill>
                <a:srgbClr val="00833D">
                  <a:alpha val="80000"/>
                </a:srgbClr>
              </a:solidFill>
              <a:prstDash val="solid"/>
              <a:round/>
            </a:ln>
          </p:spPr>
          <p:txBody>
            <a:bodyPr/>
            <a:lstStyle/>
            <a:p/>
          </p:txBody>
        </p:sp>
        <p:sp>
          <p:nvSpPr>
            <p:cNvPr id="24" name="pl24"/>
            <p:cNvSpPr/>
            <p:nvPr/>
          </p:nvSpPr>
          <p:spPr>
            <a:xfrm>
              <a:off x="943464" y="3515503"/>
              <a:ext cx="3520101" cy="1386508"/>
            </a:xfrm>
            <a:custGeom>
              <a:avLst/>
              <a:pathLst>
                <a:path w="3520101" h="1386508">
                  <a:moveTo>
                    <a:pt x="0" y="0"/>
                  </a:moveTo>
                  <a:lnTo>
                    <a:pt x="146670" y="990363"/>
                  </a:lnTo>
                  <a:lnTo>
                    <a:pt x="293341" y="1188435"/>
                  </a:lnTo>
                  <a:lnTo>
                    <a:pt x="440012" y="990363"/>
                  </a:lnTo>
                  <a:lnTo>
                    <a:pt x="586683" y="1188435"/>
                  </a:lnTo>
                  <a:lnTo>
                    <a:pt x="733354" y="1188435"/>
                  </a:lnTo>
                  <a:lnTo>
                    <a:pt x="880025" y="1188435"/>
                  </a:lnTo>
                  <a:lnTo>
                    <a:pt x="1026696" y="990363"/>
                  </a:lnTo>
                  <a:lnTo>
                    <a:pt x="1173367" y="1188435"/>
                  </a:lnTo>
                  <a:lnTo>
                    <a:pt x="1320038" y="1386508"/>
                  </a:lnTo>
                  <a:lnTo>
                    <a:pt x="1466709" y="1188435"/>
                  </a:lnTo>
                  <a:lnTo>
                    <a:pt x="1613379" y="1386508"/>
                  </a:lnTo>
                  <a:lnTo>
                    <a:pt x="1760050" y="1386508"/>
                  </a:lnTo>
                  <a:lnTo>
                    <a:pt x="1906721" y="1188435"/>
                  </a:lnTo>
                  <a:lnTo>
                    <a:pt x="2053392" y="594217"/>
                  </a:lnTo>
                  <a:lnTo>
                    <a:pt x="2200063" y="1188435"/>
                  </a:lnTo>
                  <a:lnTo>
                    <a:pt x="2346734" y="594217"/>
                  </a:lnTo>
                  <a:lnTo>
                    <a:pt x="2493405" y="396145"/>
                  </a:lnTo>
                  <a:lnTo>
                    <a:pt x="2640076" y="594217"/>
                  </a:lnTo>
                  <a:lnTo>
                    <a:pt x="2786747" y="792290"/>
                  </a:lnTo>
                  <a:lnTo>
                    <a:pt x="2933418" y="396145"/>
                  </a:lnTo>
                  <a:lnTo>
                    <a:pt x="3080089" y="594217"/>
                  </a:lnTo>
                  <a:lnTo>
                    <a:pt x="3226759" y="792290"/>
                  </a:lnTo>
                  <a:lnTo>
                    <a:pt x="3373430" y="792290"/>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3515503"/>
              <a:ext cx="3520101" cy="1386508"/>
            </a:xfrm>
            <a:custGeom>
              <a:avLst/>
              <a:pathLst>
                <a:path w="3520101" h="1386508">
                  <a:moveTo>
                    <a:pt x="0" y="0"/>
                  </a:moveTo>
                  <a:lnTo>
                    <a:pt x="146670" y="990363"/>
                  </a:lnTo>
                  <a:lnTo>
                    <a:pt x="293341" y="1188435"/>
                  </a:lnTo>
                  <a:lnTo>
                    <a:pt x="440012" y="990363"/>
                  </a:lnTo>
                  <a:lnTo>
                    <a:pt x="586683" y="1188435"/>
                  </a:lnTo>
                  <a:lnTo>
                    <a:pt x="733354" y="1188435"/>
                  </a:lnTo>
                  <a:lnTo>
                    <a:pt x="880025" y="1188435"/>
                  </a:lnTo>
                  <a:lnTo>
                    <a:pt x="1026696" y="990363"/>
                  </a:lnTo>
                  <a:lnTo>
                    <a:pt x="1173367" y="1188435"/>
                  </a:lnTo>
                  <a:lnTo>
                    <a:pt x="1320038" y="1386508"/>
                  </a:lnTo>
                  <a:lnTo>
                    <a:pt x="1466709" y="1188435"/>
                  </a:lnTo>
                  <a:lnTo>
                    <a:pt x="1613379" y="1386508"/>
                  </a:lnTo>
                  <a:lnTo>
                    <a:pt x="1760050" y="1386508"/>
                  </a:lnTo>
                  <a:lnTo>
                    <a:pt x="1906721" y="1188435"/>
                  </a:lnTo>
                  <a:lnTo>
                    <a:pt x="2053392" y="594217"/>
                  </a:lnTo>
                  <a:lnTo>
                    <a:pt x="2200063" y="1188435"/>
                  </a:lnTo>
                  <a:lnTo>
                    <a:pt x="2346734" y="594217"/>
                  </a:lnTo>
                  <a:lnTo>
                    <a:pt x="2493405" y="396145"/>
                  </a:lnTo>
                  <a:lnTo>
                    <a:pt x="2640076" y="594217"/>
                  </a:lnTo>
                  <a:lnTo>
                    <a:pt x="2786747" y="792290"/>
                  </a:lnTo>
                  <a:lnTo>
                    <a:pt x="2933418" y="396145"/>
                  </a:lnTo>
                  <a:lnTo>
                    <a:pt x="3080089" y="594217"/>
                  </a:lnTo>
                  <a:lnTo>
                    <a:pt x="3226759" y="792290"/>
                  </a:lnTo>
                  <a:lnTo>
                    <a:pt x="3373430" y="792290"/>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2921285"/>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28547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288601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161833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51684"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671722"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5840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7489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7489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5187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1433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41994" y="6100844"/>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8" name="tx68"/>
            <p:cNvSpPr/>
            <p:nvPr/>
          </p:nvSpPr>
          <p:spPr>
            <a:xfrm>
              <a:off x="261897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8143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515503"/>
              <a:ext cx="3520101" cy="1386508"/>
            </a:xfrm>
            <a:custGeom>
              <a:avLst/>
              <a:pathLst>
                <a:path w="3520101" h="1386508">
                  <a:moveTo>
                    <a:pt x="0" y="1188435"/>
                  </a:moveTo>
                  <a:lnTo>
                    <a:pt x="146670" y="792290"/>
                  </a:lnTo>
                  <a:lnTo>
                    <a:pt x="293341" y="792290"/>
                  </a:lnTo>
                  <a:lnTo>
                    <a:pt x="440012" y="990363"/>
                  </a:lnTo>
                  <a:lnTo>
                    <a:pt x="586683" y="1386508"/>
                  </a:lnTo>
                  <a:lnTo>
                    <a:pt x="733354" y="990363"/>
                  </a:lnTo>
                  <a:lnTo>
                    <a:pt x="880025" y="594217"/>
                  </a:lnTo>
                  <a:lnTo>
                    <a:pt x="1026696" y="198072"/>
                  </a:lnTo>
                  <a:lnTo>
                    <a:pt x="1173367" y="1386508"/>
                  </a:lnTo>
                  <a:lnTo>
                    <a:pt x="1320038" y="1188435"/>
                  </a:lnTo>
                  <a:lnTo>
                    <a:pt x="1466709" y="1386508"/>
                  </a:lnTo>
                  <a:lnTo>
                    <a:pt x="1613379" y="792290"/>
                  </a:lnTo>
                  <a:lnTo>
                    <a:pt x="1760050" y="1386508"/>
                  </a:lnTo>
                  <a:lnTo>
                    <a:pt x="1906721" y="990363"/>
                  </a:lnTo>
                  <a:lnTo>
                    <a:pt x="2053392" y="990363"/>
                  </a:lnTo>
                  <a:lnTo>
                    <a:pt x="2200063" y="1188435"/>
                  </a:lnTo>
                  <a:lnTo>
                    <a:pt x="2346734" y="198072"/>
                  </a:lnTo>
                  <a:lnTo>
                    <a:pt x="2493405" y="396145"/>
                  </a:lnTo>
                  <a:lnTo>
                    <a:pt x="2640076" y="198072"/>
                  </a:lnTo>
                  <a:lnTo>
                    <a:pt x="2786747" y="594217"/>
                  </a:lnTo>
                  <a:lnTo>
                    <a:pt x="2933418" y="0"/>
                  </a:lnTo>
                  <a:lnTo>
                    <a:pt x="3080089" y="0"/>
                  </a:lnTo>
                  <a:lnTo>
                    <a:pt x="3226759" y="396145"/>
                  </a:lnTo>
                  <a:lnTo>
                    <a:pt x="3373430" y="396145"/>
                  </a:lnTo>
                  <a:lnTo>
                    <a:pt x="3520101" y="396145"/>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317431"/>
              <a:ext cx="3520101" cy="1782653"/>
            </a:xfrm>
            <a:custGeom>
              <a:avLst/>
              <a:pathLst>
                <a:path w="3520101" h="1782653">
                  <a:moveTo>
                    <a:pt x="0" y="990363"/>
                  </a:moveTo>
                  <a:lnTo>
                    <a:pt x="146670" y="1584581"/>
                  </a:lnTo>
                  <a:lnTo>
                    <a:pt x="293341" y="990363"/>
                  </a:lnTo>
                  <a:lnTo>
                    <a:pt x="440012" y="990363"/>
                  </a:lnTo>
                  <a:lnTo>
                    <a:pt x="586683" y="990363"/>
                  </a:lnTo>
                  <a:lnTo>
                    <a:pt x="733354" y="594217"/>
                  </a:lnTo>
                  <a:lnTo>
                    <a:pt x="880025" y="1188435"/>
                  </a:lnTo>
                  <a:lnTo>
                    <a:pt x="1026696" y="1386508"/>
                  </a:lnTo>
                  <a:lnTo>
                    <a:pt x="1173367" y="1188435"/>
                  </a:lnTo>
                  <a:lnTo>
                    <a:pt x="1320038" y="1188435"/>
                  </a:lnTo>
                  <a:lnTo>
                    <a:pt x="1466709" y="990363"/>
                  </a:lnTo>
                  <a:lnTo>
                    <a:pt x="1613379" y="1188435"/>
                  </a:lnTo>
                  <a:lnTo>
                    <a:pt x="1760050" y="1386508"/>
                  </a:lnTo>
                  <a:lnTo>
                    <a:pt x="1906721" y="1188435"/>
                  </a:lnTo>
                  <a:lnTo>
                    <a:pt x="2053392" y="1188435"/>
                  </a:lnTo>
                  <a:lnTo>
                    <a:pt x="2200063" y="990363"/>
                  </a:lnTo>
                  <a:lnTo>
                    <a:pt x="2346734" y="1188435"/>
                  </a:lnTo>
                  <a:lnTo>
                    <a:pt x="2493405" y="0"/>
                  </a:lnTo>
                  <a:lnTo>
                    <a:pt x="2640076" y="1782653"/>
                  </a:lnTo>
                  <a:lnTo>
                    <a:pt x="2786747" y="1584581"/>
                  </a:lnTo>
                  <a:lnTo>
                    <a:pt x="2933418" y="1188435"/>
                  </a:lnTo>
                  <a:lnTo>
                    <a:pt x="3080089" y="1584581"/>
                  </a:lnTo>
                  <a:lnTo>
                    <a:pt x="3226759" y="198072"/>
                  </a:lnTo>
                  <a:lnTo>
                    <a:pt x="3373430" y="594217"/>
                  </a:lnTo>
                  <a:lnTo>
                    <a:pt x="3520101" y="1782653"/>
                  </a:lnTo>
                </a:path>
              </a:pathLst>
            </a:custGeom>
            <a:ln w="27101" cap="flat">
              <a:solidFill>
                <a:srgbClr val="00833D">
                  <a:alpha val="80000"/>
                </a:srgbClr>
              </a:solidFill>
              <a:prstDash val="solid"/>
              <a:round/>
            </a:ln>
          </p:spPr>
          <p:txBody>
            <a:bodyPr/>
            <a:lstStyle/>
            <a:p/>
          </p:txBody>
        </p:sp>
        <p:sp>
          <p:nvSpPr>
            <p:cNvPr id="90" name="pl90"/>
            <p:cNvSpPr/>
            <p:nvPr/>
          </p:nvSpPr>
          <p:spPr>
            <a:xfrm>
              <a:off x="5308715" y="3515503"/>
              <a:ext cx="3520101" cy="1386508"/>
            </a:xfrm>
            <a:custGeom>
              <a:avLst/>
              <a:pathLst>
                <a:path w="3520101" h="1386508">
                  <a:moveTo>
                    <a:pt x="0" y="1188435"/>
                  </a:moveTo>
                  <a:lnTo>
                    <a:pt x="146670" y="792290"/>
                  </a:lnTo>
                  <a:lnTo>
                    <a:pt x="293341" y="792290"/>
                  </a:lnTo>
                  <a:lnTo>
                    <a:pt x="440012" y="990363"/>
                  </a:lnTo>
                  <a:lnTo>
                    <a:pt x="586683" y="1386508"/>
                  </a:lnTo>
                  <a:lnTo>
                    <a:pt x="733354" y="990363"/>
                  </a:lnTo>
                  <a:lnTo>
                    <a:pt x="880025" y="594217"/>
                  </a:lnTo>
                  <a:lnTo>
                    <a:pt x="1026696" y="198072"/>
                  </a:lnTo>
                  <a:lnTo>
                    <a:pt x="1173367" y="1386508"/>
                  </a:lnTo>
                  <a:lnTo>
                    <a:pt x="1320038" y="1188435"/>
                  </a:lnTo>
                  <a:lnTo>
                    <a:pt x="1466709" y="1386508"/>
                  </a:lnTo>
                  <a:lnTo>
                    <a:pt x="1613379" y="792290"/>
                  </a:lnTo>
                  <a:lnTo>
                    <a:pt x="1760050" y="1386508"/>
                  </a:lnTo>
                  <a:lnTo>
                    <a:pt x="1906721" y="990363"/>
                  </a:lnTo>
                  <a:lnTo>
                    <a:pt x="2053392" y="990363"/>
                  </a:lnTo>
                  <a:lnTo>
                    <a:pt x="2200063" y="1188435"/>
                  </a:lnTo>
                  <a:lnTo>
                    <a:pt x="2346734" y="198072"/>
                  </a:lnTo>
                  <a:lnTo>
                    <a:pt x="2493405" y="396145"/>
                  </a:lnTo>
                  <a:lnTo>
                    <a:pt x="2640076" y="198072"/>
                  </a:lnTo>
                  <a:lnTo>
                    <a:pt x="2786747" y="594217"/>
                  </a:lnTo>
                  <a:lnTo>
                    <a:pt x="2933418" y="0"/>
                  </a:lnTo>
                  <a:lnTo>
                    <a:pt x="3080089" y="0"/>
                  </a:lnTo>
                  <a:lnTo>
                    <a:pt x="3226759" y="396145"/>
                  </a:lnTo>
                  <a:lnTo>
                    <a:pt x="3373430" y="396145"/>
                  </a:lnTo>
                  <a:lnTo>
                    <a:pt x="3520101" y="39614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515503"/>
              <a:ext cx="3520101" cy="1386508"/>
            </a:xfrm>
            <a:custGeom>
              <a:avLst/>
              <a:pathLst>
                <a:path w="3520101" h="1386508">
                  <a:moveTo>
                    <a:pt x="0" y="1188435"/>
                  </a:moveTo>
                  <a:lnTo>
                    <a:pt x="146670" y="792290"/>
                  </a:lnTo>
                  <a:lnTo>
                    <a:pt x="293341" y="792290"/>
                  </a:lnTo>
                  <a:lnTo>
                    <a:pt x="440012" y="990363"/>
                  </a:lnTo>
                  <a:lnTo>
                    <a:pt x="586683" y="1386508"/>
                  </a:lnTo>
                  <a:lnTo>
                    <a:pt x="733354" y="990363"/>
                  </a:lnTo>
                  <a:lnTo>
                    <a:pt x="880025" y="594217"/>
                  </a:lnTo>
                  <a:lnTo>
                    <a:pt x="1026696" y="198072"/>
                  </a:lnTo>
                  <a:lnTo>
                    <a:pt x="1173367" y="1386508"/>
                  </a:lnTo>
                  <a:lnTo>
                    <a:pt x="1320038" y="1188435"/>
                  </a:lnTo>
                  <a:lnTo>
                    <a:pt x="1466709" y="1386508"/>
                  </a:lnTo>
                  <a:lnTo>
                    <a:pt x="1613379" y="792290"/>
                  </a:lnTo>
                  <a:lnTo>
                    <a:pt x="1760050" y="1386508"/>
                  </a:lnTo>
                  <a:lnTo>
                    <a:pt x="1906721" y="990363"/>
                  </a:lnTo>
                  <a:lnTo>
                    <a:pt x="2053392" y="990363"/>
                  </a:lnTo>
                  <a:lnTo>
                    <a:pt x="2200063" y="1188435"/>
                  </a:lnTo>
                  <a:lnTo>
                    <a:pt x="2346734" y="198072"/>
                  </a:lnTo>
                  <a:lnTo>
                    <a:pt x="2493405" y="396145"/>
                  </a:lnTo>
                  <a:lnTo>
                    <a:pt x="2640076" y="198072"/>
                  </a:lnTo>
                  <a:lnTo>
                    <a:pt x="2786747" y="594217"/>
                  </a:lnTo>
                  <a:lnTo>
                    <a:pt x="2933418" y="0"/>
                  </a:lnTo>
                  <a:lnTo>
                    <a:pt x="3080089" y="0"/>
                  </a:lnTo>
                  <a:lnTo>
                    <a:pt x="3226759" y="396145"/>
                  </a:lnTo>
                  <a:lnTo>
                    <a:pt x="3373430" y="396145"/>
                  </a:lnTo>
                  <a:lnTo>
                    <a:pt x="3520101" y="396145"/>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83581"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8036973"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623657"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770328"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4014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4014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171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7958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07245" y="6100844"/>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34" name="tx134"/>
            <p:cNvSpPr/>
            <p:nvPr/>
          </p:nvSpPr>
          <p:spPr>
            <a:xfrm>
              <a:off x="698422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4668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5%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Chile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74251"/>
                  </a:moveTo>
                  <a:lnTo>
                    <a:pt x="88460" y="12375"/>
                  </a:lnTo>
                  <a:lnTo>
                    <a:pt x="176921" y="37125"/>
                  </a:lnTo>
                  <a:lnTo>
                    <a:pt x="265382" y="49500"/>
                  </a:lnTo>
                  <a:lnTo>
                    <a:pt x="353843" y="49500"/>
                  </a:lnTo>
                  <a:lnTo>
                    <a:pt x="442304" y="49500"/>
                  </a:lnTo>
                  <a:lnTo>
                    <a:pt x="530765" y="12375"/>
                  </a:lnTo>
                  <a:lnTo>
                    <a:pt x="619226" y="12375"/>
                  </a:lnTo>
                  <a:lnTo>
                    <a:pt x="707687" y="0"/>
                  </a:lnTo>
                  <a:lnTo>
                    <a:pt x="796148" y="49500"/>
                  </a:lnTo>
                  <a:lnTo>
                    <a:pt x="884609" y="49500"/>
                  </a:lnTo>
                  <a:lnTo>
                    <a:pt x="973070" y="99001"/>
                  </a:lnTo>
                  <a:lnTo>
                    <a:pt x="1061531" y="86626"/>
                  </a:lnTo>
                  <a:lnTo>
                    <a:pt x="1149992" y="12375"/>
                  </a:lnTo>
                  <a:lnTo>
                    <a:pt x="1238453" y="12375"/>
                  </a:lnTo>
                  <a:lnTo>
                    <a:pt x="1326914" y="74251"/>
                  </a:lnTo>
                  <a:lnTo>
                    <a:pt x="1415375" y="24750"/>
                  </a:lnTo>
                  <a:lnTo>
                    <a:pt x="1503836" y="37125"/>
                  </a:lnTo>
                  <a:lnTo>
                    <a:pt x="1592297" y="37125"/>
                  </a:lnTo>
                  <a:lnTo>
                    <a:pt x="1680758" y="12375"/>
                  </a:lnTo>
                  <a:lnTo>
                    <a:pt x="1769219" y="12375"/>
                  </a:lnTo>
                  <a:lnTo>
                    <a:pt x="1857680" y="12375"/>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12375"/>
            </a:xfrm>
            <a:custGeom>
              <a:avLst/>
              <a:pathLst>
                <a:path w="707687" h="12375">
                  <a:moveTo>
                    <a:pt x="0" y="0"/>
                  </a:moveTo>
                  <a:lnTo>
                    <a:pt x="88460" y="12375"/>
                  </a:lnTo>
                  <a:lnTo>
                    <a:pt x="176921" y="12375"/>
                  </a:lnTo>
                  <a:lnTo>
                    <a:pt x="265382" y="0"/>
                  </a:lnTo>
                  <a:lnTo>
                    <a:pt x="353843" y="12375"/>
                  </a:lnTo>
                  <a:lnTo>
                    <a:pt x="442304" y="0"/>
                  </a:lnTo>
                  <a:lnTo>
                    <a:pt x="530765" y="0"/>
                  </a:lnTo>
                  <a:lnTo>
                    <a:pt x="619226" y="0"/>
                  </a:lnTo>
                  <a:lnTo>
                    <a:pt x="707687" y="12375"/>
                  </a:lnTo>
                </a:path>
              </a:pathLst>
            </a:custGeom>
            <a:ln w="27101" cap="flat">
              <a:solidFill>
                <a:srgbClr val="1CABE2">
                  <a:alpha val="100000"/>
                </a:srgbClr>
              </a:solidFill>
              <a:prstDash val="solid"/>
              <a:round/>
            </a:ln>
          </p:spPr>
          <p:txBody>
            <a:bodyPr/>
            <a:lstStyle/>
            <a:p/>
          </p:txBody>
        </p:sp>
        <p:sp>
          <p:nvSpPr>
            <p:cNvPr id="48" name="tx48"/>
            <p:cNvSpPr/>
            <p:nvPr/>
          </p:nvSpPr>
          <p:spPr>
            <a:xfrm>
              <a:off x="232565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92479"/>
              <a:ext cx="1149992" cy="507384"/>
            </a:xfrm>
            <a:custGeom>
              <a:avLst/>
              <a:pathLst>
                <a:path w="1149992" h="507384">
                  <a:moveTo>
                    <a:pt x="0" y="507384"/>
                  </a:moveTo>
                  <a:lnTo>
                    <a:pt x="88460" y="160877"/>
                  </a:lnTo>
                  <a:lnTo>
                    <a:pt x="176921" y="198003"/>
                  </a:lnTo>
                  <a:lnTo>
                    <a:pt x="265382" y="37125"/>
                  </a:lnTo>
                  <a:lnTo>
                    <a:pt x="353843" y="61876"/>
                  </a:lnTo>
                  <a:lnTo>
                    <a:pt x="442304" y="24750"/>
                  </a:lnTo>
                  <a:lnTo>
                    <a:pt x="530765" y="24750"/>
                  </a:lnTo>
                  <a:lnTo>
                    <a:pt x="619226" y="24750"/>
                  </a:lnTo>
                  <a:lnTo>
                    <a:pt x="707687" y="0"/>
                  </a:lnTo>
                  <a:lnTo>
                    <a:pt x="796148" y="74251"/>
                  </a:lnTo>
                  <a:lnTo>
                    <a:pt x="884609" y="37125"/>
                  </a:lnTo>
                  <a:lnTo>
                    <a:pt x="973070" y="24750"/>
                  </a:lnTo>
                  <a:lnTo>
                    <a:pt x="1061531" y="24750"/>
                  </a:lnTo>
                  <a:lnTo>
                    <a:pt x="1149992" y="24750"/>
                  </a:lnTo>
                </a:path>
              </a:pathLst>
            </a:custGeom>
            <a:ln w="27101" cap="flat">
              <a:solidFill>
                <a:srgbClr val="1CABE2">
                  <a:alpha val="100000"/>
                </a:srgbClr>
              </a:solidFill>
              <a:prstDash val="solid"/>
              <a:round/>
            </a:ln>
          </p:spPr>
          <p:txBody>
            <a:bodyPr/>
            <a:lstStyle/>
            <a:p/>
          </p:txBody>
        </p:sp>
        <p:sp>
          <p:nvSpPr>
            <p:cNvPr id="72" name="tx72"/>
            <p:cNvSpPr/>
            <p:nvPr/>
          </p:nvSpPr>
          <p:spPr>
            <a:xfrm>
              <a:off x="1883346" y="510788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73" name="tx73"/>
            <p:cNvSpPr/>
            <p:nvPr/>
          </p:nvSpPr>
          <p:spPr>
            <a:xfrm>
              <a:off x="321782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11377"/>
            </a:xfrm>
            <a:custGeom>
              <a:avLst/>
              <a:pathLst>
                <a:path w="2123063" h="111377">
                  <a:moveTo>
                    <a:pt x="0" y="12375"/>
                  </a:moveTo>
                  <a:lnTo>
                    <a:pt x="88460" y="0"/>
                  </a:lnTo>
                  <a:lnTo>
                    <a:pt x="176921" y="12375"/>
                  </a:lnTo>
                  <a:lnTo>
                    <a:pt x="265382" y="12375"/>
                  </a:lnTo>
                  <a:lnTo>
                    <a:pt x="353843" y="61876"/>
                  </a:lnTo>
                  <a:lnTo>
                    <a:pt x="442304" y="86626"/>
                  </a:lnTo>
                  <a:lnTo>
                    <a:pt x="530765" y="49500"/>
                  </a:lnTo>
                  <a:lnTo>
                    <a:pt x="619226" y="12375"/>
                  </a:lnTo>
                  <a:lnTo>
                    <a:pt x="707687" y="37125"/>
                  </a:lnTo>
                  <a:lnTo>
                    <a:pt x="796148" y="61876"/>
                  </a:lnTo>
                  <a:lnTo>
                    <a:pt x="884609" y="74251"/>
                  </a:lnTo>
                  <a:lnTo>
                    <a:pt x="973070" y="61876"/>
                  </a:lnTo>
                  <a:lnTo>
                    <a:pt x="1061531" y="111377"/>
                  </a:lnTo>
                  <a:lnTo>
                    <a:pt x="1149992" y="86626"/>
                  </a:lnTo>
                  <a:lnTo>
                    <a:pt x="1238453" y="0"/>
                  </a:lnTo>
                  <a:lnTo>
                    <a:pt x="1326914" y="24750"/>
                  </a:lnTo>
                  <a:lnTo>
                    <a:pt x="1415375" y="0"/>
                  </a:lnTo>
                  <a:lnTo>
                    <a:pt x="1503836" y="12375"/>
                  </a:lnTo>
                  <a:lnTo>
                    <a:pt x="1592297" y="0"/>
                  </a:lnTo>
                  <a:lnTo>
                    <a:pt x="1680758" y="0"/>
                  </a:lnTo>
                  <a:lnTo>
                    <a:pt x="1769219" y="12375"/>
                  </a:lnTo>
                  <a:lnTo>
                    <a:pt x="1857680" y="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86626"/>
            </a:xfrm>
            <a:custGeom>
              <a:avLst/>
              <a:pathLst>
                <a:path w="2123063" h="86626">
                  <a:moveTo>
                    <a:pt x="0" y="0"/>
                  </a:moveTo>
                  <a:lnTo>
                    <a:pt x="88460" y="12375"/>
                  </a:lnTo>
                  <a:lnTo>
                    <a:pt x="176921" y="24750"/>
                  </a:lnTo>
                  <a:lnTo>
                    <a:pt x="265382" y="12375"/>
                  </a:lnTo>
                  <a:lnTo>
                    <a:pt x="353843" y="37125"/>
                  </a:lnTo>
                  <a:lnTo>
                    <a:pt x="442304" y="86626"/>
                  </a:lnTo>
                  <a:lnTo>
                    <a:pt x="530765" y="74251"/>
                  </a:lnTo>
                  <a:lnTo>
                    <a:pt x="619226" y="61876"/>
                  </a:lnTo>
                  <a:lnTo>
                    <a:pt x="707687" y="12375"/>
                  </a:lnTo>
                  <a:lnTo>
                    <a:pt x="796148" y="49500"/>
                  </a:lnTo>
                  <a:lnTo>
                    <a:pt x="884609" y="49500"/>
                  </a:lnTo>
                  <a:lnTo>
                    <a:pt x="973070" y="74251"/>
                  </a:lnTo>
                  <a:lnTo>
                    <a:pt x="1061531" y="86626"/>
                  </a:lnTo>
                  <a:lnTo>
                    <a:pt x="1149992" y="86626"/>
                  </a:lnTo>
                  <a:lnTo>
                    <a:pt x="1238453" y="0"/>
                  </a:lnTo>
                  <a:lnTo>
                    <a:pt x="1326914" y="12375"/>
                  </a:lnTo>
                  <a:lnTo>
                    <a:pt x="1415375" y="49500"/>
                  </a:lnTo>
                  <a:lnTo>
                    <a:pt x="1503836" y="49500"/>
                  </a:lnTo>
                  <a:lnTo>
                    <a:pt x="1592297" y="49500"/>
                  </a:lnTo>
                  <a:lnTo>
                    <a:pt x="1680758" y="24750"/>
                  </a:lnTo>
                  <a:lnTo>
                    <a:pt x="1769219" y="74251"/>
                  </a:lnTo>
                  <a:lnTo>
                    <a:pt x="1857680" y="61876"/>
                  </a:lnTo>
                  <a:lnTo>
                    <a:pt x="1946141" y="37125"/>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86626"/>
            </a:xfrm>
            <a:custGeom>
              <a:avLst/>
              <a:pathLst>
                <a:path w="2123063" h="86626">
                  <a:moveTo>
                    <a:pt x="0" y="74251"/>
                  </a:moveTo>
                  <a:lnTo>
                    <a:pt x="88460" y="12375"/>
                  </a:lnTo>
                  <a:lnTo>
                    <a:pt x="176921" y="0"/>
                  </a:lnTo>
                  <a:lnTo>
                    <a:pt x="265382" y="12375"/>
                  </a:lnTo>
                  <a:lnTo>
                    <a:pt x="353843" y="37125"/>
                  </a:lnTo>
                  <a:lnTo>
                    <a:pt x="442304" y="61876"/>
                  </a:lnTo>
                  <a:lnTo>
                    <a:pt x="530765" y="37125"/>
                  </a:lnTo>
                  <a:lnTo>
                    <a:pt x="619226" y="24750"/>
                  </a:lnTo>
                  <a:lnTo>
                    <a:pt x="707687" y="24750"/>
                  </a:lnTo>
                  <a:lnTo>
                    <a:pt x="796148" y="37125"/>
                  </a:lnTo>
                  <a:lnTo>
                    <a:pt x="884609" y="61876"/>
                  </a:lnTo>
                  <a:lnTo>
                    <a:pt x="973070" y="49500"/>
                  </a:lnTo>
                  <a:lnTo>
                    <a:pt x="1061531" y="86626"/>
                  </a:lnTo>
                  <a:lnTo>
                    <a:pt x="1149992" y="86626"/>
                  </a:lnTo>
                  <a:lnTo>
                    <a:pt x="1238453" y="24750"/>
                  </a:lnTo>
                  <a:lnTo>
                    <a:pt x="1326914" y="12375"/>
                  </a:lnTo>
                  <a:lnTo>
                    <a:pt x="1415375" y="24750"/>
                  </a:lnTo>
                  <a:lnTo>
                    <a:pt x="1503836" y="49500"/>
                  </a:lnTo>
                  <a:lnTo>
                    <a:pt x="1592297" y="24750"/>
                  </a:lnTo>
                  <a:lnTo>
                    <a:pt x="1680758" y="12375"/>
                  </a:lnTo>
                  <a:lnTo>
                    <a:pt x="1769219" y="49500"/>
                  </a:lnTo>
                  <a:lnTo>
                    <a:pt x="1857680" y="2475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04021"/>
              <a:ext cx="2123063" cy="86626"/>
            </a:xfrm>
            <a:custGeom>
              <a:avLst/>
              <a:pathLst>
                <a:path w="2123063" h="86626">
                  <a:moveTo>
                    <a:pt x="0" y="74251"/>
                  </a:moveTo>
                  <a:lnTo>
                    <a:pt x="88460" y="0"/>
                  </a:lnTo>
                  <a:lnTo>
                    <a:pt x="176921" y="0"/>
                  </a:lnTo>
                  <a:lnTo>
                    <a:pt x="265382" y="12375"/>
                  </a:lnTo>
                  <a:lnTo>
                    <a:pt x="353843" y="49500"/>
                  </a:lnTo>
                  <a:lnTo>
                    <a:pt x="442304" y="74251"/>
                  </a:lnTo>
                  <a:lnTo>
                    <a:pt x="530765" y="37125"/>
                  </a:lnTo>
                  <a:lnTo>
                    <a:pt x="619226" y="12375"/>
                  </a:lnTo>
                  <a:lnTo>
                    <a:pt x="707687" y="24750"/>
                  </a:lnTo>
                  <a:lnTo>
                    <a:pt x="796148" y="37125"/>
                  </a:lnTo>
                  <a:lnTo>
                    <a:pt x="884609" y="61876"/>
                  </a:lnTo>
                  <a:lnTo>
                    <a:pt x="973070" y="37125"/>
                  </a:lnTo>
                  <a:lnTo>
                    <a:pt x="1061531" y="86626"/>
                  </a:lnTo>
                  <a:lnTo>
                    <a:pt x="1149992" y="74251"/>
                  </a:lnTo>
                  <a:lnTo>
                    <a:pt x="1238453" y="24750"/>
                  </a:lnTo>
                  <a:lnTo>
                    <a:pt x="1326914" y="12375"/>
                  </a:lnTo>
                  <a:lnTo>
                    <a:pt x="1415375" y="24750"/>
                  </a:lnTo>
                  <a:lnTo>
                    <a:pt x="1503836" y="49500"/>
                  </a:lnTo>
                  <a:lnTo>
                    <a:pt x="1592297" y="24750"/>
                  </a:lnTo>
                  <a:lnTo>
                    <a:pt x="1680758" y="12375"/>
                  </a:lnTo>
                  <a:lnTo>
                    <a:pt x="1769219" y="49500"/>
                  </a:lnTo>
                  <a:lnTo>
                    <a:pt x="1857680" y="2475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04423" y="2898250"/>
              <a:ext cx="1769219" cy="321755"/>
            </a:xfrm>
            <a:custGeom>
              <a:avLst/>
              <a:pathLst>
                <a:path w="1769219" h="321755">
                  <a:moveTo>
                    <a:pt x="0" y="0"/>
                  </a:moveTo>
                  <a:lnTo>
                    <a:pt x="88460" y="0"/>
                  </a:lnTo>
                  <a:lnTo>
                    <a:pt x="176921" y="12375"/>
                  </a:lnTo>
                  <a:lnTo>
                    <a:pt x="265382" y="12375"/>
                  </a:lnTo>
                  <a:lnTo>
                    <a:pt x="353843" y="86626"/>
                  </a:lnTo>
                  <a:lnTo>
                    <a:pt x="442304" y="86626"/>
                  </a:lnTo>
                  <a:lnTo>
                    <a:pt x="530765" y="148502"/>
                  </a:lnTo>
                  <a:lnTo>
                    <a:pt x="619226" y="235129"/>
                  </a:lnTo>
                  <a:lnTo>
                    <a:pt x="707687" y="272254"/>
                  </a:lnTo>
                  <a:lnTo>
                    <a:pt x="796148" y="222754"/>
                  </a:lnTo>
                  <a:lnTo>
                    <a:pt x="884609" y="99001"/>
                  </a:lnTo>
                  <a:lnTo>
                    <a:pt x="973070" y="86626"/>
                  </a:lnTo>
                  <a:lnTo>
                    <a:pt x="1061531" y="111377"/>
                  </a:lnTo>
                  <a:lnTo>
                    <a:pt x="1149992" y="74251"/>
                  </a:lnTo>
                  <a:lnTo>
                    <a:pt x="1238453" y="37125"/>
                  </a:lnTo>
                  <a:lnTo>
                    <a:pt x="1326914" y="61876"/>
                  </a:lnTo>
                  <a:lnTo>
                    <a:pt x="1415375" y="160877"/>
                  </a:lnTo>
                  <a:lnTo>
                    <a:pt x="1503836" y="61876"/>
                  </a:lnTo>
                  <a:lnTo>
                    <a:pt x="1592297" y="185628"/>
                  </a:lnTo>
                  <a:lnTo>
                    <a:pt x="1680758" y="321755"/>
                  </a:lnTo>
                  <a:lnTo>
                    <a:pt x="1769219" y="284630"/>
                  </a:lnTo>
                </a:path>
              </a:pathLst>
            </a:custGeom>
            <a:ln w="27101" cap="flat">
              <a:solidFill>
                <a:srgbClr val="1CABE2">
                  <a:alpha val="100000"/>
                </a:srgbClr>
              </a:solidFill>
              <a:prstDash val="solid"/>
              <a:round/>
            </a:ln>
          </p:spPr>
          <p:txBody>
            <a:bodyPr/>
            <a:lstStyle/>
            <a:p/>
          </p:txBody>
        </p:sp>
        <p:sp>
          <p:nvSpPr>
            <p:cNvPr id="192" name="tx192"/>
            <p:cNvSpPr/>
            <p:nvPr/>
          </p:nvSpPr>
          <p:spPr>
            <a:xfrm>
              <a:off x="6852493"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85671" y="398022"/>
              <a:ext cx="48645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Chile,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(73%), followed by MCV1 and PCV3 (93%).
Compared to 2019, coverage of one vaccine increased (BCG) and 7 vaccines decreased (DTP1, DTP3, IPV1, MCV1, MCV2, PCV3 and POL3).
Compared to 2023, coverage of 2 vaccines increased (BCG and MCV2), 5 vaccines decreased (DTP1, DTP3, IPV1, MCV1 and POL3), and one vaccine remained constant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332147"/>
            </a:xfrm>
            <a:custGeom>
              <a:avLst/>
              <a:pathLst>
                <a:path w="6480943" h="332147">
                  <a:moveTo>
                    <a:pt x="0" y="284697"/>
                  </a:moveTo>
                  <a:lnTo>
                    <a:pt x="270039" y="0"/>
                  </a:lnTo>
                  <a:lnTo>
                    <a:pt x="540078" y="0"/>
                  </a:lnTo>
                  <a:lnTo>
                    <a:pt x="810117" y="47449"/>
                  </a:lnTo>
                  <a:lnTo>
                    <a:pt x="1080157" y="189798"/>
                  </a:lnTo>
                  <a:lnTo>
                    <a:pt x="1350196" y="284697"/>
                  </a:lnTo>
                  <a:lnTo>
                    <a:pt x="1620235" y="142348"/>
                  </a:lnTo>
                  <a:lnTo>
                    <a:pt x="1890275" y="47449"/>
                  </a:lnTo>
                  <a:lnTo>
                    <a:pt x="2160314" y="94899"/>
                  </a:lnTo>
                  <a:lnTo>
                    <a:pt x="2430353" y="142348"/>
                  </a:lnTo>
                  <a:lnTo>
                    <a:pt x="2700393" y="237248"/>
                  </a:lnTo>
                  <a:lnTo>
                    <a:pt x="2970432" y="142348"/>
                  </a:lnTo>
                  <a:lnTo>
                    <a:pt x="3240471" y="332147"/>
                  </a:lnTo>
                  <a:lnTo>
                    <a:pt x="3510510" y="284697"/>
                  </a:lnTo>
                  <a:lnTo>
                    <a:pt x="3780550" y="94899"/>
                  </a:lnTo>
                  <a:lnTo>
                    <a:pt x="4050589" y="47449"/>
                  </a:lnTo>
                  <a:lnTo>
                    <a:pt x="4320628" y="94899"/>
                  </a:lnTo>
                  <a:lnTo>
                    <a:pt x="4590668" y="189798"/>
                  </a:lnTo>
                  <a:lnTo>
                    <a:pt x="4860707" y="94899"/>
                  </a:lnTo>
                  <a:lnTo>
                    <a:pt x="5130746" y="47449"/>
                  </a:lnTo>
                  <a:lnTo>
                    <a:pt x="5400786" y="189798"/>
                  </a:lnTo>
                  <a:lnTo>
                    <a:pt x="5670825" y="94899"/>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2755491" y="1073148"/>
              <a:ext cx="4860707" cy="284697"/>
            </a:xfrm>
            <a:custGeom>
              <a:avLst/>
              <a:pathLst>
                <a:path w="4860707" h="284697">
                  <a:moveTo>
                    <a:pt x="0" y="47449"/>
                  </a:moveTo>
                  <a:lnTo>
                    <a:pt x="270039" y="189798"/>
                  </a:lnTo>
                  <a:lnTo>
                    <a:pt x="540078" y="47449"/>
                  </a:lnTo>
                  <a:lnTo>
                    <a:pt x="810117" y="94899"/>
                  </a:lnTo>
                  <a:lnTo>
                    <a:pt x="1080157" y="189798"/>
                  </a:lnTo>
                  <a:lnTo>
                    <a:pt x="1350196" y="94899"/>
                  </a:lnTo>
                  <a:lnTo>
                    <a:pt x="1620235" y="284697"/>
                  </a:lnTo>
                  <a:lnTo>
                    <a:pt x="1890275" y="284697"/>
                  </a:lnTo>
                  <a:lnTo>
                    <a:pt x="2160314" y="47449"/>
                  </a:lnTo>
                  <a:lnTo>
                    <a:pt x="2430353" y="0"/>
                  </a:lnTo>
                  <a:lnTo>
                    <a:pt x="2700393" y="47449"/>
                  </a:lnTo>
                  <a:lnTo>
                    <a:pt x="2970432" y="142348"/>
                  </a:lnTo>
                  <a:lnTo>
                    <a:pt x="3240471" y="47449"/>
                  </a:lnTo>
                  <a:lnTo>
                    <a:pt x="3510510" y="0"/>
                  </a:lnTo>
                  <a:lnTo>
                    <a:pt x="3780550" y="142348"/>
                  </a:lnTo>
                  <a:lnTo>
                    <a:pt x="4050589" y="47449"/>
                  </a:lnTo>
                  <a:lnTo>
                    <a:pt x="4320628" y="0"/>
                  </a:lnTo>
                  <a:lnTo>
                    <a:pt x="4590668" y="0"/>
                  </a:lnTo>
                  <a:lnTo>
                    <a:pt x="4860707"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25698"/>
              <a:ext cx="6480943" cy="332147"/>
            </a:xfrm>
            <a:custGeom>
              <a:avLst/>
              <a:pathLst>
                <a:path w="6480943" h="332147">
                  <a:moveTo>
                    <a:pt x="0" y="284697"/>
                  </a:moveTo>
                  <a:lnTo>
                    <a:pt x="270039" y="0"/>
                  </a:lnTo>
                  <a:lnTo>
                    <a:pt x="540078" y="0"/>
                  </a:lnTo>
                  <a:lnTo>
                    <a:pt x="810117" y="47449"/>
                  </a:lnTo>
                  <a:lnTo>
                    <a:pt x="1080157" y="189798"/>
                  </a:lnTo>
                  <a:lnTo>
                    <a:pt x="1350196" y="284697"/>
                  </a:lnTo>
                  <a:lnTo>
                    <a:pt x="1620235" y="142348"/>
                  </a:lnTo>
                  <a:lnTo>
                    <a:pt x="1890275" y="47449"/>
                  </a:lnTo>
                  <a:lnTo>
                    <a:pt x="2160314" y="94899"/>
                  </a:lnTo>
                  <a:lnTo>
                    <a:pt x="2430353" y="142348"/>
                  </a:lnTo>
                  <a:lnTo>
                    <a:pt x="2700393" y="237248"/>
                  </a:lnTo>
                  <a:lnTo>
                    <a:pt x="2970432" y="142348"/>
                  </a:lnTo>
                  <a:lnTo>
                    <a:pt x="3240471" y="332147"/>
                  </a:lnTo>
                  <a:lnTo>
                    <a:pt x="3510510" y="332147"/>
                  </a:lnTo>
                  <a:lnTo>
                    <a:pt x="3780550" y="94899"/>
                  </a:lnTo>
                  <a:lnTo>
                    <a:pt x="4050589" y="47449"/>
                  </a:lnTo>
                  <a:lnTo>
                    <a:pt x="4320628" y="94899"/>
                  </a:lnTo>
                  <a:lnTo>
                    <a:pt x="4590668" y="189798"/>
                  </a:lnTo>
                  <a:lnTo>
                    <a:pt x="4860707" y="94899"/>
                  </a:lnTo>
                  <a:lnTo>
                    <a:pt x="5130746" y="47449"/>
                  </a:lnTo>
                  <a:lnTo>
                    <a:pt x="5400786" y="189798"/>
                  </a:lnTo>
                  <a:lnTo>
                    <a:pt x="5670825" y="94899"/>
                  </a:lnTo>
                  <a:lnTo>
                    <a:pt x="5940864" y="47449"/>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5185844" y="1500194"/>
              <a:ext cx="2430353" cy="1328589"/>
            </a:xfrm>
            <a:custGeom>
              <a:avLst/>
              <a:pathLst>
                <a:path w="2430353" h="1328589">
                  <a:moveTo>
                    <a:pt x="0" y="521945"/>
                  </a:moveTo>
                  <a:lnTo>
                    <a:pt x="270039" y="379596"/>
                  </a:lnTo>
                  <a:lnTo>
                    <a:pt x="540078" y="711744"/>
                  </a:lnTo>
                  <a:lnTo>
                    <a:pt x="810117" y="427046"/>
                  </a:lnTo>
                  <a:lnTo>
                    <a:pt x="1080157" y="142348"/>
                  </a:lnTo>
                  <a:lnTo>
                    <a:pt x="1350196" y="521945"/>
                  </a:lnTo>
                  <a:lnTo>
                    <a:pt x="1620235" y="1328589"/>
                  </a:lnTo>
                  <a:lnTo>
                    <a:pt x="1890275" y="854093"/>
                  </a:lnTo>
                  <a:lnTo>
                    <a:pt x="2160314" y="237248"/>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47449"/>
            </a:xfrm>
            <a:custGeom>
              <a:avLst/>
              <a:pathLst>
                <a:path w="2160314" h="47449">
                  <a:moveTo>
                    <a:pt x="0" y="0"/>
                  </a:moveTo>
                  <a:lnTo>
                    <a:pt x="270039" y="47449"/>
                  </a:lnTo>
                  <a:lnTo>
                    <a:pt x="540078" y="47449"/>
                  </a:lnTo>
                  <a:lnTo>
                    <a:pt x="810117" y="0"/>
                  </a:lnTo>
                  <a:lnTo>
                    <a:pt x="1080157" y="47449"/>
                  </a:lnTo>
                  <a:lnTo>
                    <a:pt x="1350196" y="0"/>
                  </a:lnTo>
                  <a:lnTo>
                    <a:pt x="1620235" y="0"/>
                  </a:lnTo>
                  <a:lnTo>
                    <a:pt x="1890275" y="0"/>
                  </a:lnTo>
                  <a:lnTo>
                    <a:pt x="2160314"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332147"/>
            </a:xfrm>
            <a:custGeom>
              <a:avLst/>
              <a:pathLst>
                <a:path w="6480943" h="332147">
                  <a:moveTo>
                    <a:pt x="0" y="0"/>
                  </a:moveTo>
                  <a:lnTo>
                    <a:pt x="270039" y="47449"/>
                  </a:lnTo>
                  <a:lnTo>
                    <a:pt x="540078" y="94899"/>
                  </a:lnTo>
                  <a:lnTo>
                    <a:pt x="810117" y="47449"/>
                  </a:lnTo>
                  <a:lnTo>
                    <a:pt x="1080157" y="142348"/>
                  </a:lnTo>
                  <a:lnTo>
                    <a:pt x="1350196" y="332147"/>
                  </a:lnTo>
                  <a:lnTo>
                    <a:pt x="1620235" y="284697"/>
                  </a:lnTo>
                  <a:lnTo>
                    <a:pt x="1890275" y="237248"/>
                  </a:lnTo>
                  <a:lnTo>
                    <a:pt x="2160314" y="47449"/>
                  </a:lnTo>
                  <a:lnTo>
                    <a:pt x="2430353" y="189798"/>
                  </a:lnTo>
                  <a:lnTo>
                    <a:pt x="2700393" y="189798"/>
                  </a:lnTo>
                  <a:lnTo>
                    <a:pt x="2970432" y="284697"/>
                  </a:lnTo>
                  <a:lnTo>
                    <a:pt x="3240471" y="332147"/>
                  </a:lnTo>
                  <a:lnTo>
                    <a:pt x="3510510" y="332147"/>
                  </a:lnTo>
                  <a:lnTo>
                    <a:pt x="3780550" y="0"/>
                  </a:lnTo>
                  <a:lnTo>
                    <a:pt x="4050589" y="47449"/>
                  </a:lnTo>
                  <a:lnTo>
                    <a:pt x="4320628" y="189798"/>
                  </a:lnTo>
                  <a:lnTo>
                    <a:pt x="4590668" y="189798"/>
                  </a:lnTo>
                  <a:lnTo>
                    <a:pt x="4860707" y="189798"/>
                  </a:lnTo>
                  <a:lnTo>
                    <a:pt x="5130746" y="94899"/>
                  </a:lnTo>
                  <a:lnTo>
                    <a:pt x="5400786" y="284697"/>
                  </a:lnTo>
                  <a:lnTo>
                    <a:pt x="5670825" y="237248"/>
                  </a:lnTo>
                  <a:lnTo>
                    <a:pt x="5940864" y="142348"/>
                  </a:lnTo>
                  <a:lnTo>
                    <a:pt x="6210904" y="14234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2215412" y="1073148"/>
              <a:ext cx="5400786" cy="1233689"/>
            </a:xfrm>
            <a:custGeom>
              <a:avLst/>
              <a:pathLst>
                <a:path w="5400786" h="1233689">
                  <a:moveTo>
                    <a:pt x="0" y="0"/>
                  </a:moveTo>
                  <a:lnTo>
                    <a:pt x="270039" y="0"/>
                  </a:lnTo>
                  <a:lnTo>
                    <a:pt x="540078" y="47449"/>
                  </a:lnTo>
                  <a:lnTo>
                    <a:pt x="810117" y="47449"/>
                  </a:lnTo>
                  <a:lnTo>
                    <a:pt x="1080157" y="332147"/>
                  </a:lnTo>
                  <a:lnTo>
                    <a:pt x="1350196" y="332147"/>
                  </a:lnTo>
                  <a:lnTo>
                    <a:pt x="1620235" y="569395"/>
                  </a:lnTo>
                  <a:lnTo>
                    <a:pt x="1890275" y="901542"/>
                  </a:lnTo>
                  <a:lnTo>
                    <a:pt x="2160314" y="1043891"/>
                  </a:lnTo>
                  <a:lnTo>
                    <a:pt x="2430353" y="854093"/>
                  </a:lnTo>
                  <a:lnTo>
                    <a:pt x="2700393" y="379596"/>
                  </a:lnTo>
                  <a:lnTo>
                    <a:pt x="2970432" y="332147"/>
                  </a:lnTo>
                  <a:lnTo>
                    <a:pt x="3240471" y="427046"/>
                  </a:lnTo>
                  <a:lnTo>
                    <a:pt x="3510510" y="284697"/>
                  </a:lnTo>
                  <a:lnTo>
                    <a:pt x="3780550" y="142348"/>
                  </a:lnTo>
                  <a:lnTo>
                    <a:pt x="4050589" y="237248"/>
                  </a:lnTo>
                  <a:lnTo>
                    <a:pt x="4320628" y="616844"/>
                  </a:lnTo>
                  <a:lnTo>
                    <a:pt x="4590668" y="237248"/>
                  </a:lnTo>
                  <a:lnTo>
                    <a:pt x="4860707" y="711744"/>
                  </a:lnTo>
                  <a:lnTo>
                    <a:pt x="5130746" y="1233689"/>
                  </a:lnTo>
                  <a:lnTo>
                    <a:pt x="5400786" y="1091341"/>
                  </a:lnTo>
                </a:path>
              </a:pathLst>
            </a:custGeom>
            <a:ln w="27101" cap="flat">
              <a:solidFill>
                <a:srgbClr val="FFC20E">
                  <a:alpha val="100000"/>
                </a:srgbClr>
              </a:solidFill>
              <a:prstDash val="solid"/>
              <a:round/>
            </a:ln>
          </p:spPr>
          <p:txBody>
            <a:bodyPr/>
            <a:lstStyle/>
            <a:p/>
          </p:txBody>
        </p:sp>
        <p:sp>
          <p:nvSpPr>
            <p:cNvPr id="44" name="pl44"/>
            <p:cNvSpPr/>
            <p:nvPr/>
          </p:nvSpPr>
          <p:spPr>
            <a:xfrm>
              <a:off x="4105687" y="1120597"/>
              <a:ext cx="3510510" cy="1945434"/>
            </a:xfrm>
            <a:custGeom>
              <a:avLst/>
              <a:pathLst>
                <a:path w="3510510" h="1945434">
                  <a:moveTo>
                    <a:pt x="0" y="1945434"/>
                  </a:moveTo>
                  <a:lnTo>
                    <a:pt x="270039" y="616844"/>
                  </a:lnTo>
                  <a:lnTo>
                    <a:pt x="540078" y="759193"/>
                  </a:lnTo>
                  <a:lnTo>
                    <a:pt x="810117" y="142348"/>
                  </a:lnTo>
                  <a:lnTo>
                    <a:pt x="1080157" y="237248"/>
                  </a:lnTo>
                  <a:lnTo>
                    <a:pt x="1350196" y="94899"/>
                  </a:lnTo>
                  <a:lnTo>
                    <a:pt x="1620235" y="94899"/>
                  </a:lnTo>
                  <a:lnTo>
                    <a:pt x="1890275" y="94899"/>
                  </a:lnTo>
                  <a:lnTo>
                    <a:pt x="2160314" y="0"/>
                  </a:lnTo>
                  <a:lnTo>
                    <a:pt x="2430353" y="284697"/>
                  </a:lnTo>
                  <a:lnTo>
                    <a:pt x="2700393" y="142348"/>
                  </a:lnTo>
                  <a:lnTo>
                    <a:pt x="2970432" y="94899"/>
                  </a:lnTo>
                  <a:lnTo>
                    <a:pt x="3240471" y="94899"/>
                  </a:lnTo>
                  <a:lnTo>
                    <a:pt x="3510510"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332147"/>
            </a:xfrm>
            <a:custGeom>
              <a:avLst/>
              <a:pathLst>
                <a:path w="6480943" h="332147">
                  <a:moveTo>
                    <a:pt x="0" y="284697"/>
                  </a:moveTo>
                  <a:lnTo>
                    <a:pt x="270039" y="47449"/>
                  </a:lnTo>
                  <a:lnTo>
                    <a:pt x="540078" y="0"/>
                  </a:lnTo>
                  <a:lnTo>
                    <a:pt x="810117" y="47449"/>
                  </a:lnTo>
                  <a:lnTo>
                    <a:pt x="1080157" y="142348"/>
                  </a:lnTo>
                  <a:lnTo>
                    <a:pt x="1350196" y="237248"/>
                  </a:lnTo>
                  <a:lnTo>
                    <a:pt x="1620235" y="142348"/>
                  </a:lnTo>
                  <a:lnTo>
                    <a:pt x="1890275" y="94899"/>
                  </a:lnTo>
                  <a:lnTo>
                    <a:pt x="2160314" y="94899"/>
                  </a:lnTo>
                  <a:lnTo>
                    <a:pt x="2430353" y="142348"/>
                  </a:lnTo>
                  <a:lnTo>
                    <a:pt x="2700393" y="237248"/>
                  </a:lnTo>
                  <a:lnTo>
                    <a:pt x="2970432" y="189798"/>
                  </a:lnTo>
                  <a:lnTo>
                    <a:pt x="3240471" y="332147"/>
                  </a:lnTo>
                  <a:lnTo>
                    <a:pt x="3510510" y="332147"/>
                  </a:lnTo>
                  <a:lnTo>
                    <a:pt x="3780550" y="94899"/>
                  </a:lnTo>
                  <a:lnTo>
                    <a:pt x="4050589" y="47449"/>
                  </a:lnTo>
                  <a:lnTo>
                    <a:pt x="4320628" y="94899"/>
                  </a:lnTo>
                  <a:lnTo>
                    <a:pt x="4590668" y="189798"/>
                  </a:lnTo>
                  <a:lnTo>
                    <a:pt x="4860707" y="94899"/>
                  </a:lnTo>
                  <a:lnTo>
                    <a:pt x="5130746" y="47449"/>
                  </a:lnTo>
                  <a:lnTo>
                    <a:pt x="5400786" y="189798"/>
                  </a:lnTo>
                  <a:lnTo>
                    <a:pt x="5670825" y="94899"/>
                  </a:lnTo>
                  <a:lnTo>
                    <a:pt x="5940864" y="47449"/>
                  </a:lnTo>
                  <a:lnTo>
                    <a:pt x="6210904" y="4744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25698"/>
              <a:ext cx="6480943" cy="332147"/>
            </a:xfrm>
            <a:custGeom>
              <a:avLst/>
              <a:pathLst>
                <a:path w="6480943" h="332147">
                  <a:moveTo>
                    <a:pt x="0" y="0"/>
                  </a:moveTo>
                  <a:lnTo>
                    <a:pt x="270039" y="47449"/>
                  </a:lnTo>
                  <a:lnTo>
                    <a:pt x="540078" y="94899"/>
                  </a:lnTo>
                  <a:lnTo>
                    <a:pt x="810117" y="47449"/>
                  </a:lnTo>
                  <a:lnTo>
                    <a:pt x="1080157" y="142348"/>
                  </a:lnTo>
                  <a:lnTo>
                    <a:pt x="1350196" y="332147"/>
                  </a:lnTo>
                  <a:lnTo>
                    <a:pt x="1620235" y="284697"/>
                  </a:lnTo>
                  <a:lnTo>
                    <a:pt x="1890275" y="237248"/>
                  </a:lnTo>
                  <a:lnTo>
                    <a:pt x="2160314" y="47449"/>
                  </a:lnTo>
                  <a:lnTo>
                    <a:pt x="2430353" y="189798"/>
                  </a:lnTo>
                  <a:lnTo>
                    <a:pt x="2700393" y="189798"/>
                  </a:lnTo>
                  <a:lnTo>
                    <a:pt x="2970432" y="284697"/>
                  </a:lnTo>
                  <a:lnTo>
                    <a:pt x="3240471" y="332147"/>
                  </a:lnTo>
                  <a:lnTo>
                    <a:pt x="3510510" y="332147"/>
                  </a:lnTo>
                  <a:lnTo>
                    <a:pt x="3780550" y="0"/>
                  </a:lnTo>
                  <a:lnTo>
                    <a:pt x="4050589" y="47449"/>
                  </a:lnTo>
                  <a:lnTo>
                    <a:pt x="4320628" y="189798"/>
                  </a:lnTo>
                  <a:lnTo>
                    <a:pt x="4590668" y="189798"/>
                  </a:lnTo>
                  <a:lnTo>
                    <a:pt x="4860707" y="189798"/>
                  </a:lnTo>
                  <a:lnTo>
                    <a:pt x="5130746" y="94899"/>
                  </a:lnTo>
                  <a:lnTo>
                    <a:pt x="5400786" y="284697"/>
                  </a:lnTo>
                  <a:lnTo>
                    <a:pt x="5670825" y="237248"/>
                  </a:lnTo>
                  <a:lnTo>
                    <a:pt x="5940864" y="142348"/>
                  </a:lnTo>
                  <a:lnTo>
                    <a:pt x="6210904" y="142348"/>
                  </a:lnTo>
                  <a:lnTo>
                    <a:pt x="6480943" y="189798"/>
                  </a:lnTo>
                </a:path>
              </a:pathLst>
            </a:custGeom>
            <a:ln w="27101" cap="flat">
              <a:solidFill>
                <a:srgbClr val="836FFF">
                  <a:alpha val="100000"/>
                </a:srgbClr>
              </a:solidFill>
              <a:prstDash val="solid"/>
              <a:round/>
            </a:ln>
          </p:spPr>
          <p:txBody>
            <a:bodyPr/>
            <a:lstStyle/>
            <a:p/>
          </p:txBody>
        </p:sp>
        <p:sp>
          <p:nvSpPr>
            <p:cNvPr id="47" name="pl47"/>
            <p:cNvSpPr/>
            <p:nvPr/>
          </p:nvSpPr>
          <p:spPr>
            <a:xfrm>
              <a:off x="7633117" y="781909"/>
              <a:ext cx="791909" cy="192232"/>
            </a:xfrm>
            <a:custGeom>
              <a:avLst/>
              <a:pathLst>
                <a:path w="791909" h="192232">
                  <a:moveTo>
                    <a:pt x="791909" y="0"/>
                  </a:moveTo>
                  <a:lnTo>
                    <a:pt x="0" y="192232"/>
                  </a:lnTo>
                </a:path>
              </a:pathLst>
            </a:custGeom>
          </p:spPr>
          <p:txBody>
            <a:bodyPr/>
            <a:lstStyle/>
            <a:p/>
          </p:txBody>
        </p:sp>
        <p:sp>
          <p:nvSpPr>
            <p:cNvPr id="48" name="pl48"/>
            <p:cNvSpPr/>
            <p:nvPr/>
          </p:nvSpPr>
          <p:spPr>
            <a:xfrm>
              <a:off x="7634092" y="1040415"/>
              <a:ext cx="748853" cy="78310"/>
            </a:xfrm>
            <a:custGeom>
              <a:avLst/>
              <a:pathLst>
                <a:path w="748853" h="78310">
                  <a:moveTo>
                    <a:pt x="748853" y="0"/>
                  </a:moveTo>
                  <a:lnTo>
                    <a:pt x="0" y="78310"/>
                  </a:lnTo>
                </a:path>
              </a:pathLst>
            </a:custGeom>
          </p:spPr>
          <p:txBody>
            <a:bodyPr/>
            <a:lstStyle/>
            <a:p/>
          </p:txBody>
        </p:sp>
        <p:sp>
          <p:nvSpPr>
            <p:cNvPr id="49" name="pl49"/>
            <p:cNvSpPr/>
            <p:nvPr/>
          </p:nvSpPr>
          <p:spPr>
            <a:xfrm>
              <a:off x="7633101" y="1124731"/>
              <a:ext cx="695483" cy="170083"/>
            </a:xfrm>
            <a:custGeom>
              <a:avLst/>
              <a:pathLst>
                <a:path w="695483" h="170083">
                  <a:moveTo>
                    <a:pt x="695483" y="170083"/>
                  </a:moveTo>
                  <a:lnTo>
                    <a:pt x="0" y="0"/>
                  </a:lnTo>
                </a:path>
              </a:pathLst>
            </a:custGeom>
          </p:spPr>
          <p:txBody>
            <a:bodyPr/>
            <a:lstStyle/>
            <a:p/>
          </p:txBody>
        </p:sp>
        <p:sp>
          <p:nvSpPr>
            <p:cNvPr id="50" name="pl50"/>
            <p:cNvSpPr/>
            <p:nvPr/>
          </p:nvSpPr>
          <p:spPr>
            <a:xfrm>
              <a:off x="7626975" y="1129754"/>
              <a:ext cx="810119" cy="688342"/>
            </a:xfrm>
            <a:custGeom>
              <a:avLst/>
              <a:pathLst>
                <a:path w="810119" h="688342">
                  <a:moveTo>
                    <a:pt x="810119" y="688342"/>
                  </a:moveTo>
                  <a:lnTo>
                    <a:pt x="0" y="0"/>
                  </a:lnTo>
                </a:path>
              </a:pathLst>
            </a:custGeom>
          </p:spPr>
          <p:txBody>
            <a:bodyPr/>
            <a:lstStyle/>
            <a:p/>
          </p:txBody>
        </p:sp>
        <p:sp>
          <p:nvSpPr>
            <p:cNvPr id="51" name="pl51"/>
            <p:cNvSpPr/>
            <p:nvPr/>
          </p:nvSpPr>
          <p:spPr>
            <a:xfrm>
              <a:off x="7629487" y="1128347"/>
              <a:ext cx="729215" cy="425264"/>
            </a:xfrm>
            <a:custGeom>
              <a:avLst/>
              <a:pathLst>
                <a:path w="729215" h="425264">
                  <a:moveTo>
                    <a:pt x="729215" y="425264"/>
                  </a:moveTo>
                  <a:lnTo>
                    <a:pt x="0" y="0"/>
                  </a:lnTo>
                </a:path>
              </a:pathLst>
            </a:custGeom>
          </p:spPr>
          <p:txBody>
            <a:bodyPr/>
            <a:lstStyle/>
            <a:p/>
          </p:txBody>
        </p:sp>
        <p:sp>
          <p:nvSpPr>
            <p:cNvPr id="52" name="pl52"/>
            <p:cNvSpPr/>
            <p:nvPr/>
          </p:nvSpPr>
          <p:spPr>
            <a:xfrm>
              <a:off x="7624806" y="1225517"/>
              <a:ext cx="734055" cy="854578"/>
            </a:xfrm>
            <a:custGeom>
              <a:avLst/>
              <a:pathLst>
                <a:path w="734055" h="854578">
                  <a:moveTo>
                    <a:pt x="734055" y="854578"/>
                  </a:moveTo>
                  <a:lnTo>
                    <a:pt x="0" y="0"/>
                  </a:lnTo>
                </a:path>
              </a:pathLst>
            </a:custGeom>
          </p:spPr>
          <p:txBody>
            <a:bodyPr/>
            <a:lstStyle/>
            <a:p/>
          </p:txBody>
        </p:sp>
        <p:sp>
          <p:nvSpPr>
            <p:cNvPr id="53" name="pl53"/>
            <p:cNvSpPr/>
            <p:nvPr/>
          </p:nvSpPr>
          <p:spPr>
            <a:xfrm>
              <a:off x="7623469" y="1225926"/>
              <a:ext cx="777473" cy="1115230"/>
            </a:xfrm>
            <a:custGeom>
              <a:avLst/>
              <a:pathLst>
                <a:path w="777473" h="1115230">
                  <a:moveTo>
                    <a:pt x="777473" y="1115230"/>
                  </a:moveTo>
                  <a:lnTo>
                    <a:pt x="0" y="0"/>
                  </a:lnTo>
                </a:path>
              </a:pathLst>
            </a:custGeom>
          </p:spPr>
          <p:txBody>
            <a:bodyPr/>
            <a:lstStyle/>
            <a:p/>
          </p:txBody>
        </p:sp>
        <p:sp>
          <p:nvSpPr>
            <p:cNvPr id="54" name="pl54"/>
            <p:cNvSpPr/>
            <p:nvPr/>
          </p:nvSpPr>
          <p:spPr>
            <a:xfrm>
              <a:off x="7621497" y="1226384"/>
              <a:ext cx="670934" cy="1378619"/>
            </a:xfrm>
            <a:custGeom>
              <a:avLst/>
              <a:pathLst>
                <a:path w="670934" h="1378619">
                  <a:moveTo>
                    <a:pt x="670934" y="1378619"/>
                  </a:moveTo>
                  <a:lnTo>
                    <a:pt x="0" y="0"/>
                  </a:lnTo>
                </a:path>
              </a:pathLst>
            </a:custGeom>
          </p:spPr>
          <p:txBody>
            <a:bodyPr/>
            <a:lstStyle/>
            <a:p/>
          </p:txBody>
        </p:sp>
        <p:sp>
          <p:nvSpPr>
            <p:cNvPr id="55" name="pl55"/>
            <p:cNvSpPr/>
            <p:nvPr/>
          </p:nvSpPr>
          <p:spPr>
            <a:xfrm>
              <a:off x="7622220" y="1510933"/>
              <a:ext cx="760725" cy="1356525"/>
            </a:xfrm>
            <a:custGeom>
              <a:avLst/>
              <a:pathLst>
                <a:path w="760725" h="1356525">
                  <a:moveTo>
                    <a:pt x="760725" y="1356525"/>
                  </a:moveTo>
                  <a:lnTo>
                    <a:pt x="0" y="0"/>
                  </a:lnTo>
                </a:path>
              </a:pathLst>
            </a:custGeom>
          </p:spPr>
          <p:txBody>
            <a:bodyPr/>
            <a:lstStyle/>
            <a:p/>
          </p:txBody>
        </p:sp>
        <p:sp>
          <p:nvSpPr>
            <p:cNvPr id="56" name="pl56"/>
            <p:cNvSpPr/>
            <p:nvPr/>
          </p:nvSpPr>
          <p:spPr>
            <a:xfrm>
              <a:off x="7624069" y="2174745"/>
              <a:ext cx="734792" cy="957524"/>
            </a:xfrm>
            <a:custGeom>
              <a:avLst/>
              <a:pathLst>
                <a:path w="734792" h="957524">
                  <a:moveTo>
                    <a:pt x="734792" y="957524"/>
                  </a:moveTo>
                  <a:lnTo>
                    <a:pt x="0" y="0"/>
                  </a:lnTo>
                </a:path>
              </a:pathLst>
            </a:custGeom>
          </p:spPr>
          <p:txBody>
            <a:bodyPr/>
            <a:lstStyle/>
            <a:p/>
          </p:txBody>
        </p:sp>
        <p:sp>
          <p:nvSpPr>
            <p:cNvPr id="57" name="pg57"/>
            <p:cNvSpPr/>
            <p:nvPr/>
          </p:nvSpPr>
          <p:spPr>
            <a:xfrm>
              <a:off x="8356446" y="69351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504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59" name="pg59"/>
            <p:cNvSpPr/>
            <p:nvPr/>
          </p:nvSpPr>
          <p:spPr>
            <a:xfrm>
              <a:off x="8314365" y="9547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62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1" name="pg61"/>
            <p:cNvSpPr/>
            <p:nvPr/>
          </p:nvSpPr>
          <p:spPr>
            <a:xfrm>
              <a:off x="8260004" y="121460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3745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3" name="pg63"/>
            <p:cNvSpPr/>
            <p:nvPr/>
          </p:nvSpPr>
          <p:spPr>
            <a:xfrm>
              <a:off x="8368515" y="174003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78157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5" name="pg65"/>
            <p:cNvSpPr/>
            <p:nvPr/>
          </p:nvSpPr>
          <p:spPr>
            <a:xfrm>
              <a:off x="8290122" y="147632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51785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67" name="pg67"/>
            <p:cNvSpPr/>
            <p:nvPr/>
          </p:nvSpPr>
          <p:spPr>
            <a:xfrm>
              <a:off x="8290281" y="20018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434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9" name="pg69"/>
            <p:cNvSpPr/>
            <p:nvPr/>
          </p:nvSpPr>
          <p:spPr>
            <a:xfrm>
              <a:off x="8332362" y="226191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30345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93%</a:t>
              </a:r>
            </a:p>
          </p:txBody>
        </p:sp>
        <p:sp>
          <p:nvSpPr>
            <p:cNvPr id="71" name="pg71"/>
            <p:cNvSpPr/>
            <p:nvPr/>
          </p:nvSpPr>
          <p:spPr>
            <a:xfrm>
              <a:off x="8223851" y="25251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5666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93%</a:t>
              </a:r>
            </a:p>
          </p:txBody>
        </p:sp>
        <p:sp>
          <p:nvSpPr>
            <p:cNvPr id="73" name="pg73"/>
            <p:cNvSpPr/>
            <p:nvPr/>
          </p:nvSpPr>
          <p:spPr>
            <a:xfrm>
              <a:off x="8314365" y="27875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28290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75" name="pg75"/>
            <p:cNvSpPr/>
            <p:nvPr/>
          </p:nvSpPr>
          <p:spPr>
            <a:xfrm>
              <a:off x="8290281" y="30536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30952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47665" y="401416"/>
              <a:ext cx="273627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Chile,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(73%), followed by MCV1 and PCV3 (93%).
Coverage of 9 vaccines decreased (DTP3, HepB3, Hib3, IPV1, MCV1, MCV2, PcV3, Polio3 and Rubella) and 1 vaccine increased (HPVc) compared to respective coverage in 2019.
Coverage of 7 vaccines decreased (DTP3, HepB3, Hib3, IPV1, MCV1, Polio3 and Rubella), 2 vaccines increased (HPVc and MCV2), and 1 vaccine was the same (PcV3)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645655"/>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024670"/>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6185754" y="2403685"/>
              <a:ext cx="2455357" cy="0"/>
            </a:xfrm>
            <a:custGeom>
              <a:avLst/>
              <a:pathLst>
                <a:path w="2455357" h="0">
                  <a:moveTo>
                    <a:pt x="0" y="0"/>
                  </a:moveTo>
                  <a:lnTo>
                    <a:pt x="2383141" y="0"/>
                  </a:lnTo>
                  <a:lnTo>
                    <a:pt x="2383141" y="0"/>
                  </a:lnTo>
                  <a:lnTo>
                    <a:pt x="2455357" y="0"/>
                  </a:lnTo>
                  <a:lnTo>
                    <a:pt x="2455357" y="0"/>
                  </a:lnTo>
                  <a:lnTo>
                    <a:pt x="2455357"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2782699"/>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3540728"/>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6546836" y="3919743"/>
              <a:ext cx="1516544" cy="0"/>
            </a:xfrm>
            <a:custGeom>
              <a:avLst/>
              <a:pathLst>
                <a:path w="1516544" h="0">
                  <a:moveTo>
                    <a:pt x="0" y="0"/>
                  </a:moveTo>
                  <a:lnTo>
                    <a:pt x="216649" y="0"/>
                  </a:lnTo>
                  <a:lnTo>
                    <a:pt x="794380" y="0"/>
                  </a:lnTo>
                  <a:lnTo>
                    <a:pt x="938813" y="0"/>
                  </a:lnTo>
                  <a:lnTo>
                    <a:pt x="1516544"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4298757"/>
              <a:ext cx="433298" cy="0"/>
            </a:xfrm>
            <a:custGeom>
              <a:avLst/>
              <a:pathLst>
                <a:path w="433298" h="0">
                  <a:moveTo>
                    <a:pt x="0" y="0"/>
                  </a:moveTo>
                  <a:lnTo>
                    <a:pt x="216649" y="0"/>
                  </a:lnTo>
                  <a:lnTo>
                    <a:pt x="288865"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677772"/>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8063381" y="5056787"/>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8125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2298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0061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8406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70071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45046"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145046"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145046"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0099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Chile,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(98%) compared to 2023, and was lower than in 2019. In 2019-2024, DTP1 coverage was at it's lowest level in 2020 and 2024 (98%).
In 2023, 4 vaccines had lower coverage than in 2019.
In 2024, 10 vaccines had lower coverage than in 2019.
In 2024, 9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654842"/>
              <a:ext cx="3124099" cy="548277"/>
            </a:xfrm>
            <a:custGeom>
              <a:avLst/>
              <a:pathLst>
                <a:path w="3124099" h="548277">
                  <a:moveTo>
                    <a:pt x="0" y="308406"/>
                  </a:moveTo>
                  <a:lnTo>
                    <a:pt x="312409" y="342673"/>
                  </a:lnTo>
                  <a:lnTo>
                    <a:pt x="624819" y="514010"/>
                  </a:lnTo>
                  <a:lnTo>
                    <a:pt x="937229" y="376940"/>
                  </a:lnTo>
                  <a:lnTo>
                    <a:pt x="1249639" y="137069"/>
                  </a:lnTo>
                  <a:lnTo>
                    <a:pt x="1562049" y="0"/>
                  </a:lnTo>
                  <a:lnTo>
                    <a:pt x="1874459" y="479743"/>
                  </a:lnTo>
                  <a:lnTo>
                    <a:pt x="2186869" y="548277"/>
                  </a:lnTo>
                  <a:lnTo>
                    <a:pt x="2499279" y="0"/>
                  </a:lnTo>
                  <a:lnTo>
                    <a:pt x="2811689" y="205604"/>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569466" y="1894713"/>
              <a:ext cx="2811689" cy="959486"/>
            </a:xfrm>
            <a:custGeom>
              <a:avLst/>
              <a:pathLst>
                <a:path w="2811689" h="959486">
                  <a:moveTo>
                    <a:pt x="0" y="376940"/>
                  </a:moveTo>
                  <a:lnTo>
                    <a:pt x="312409" y="274138"/>
                  </a:lnTo>
                  <a:lnTo>
                    <a:pt x="624819" y="514010"/>
                  </a:lnTo>
                  <a:lnTo>
                    <a:pt x="937229" y="308406"/>
                  </a:lnTo>
                  <a:lnTo>
                    <a:pt x="1249639" y="102802"/>
                  </a:lnTo>
                  <a:lnTo>
                    <a:pt x="1562049" y="376940"/>
                  </a:lnTo>
                  <a:lnTo>
                    <a:pt x="1874459" y="959486"/>
                  </a:lnTo>
                  <a:lnTo>
                    <a:pt x="2186869" y="616812"/>
                  </a:lnTo>
                  <a:lnTo>
                    <a:pt x="2499279" y="171336"/>
                  </a:lnTo>
                  <a:lnTo>
                    <a:pt x="2811689" y="0"/>
                  </a:lnTo>
                </a:path>
              </a:pathLst>
            </a:custGeom>
            <a:ln w="29811" cap="flat">
              <a:solidFill>
                <a:srgbClr val="0058AB">
                  <a:alpha val="100000"/>
                </a:srgbClr>
              </a:solidFill>
              <a:prstDash val="solid"/>
              <a:round/>
            </a:ln>
          </p:spPr>
          <p:txBody>
            <a:bodyPr/>
            <a:lstStyle/>
            <a:p/>
          </p:txBody>
        </p:sp>
        <p:sp>
          <p:nvSpPr>
            <p:cNvPr id="30" name="pt30"/>
            <p:cNvSpPr/>
            <p:nvPr/>
          </p:nvSpPr>
          <p:spPr>
            <a:xfrm>
              <a:off x="1232230"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544640"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857050"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16945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481869"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79427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106689"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419099"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73150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043919"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6329"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tx51"/>
            <p:cNvSpPr/>
            <p:nvPr/>
          </p:nvSpPr>
          <p:spPr>
            <a:xfrm>
              <a:off x="1569466"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2" name="tx52"/>
            <p:cNvSpPr/>
            <p:nvPr/>
          </p:nvSpPr>
          <p:spPr>
            <a:xfrm>
              <a:off x="188187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3" name="tx53"/>
            <p:cNvSpPr/>
            <p:nvPr/>
          </p:nvSpPr>
          <p:spPr>
            <a:xfrm>
              <a:off x="219428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4" name="tx54"/>
            <p:cNvSpPr/>
            <p:nvPr/>
          </p:nvSpPr>
          <p:spPr>
            <a:xfrm>
              <a:off x="2506695"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5" name="tx55"/>
            <p:cNvSpPr/>
            <p:nvPr/>
          </p:nvSpPr>
          <p:spPr>
            <a:xfrm>
              <a:off x="281910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56" name="tx56"/>
            <p:cNvSpPr/>
            <p:nvPr/>
          </p:nvSpPr>
          <p:spPr>
            <a:xfrm>
              <a:off x="3131515"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7" name="tx57"/>
            <p:cNvSpPr/>
            <p:nvPr/>
          </p:nvSpPr>
          <p:spPr>
            <a:xfrm>
              <a:off x="3443925"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8" name="tx58"/>
            <p:cNvSpPr/>
            <p:nvPr/>
          </p:nvSpPr>
          <p:spPr>
            <a:xfrm>
              <a:off x="375633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9" name="tx59"/>
            <p:cNvSpPr/>
            <p:nvPr/>
          </p:nvSpPr>
          <p:spPr>
            <a:xfrm>
              <a:off x="4068745"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0" name="tx60"/>
            <p:cNvSpPr/>
            <p:nvPr/>
          </p:nvSpPr>
          <p:spPr>
            <a:xfrm>
              <a:off x="4381155"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1" name="tx61"/>
            <p:cNvSpPr/>
            <p:nvPr/>
          </p:nvSpPr>
          <p:spPr>
            <a:xfrm>
              <a:off x="1257056"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62" name="tx62"/>
            <p:cNvSpPr/>
            <p:nvPr/>
          </p:nvSpPr>
          <p:spPr>
            <a:xfrm>
              <a:off x="1569466"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3" name="tx63"/>
            <p:cNvSpPr/>
            <p:nvPr/>
          </p:nvSpPr>
          <p:spPr>
            <a:xfrm>
              <a:off x="188187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4" name="tx64"/>
            <p:cNvSpPr/>
            <p:nvPr/>
          </p:nvSpPr>
          <p:spPr>
            <a:xfrm>
              <a:off x="2194285"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5" name="tx65"/>
            <p:cNvSpPr/>
            <p:nvPr/>
          </p:nvSpPr>
          <p:spPr>
            <a:xfrm>
              <a:off x="250669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66" name="tx66"/>
            <p:cNvSpPr/>
            <p:nvPr/>
          </p:nvSpPr>
          <p:spPr>
            <a:xfrm>
              <a:off x="281910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67" name="tx67"/>
            <p:cNvSpPr/>
            <p:nvPr/>
          </p:nvSpPr>
          <p:spPr>
            <a:xfrm>
              <a:off x="313151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8" name="tx68"/>
            <p:cNvSpPr/>
            <p:nvPr/>
          </p:nvSpPr>
          <p:spPr>
            <a:xfrm>
              <a:off x="344392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9" name="tx69"/>
            <p:cNvSpPr/>
            <p:nvPr/>
          </p:nvSpPr>
          <p:spPr>
            <a:xfrm>
              <a:off x="375633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0" name="tx70"/>
            <p:cNvSpPr/>
            <p:nvPr/>
          </p:nvSpPr>
          <p:spPr>
            <a:xfrm>
              <a:off x="406874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1" name="tx71"/>
            <p:cNvSpPr/>
            <p:nvPr/>
          </p:nvSpPr>
          <p:spPr>
            <a:xfrm>
              <a:off x="438115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2" name="pl7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rc7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4" name="pl7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012505" y="1689109"/>
              <a:ext cx="1562049" cy="719614"/>
            </a:xfrm>
            <a:custGeom>
              <a:avLst/>
              <a:pathLst>
                <a:path w="1562049" h="719614">
                  <a:moveTo>
                    <a:pt x="0" y="0"/>
                  </a:moveTo>
                  <a:lnTo>
                    <a:pt x="312409" y="582545"/>
                  </a:lnTo>
                  <a:lnTo>
                    <a:pt x="624819" y="719614"/>
                  </a:lnTo>
                  <a:lnTo>
                    <a:pt x="937229" y="102802"/>
                  </a:lnTo>
                  <a:lnTo>
                    <a:pt x="1249639" y="205604"/>
                  </a:lnTo>
                  <a:lnTo>
                    <a:pt x="1562049" y="68534"/>
                  </a:lnTo>
                </a:path>
              </a:pathLst>
            </a:custGeom>
            <a:ln w="29811" cap="flat">
              <a:solidFill>
                <a:srgbClr val="FF0000">
                  <a:alpha val="100000"/>
                </a:srgbClr>
              </a:solidFill>
              <a:prstDash val="solid"/>
              <a:round/>
            </a:ln>
          </p:spPr>
          <p:txBody>
            <a:bodyPr/>
            <a:lstStyle/>
            <a:p/>
          </p:txBody>
        </p:sp>
        <p:sp>
          <p:nvSpPr>
            <p:cNvPr id="99" name="pl99"/>
            <p:cNvSpPr/>
            <p:nvPr/>
          </p:nvSpPr>
          <p:spPr>
            <a:xfrm>
              <a:off x="7324915" y="1928981"/>
              <a:ext cx="1249639" cy="856683"/>
            </a:xfrm>
            <a:custGeom>
              <a:avLst/>
              <a:pathLst>
                <a:path w="1249639" h="856683">
                  <a:moveTo>
                    <a:pt x="0" y="582545"/>
                  </a:moveTo>
                  <a:lnTo>
                    <a:pt x="312409" y="856683"/>
                  </a:lnTo>
                  <a:lnTo>
                    <a:pt x="624819" y="788149"/>
                  </a:lnTo>
                  <a:lnTo>
                    <a:pt x="937229" y="239871"/>
                  </a:lnTo>
                  <a:lnTo>
                    <a:pt x="1249639" y="0"/>
                  </a:lnTo>
                </a:path>
              </a:pathLst>
            </a:custGeom>
            <a:ln w="29811" cap="flat">
              <a:solidFill>
                <a:srgbClr val="0058AB">
                  <a:alpha val="100000"/>
                </a:srgbClr>
              </a:solidFill>
              <a:prstDash val="solid"/>
              <a:round/>
            </a:ln>
          </p:spPr>
          <p:txBody>
            <a:bodyPr/>
            <a:lstStyle/>
            <a:p/>
          </p:txBody>
        </p:sp>
        <p:sp>
          <p:nvSpPr>
            <p:cNvPr id="100" name="pt100"/>
            <p:cNvSpPr/>
            <p:nvPr/>
          </p:nvSpPr>
          <p:spPr>
            <a:xfrm>
              <a:off x="6987679"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30008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761249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792490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237319"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854972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30008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761249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7924909"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823731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854972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tx111"/>
            <p:cNvSpPr/>
            <p:nvPr/>
          </p:nvSpPr>
          <p:spPr>
            <a:xfrm>
              <a:off x="732491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112" name="tx112"/>
            <p:cNvSpPr/>
            <p:nvPr/>
          </p:nvSpPr>
          <p:spPr>
            <a:xfrm>
              <a:off x="763732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13" name="tx113"/>
            <p:cNvSpPr/>
            <p:nvPr/>
          </p:nvSpPr>
          <p:spPr>
            <a:xfrm>
              <a:off x="7949735"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14" name="tx114"/>
            <p:cNvSpPr/>
            <p:nvPr/>
          </p:nvSpPr>
          <p:spPr>
            <a:xfrm>
              <a:off x="826214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15" name="tx115"/>
            <p:cNvSpPr/>
            <p:nvPr/>
          </p:nvSpPr>
          <p:spPr>
            <a:xfrm>
              <a:off x="857455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116" name="tx116"/>
            <p:cNvSpPr/>
            <p:nvPr/>
          </p:nvSpPr>
          <p:spPr>
            <a:xfrm>
              <a:off x="7012505"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17" name="tx117"/>
            <p:cNvSpPr/>
            <p:nvPr/>
          </p:nvSpPr>
          <p:spPr>
            <a:xfrm>
              <a:off x="732491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18" name="tx118"/>
            <p:cNvSpPr/>
            <p:nvPr/>
          </p:nvSpPr>
          <p:spPr>
            <a:xfrm>
              <a:off x="763732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19" name="tx119"/>
            <p:cNvSpPr/>
            <p:nvPr/>
          </p:nvSpPr>
          <p:spPr>
            <a:xfrm>
              <a:off x="794973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20" name="tx120"/>
            <p:cNvSpPr/>
            <p:nvPr/>
          </p:nvSpPr>
          <p:spPr>
            <a:xfrm>
              <a:off x="8262145"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21" name="tx121"/>
            <p:cNvSpPr/>
            <p:nvPr/>
          </p:nvSpPr>
          <p:spPr>
            <a:xfrm>
              <a:off x="857455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22" name="pl12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3" name="rc12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4" name="tx12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5" name="tx12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6" name="tx126"/>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7" name="tx127"/>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8" name="tx128"/>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9" name="tx129"/>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0" name="tx130"/>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1" name="tx13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2" name="tx132"/>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3" name="tx133"/>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4" name="tx134"/>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5" name="tx135"/>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6" name="tx136"/>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7" name="tx137"/>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8" name="tx138"/>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9" name="tx139"/>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0" name="tx140"/>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1" name="tx141"/>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2" name="tx142"/>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3" name="tx143"/>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4" name="tx144"/>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5" name="tx145"/>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6" name="tx146"/>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7" name="tx147"/>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8" name="tx14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9" name="tx14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0" name="tx15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1" name="tx15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2" name="tx15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3" name="tx15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4" name="tx15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pl15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6" name="pl15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7" name="tx15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8" name="tx15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9" name="tx159"/>
            <p:cNvSpPr/>
            <p:nvPr/>
          </p:nvSpPr>
          <p:spPr>
            <a:xfrm>
              <a:off x="757200" y="398022"/>
              <a:ext cx="51898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Chile, 2014-2024</a:t>
              </a:r>
            </a:p>
          </p:txBody>
        </p:sp>
        <p:sp>
          <p:nvSpPr>
            <p:cNvPr id="160" name="tx16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Chile was 2014.
In 2024, first dose (HPV1) programme coverage among girls was 94% and last dose (HPVc) programme coverage was 87%.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280367"/>
            </a:xfrm>
            <a:custGeom>
              <a:avLst/>
              <a:pathLst>
                <a:path w="6444618" h="280367">
                  <a:moveTo>
                    <a:pt x="0" y="240315"/>
                  </a:moveTo>
                  <a:lnTo>
                    <a:pt x="268525" y="0"/>
                  </a:lnTo>
                  <a:lnTo>
                    <a:pt x="537051" y="0"/>
                  </a:lnTo>
                  <a:lnTo>
                    <a:pt x="805577" y="40052"/>
                  </a:lnTo>
                  <a:lnTo>
                    <a:pt x="1074103" y="160210"/>
                  </a:lnTo>
                  <a:lnTo>
                    <a:pt x="1342628" y="240315"/>
                  </a:lnTo>
                  <a:lnTo>
                    <a:pt x="1611154" y="120157"/>
                  </a:lnTo>
                  <a:lnTo>
                    <a:pt x="1879680" y="40052"/>
                  </a:lnTo>
                  <a:lnTo>
                    <a:pt x="2148206" y="80105"/>
                  </a:lnTo>
                  <a:lnTo>
                    <a:pt x="2416732" y="120157"/>
                  </a:lnTo>
                  <a:lnTo>
                    <a:pt x="2685257" y="200262"/>
                  </a:lnTo>
                  <a:lnTo>
                    <a:pt x="2953783" y="120157"/>
                  </a:lnTo>
                  <a:lnTo>
                    <a:pt x="3222309" y="280367"/>
                  </a:lnTo>
                  <a:lnTo>
                    <a:pt x="3490835" y="240315"/>
                  </a:lnTo>
                  <a:lnTo>
                    <a:pt x="3759360" y="80105"/>
                  </a:lnTo>
                  <a:lnTo>
                    <a:pt x="4027886" y="40052"/>
                  </a:lnTo>
                  <a:lnTo>
                    <a:pt x="4296412" y="80105"/>
                  </a:lnTo>
                  <a:lnTo>
                    <a:pt x="4564938" y="160210"/>
                  </a:lnTo>
                  <a:lnTo>
                    <a:pt x="4833464" y="80105"/>
                  </a:lnTo>
                  <a:lnTo>
                    <a:pt x="5101989" y="40052"/>
                  </a:lnTo>
                  <a:lnTo>
                    <a:pt x="5370515" y="160210"/>
                  </a:lnTo>
                  <a:lnTo>
                    <a:pt x="5639041" y="80105"/>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2522381" y="1201741"/>
              <a:ext cx="5370515" cy="1041365"/>
            </a:xfrm>
            <a:custGeom>
              <a:avLst/>
              <a:pathLst>
                <a:path w="5370515" h="1041365">
                  <a:moveTo>
                    <a:pt x="0" y="0"/>
                  </a:moveTo>
                  <a:lnTo>
                    <a:pt x="268525" y="0"/>
                  </a:lnTo>
                  <a:lnTo>
                    <a:pt x="537051" y="40052"/>
                  </a:lnTo>
                  <a:lnTo>
                    <a:pt x="805577" y="40052"/>
                  </a:lnTo>
                  <a:lnTo>
                    <a:pt x="1074103" y="280367"/>
                  </a:lnTo>
                  <a:lnTo>
                    <a:pt x="1342628" y="280367"/>
                  </a:lnTo>
                  <a:lnTo>
                    <a:pt x="1611154" y="480630"/>
                  </a:lnTo>
                  <a:lnTo>
                    <a:pt x="1879680" y="760997"/>
                  </a:lnTo>
                  <a:lnTo>
                    <a:pt x="2148206" y="881155"/>
                  </a:lnTo>
                  <a:lnTo>
                    <a:pt x="2416732" y="720945"/>
                  </a:lnTo>
                  <a:lnTo>
                    <a:pt x="2685257" y="320420"/>
                  </a:lnTo>
                  <a:lnTo>
                    <a:pt x="2953783" y="280367"/>
                  </a:lnTo>
                  <a:lnTo>
                    <a:pt x="3222309" y="360472"/>
                  </a:lnTo>
                  <a:lnTo>
                    <a:pt x="3490835" y="240315"/>
                  </a:lnTo>
                  <a:lnTo>
                    <a:pt x="3759360" y="120157"/>
                  </a:lnTo>
                  <a:lnTo>
                    <a:pt x="4027886" y="200262"/>
                  </a:lnTo>
                  <a:lnTo>
                    <a:pt x="4296412" y="520682"/>
                  </a:lnTo>
                  <a:lnTo>
                    <a:pt x="4564938" y="200262"/>
                  </a:lnTo>
                  <a:lnTo>
                    <a:pt x="4833464" y="600787"/>
                  </a:lnTo>
                  <a:lnTo>
                    <a:pt x="5101989" y="1041365"/>
                  </a:lnTo>
                  <a:lnTo>
                    <a:pt x="5370515" y="921207"/>
                  </a:lnTo>
                </a:path>
              </a:pathLst>
            </a:custGeom>
            <a:ln w="27101" cap="flat">
              <a:solidFill>
                <a:srgbClr val="7CAE00">
                  <a:alpha val="100000"/>
                </a:srgbClr>
              </a:solidFill>
              <a:prstDash val="solid"/>
              <a:round/>
            </a:ln>
          </p:spPr>
          <p:txBody>
            <a:bodyPr/>
            <a:lstStyle/>
            <a:p/>
          </p:txBody>
        </p:sp>
        <p:sp>
          <p:nvSpPr>
            <p:cNvPr id="28" name="pl28"/>
            <p:cNvSpPr/>
            <p:nvPr/>
          </p:nvSpPr>
          <p:spPr>
            <a:xfrm>
              <a:off x="4402062" y="1241794"/>
              <a:ext cx="3490835" cy="1642153"/>
            </a:xfrm>
            <a:custGeom>
              <a:avLst/>
              <a:pathLst>
                <a:path w="3490835" h="1642153">
                  <a:moveTo>
                    <a:pt x="0" y="1642153"/>
                  </a:moveTo>
                  <a:lnTo>
                    <a:pt x="268525" y="520682"/>
                  </a:lnTo>
                  <a:lnTo>
                    <a:pt x="537051" y="640840"/>
                  </a:lnTo>
                  <a:lnTo>
                    <a:pt x="805577" y="120157"/>
                  </a:lnTo>
                  <a:lnTo>
                    <a:pt x="1074103" y="200262"/>
                  </a:lnTo>
                  <a:lnTo>
                    <a:pt x="1342628" y="80105"/>
                  </a:lnTo>
                  <a:lnTo>
                    <a:pt x="1611154" y="80105"/>
                  </a:lnTo>
                  <a:lnTo>
                    <a:pt x="1879680" y="80105"/>
                  </a:lnTo>
                  <a:lnTo>
                    <a:pt x="2148206" y="0"/>
                  </a:lnTo>
                  <a:lnTo>
                    <a:pt x="2416732" y="240315"/>
                  </a:lnTo>
                  <a:lnTo>
                    <a:pt x="2685257" y="120157"/>
                  </a:lnTo>
                  <a:lnTo>
                    <a:pt x="2953783" y="80105"/>
                  </a:lnTo>
                  <a:lnTo>
                    <a:pt x="3222309" y="80105"/>
                  </a:lnTo>
                  <a:lnTo>
                    <a:pt x="3490835" y="80105"/>
                  </a:lnTo>
                </a:path>
              </a:pathLst>
            </a:custGeom>
            <a:ln w="27101" cap="flat">
              <a:solidFill>
                <a:srgbClr val="00BFC4">
                  <a:alpha val="100000"/>
                </a:srgbClr>
              </a:solidFill>
              <a:prstDash val="solid"/>
              <a:round/>
            </a:ln>
          </p:spPr>
          <p:txBody>
            <a:bodyPr/>
            <a:lstStyle/>
            <a:p/>
          </p:txBody>
        </p:sp>
        <p:sp>
          <p:nvSpPr>
            <p:cNvPr id="29" name="pl29"/>
            <p:cNvSpPr/>
            <p:nvPr/>
          </p:nvSpPr>
          <p:spPr>
            <a:xfrm>
              <a:off x="5476165" y="1562214"/>
              <a:ext cx="2416732" cy="1121470"/>
            </a:xfrm>
            <a:custGeom>
              <a:avLst/>
              <a:pathLst>
                <a:path w="2416732" h="1121470">
                  <a:moveTo>
                    <a:pt x="0" y="440577"/>
                  </a:moveTo>
                  <a:lnTo>
                    <a:pt x="268525" y="320420"/>
                  </a:lnTo>
                  <a:lnTo>
                    <a:pt x="537051" y="600787"/>
                  </a:lnTo>
                  <a:lnTo>
                    <a:pt x="805577" y="360472"/>
                  </a:lnTo>
                  <a:lnTo>
                    <a:pt x="1074103" y="120157"/>
                  </a:lnTo>
                  <a:lnTo>
                    <a:pt x="1342628" y="440577"/>
                  </a:lnTo>
                  <a:lnTo>
                    <a:pt x="1611154" y="1121470"/>
                  </a:lnTo>
                  <a:lnTo>
                    <a:pt x="1879680" y="720945"/>
                  </a:lnTo>
                  <a:lnTo>
                    <a:pt x="2148206" y="200262"/>
                  </a:lnTo>
                  <a:lnTo>
                    <a:pt x="2416732"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08457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5238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484005"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2845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1964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266" y="1120593"/>
              <a:ext cx="254156" cy="114715"/>
            </a:xfrm>
            <a:custGeom>
              <a:avLst/>
              <a:pathLst>
                <a:path w="254156" h="114715">
                  <a:moveTo>
                    <a:pt x="254156" y="0"/>
                  </a:moveTo>
                  <a:lnTo>
                    <a:pt x="0" y="114715"/>
                  </a:lnTo>
                </a:path>
              </a:pathLst>
            </a:custGeom>
          </p:spPr>
          <p:txBody>
            <a:bodyPr/>
            <a:lstStyle/>
            <a:p/>
          </p:txBody>
        </p:sp>
        <p:sp>
          <p:nvSpPr>
            <p:cNvPr id="40" name="pl40"/>
            <p:cNvSpPr/>
            <p:nvPr/>
          </p:nvSpPr>
          <p:spPr>
            <a:xfrm>
              <a:off x="7910804" y="1325007"/>
              <a:ext cx="250619" cy="43499"/>
            </a:xfrm>
            <a:custGeom>
              <a:avLst/>
              <a:pathLst>
                <a:path w="250619" h="43499">
                  <a:moveTo>
                    <a:pt x="250619" y="43499"/>
                  </a:moveTo>
                  <a:lnTo>
                    <a:pt x="0" y="0"/>
                  </a:lnTo>
                </a:path>
              </a:pathLst>
            </a:custGeom>
          </p:spPr>
          <p:txBody>
            <a:bodyPr/>
            <a:lstStyle/>
            <a:p/>
          </p:txBody>
        </p:sp>
        <p:sp>
          <p:nvSpPr>
            <p:cNvPr id="41" name="pl41"/>
            <p:cNvSpPr/>
            <p:nvPr/>
          </p:nvSpPr>
          <p:spPr>
            <a:xfrm>
              <a:off x="7909702" y="1566743"/>
              <a:ext cx="251720" cy="67836"/>
            </a:xfrm>
            <a:custGeom>
              <a:avLst/>
              <a:pathLst>
                <a:path w="251720" h="67836">
                  <a:moveTo>
                    <a:pt x="251720" y="67836"/>
                  </a:moveTo>
                  <a:lnTo>
                    <a:pt x="0" y="0"/>
                  </a:lnTo>
                </a:path>
              </a:pathLst>
            </a:custGeom>
          </p:spPr>
          <p:txBody>
            <a:bodyPr/>
            <a:lstStyle/>
            <a:p/>
          </p:txBody>
        </p:sp>
        <p:sp>
          <p:nvSpPr>
            <p:cNvPr id="42" name="pl42"/>
            <p:cNvSpPr/>
            <p:nvPr/>
          </p:nvSpPr>
          <p:spPr>
            <a:xfrm>
              <a:off x="7911730" y="2122950"/>
              <a:ext cx="249692" cy="5"/>
            </a:xfrm>
            <a:custGeom>
              <a:avLst/>
              <a:pathLst>
                <a:path w="249692" h="5">
                  <a:moveTo>
                    <a:pt x="249692" y="5"/>
                  </a:moveTo>
                  <a:lnTo>
                    <a:pt x="0" y="0"/>
                  </a:lnTo>
                </a:path>
              </a:pathLst>
            </a:custGeom>
          </p:spPr>
          <p:txBody>
            <a:bodyPr/>
            <a:lstStyle/>
            <a:p/>
          </p:txBody>
        </p:sp>
        <p:sp>
          <p:nvSpPr>
            <p:cNvPr id="43" name="pg43"/>
            <p:cNvSpPr/>
            <p:nvPr/>
          </p:nvSpPr>
          <p:spPr>
            <a:xfrm>
              <a:off x="8092843" y="10070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478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5" name="pg45"/>
            <p:cNvSpPr/>
            <p:nvPr/>
          </p:nvSpPr>
          <p:spPr>
            <a:xfrm>
              <a:off x="8092843" y="128021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2105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93%</a:t>
              </a:r>
            </a:p>
          </p:txBody>
        </p:sp>
        <p:sp>
          <p:nvSpPr>
            <p:cNvPr id="47" name="pg47"/>
            <p:cNvSpPr/>
            <p:nvPr/>
          </p:nvSpPr>
          <p:spPr>
            <a:xfrm>
              <a:off x="8092843" y="15551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15959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49" name="pg49"/>
            <p:cNvSpPr/>
            <p:nvPr/>
          </p:nvSpPr>
          <p:spPr>
            <a:xfrm>
              <a:off x="8092843" y="20319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0728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73%</a:t>
              </a:r>
            </a:p>
          </p:txBody>
        </p:sp>
        <p:sp>
          <p:nvSpPr>
            <p:cNvPr id="51" name="pg51"/>
            <p:cNvSpPr/>
            <p:nvPr/>
          </p:nvSpPr>
          <p:spPr>
            <a:xfrm>
              <a:off x="1513525" y="12147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245" y="1258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3" name="pg53"/>
            <p:cNvSpPr/>
            <p:nvPr/>
          </p:nvSpPr>
          <p:spPr>
            <a:xfrm>
              <a:off x="2227265" y="120673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272985" y="1250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4466281" y="26962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2001" y="2740466"/>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54</a:t>
              </a:r>
            </a:p>
          </p:txBody>
        </p:sp>
        <p:sp>
          <p:nvSpPr>
            <p:cNvPr id="57" name="pg57"/>
            <p:cNvSpPr/>
            <p:nvPr/>
          </p:nvSpPr>
          <p:spPr>
            <a:xfrm>
              <a:off x="5539030" y="181666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584750" y="1860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33778" y="579074"/>
              <a:ext cx="34106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Chile,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Chile has all 4 of the  SDG vaccines.
In 2024, Chile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2023 to 98% in 2024.
• DTP3 coverage declined 1 percentage point from 96% in 2023 to 95% in 2024.
• There were there were 2,000 more zero-dose children in 2024. This leaves 3,000 children without vaccination, vulnerable to vaccine-preventable diseases and a further 5,000 with incomplete protection.
• Chile accounted for 0.3% of zero-dose children in Latin America and the Caribbean (LACR) and &lt;0.1% of zero-dose children globally.
• MCV1 coverage declined 1 percentage point from 94% in 2023 to 93% in 2024. There were 12,000 children who missed out on the first measles vaccination.
• MCV2 coverage increased 3 percentage points from 70% in 2023 to 73% in 2024.
• Last dose coverage of HPV vaccination (HPVc) among girls increased from 82% to 87%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Chile,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Chile.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DAPMHHIV-502652578-1605171</_dlc_DocId>
    <_dlc_DocIdUrl xmlns="9e17fbd9-fb4c-4d20-9ec4-18aa77a91b0d">
      <Url>https://unicef.sharepoint.com/teams/DAPM-Health-HIV/_layouts/15/DocIdRedir.aspx?ID=DAPMHHIV-502652578-1605171</Url>
      <Description>DAPMHHIV-502652578-1605171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4778b8c4-e970-4223-921f-257b61e1384e</vt:lpwstr>
  </property>
  <property fmtid="{D5CDD505-2E9C-101B-9397-08002B2CF9AE}" pid="4" name="MediaServiceImageTags">
    <vt:lpwstr/>
  </property>
</Properties>
</file>